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5" r:id="rId2"/>
    <p:sldMasterId id="2147483688" r:id="rId3"/>
  </p:sldMasterIdLst>
  <p:notesMasterIdLst>
    <p:notesMasterId r:id="rId62"/>
  </p:notesMasterIdLst>
  <p:sldIdLst>
    <p:sldId id="306" r:id="rId4"/>
    <p:sldId id="300" r:id="rId5"/>
    <p:sldId id="1068" r:id="rId6"/>
    <p:sldId id="1087" r:id="rId7"/>
    <p:sldId id="1083" r:id="rId8"/>
    <p:sldId id="1070" r:id="rId9"/>
    <p:sldId id="1078" r:id="rId10"/>
    <p:sldId id="1124" r:id="rId11"/>
    <p:sldId id="1123" r:id="rId12"/>
    <p:sldId id="1073" r:id="rId13"/>
    <p:sldId id="1092" r:id="rId14"/>
    <p:sldId id="1134" r:id="rId15"/>
    <p:sldId id="1154" r:id="rId16"/>
    <p:sldId id="1150" r:id="rId17"/>
    <p:sldId id="1088" r:id="rId18"/>
    <p:sldId id="1147" r:id="rId19"/>
    <p:sldId id="1074" r:id="rId20"/>
    <p:sldId id="1113" r:id="rId21"/>
    <p:sldId id="1105" r:id="rId22"/>
    <p:sldId id="1143" r:id="rId23"/>
    <p:sldId id="1104" r:id="rId24"/>
    <p:sldId id="1141" r:id="rId25"/>
    <p:sldId id="1136" r:id="rId26"/>
    <p:sldId id="1076" r:id="rId27"/>
    <p:sldId id="1067" r:id="rId28"/>
    <p:sldId id="1152" r:id="rId29"/>
    <p:sldId id="1156" r:id="rId30"/>
    <p:sldId id="1153" r:id="rId31"/>
    <p:sldId id="1151" r:id="rId32"/>
    <p:sldId id="1139" r:id="rId33"/>
    <p:sldId id="1109" r:id="rId34"/>
    <p:sldId id="1080" r:id="rId35"/>
    <p:sldId id="1077" r:id="rId36"/>
    <p:sldId id="1112" r:id="rId37"/>
    <p:sldId id="1075" r:id="rId38"/>
    <p:sldId id="1138" r:id="rId39"/>
    <p:sldId id="1116" r:id="rId40"/>
    <p:sldId id="1137" r:id="rId41"/>
    <p:sldId id="1099" r:id="rId42"/>
    <p:sldId id="1097" r:id="rId43"/>
    <p:sldId id="1094" r:id="rId44"/>
    <p:sldId id="1095" r:id="rId45"/>
    <p:sldId id="1130" r:id="rId46"/>
    <p:sldId id="1129" r:id="rId47"/>
    <p:sldId id="1128" r:id="rId48"/>
    <p:sldId id="1090" r:id="rId49"/>
    <p:sldId id="1118" r:id="rId50"/>
    <p:sldId id="1140" r:id="rId51"/>
    <p:sldId id="1119" r:id="rId52"/>
    <p:sldId id="1125" r:id="rId53"/>
    <p:sldId id="1121" r:id="rId54"/>
    <p:sldId id="1148" r:id="rId55"/>
    <p:sldId id="1135" r:id="rId56"/>
    <p:sldId id="1122" r:id="rId57"/>
    <p:sldId id="301" r:id="rId58"/>
    <p:sldId id="303" r:id="rId59"/>
    <p:sldId id="304" r:id="rId60"/>
    <p:sldId id="1157" r:id="rId61"/>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PT" id="{EDAC9884-C7A4-4A0F-93B0-81070A36AB8C}">
          <p14:sldIdLst>
            <p14:sldId id="306"/>
            <p14:sldId id="300"/>
            <p14:sldId id="1068"/>
            <p14:sldId id="1087"/>
            <p14:sldId id="1083"/>
            <p14:sldId id="1070"/>
            <p14:sldId id="1078"/>
            <p14:sldId id="1124"/>
            <p14:sldId id="1123"/>
            <p14:sldId id="1073"/>
            <p14:sldId id="1092"/>
            <p14:sldId id="1134"/>
            <p14:sldId id="1154"/>
            <p14:sldId id="1150"/>
            <p14:sldId id="1088"/>
            <p14:sldId id="1147"/>
            <p14:sldId id="1074"/>
            <p14:sldId id="1113"/>
            <p14:sldId id="1105"/>
            <p14:sldId id="1143"/>
            <p14:sldId id="1104"/>
            <p14:sldId id="1141"/>
            <p14:sldId id="1136"/>
            <p14:sldId id="1076"/>
            <p14:sldId id="1067"/>
            <p14:sldId id="1152"/>
            <p14:sldId id="1156"/>
            <p14:sldId id="1153"/>
            <p14:sldId id="1151"/>
            <p14:sldId id="1139"/>
            <p14:sldId id="1109"/>
            <p14:sldId id="1080"/>
            <p14:sldId id="1077"/>
            <p14:sldId id="1112"/>
            <p14:sldId id="1075"/>
            <p14:sldId id="1138"/>
            <p14:sldId id="1116"/>
            <p14:sldId id="1137"/>
            <p14:sldId id="1099"/>
            <p14:sldId id="1097"/>
            <p14:sldId id="1094"/>
            <p14:sldId id="1095"/>
            <p14:sldId id="1130"/>
            <p14:sldId id="1129"/>
            <p14:sldId id="1128"/>
            <p14:sldId id="1090"/>
          </p14:sldIdLst>
        </p14:section>
        <p14:section name="声明及注意事项" id="{A6C93758-B2B6-4971-9EB9-24D9D43FF4C1}">
          <p14:sldIdLst>
            <p14:sldId id="1118"/>
            <p14:sldId id="1140"/>
            <p14:sldId id="1119"/>
            <p14:sldId id="1125"/>
            <p14:sldId id="1121"/>
            <p14:sldId id="1148"/>
            <p14:sldId id="1135"/>
            <p14:sldId id="1122"/>
            <p14:sldId id="301"/>
            <p14:sldId id="303"/>
            <p14:sldId id="304"/>
            <p14:sldId id="1157"/>
          </p14:sldIdLst>
        </p14:section>
      </p14:sectionLst>
    </p:ext>
    <p:ext uri="{EFAFB233-063F-42B5-8137-9DF3F51BA10A}">
      <p15:sldGuideLst xmlns:p15="http://schemas.microsoft.com/office/powerpoint/2012/main">
        <p15:guide id="2" pos="7256" userDrawn="1">
          <p15:clr>
            <a:srgbClr val="A4A3A4"/>
          </p15:clr>
        </p15:guide>
        <p15:guide id="3" orient="horz" pos="648" userDrawn="1">
          <p15:clr>
            <a:srgbClr val="A4A3A4"/>
          </p15:clr>
        </p15:guide>
        <p15:guide id="4" orient="horz" pos="845" userDrawn="1">
          <p15:clr>
            <a:srgbClr val="A4A3A4"/>
          </p15:clr>
        </p15:guide>
        <p15:guide id="5" orient="horz" pos="3362" userDrawn="1">
          <p15:clr>
            <a:srgbClr val="A4A3A4"/>
          </p15:clr>
        </p15:guide>
        <p15:guide id="6" orient="horz" pos="15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494C"/>
    <a:srgbClr val="A73A37"/>
    <a:srgbClr val="2F0C0B"/>
    <a:srgbClr val="E6E6E6"/>
    <a:srgbClr val="3C3D3E"/>
    <a:srgbClr val="232425"/>
    <a:srgbClr val="464849"/>
    <a:srgbClr val="38393C"/>
    <a:srgbClr val="494A4D"/>
    <a:srgbClr val="A93B3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B9631B5-78F2-41C9-869B-9F39066F8104}" styleName="中度样式 3 - 强调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59" autoAdjust="0"/>
    <p:restoredTop sz="94660"/>
  </p:normalViewPr>
  <p:slideViewPr>
    <p:cSldViewPr snapToGrid="0" showGuides="1">
      <p:cViewPr varScale="1">
        <p:scale>
          <a:sx n="105" d="100"/>
          <a:sy n="105" d="100"/>
        </p:scale>
        <p:origin x="294" y="84"/>
      </p:cViewPr>
      <p:guideLst>
        <p:guide pos="7256"/>
        <p:guide orient="horz" pos="648"/>
        <p:guide orient="horz" pos="845"/>
        <p:guide orient="horz" pos="3362"/>
        <p:guide orient="horz" pos="1593"/>
      </p:guideLst>
    </p:cSldViewPr>
  </p:slideViewPr>
  <p:notesTextViewPr>
    <p:cViewPr>
      <p:scale>
        <a:sx n="1" d="1"/>
        <a:sy n="1" d="1"/>
      </p:scale>
      <p:origin x="0" y="0"/>
    </p:cViewPr>
  </p:notesTextViewPr>
  <p:sorterViewPr>
    <p:cViewPr>
      <p:scale>
        <a:sx n="75" d="100"/>
        <a:sy n="75" d="100"/>
      </p:scale>
      <p:origin x="0" y="-331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ags" Target="tags/tag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charts/_rels/chart1.xml.rels><?xml version="1.0" encoding="UTF-8" standalone="yes"?>
<Relationships xmlns="http://schemas.openxmlformats.org/package/2006/relationships"><Relationship Id="rId3" Type="http://schemas.openxmlformats.org/officeDocument/2006/relationships/image" Target="../media/image83.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___1.xlsx"/><Relationship Id="rId4" Type="http://schemas.openxmlformats.org/officeDocument/2006/relationships/image" Target="../media/image84.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辅助列（勿动）</c:v>
                </c:pt>
              </c:strCache>
            </c:strRef>
          </c:tx>
          <c:spPr>
            <a:solidFill>
              <a:schemeClr val="bg1">
                <a:lumMod val="85000"/>
              </a:schemeClr>
            </a:solidFill>
            <a:ln>
              <a:noFill/>
            </a:ln>
            <a:effectLst/>
          </c:spPr>
          <c:invertIfNegative val="0"/>
          <c:cat>
            <c:numRef>
              <c:f>Sheet1!$A$2:$A$6</c:f>
              <c:numCache>
                <c:formatCode>General</c:formatCode>
                <c:ptCount val="5"/>
                <c:pt idx="0">
                  <c:v>2020</c:v>
                </c:pt>
                <c:pt idx="1">
                  <c:v>2019</c:v>
                </c:pt>
                <c:pt idx="2">
                  <c:v>2018</c:v>
                </c:pt>
                <c:pt idx="3">
                  <c:v>2017</c:v>
                </c:pt>
                <c:pt idx="4">
                  <c:v>2016</c:v>
                </c:pt>
              </c:numCache>
            </c:numRef>
          </c:cat>
          <c:val>
            <c:numRef>
              <c:f>Sheet1!$B$2:$B$6</c:f>
              <c:numCache>
                <c:formatCode>General</c:formatCode>
                <c:ptCount val="5"/>
                <c:pt idx="0">
                  <c:v>1</c:v>
                </c:pt>
                <c:pt idx="1">
                  <c:v>1</c:v>
                </c:pt>
                <c:pt idx="2">
                  <c:v>1</c:v>
                </c:pt>
                <c:pt idx="3">
                  <c:v>1</c:v>
                </c:pt>
                <c:pt idx="4">
                  <c:v>1</c:v>
                </c:pt>
              </c:numCache>
            </c:numRef>
          </c:val>
          <c:extLst xmlns:c16r2="http://schemas.microsoft.com/office/drawing/2015/06/chart">
            <c:ext xmlns:c16="http://schemas.microsoft.com/office/drawing/2014/chart" uri="{C3380CC4-5D6E-409C-BE32-E72D297353CC}">
              <c16:uniqueId val="{00000000-7DDC-4F0E-A300-3E42ECCE24A3}"/>
            </c:ext>
          </c:extLst>
        </c:ser>
        <c:ser>
          <c:idx val="1"/>
          <c:order val="1"/>
          <c:tx>
            <c:strRef>
              <c:f>Sheet1!$C$1</c:f>
              <c:strCache>
                <c:ptCount val="1"/>
                <c:pt idx="0">
                  <c:v>数据列|（输入实际百分比）</c:v>
                </c:pt>
              </c:strCache>
            </c:strRef>
          </c:tx>
          <c:spPr>
            <a:blipFill>
              <a:blip xmlns:r="http://schemas.openxmlformats.org/officeDocument/2006/relationships" r:embed="rId3"/>
              <a:stretch>
                <a:fillRect/>
              </a:stretch>
            </a:blipFill>
            <a:ln>
              <a:noFill/>
            </a:ln>
            <a:effectLst>
              <a:outerShdw blurRad="50800" dist="38100" dir="2700000" algn="tl" rotWithShape="0">
                <a:prstClr val="black">
                  <a:alpha val="40000"/>
                </a:prstClr>
              </a:outerShdw>
            </a:effectLst>
          </c:spPr>
          <c:invertIfNegative val="0"/>
          <c:pictureOptions>
            <c:pictureFormat val="stack"/>
          </c:pictureOptions>
          <c:dPt>
            <c:idx val="0"/>
            <c:invertIfNegative val="0"/>
            <c:bubble3D val="0"/>
            <c:spPr>
              <a:blipFill>
                <a:blip xmlns:r="http://schemas.openxmlformats.org/officeDocument/2006/relationships" r:embed="rId4"/>
                <a:stretch>
                  <a:fillRect/>
                </a:stretch>
              </a:blipFill>
              <a:ln>
                <a:noFill/>
              </a:ln>
              <a:effectLst>
                <a:outerShdw blurRad="50800" dist="38100" dir="2700000" algn="tl" rotWithShape="0">
                  <a:prstClr val="black">
                    <a:alpha val="40000"/>
                  </a:prstClr>
                </a:outerShdw>
              </a:effectLst>
            </c:spPr>
            <c:pictureOptions>
              <c:pictureFormat val="stack"/>
            </c:pictureOptions>
            <c:extLst xmlns:c16r2="http://schemas.microsoft.com/office/drawing/2015/06/chart">
              <c:ext xmlns:c16="http://schemas.microsoft.com/office/drawing/2014/chart" uri="{C3380CC4-5D6E-409C-BE32-E72D297353CC}">
                <c16:uniqueId val="{00000004-7DDC-4F0E-A300-3E42ECCE24A3}"/>
              </c:ext>
            </c:extLst>
          </c:dPt>
          <c:dPt>
            <c:idx val="1"/>
            <c:invertIfNegative val="0"/>
            <c:bubble3D val="0"/>
            <c:spPr>
              <a:blipFill>
                <a:blip xmlns:r="http://schemas.openxmlformats.org/officeDocument/2006/relationships" r:embed="rId3"/>
                <a:stretch>
                  <a:fillRect/>
                </a:stretch>
              </a:blipFill>
              <a:ln>
                <a:noFill/>
              </a:ln>
              <a:effectLst>
                <a:outerShdw blurRad="50800" dist="38100" dir="2700000" algn="tl" rotWithShape="0">
                  <a:prstClr val="black">
                    <a:alpha val="40000"/>
                  </a:prstClr>
                </a:outerShdw>
              </a:effectLst>
            </c:spPr>
            <c:pictureOptions>
              <c:pictureFormat val="stack"/>
            </c:pictureOptions>
            <c:extLst xmlns:c16r2="http://schemas.microsoft.com/office/drawing/2015/06/chart">
              <c:ext xmlns:c16="http://schemas.microsoft.com/office/drawing/2014/chart" uri="{C3380CC4-5D6E-409C-BE32-E72D297353CC}">
                <c16:uniqueId val="{00000002-7DDC-4F0E-A300-3E42ECCE24A3}"/>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Sheet1!$A$2:$A$6</c:f>
              <c:numCache>
                <c:formatCode>General</c:formatCode>
                <c:ptCount val="5"/>
                <c:pt idx="0">
                  <c:v>2020</c:v>
                </c:pt>
                <c:pt idx="1">
                  <c:v>2019</c:v>
                </c:pt>
                <c:pt idx="2">
                  <c:v>2018</c:v>
                </c:pt>
                <c:pt idx="3">
                  <c:v>2017</c:v>
                </c:pt>
                <c:pt idx="4">
                  <c:v>2016</c:v>
                </c:pt>
              </c:numCache>
            </c:numRef>
          </c:cat>
          <c:val>
            <c:numRef>
              <c:f>Sheet1!$C$2:$C$6</c:f>
              <c:numCache>
                <c:formatCode>0.00%</c:formatCode>
                <c:ptCount val="5"/>
                <c:pt idx="0">
                  <c:v>0.79</c:v>
                </c:pt>
                <c:pt idx="1">
                  <c:v>0.65</c:v>
                </c:pt>
                <c:pt idx="2">
                  <c:v>0.55000000000000004</c:v>
                </c:pt>
                <c:pt idx="3">
                  <c:v>0.34</c:v>
                </c:pt>
                <c:pt idx="4">
                  <c:v>0.21</c:v>
                </c:pt>
              </c:numCache>
            </c:numRef>
          </c:val>
          <c:extLst xmlns:c16r2="http://schemas.microsoft.com/office/drawing/2015/06/chart">
            <c:ext xmlns:c16="http://schemas.microsoft.com/office/drawing/2014/chart" uri="{C3380CC4-5D6E-409C-BE32-E72D297353CC}">
              <c16:uniqueId val="{00000003-7DDC-4F0E-A300-3E42ECCE24A3}"/>
            </c:ext>
          </c:extLst>
        </c:ser>
        <c:dLbls>
          <c:showLegendKey val="0"/>
          <c:showVal val="0"/>
          <c:showCatName val="0"/>
          <c:showSerName val="0"/>
          <c:showPercent val="0"/>
          <c:showBubbleSize val="0"/>
        </c:dLbls>
        <c:gapWidth val="100"/>
        <c:overlap val="100"/>
        <c:axId val="-1865827824"/>
        <c:axId val="-1865837072"/>
      </c:barChart>
      <c:catAx>
        <c:axId val="-1865827824"/>
        <c:scaling>
          <c:orientation val="minMax"/>
        </c:scaling>
        <c:delete val="1"/>
        <c:axPos val="l"/>
        <c:numFmt formatCode="General" sourceLinked="1"/>
        <c:majorTickMark val="none"/>
        <c:minorTickMark val="none"/>
        <c:tickLblPos val="nextTo"/>
        <c:crossAx val="-1865837072"/>
        <c:crosses val="autoZero"/>
        <c:auto val="1"/>
        <c:lblAlgn val="ctr"/>
        <c:lblOffset val="100"/>
        <c:noMultiLvlLbl val="0"/>
      </c:catAx>
      <c:valAx>
        <c:axId val="-1865837072"/>
        <c:scaling>
          <c:orientation val="minMax"/>
        </c:scaling>
        <c:delete val="1"/>
        <c:axPos val="b"/>
        <c:numFmt formatCode="General" sourceLinked="1"/>
        <c:majorTickMark val="none"/>
        <c:minorTickMark val="none"/>
        <c:tickLblPos val="nextTo"/>
        <c:crossAx val="-186582782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5">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系列 1</c:v>
                </c:pt>
              </c:strCache>
            </c:strRef>
          </c:tx>
          <c:spPr>
            <a:ln w="38100" cap="rnd">
              <a:solidFill>
                <a:srgbClr val="9E2824"/>
              </a:solidFill>
              <a:round/>
            </a:ln>
            <a:effectLst/>
          </c:spPr>
          <c:marker>
            <c:symbol val="none"/>
          </c:marker>
          <c:cat>
            <c:strRef>
              <c:f>Sheet1!$A$2:$A$13</c:f>
              <c:strCache>
                <c:ptCount val="12"/>
                <c:pt idx="0">
                  <c:v>表</c:v>
                </c:pt>
                <c:pt idx="1">
                  <c:v>格</c:v>
                </c:pt>
                <c:pt idx="2">
                  <c:v>里</c:v>
                </c:pt>
                <c:pt idx="3">
                  <c:v>填</c:v>
                </c:pt>
                <c:pt idx="4">
                  <c:v>什</c:v>
                </c:pt>
                <c:pt idx="5">
                  <c:v>么</c:v>
                </c:pt>
                <c:pt idx="6">
                  <c:v>还</c:v>
                </c:pt>
                <c:pt idx="7">
                  <c:v>没</c:v>
                </c:pt>
                <c:pt idx="8">
                  <c:v>有</c:v>
                </c:pt>
                <c:pt idx="9">
                  <c:v>想</c:v>
                </c:pt>
                <c:pt idx="10">
                  <c:v>好</c:v>
                </c:pt>
                <c:pt idx="11">
                  <c:v>啊</c:v>
                </c:pt>
              </c:strCache>
            </c:strRef>
          </c:cat>
          <c:val>
            <c:numRef>
              <c:f>Sheet1!$B$2:$B$13</c:f>
              <c:numCache>
                <c:formatCode>General</c:formatCode>
                <c:ptCount val="12"/>
                <c:pt idx="0">
                  <c:v>4</c:v>
                </c:pt>
                <c:pt idx="1">
                  <c:v>6</c:v>
                </c:pt>
                <c:pt idx="2">
                  <c:v>4</c:v>
                </c:pt>
                <c:pt idx="3">
                  <c:v>2</c:v>
                </c:pt>
                <c:pt idx="4">
                  <c:v>7</c:v>
                </c:pt>
                <c:pt idx="5">
                  <c:v>5</c:v>
                </c:pt>
                <c:pt idx="6">
                  <c:v>2</c:v>
                </c:pt>
                <c:pt idx="7">
                  <c:v>3</c:v>
                </c:pt>
                <c:pt idx="8">
                  <c:v>3</c:v>
                </c:pt>
                <c:pt idx="9">
                  <c:v>4</c:v>
                </c:pt>
                <c:pt idx="10">
                  <c:v>5</c:v>
                </c:pt>
                <c:pt idx="11">
                  <c:v>6</c:v>
                </c:pt>
              </c:numCache>
            </c:numRef>
          </c:val>
          <c:smooth val="1"/>
          <c:extLst xmlns:c16r2="http://schemas.microsoft.com/office/drawing/2015/06/chart">
            <c:ext xmlns:c16="http://schemas.microsoft.com/office/drawing/2014/chart" uri="{C3380CC4-5D6E-409C-BE32-E72D297353CC}">
              <c16:uniqueId val="{00000000-59F6-4144-A8E5-293B20732BCB}"/>
            </c:ext>
          </c:extLst>
        </c:ser>
        <c:ser>
          <c:idx val="1"/>
          <c:order val="1"/>
          <c:tx>
            <c:strRef>
              <c:f>Sheet1!$C$1</c:f>
              <c:strCache>
                <c:ptCount val="1"/>
                <c:pt idx="0">
                  <c:v>系列2</c:v>
                </c:pt>
              </c:strCache>
            </c:strRef>
          </c:tx>
          <c:spPr>
            <a:ln w="38100" cap="rnd">
              <a:solidFill>
                <a:srgbClr val="2F0C0B"/>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Sheet1!$A$2:$A$13</c:f>
              <c:strCache>
                <c:ptCount val="12"/>
                <c:pt idx="0">
                  <c:v>表</c:v>
                </c:pt>
                <c:pt idx="1">
                  <c:v>格</c:v>
                </c:pt>
                <c:pt idx="2">
                  <c:v>里</c:v>
                </c:pt>
                <c:pt idx="3">
                  <c:v>填</c:v>
                </c:pt>
                <c:pt idx="4">
                  <c:v>什</c:v>
                </c:pt>
                <c:pt idx="5">
                  <c:v>么</c:v>
                </c:pt>
                <c:pt idx="6">
                  <c:v>还</c:v>
                </c:pt>
                <c:pt idx="7">
                  <c:v>没</c:v>
                </c:pt>
                <c:pt idx="8">
                  <c:v>有</c:v>
                </c:pt>
                <c:pt idx="9">
                  <c:v>想</c:v>
                </c:pt>
                <c:pt idx="10">
                  <c:v>好</c:v>
                </c:pt>
                <c:pt idx="11">
                  <c:v>啊</c:v>
                </c:pt>
              </c:strCache>
            </c:strRef>
          </c:cat>
          <c:val>
            <c:numRef>
              <c:f>Sheet1!$C$2:$C$13</c:f>
              <c:numCache>
                <c:formatCode>General</c:formatCode>
                <c:ptCount val="12"/>
                <c:pt idx="0">
                  <c:v>2</c:v>
                </c:pt>
                <c:pt idx="1">
                  <c:v>5</c:v>
                </c:pt>
                <c:pt idx="2">
                  <c:v>6</c:v>
                </c:pt>
                <c:pt idx="3">
                  <c:v>9</c:v>
                </c:pt>
                <c:pt idx="4">
                  <c:v>7</c:v>
                </c:pt>
                <c:pt idx="5">
                  <c:v>3</c:v>
                </c:pt>
                <c:pt idx="6">
                  <c:v>6</c:v>
                </c:pt>
                <c:pt idx="7">
                  <c:v>2</c:v>
                </c:pt>
                <c:pt idx="8">
                  <c:v>5</c:v>
                </c:pt>
                <c:pt idx="9">
                  <c:v>4</c:v>
                </c:pt>
                <c:pt idx="10">
                  <c:v>7</c:v>
                </c:pt>
                <c:pt idx="11">
                  <c:v>6</c:v>
                </c:pt>
              </c:numCache>
            </c:numRef>
          </c:val>
          <c:smooth val="0"/>
          <c:extLst xmlns:c16r2="http://schemas.microsoft.com/office/drawing/2015/06/chart">
            <c:ext xmlns:c16="http://schemas.microsoft.com/office/drawing/2014/chart" uri="{C3380CC4-5D6E-409C-BE32-E72D297353CC}">
              <c16:uniqueId val="{00000001-59F6-4144-A8E5-293B20732BCB}"/>
            </c:ext>
          </c:extLst>
        </c:ser>
        <c:dLbls>
          <c:showLegendKey val="0"/>
          <c:showVal val="0"/>
          <c:showCatName val="0"/>
          <c:showSerName val="0"/>
          <c:showPercent val="0"/>
          <c:showBubbleSize val="0"/>
        </c:dLbls>
        <c:smooth val="0"/>
        <c:axId val="-1865826736"/>
        <c:axId val="-1865835984"/>
      </c:lineChart>
      <c:catAx>
        <c:axId val="-1865826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zh-CN"/>
          </a:p>
        </c:txPr>
        <c:crossAx val="-1865835984"/>
        <c:crosses val="autoZero"/>
        <c:auto val="1"/>
        <c:lblAlgn val="ctr"/>
        <c:lblOffset val="100"/>
        <c:noMultiLvlLbl val="0"/>
      </c:catAx>
      <c:valAx>
        <c:axId val="-1865835984"/>
        <c:scaling>
          <c:orientation val="minMax"/>
        </c:scaling>
        <c:delete val="1"/>
        <c:axPos val="l"/>
        <c:numFmt formatCode="General" sourceLinked="1"/>
        <c:majorTickMark val="none"/>
        <c:minorTickMark val="none"/>
        <c:tickLblPos val="nextTo"/>
        <c:crossAx val="-18658267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1800" b="0" i="0" u="none" strike="noStrike" kern="1200" spc="0" baseline="0">
                <a:solidFill>
                  <a:schemeClr val="accent1"/>
                </a:solidFill>
                <a:latin typeface="+mn-lt"/>
                <a:ea typeface="+mn-ea"/>
                <a:cs typeface="+mn-cs"/>
              </a:defRPr>
            </a:pPr>
            <a:r>
              <a:rPr lang="zh-CN" altLang="zh-CN" sz="1800" b="0" dirty="0">
                <a:solidFill>
                  <a:srgbClr val="9E2824"/>
                </a:solidFill>
                <a:effectLst/>
                <a:latin typeface="微软雅黑" panose="020B0503020204020204" pitchFamily="34" charset="-122"/>
                <a:ea typeface="微软雅黑" panose="020B0503020204020204" pitchFamily="34" charset="-122"/>
              </a:rPr>
              <a:t>表</a:t>
            </a:r>
            <a:r>
              <a:rPr lang="zh-CN" altLang="en-US" sz="1800" b="0" dirty="0">
                <a:solidFill>
                  <a:srgbClr val="9E2824"/>
                </a:solidFill>
                <a:effectLst/>
                <a:latin typeface="微软雅黑" panose="020B0503020204020204" pitchFamily="34" charset="-122"/>
                <a:ea typeface="微软雅黑" panose="020B0503020204020204" pitchFamily="34" charset="-122"/>
              </a:rPr>
              <a:t>三</a:t>
            </a:r>
            <a:r>
              <a:rPr lang="zh-CN" altLang="zh-CN" sz="1800" b="0" dirty="0">
                <a:solidFill>
                  <a:srgbClr val="9E2824"/>
                </a:solidFill>
                <a:effectLst/>
                <a:latin typeface="微软雅黑" panose="020B0503020204020204" pitchFamily="34" charset="-122"/>
                <a:ea typeface="微软雅黑" panose="020B0503020204020204" pitchFamily="34" charset="-122"/>
              </a:rPr>
              <a:t>：表格标题还没有想好</a:t>
            </a:r>
          </a:p>
        </c:rich>
      </c:tx>
      <c:layout>
        <c:manualLayout>
          <c:xMode val="edge"/>
          <c:yMode val="edge"/>
          <c:x val="0.15079417538110118"/>
          <c:y val="9.0584668758792106E-2"/>
        </c:manualLayout>
      </c:layout>
      <c:overlay val="0"/>
      <c:spPr>
        <a:noFill/>
        <a:ln>
          <a:noFill/>
        </a:ln>
        <a:effectLst/>
      </c:spPr>
      <c:txPr>
        <a:bodyPr rot="0" spcFirstLastPara="1" vertOverflow="ellipsis" vert="horz" wrap="square" anchor="ctr" anchorCtr="1"/>
        <a:lstStyle/>
        <a:p>
          <a:pPr algn="ctr">
            <a:defRPr sz="1800" b="0" i="0" u="none" strike="noStrike" kern="1200" spc="0" baseline="0">
              <a:solidFill>
                <a:schemeClr val="accent1"/>
              </a:solidFill>
              <a:latin typeface="+mn-lt"/>
              <a:ea typeface="+mn-ea"/>
              <a:cs typeface="+mn-cs"/>
            </a:defRPr>
          </a:pPr>
          <a:endParaRPr lang="zh-CN"/>
        </a:p>
      </c:txPr>
    </c:title>
    <c:autoTitleDeleted val="0"/>
    <c:plotArea>
      <c:layout>
        <c:manualLayout>
          <c:layoutTarget val="inner"/>
          <c:xMode val="edge"/>
          <c:yMode val="edge"/>
          <c:x val="9.8290059626561566E-2"/>
          <c:y val="0.19400579135604715"/>
          <c:w val="0.80341988074687687"/>
          <c:h val="0.55919699187573213"/>
        </c:manualLayout>
      </c:layout>
      <c:doughnutChart>
        <c:varyColors val="1"/>
        <c:ser>
          <c:idx val="0"/>
          <c:order val="0"/>
          <c:tx>
            <c:strRef>
              <c:f>Sheet1!$B$1</c:f>
              <c:strCache>
                <c:ptCount val="1"/>
                <c:pt idx="0">
                  <c:v>图表标题</c:v>
                </c:pt>
              </c:strCache>
            </c:strRef>
          </c:tx>
          <c:spPr>
            <a:solidFill>
              <a:srgbClr val="9E2824"/>
            </a:solidFill>
            <a:ln w="25400">
              <a:noFill/>
            </a:ln>
            <a:effectLst>
              <a:outerShdw blurRad="50800" dist="38100" dir="2700000" algn="tl" rotWithShape="0">
                <a:prstClr val="black">
                  <a:alpha val="40000"/>
                </a:prstClr>
              </a:outerShdw>
            </a:effectLst>
          </c:spPr>
          <c:dPt>
            <c:idx val="0"/>
            <c:bubble3D val="0"/>
            <c:spPr>
              <a:solidFill>
                <a:srgbClr val="9E2824"/>
              </a:solidFill>
              <a:ln w="25400">
                <a:noFill/>
              </a:ln>
              <a:effectLst>
                <a:outerShdw blurRad="508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1-55EF-4CA9-9688-0C8CC27E40F0}"/>
              </c:ext>
            </c:extLst>
          </c:dPt>
          <c:dPt>
            <c:idx val="1"/>
            <c:bubble3D val="0"/>
            <c:spPr>
              <a:solidFill>
                <a:srgbClr val="701C1A"/>
              </a:solidFill>
              <a:ln w="25400">
                <a:noFill/>
              </a:ln>
              <a:effectLst>
                <a:outerShdw blurRad="508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3-55EF-4CA9-9688-0C8CC27E40F0}"/>
              </c:ext>
            </c:extLst>
          </c:dPt>
          <c:dPt>
            <c:idx val="2"/>
            <c:bubble3D val="0"/>
            <c:spPr>
              <a:solidFill>
                <a:srgbClr val="41100F"/>
              </a:solidFill>
              <a:ln w="25400">
                <a:noFill/>
              </a:ln>
              <a:effectLst>
                <a:outerShdw blurRad="508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5-55EF-4CA9-9688-0C8CC27E40F0}"/>
              </c:ext>
            </c:extLst>
          </c:dPt>
          <c:dPt>
            <c:idx val="3"/>
            <c:bubble3D val="0"/>
            <c:spPr>
              <a:solidFill>
                <a:srgbClr val="363636"/>
              </a:solidFill>
              <a:ln w="25400">
                <a:noFill/>
              </a:ln>
              <a:effectLst>
                <a:outerShdw blurRad="508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7-55EF-4CA9-9688-0C8CC27E40F0}"/>
              </c:ext>
            </c:extLst>
          </c:dPt>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0.57999999999999996</c:v>
                </c:pt>
                <c:pt idx="1">
                  <c:v>0.1</c:v>
                </c:pt>
                <c:pt idx="2">
                  <c:v>0.12</c:v>
                </c:pt>
                <c:pt idx="3">
                  <c:v>0.2</c:v>
                </c:pt>
              </c:numCache>
            </c:numRef>
          </c:val>
          <c:extLst xmlns:c16r2="http://schemas.microsoft.com/office/drawing/2015/06/chart">
            <c:ext xmlns:c16="http://schemas.microsoft.com/office/drawing/2014/chart" uri="{C3380CC4-5D6E-409C-BE32-E72D297353CC}">
              <c16:uniqueId val="{00000008-55EF-4CA9-9688-0C8CC27E40F0}"/>
            </c:ext>
          </c:extLst>
        </c:ser>
        <c:dLbls>
          <c:showLegendKey val="0"/>
          <c:showVal val="0"/>
          <c:showCatName val="0"/>
          <c:showSerName val="0"/>
          <c:showPercent val="0"/>
          <c:showBubbleSize val="0"/>
          <c:showLeaderLines val="1"/>
        </c:dLbls>
        <c:firstSliceAng val="131"/>
        <c:holeSize val="54"/>
      </c:doughnutChart>
      <c:spPr>
        <a:noFill/>
        <a:ln>
          <a:noFill/>
        </a:ln>
        <a:effectLst/>
      </c:spPr>
    </c:plotArea>
    <c:legend>
      <c:legendPos val="b"/>
      <c:layout>
        <c:manualLayout>
          <c:xMode val="edge"/>
          <c:yMode val="edge"/>
          <c:x val="2.3902888175986745E-3"/>
          <c:y val="0.77059254320558812"/>
          <c:w val="0.99760971118240127"/>
          <c:h val="0.10901205114895418"/>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3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9E11A8-B53A-4D17-9BA6-A1F0F209C00F}" type="datetimeFigureOut">
              <a:rPr lang="zh-CN" altLang="en-US" smtClean="0"/>
              <a:t>2020/5/20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61B11A-C7A6-4C9B-BF55-673CDE59E8EF}" type="slidenum">
              <a:rPr lang="zh-CN" altLang="en-US" smtClean="0"/>
              <a:t>‹#›</a:t>
            </a:fld>
            <a:endParaRPr lang="zh-CN" altLang="en-US"/>
          </a:p>
        </p:txBody>
      </p:sp>
    </p:spTree>
    <p:extLst>
      <p:ext uri="{BB962C8B-B14F-4D97-AF65-F5344CB8AC3E}">
        <p14:creationId xmlns:p14="http://schemas.microsoft.com/office/powerpoint/2010/main" val="42658723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3</a:t>
            </a:fld>
            <a:endParaRPr lang="zh-CN" altLang="en-US"/>
          </a:p>
        </p:txBody>
      </p:sp>
    </p:spTree>
    <p:extLst>
      <p:ext uri="{BB962C8B-B14F-4D97-AF65-F5344CB8AC3E}">
        <p14:creationId xmlns:p14="http://schemas.microsoft.com/office/powerpoint/2010/main" val="32359770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12</a:t>
            </a:fld>
            <a:endParaRPr lang="zh-CN" altLang="en-US"/>
          </a:p>
        </p:txBody>
      </p:sp>
    </p:spTree>
    <p:extLst>
      <p:ext uri="{BB962C8B-B14F-4D97-AF65-F5344CB8AC3E}">
        <p14:creationId xmlns:p14="http://schemas.microsoft.com/office/powerpoint/2010/main" val="3597208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13</a:t>
            </a:fld>
            <a:endParaRPr lang="zh-CN" altLang="en-US"/>
          </a:p>
        </p:txBody>
      </p:sp>
    </p:spTree>
    <p:extLst>
      <p:ext uri="{BB962C8B-B14F-4D97-AF65-F5344CB8AC3E}">
        <p14:creationId xmlns:p14="http://schemas.microsoft.com/office/powerpoint/2010/main" val="2445735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61B11A-C7A6-4C9B-BF55-673CDE59E8EF}" type="slidenum">
              <a:rPr lang="zh-CN" altLang="en-US" smtClean="0"/>
              <a:t>14</a:t>
            </a:fld>
            <a:endParaRPr lang="zh-CN" altLang="en-US"/>
          </a:p>
        </p:txBody>
      </p:sp>
    </p:spTree>
    <p:extLst>
      <p:ext uri="{BB962C8B-B14F-4D97-AF65-F5344CB8AC3E}">
        <p14:creationId xmlns:p14="http://schemas.microsoft.com/office/powerpoint/2010/main" val="20326148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61B11A-C7A6-4C9B-BF55-673CDE59E8EF}" type="slidenum">
              <a:rPr lang="zh-CN" altLang="en-US" smtClean="0"/>
              <a:t>15</a:t>
            </a:fld>
            <a:endParaRPr lang="zh-CN" altLang="en-US"/>
          </a:p>
        </p:txBody>
      </p:sp>
    </p:spTree>
    <p:extLst>
      <p:ext uri="{BB962C8B-B14F-4D97-AF65-F5344CB8AC3E}">
        <p14:creationId xmlns:p14="http://schemas.microsoft.com/office/powerpoint/2010/main" val="9908627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16</a:t>
            </a:fld>
            <a:endParaRPr lang="zh-CN" altLang="en-US"/>
          </a:p>
        </p:txBody>
      </p:sp>
    </p:spTree>
    <p:extLst>
      <p:ext uri="{BB962C8B-B14F-4D97-AF65-F5344CB8AC3E}">
        <p14:creationId xmlns:p14="http://schemas.microsoft.com/office/powerpoint/2010/main" val="21293604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17</a:t>
            </a:fld>
            <a:endParaRPr lang="zh-CN" altLang="en-US"/>
          </a:p>
        </p:txBody>
      </p:sp>
    </p:spTree>
    <p:extLst>
      <p:ext uri="{BB962C8B-B14F-4D97-AF65-F5344CB8AC3E}">
        <p14:creationId xmlns:p14="http://schemas.microsoft.com/office/powerpoint/2010/main" val="21928150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18</a:t>
            </a:fld>
            <a:endParaRPr lang="zh-CN" altLang="en-US"/>
          </a:p>
        </p:txBody>
      </p:sp>
    </p:spTree>
    <p:extLst>
      <p:ext uri="{BB962C8B-B14F-4D97-AF65-F5344CB8AC3E}">
        <p14:creationId xmlns:p14="http://schemas.microsoft.com/office/powerpoint/2010/main" val="4830387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61B11A-C7A6-4C9B-BF55-673CDE59E8EF}" type="slidenum">
              <a:rPr lang="zh-CN" altLang="en-US" smtClean="0"/>
              <a:t>19</a:t>
            </a:fld>
            <a:endParaRPr lang="zh-CN" altLang="en-US"/>
          </a:p>
        </p:txBody>
      </p:sp>
    </p:spTree>
    <p:extLst>
      <p:ext uri="{BB962C8B-B14F-4D97-AF65-F5344CB8AC3E}">
        <p14:creationId xmlns:p14="http://schemas.microsoft.com/office/powerpoint/2010/main" val="11236804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61B11A-C7A6-4C9B-BF55-673CDE59E8EF}" type="slidenum">
              <a:rPr lang="zh-CN" altLang="en-US" smtClean="0"/>
              <a:t>20</a:t>
            </a:fld>
            <a:endParaRPr lang="zh-CN" altLang="en-US"/>
          </a:p>
        </p:txBody>
      </p:sp>
    </p:spTree>
    <p:extLst>
      <p:ext uri="{BB962C8B-B14F-4D97-AF65-F5344CB8AC3E}">
        <p14:creationId xmlns:p14="http://schemas.microsoft.com/office/powerpoint/2010/main" val="38665905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21</a:t>
            </a:fld>
            <a:endParaRPr lang="zh-CN" altLang="en-US"/>
          </a:p>
        </p:txBody>
      </p:sp>
    </p:spTree>
    <p:extLst>
      <p:ext uri="{BB962C8B-B14F-4D97-AF65-F5344CB8AC3E}">
        <p14:creationId xmlns:p14="http://schemas.microsoft.com/office/powerpoint/2010/main" val="2025197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4</a:t>
            </a:fld>
            <a:endParaRPr lang="zh-CN" altLang="en-US"/>
          </a:p>
        </p:txBody>
      </p:sp>
    </p:spTree>
    <p:extLst>
      <p:ext uri="{BB962C8B-B14F-4D97-AF65-F5344CB8AC3E}">
        <p14:creationId xmlns:p14="http://schemas.microsoft.com/office/powerpoint/2010/main" val="8357017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61B11A-C7A6-4C9B-BF55-673CDE59E8EF}" type="slidenum">
              <a:rPr lang="zh-CN" altLang="en-US" smtClean="0"/>
              <a:t>22</a:t>
            </a:fld>
            <a:endParaRPr lang="zh-CN" altLang="en-US"/>
          </a:p>
        </p:txBody>
      </p:sp>
    </p:spTree>
    <p:extLst>
      <p:ext uri="{BB962C8B-B14F-4D97-AF65-F5344CB8AC3E}">
        <p14:creationId xmlns:p14="http://schemas.microsoft.com/office/powerpoint/2010/main" val="8328803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61B11A-C7A6-4C9B-BF55-673CDE59E8EF}" type="slidenum">
              <a:rPr lang="zh-CN" altLang="en-US" smtClean="0"/>
              <a:t>23</a:t>
            </a:fld>
            <a:endParaRPr lang="zh-CN" altLang="en-US"/>
          </a:p>
        </p:txBody>
      </p:sp>
    </p:spTree>
    <p:extLst>
      <p:ext uri="{BB962C8B-B14F-4D97-AF65-F5344CB8AC3E}">
        <p14:creationId xmlns:p14="http://schemas.microsoft.com/office/powerpoint/2010/main" val="18909931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24</a:t>
            </a:fld>
            <a:endParaRPr lang="zh-CN" altLang="en-US"/>
          </a:p>
        </p:txBody>
      </p:sp>
    </p:spTree>
    <p:extLst>
      <p:ext uri="{BB962C8B-B14F-4D97-AF65-F5344CB8AC3E}">
        <p14:creationId xmlns:p14="http://schemas.microsoft.com/office/powerpoint/2010/main" val="5262279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25</a:t>
            </a:fld>
            <a:endParaRPr lang="zh-CN" altLang="en-US"/>
          </a:p>
        </p:txBody>
      </p:sp>
    </p:spTree>
    <p:extLst>
      <p:ext uri="{BB962C8B-B14F-4D97-AF65-F5344CB8AC3E}">
        <p14:creationId xmlns:p14="http://schemas.microsoft.com/office/powerpoint/2010/main" val="8368093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26</a:t>
            </a:fld>
            <a:endParaRPr lang="zh-CN" altLang="en-US"/>
          </a:p>
        </p:txBody>
      </p:sp>
    </p:spTree>
    <p:extLst>
      <p:ext uri="{BB962C8B-B14F-4D97-AF65-F5344CB8AC3E}">
        <p14:creationId xmlns:p14="http://schemas.microsoft.com/office/powerpoint/2010/main" val="14306304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27</a:t>
            </a:fld>
            <a:endParaRPr lang="zh-CN" altLang="en-US"/>
          </a:p>
        </p:txBody>
      </p:sp>
    </p:spTree>
    <p:extLst>
      <p:ext uri="{BB962C8B-B14F-4D97-AF65-F5344CB8AC3E}">
        <p14:creationId xmlns:p14="http://schemas.microsoft.com/office/powerpoint/2010/main" val="25918168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28</a:t>
            </a:fld>
            <a:endParaRPr lang="zh-CN" altLang="en-US"/>
          </a:p>
        </p:txBody>
      </p:sp>
    </p:spTree>
    <p:extLst>
      <p:ext uri="{BB962C8B-B14F-4D97-AF65-F5344CB8AC3E}">
        <p14:creationId xmlns:p14="http://schemas.microsoft.com/office/powerpoint/2010/main" val="14476904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29</a:t>
            </a:fld>
            <a:endParaRPr lang="zh-CN" altLang="en-US"/>
          </a:p>
        </p:txBody>
      </p:sp>
    </p:spTree>
    <p:extLst>
      <p:ext uri="{BB962C8B-B14F-4D97-AF65-F5344CB8AC3E}">
        <p14:creationId xmlns:p14="http://schemas.microsoft.com/office/powerpoint/2010/main" val="37835125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61B11A-C7A6-4C9B-BF55-673CDE59E8EF}" type="slidenum">
              <a:rPr lang="zh-CN" altLang="en-US" smtClean="0"/>
              <a:t>30</a:t>
            </a:fld>
            <a:endParaRPr lang="zh-CN" altLang="en-US"/>
          </a:p>
        </p:txBody>
      </p:sp>
    </p:spTree>
    <p:extLst>
      <p:ext uri="{BB962C8B-B14F-4D97-AF65-F5344CB8AC3E}">
        <p14:creationId xmlns:p14="http://schemas.microsoft.com/office/powerpoint/2010/main" val="7361123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61B11A-C7A6-4C9B-BF55-673CDE59E8EF}" type="slidenum">
              <a:rPr lang="zh-CN" altLang="en-US" smtClean="0"/>
              <a:t>31</a:t>
            </a:fld>
            <a:endParaRPr lang="zh-CN" altLang="en-US"/>
          </a:p>
        </p:txBody>
      </p:sp>
    </p:spTree>
    <p:extLst>
      <p:ext uri="{BB962C8B-B14F-4D97-AF65-F5344CB8AC3E}">
        <p14:creationId xmlns:p14="http://schemas.microsoft.com/office/powerpoint/2010/main" val="3368739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5</a:t>
            </a:fld>
            <a:endParaRPr lang="zh-CN" altLang="en-US"/>
          </a:p>
        </p:txBody>
      </p:sp>
    </p:spTree>
    <p:extLst>
      <p:ext uri="{BB962C8B-B14F-4D97-AF65-F5344CB8AC3E}">
        <p14:creationId xmlns:p14="http://schemas.microsoft.com/office/powerpoint/2010/main" val="9951896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61B11A-C7A6-4C9B-BF55-673CDE59E8EF}" type="slidenum">
              <a:rPr lang="zh-CN" altLang="en-US" smtClean="0"/>
              <a:t>32</a:t>
            </a:fld>
            <a:endParaRPr lang="zh-CN" altLang="en-US"/>
          </a:p>
        </p:txBody>
      </p:sp>
    </p:spTree>
    <p:extLst>
      <p:ext uri="{BB962C8B-B14F-4D97-AF65-F5344CB8AC3E}">
        <p14:creationId xmlns:p14="http://schemas.microsoft.com/office/powerpoint/2010/main" val="16328730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33</a:t>
            </a:fld>
            <a:endParaRPr lang="zh-CN" altLang="en-US"/>
          </a:p>
        </p:txBody>
      </p:sp>
    </p:spTree>
    <p:extLst>
      <p:ext uri="{BB962C8B-B14F-4D97-AF65-F5344CB8AC3E}">
        <p14:creationId xmlns:p14="http://schemas.microsoft.com/office/powerpoint/2010/main" val="2642684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34</a:t>
            </a:fld>
            <a:endParaRPr lang="zh-CN" altLang="en-US"/>
          </a:p>
        </p:txBody>
      </p:sp>
    </p:spTree>
    <p:extLst>
      <p:ext uri="{BB962C8B-B14F-4D97-AF65-F5344CB8AC3E}">
        <p14:creationId xmlns:p14="http://schemas.microsoft.com/office/powerpoint/2010/main" val="19572659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61B11A-C7A6-4C9B-BF55-673CDE59E8EF}" type="slidenum">
              <a:rPr lang="zh-CN" altLang="en-US" smtClean="0"/>
              <a:t>35</a:t>
            </a:fld>
            <a:endParaRPr lang="zh-CN" altLang="en-US"/>
          </a:p>
        </p:txBody>
      </p:sp>
    </p:spTree>
    <p:extLst>
      <p:ext uri="{BB962C8B-B14F-4D97-AF65-F5344CB8AC3E}">
        <p14:creationId xmlns:p14="http://schemas.microsoft.com/office/powerpoint/2010/main" val="42534081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61B11A-C7A6-4C9B-BF55-673CDE59E8EF}" type="slidenum">
              <a:rPr lang="zh-CN" altLang="en-US" smtClean="0"/>
              <a:t>36</a:t>
            </a:fld>
            <a:endParaRPr lang="zh-CN" altLang="en-US"/>
          </a:p>
        </p:txBody>
      </p:sp>
    </p:spTree>
    <p:extLst>
      <p:ext uri="{BB962C8B-B14F-4D97-AF65-F5344CB8AC3E}">
        <p14:creationId xmlns:p14="http://schemas.microsoft.com/office/powerpoint/2010/main" val="7793376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37</a:t>
            </a:fld>
            <a:endParaRPr lang="zh-CN" altLang="en-US"/>
          </a:p>
        </p:txBody>
      </p:sp>
    </p:spTree>
    <p:extLst>
      <p:ext uri="{BB962C8B-B14F-4D97-AF65-F5344CB8AC3E}">
        <p14:creationId xmlns:p14="http://schemas.microsoft.com/office/powerpoint/2010/main" val="34952201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38</a:t>
            </a:fld>
            <a:endParaRPr lang="zh-CN" altLang="en-US"/>
          </a:p>
        </p:txBody>
      </p:sp>
    </p:spTree>
    <p:extLst>
      <p:ext uri="{BB962C8B-B14F-4D97-AF65-F5344CB8AC3E}">
        <p14:creationId xmlns:p14="http://schemas.microsoft.com/office/powerpoint/2010/main" val="14905111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39</a:t>
            </a:fld>
            <a:endParaRPr lang="zh-CN" altLang="en-US"/>
          </a:p>
        </p:txBody>
      </p:sp>
    </p:spTree>
    <p:extLst>
      <p:ext uri="{BB962C8B-B14F-4D97-AF65-F5344CB8AC3E}">
        <p14:creationId xmlns:p14="http://schemas.microsoft.com/office/powerpoint/2010/main" val="36204319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40</a:t>
            </a:fld>
            <a:endParaRPr lang="zh-CN" altLang="en-US"/>
          </a:p>
        </p:txBody>
      </p:sp>
    </p:spTree>
    <p:extLst>
      <p:ext uri="{BB962C8B-B14F-4D97-AF65-F5344CB8AC3E}">
        <p14:creationId xmlns:p14="http://schemas.microsoft.com/office/powerpoint/2010/main" val="36252399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41</a:t>
            </a:fld>
            <a:endParaRPr lang="zh-CN" altLang="en-US"/>
          </a:p>
        </p:txBody>
      </p:sp>
    </p:spTree>
    <p:extLst>
      <p:ext uri="{BB962C8B-B14F-4D97-AF65-F5344CB8AC3E}">
        <p14:creationId xmlns:p14="http://schemas.microsoft.com/office/powerpoint/2010/main" val="1994581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6</a:t>
            </a:fld>
            <a:endParaRPr lang="zh-CN" altLang="en-US"/>
          </a:p>
        </p:txBody>
      </p:sp>
    </p:spTree>
    <p:extLst>
      <p:ext uri="{BB962C8B-B14F-4D97-AF65-F5344CB8AC3E}">
        <p14:creationId xmlns:p14="http://schemas.microsoft.com/office/powerpoint/2010/main" val="12715432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42</a:t>
            </a:fld>
            <a:endParaRPr lang="zh-CN" altLang="en-US"/>
          </a:p>
        </p:txBody>
      </p:sp>
    </p:spTree>
    <p:extLst>
      <p:ext uri="{BB962C8B-B14F-4D97-AF65-F5344CB8AC3E}">
        <p14:creationId xmlns:p14="http://schemas.microsoft.com/office/powerpoint/2010/main" val="21844144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43</a:t>
            </a:fld>
            <a:endParaRPr lang="zh-CN" altLang="en-US"/>
          </a:p>
        </p:txBody>
      </p:sp>
    </p:spTree>
    <p:extLst>
      <p:ext uri="{BB962C8B-B14F-4D97-AF65-F5344CB8AC3E}">
        <p14:creationId xmlns:p14="http://schemas.microsoft.com/office/powerpoint/2010/main" val="7841654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44</a:t>
            </a:fld>
            <a:endParaRPr lang="zh-CN" altLang="en-US"/>
          </a:p>
        </p:txBody>
      </p:sp>
    </p:spTree>
    <p:extLst>
      <p:ext uri="{BB962C8B-B14F-4D97-AF65-F5344CB8AC3E}">
        <p14:creationId xmlns:p14="http://schemas.microsoft.com/office/powerpoint/2010/main" val="5103460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45</a:t>
            </a:fld>
            <a:endParaRPr lang="zh-CN" altLang="en-US"/>
          </a:p>
        </p:txBody>
      </p:sp>
    </p:spTree>
    <p:extLst>
      <p:ext uri="{BB962C8B-B14F-4D97-AF65-F5344CB8AC3E}">
        <p14:creationId xmlns:p14="http://schemas.microsoft.com/office/powerpoint/2010/main" val="2552901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46</a:t>
            </a:fld>
            <a:endParaRPr lang="zh-CN" altLang="en-US"/>
          </a:p>
        </p:txBody>
      </p:sp>
    </p:spTree>
    <p:extLst>
      <p:ext uri="{BB962C8B-B14F-4D97-AF65-F5344CB8AC3E}">
        <p14:creationId xmlns:p14="http://schemas.microsoft.com/office/powerpoint/2010/main" val="42411890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47</a:t>
            </a:fld>
            <a:endParaRPr lang="zh-CN" altLang="en-US"/>
          </a:p>
        </p:txBody>
      </p:sp>
    </p:spTree>
    <p:extLst>
      <p:ext uri="{BB962C8B-B14F-4D97-AF65-F5344CB8AC3E}">
        <p14:creationId xmlns:p14="http://schemas.microsoft.com/office/powerpoint/2010/main" val="266520822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61B11A-C7A6-4C9B-BF55-673CDE59E8EF}" type="slidenum">
              <a:rPr lang="zh-CN" altLang="en-US" smtClean="0"/>
              <a:t>48</a:t>
            </a:fld>
            <a:endParaRPr lang="zh-CN" altLang="en-US"/>
          </a:p>
        </p:txBody>
      </p:sp>
    </p:spTree>
    <p:extLst>
      <p:ext uri="{BB962C8B-B14F-4D97-AF65-F5344CB8AC3E}">
        <p14:creationId xmlns:p14="http://schemas.microsoft.com/office/powerpoint/2010/main" val="12499130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49</a:t>
            </a:fld>
            <a:endParaRPr lang="zh-CN" altLang="en-US"/>
          </a:p>
        </p:txBody>
      </p:sp>
    </p:spTree>
    <p:extLst>
      <p:ext uri="{BB962C8B-B14F-4D97-AF65-F5344CB8AC3E}">
        <p14:creationId xmlns:p14="http://schemas.microsoft.com/office/powerpoint/2010/main" val="15409568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50</a:t>
            </a:fld>
            <a:endParaRPr lang="zh-CN" altLang="en-US"/>
          </a:p>
        </p:txBody>
      </p:sp>
    </p:spTree>
    <p:extLst>
      <p:ext uri="{BB962C8B-B14F-4D97-AF65-F5344CB8AC3E}">
        <p14:creationId xmlns:p14="http://schemas.microsoft.com/office/powerpoint/2010/main" val="217466987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51</a:t>
            </a:fld>
            <a:endParaRPr lang="zh-CN" altLang="en-US"/>
          </a:p>
        </p:txBody>
      </p:sp>
    </p:spTree>
    <p:extLst>
      <p:ext uri="{BB962C8B-B14F-4D97-AF65-F5344CB8AC3E}">
        <p14:creationId xmlns:p14="http://schemas.microsoft.com/office/powerpoint/2010/main" val="2849696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7</a:t>
            </a:fld>
            <a:endParaRPr lang="zh-CN" altLang="en-US"/>
          </a:p>
        </p:txBody>
      </p:sp>
    </p:spTree>
    <p:extLst>
      <p:ext uri="{BB962C8B-B14F-4D97-AF65-F5344CB8AC3E}">
        <p14:creationId xmlns:p14="http://schemas.microsoft.com/office/powerpoint/2010/main" val="2638984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52</a:t>
            </a:fld>
            <a:endParaRPr lang="zh-CN" altLang="en-US"/>
          </a:p>
        </p:txBody>
      </p:sp>
    </p:spTree>
    <p:extLst>
      <p:ext uri="{BB962C8B-B14F-4D97-AF65-F5344CB8AC3E}">
        <p14:creationId xmlns:p14="http://schemas.microsoft.com/office/powerpoint/2010/main" val="28492770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53</a:t>
            </a:fld>
            <a:endParaRPr lang="zh-CN" altLang="en-US"/>
          </a:p>
        </p:txBody>
      </p:sp>
    </p:spTree>
    <p:extLst>
      <p:ext uri="{BB962C8B-B14F-4D97-AF65-F5344CB8AC3E}">
        <p14:creationId xmlns:p14="http://schemas.microsoft.com/office/powerpoint/2010/main" val="18880808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54</a:t>
            </a:fld>
            <a:endParaRPr lang="zh-CN" altLang="en-US"/>
          </a:p>
        </p:txBody>
      </p:sp>
    </p:spTree>
    <p:extLst>
      <p:ext uri="{BB962C8B-B14F-4D97-AF65-F5344CB8AC3E}">
        <p14:creationId xmlns:p14="http://schemas.microsoft.com/office/powerpoint/2010/main" val="1130413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8</a:t>
            </a:fld>
            <a:endParaRPr lang="zh-CN" altLang="en-US"/>
          </a:p>
        </p:txBody>
      </p:sp>
    </p:spTree>
    <p:extLst>
      <p:ext uri="{BB962C8B-B14F-4D97-AF65-F5344CB8AC3E}">
        <p14:creationId xmlns:p14="http://schemas.microsoft.com/office/powerpoint/2010/main" val="1019074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9</a:t>
            </a:fld>
            <a:endParaRPr lang="zh-CN" altLang="en-US"/>
          </a:p>
        </p:txBody>
      </p:sp>
    </p:spTree>
    <p:extLst>
      <p:ext uri="{BB962C8B-B14F-4D97-AF65-F5344CB8AC3E}">
        <p14:creationId xmlns:p14="http://schemas.microsoft.com/office/powerpoint/2010/main" val="360081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10</a:t>
            </a:fld>
            <a:endParaRPr lang="zh-CN" altLang="en-US"/>
          </a:p>
        </p:txBody>
      </p:sp>
    </p:spTree>
    <p:extLst>
      <p:ext uri="{BB962C8B-B14F-4D97-AF65-F5344CB8AC3E}">
        <p14:creationId xmlns:p14="http://schemas.microsoft.com/office/powerpoint/2010/main" val="917746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61B11A-C7A6-4C9B-BF55-673CDE59E8EF}" type="slidenum">
              <a:rPr lang="zh-CN" altLang="en-US" smtClean="0"/>
              <a:t>11</a:t>
            </a:fld>
            <a:endParaRPr lang="zh-CN" altLang="en-US"/>
          </a:p>
        </p:txBody>
      </p:sp>
    </p:spTree>
    <p:extLst>
      <p:ext uri="{BB962C8B-B14F-4D97-AF65-F5344CB8AC3E}">
        <p14:creationId xmlns:p14="http://schemas.microsoft.com/office/powerpoint/2010/main" val="124449976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18.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5.png"/><Relationship Id="rId2" Type="http://schemas.openxmlformats.org/officeDocument/2006/relationships/image" Target="../media/image14.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jpeg"/><Relationship Id="rId10" Type="http://schemas.openxmlformats.org/officeDocument/2006/relationships/image" Target="../media/image8.png"/><Relationship Id="rId4" Type="http://schemas.openxmlformats.org/officeDocument/2006/relationships/image" Target="../media/image19.png"/><Relationship Id="rId9" Type="http://schemas.openxmlformats.org/officeDocument/2006/relationships/image" Target="../media/image7.jpe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14.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4.png"/><Relationship Id="rId7"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20.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11.png"/><Relationship Id="rId7"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jpeg"/><Relationship Id="rId9"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11.png"/><Relationship Id="rId7" Type="http://schemas.openxmlformats.org/officeDocument/2006/relationships/image" Target="../media/image6.png"/><Relationship Id="rId2" Type="http://schemas.openxmlformats.org/officeDocument/2006/relationships/image" Target="../media/image13.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jpeg"/><Relationship Id="rId9"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11.png"/><Relationship Id="rId7" Type="http://schemas.openxmlformats.org/officeDocument/2006/relationships/image" Target="../media/image6.png"/><Relationship Id="rId2" Type="http://schemas.openxmlformats.org/officeDocument/2006/relationships/image" Target="../media/image14.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jpeg"/><Relationship Id="rId9"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15.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9.png"/><Relationship Id="rId7" Type="http://schemas.openxmlformats.org/officeDocument/2006/relationships/image" Target="../media/image6.png"/><Relationship Id="rId2" Type="http://schemas.openxmlformats.org/officeDocument/2006/relationships/image" Target="../media/image16.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 Id="rId9"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17.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8" name="图片 17" descr="图片包含 建筑, 户外, 房子, 前&#10;&#10;描述已自动生成">
            <a:extLst>
              <a:ext uri="{FF2B5EF4-FFF2-40B4-BE49-F238E27FC236}">
                <a16:creationId xmlns="" xmlns:a16="http://schemas.microsoft.com/office/drawing/2014/main" id="{DA443735-829F-4E3A-8B6E-1C1F2B60B2F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18706"/>
            <a:ext cx="12180366" cy="5909353"/>
          </a:xfrm>
          <a:prstGeom prst="rect">
            <a:avLst/>
          </a:prstGeom>
        </p:spPr>
      </p:pic>
      <p:sp>
        <p:nvSpPr>
          <p:cNvPr id="19" name="矩形 18">
            <a:extLst>
              <a:ext uri="{FF2B5EF4-FFF2-40B4-BE49-F238E27FC236}">
                <a16:creationId xmlns="" xmlns:a16="http://schemas.microsoft.com/office/drawing/2014/main" id="{AC03958F-F91A-4969-AAF6-D75299D28D08}"/>
              </a:ext>
            </a:extLst>
          </p:cNvPr>
          <p:cNvSpPr/>
          <p:nvPr userDrawn="1"/>
        </p:nvSpPr>
        <p:spPr>
          <a:xfrm>
            <a:off x="-49448" y="929076"/>
            <a:ext cx="12241447" cy="5898983"/>
          </a:xfrm>
          <a:prstGeom prst="rect">
            <a:avLst/>
          </a:prstGeom>
          <a:solidFill>
            <a:srgbClr val="E9E8E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图片占位符 2">
            <a:extLst>
              <a:ext uri="{FF2B5EF4-FFF2-40B4-BE49-F238E27FC236}">
                <a16:creationId xmlns="" xmlns:a16="http://schemas.microsoft.com/office/drawing/2014/main" id="{C0772B92-31C8-444D-BED5-6E6AE741E781}"/>
              </a:ext>
            </a:extLst>
          </p:cNvPr>
          <p:cNvSpPr>
            <a:spLocks noGrp="1"/>
          </p:cNvSpPr>
          <p:nvPr>
            <p:ph type="pic" sz="quarter" idx="10"/>
          </p:nvPr>
        </p:nvSpPr>
        <p:spPr>
          <a:xfrm>
            <a:off x="762000" y="1342701"/>
            <a:ext cx="10355263" cy="3536949"/>
          </a:xfrm>
        </p:spPr>
        <p:txBody>
          <a:bodyPr/>
          <a:lstStyle/>
          <a:p>
            <a:endParaRPr lang="zh-CN" altLang="en-US"/>
          </a:p>
        </p:txBody>
      </p:sp>
      <p:cxnSp>
        <p:nvCxnSpPr>
          <p:cNvPr id="33" name="直接连接符 32">
            <a:extLst>
              <a:ext uri="{FF2B5EF4-FFF2-40B4-BE49-F238E27FC236}">
                <a16:creationId xmlns="" xmlns:a16="http://schemas.microsoft.com/office/drawing/2014/main" id="{5D785C1B-5D15-411E-848D-ECA4D8C91640}"/>
              </a:ext>
            </a:extLst>
          </p:cNvPr>
          <p:cNvCxnSpPr>
            <a:cxnSpLocks/>
          </p:cNvCxnSpPr>
          <p:nvPr userDrawn="1"/>
        </p:nvCxnSpPr>
        <p:spPr>
          <a:xfrm>
            <a:off x="233643" y="932603"/>
            <a:ext cx="11724714"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pic>
        <p:nvPicPr>
          <p:cNvPr id="34" name="图片 33" descr="图片包含 砖, 户外, 材料, 男人&#10;&#10;描述已自动生成">
            <a:extLst>
              <a:ext uri="{FF2B5EF4-FFF2-40B4-BE49-F238E27FC236}">
                <a16:creationId xmlns="" xmlns:a16="http://schemas.microsoft.com/office/drawing/2014/main" id="{4D898CD2-4407-495C-B671-79FBD797E3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134516" y="329787"/>
            <a:ext cx="57484" cy="526313"/>
          </a:xfrm>
          <a:prstGeom prst="parallelogram">
            <a:avLst>
              <a:gd name="adj" fmla="val 0"/>
            </a:avLst>
          </a:prstGeom>
          <a:effectLst/>
        </p:spPr>
      </p:pic>
      <p:sp>
        <p:nvSpPr>
          <p:cNvPr id="35" name="文本框 34">
            <a:extLst>
              <a:ext uri="{FF2B5EF4-FFF2-40B4-BE49-F238E27FC236}">
                <a16:creationId xmlns="" xmlns:a16="http://schemas.microsoft.com/office/drawing/2014/main" id="{EBF44B31-4358-4C5D-B75E-149DDDFC8AE0}"/>
              </a:ext>
            </a:extLst>
          </p:cNvPr>
          <p:cNvSpPr txBox="1"/>
          <p:nvPr userDrawn="1"/>
        </p:nvSpPr>
        <p:spPr>
          <a:xfrm>
            <a:off x="709521" y="412750"/>
            <a:ext cx="9377908" cy="438828"/>
          </a:xfrm>
          <a:prstGeom prst="rect">
            <a:avLst/>
          </a:prstGeom>
          <a:noFill/>
        </p:spPr>
        <p:txBody>
          <a:bodyPr wrap="square" rtlCol="0">
            <a:spAutoFit/>
          </a:bodyPr>
          <a:lstStyle/>
          <a:p>
            <a:endParaRPr lang="zh-CN" altLang="en-US" dirty="0"/>
          </a:p>
        </p:txBody>
      </p:sp>
      <p:pic>
        <p:nvPicPr>
          <p:cNvPr id="36" name="图片 24">
            <a:extLst>
              <a:ext uri="{FF2B5EF4-FFF2-40B4-BE49-F238E27FC236}">
                <a16:creationId xmlns="" xmlns:a16="http://schemas.microsoft.com/office/drawing/2014/main" id="{DC3F5B53-EE46-48DB-84D3-9CB6E44A0F1B}"/>
              </a:ext>
            </a:extLst>
          </p:cNvPr>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10098603" y="328749"/>
            <a:ext cx="1744147" cy="502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 name="组合 36">
            <a:extLst>
              <a:ext uri="{FF2B5EF4-FFF2-40B4-BE49-F238E27FC236}">
                <a16:creationId xmlns="" xmlns:a16="http://schemas.microsoft.com/office/drawing/2014/main" id="{CB31CAA8-025E-4DF6-B209-D5CC9B69CAAD}"/>
              </a:ext>
            </a:extLst>
          </p:cNvPr>
          <p:cNvGrpSpPr/>
          <p:nvPr userDrawn="1"/>
        </p:nvGrpSpPr>
        <p:grpSpPr>
          <a:xfrm>
            <a:off x="0" y="181863"/>
            <a:ext cx="1519885" cy="702613"/>
            <a:chOff x="115239" y="181863"/>
            <a:chExt cx="1519885" cy="702613"/>
          </a:xfrm>
        </p:grpSpPr>
        <p:pic>
          <p:nvPicPr>
            <p:cNvPr id="38" name="图片 37">
              <a:extLst>
                <a:ext uri="{FF2B5EF4-FFF2-40B4-BE49-F238E27FC236}">
                  <a16:creationId xmlns="" xmlns:a16="http://schemas.microsoft.com/office/drawing/2014/main" id="{47D504BA-20C6-4A31-8A3B-8FAC33722560}"/>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5239" y="181863"/>
              <a:ext cx="1519885" cy="700231"/>
            </a:xfrm>
            <a:prstGeom prst="rect">
              <a:avLst/>
            </a:prstGeom>
          </p:spPr>
        </p:pic>
        <p:cxnSp>
          <p:nvCxnSpPr>
            <p:cNvPr id="39" name="直接连接符 38">
              <a:extLst>
                <a:ext uri="{FF2B5EF4-FFF2-40B4-BE49-F238E27FC236}">
                  <a16:creationId xmlns="" xmlns:a16="http://schemas.microsoft.com/office/drawing/2014/main" id="{02992E27-8501-43EC-8B78-8B530D87407E}"/>
                </a:ext>
              </a:extLst>
            </p:cNvPr>
            <p:cNvCxnSpPr>
              <a:cxnSpLocks/>
            </p:cNvCxnSpPr>
            <p:nvPr userDrawn="1"/>
          </p:nvCxnSpPr>
          <p:spPr>
            <a:xfrm>
              <a:off x="1635124" y="590551"/>
              <a:ext cx="0" cy="293925"/>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671AD869-C327-4523-A208-6E27C5552CA8}"/>
                </a:ext>
              </a:extLst>
            </p:cNvPr>
            <p:cNvCxnSpPr>
              <a:cxnSpLocks/>
            </p:cNvCxnSpPr>
            <p:nvPr userDrawn="1"/>
          </p:nvCxnSpPr>
          <p:spPr>
            <a:xfrm>
              <a:off x="644128" y="882094"/>
              <a:ext cx="990996" cy="0"/>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grpSp>
      <p:sp>
        <p:nvSpPr>
          <p:cNvPr id="41" name="平行四边形 40">
            <a:extLst>
              <a:ext uri="{FF2B5EF4-FFF2-40B4-BE49-F238E27FC236}">
                <a16:creationId xmlns="" xmlns:a16="http://schemas.microsoft.com/office/drawing/2014/main" id="{22FD4256-3CEF-44B2-AE15-42CA62278043}"/>
              </a:ext>
            </a:extLst>
          </p:cNvPr>
          <p:cNvSpPr/>
          <p:nvPr userDrawn="1"/>
        </p:nvSpPr>
        <p:spPr>
          <a:xfrm>
            <a:off x="1373561" y="335252"/>
            <a:ext cx="376330" cy="569056"/>
          </a:xfrm>
          <a:prstGeom prst="parallelogram">
            <a:avLst>
              <a:gd name="adj" fmla="val 49078"/>
            </a:avLst>
          </a:prstGeom>
          <a:blipFill dpi="0" rotWithShape="1">
            <a:blip r:embed="rId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2" name="图片 41" descr="图片包含 砖, 户外, 材料, 男人&#10;&#10;描述已自动生成">
            <a:extLst>
              <a:ext uri="{FF2B5EF4-FFF2-40B4-BE49-F238E27FC236}">
                <a16:creationId xmlns="" xmlns:a16="http://schemas.microsoft.com/office/drawing/2014/main" id="{CE22DA82-E71D-4185-ABDA-CDD61808B260}"/>
              </a:ext>
            </a:extLst>
          </p:cNvPr>
          <p:cNvPicPr>
            <a:picLocks noChangeAspect="1"/>
          </p:cNvPicPr>
          <p:nvPr userDrawn="1"/>
        </p:nvPicPr>
        <p:blipFill rotWithShape="1">
          <a:blip r:embed="rId7" cstate="email">
            <a:extLst>
              <a:ext uri="{28A0092B-C50C-407E-A947-70E740481C1C}">
                <a14:useLocalDpi xmlns:a14="http://schemas.microsoft.com/office/drawing/2010/main"/>
              </a:ext>
            </a:extLst>
          </a:blip>
          <a:srcRect/>
          <a:stretch/>
        </p:blipFill>
        <p:spPr>
          <a:xfrm>
            <a:off x="731" y="336468"/>
            <a:ext cx="619368" cy="573911"/>
          </a:xfrm>
          <a:custGeom>
            <a:avLst/>
            <a:gdLst>
              <a:gd name="connsiteX0" fmla="*/ 76554 w 619368"/>
              <a:gd name="connsiteY0" fmla="*/ 0 h 573911"/>
              <a:gd name="connsiteX1" fmla="*/ 619368 w 619368"/>
              <a:gd name="connsiteY1" fmla="*/ 0 h 573911"/>
              <a:gd name="connsiteX2" fmla="*/ 421466 w 619368"/>
              <a:gd name="connsiteY2" fmla="*/ 573911 h 573911"/>
              <a:gd name="connsiteX3" fmla="*/ 0 w 619368"/>
              <a:gd name="connsiteY3" fmla="*/ 573911 h 573911"/>
              <a:gd name="connsiteX4" fmla="*/ 0 w 619368"/>
              <a:gd name="connsiteY4" fmla="*/ 222005 h 573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368" h="573911">
                <a:moveTo>
                  <a:pt x="76554" y="0"/>
                </a:moveTo>
                <a:lnTo>
                  <a:pt x="619368" y="0"/>
                </a:lnTo>
                <a:lnTo>
                  <a:pt x="421466" y="573911"/>
                </a:lnTo>
                <a:lnTo>
                  <a:pt x="0" y="573911"/>
                </a:lnTo>
                <a:lnTo>
                  <a:pt x="0" y="222005"/>
                </a:lnTo>
                <a:close/>
              </a:path>
            </a:pathLst>
          </a:custGeom>
          <a:effectLst/>
        </p:spPr>
      </p:pic>
      <p:sp>
        <p:nvSpPr>
          <p:cNvPr id="43" name="任意多边形: 形状 42">
            <a:extLst>
              <a:ext uri="{FF2B5EF4-FFF2-40B4-BE49-F238E27FC236}">
                <a16:creationId xmlns="" xmlns:a16="http://schemas.microsoft.com/office/drawing/2014/main" id="{4CC17B08-D02E-417D-9631-57820C0DF662}"/>
              </a:ext>
            </a:extLst>
          </p:cNvPr>
          <p:cNvSpPr/>
          <p:nvPr userDrawn="1"/>
        </p:nvSpPr>
        <p:spPr>
          <a:xfrm flipV="1">
            <a:off x="1" y="277812"/>
            <a:ext cx="570649" cy="665162"/>
          </a:xfrm>
          <a:custGeom>
            <a:avLst/>
            <a:gdLst>
              <a:gd name="connsiteX0" fmla="*/ 0 w 570649"/>
              <a:gd name="connsiteY0" fmla="*/ 665162 h 665162"/>
              <a:gd name="connsiteX1" fmla="*/ 570649 w 570649"/>
              <a:gd name="connsiteY1" fmla="*/ 665162 h 665162"/>
              <a:gd name="connsiteX2" fmla="*/ 337523 w 570649"/>
              <a:gd name="connsiteY2" fmla="*/ 0 h 665162"/>
              <a:gd name="connsiteX3" fmla="*/ 0 w 570649"/>
              <a:gd name="connsiteY3" fmla="*/ 0 h 665162"/>
            </a:gdLst>
            <a:ahLst/>
            <a:cxnLst>
              <a:cxn ang="0">
                <a:pos x="connsiteX0" y="connsiteY0"/>
              </a:cxn>
              <a:cxn ang="0">
                <a:pos x="connsiteX1" y="connsiteY1"/>
              </a:cxn>
              <a:cxn ang="0">
                <a:pos x="connsiteX2" y="connsiteY2"/>
              </a:cxn>
              <a:cxn ang="0">
                <a:pos x="connsiteX3" y="connsiteY3"/>
              </a:cxn>
            </a:cxnLst>
            <a:rect l="l" t="t" r="r" b="b"/>
            <a:pathLst>
              <a:path w="570649" h="665162">
                <a:moveTo>
                  <a:pt x="0" y="665162"/>
                </a:moveTo>
                <a:lnTo>
                  <a:pt x="570649" y="665162"/>
                </a:lnTo>
                <a:lnTo>
                  <a:pt x="337523" y="0"/>
                </a:lnTo>
                <a:lnTo>
                  <a:pt x="0" y="0"/>
                </a:lnTo>
                <a:close/>
              </a:path>
            </a:pathLst>
          </a:custGeom>
          <a:blipFill dpi="0" rotWithShape="1">
            <a:blip r:embed="rId8" cstate="email">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2" name="矩形 31">
            <a:extLst>
              <a:ext uri="{FF2B5EF4-FFF2-40B4-BE49-F238E27FC236}">
                <a16:creationId xmlns="" xmlns:a16="http://schemas.microsoft.com/office/drawing/2014/main" id="{9A96CCDD-D9A2-444C-B22B-B4E5835F80F9}"/>
              </a:ext>
            </a:extLst>
          </p:cNvPr>
          <p:cNvSpPr/>
          <p:nvPr userDrawn="1"/>
        </p:nvSpPr>
        <p:spPr>
          <a:xfrm>
            <a:off x="0" y="6131379"/>
            <a:ext cx="12192000" cy="795770"/>
          </a:xfrm>
          <a:prstGeom prst="rect">
            <a:avLst/>
          </a:prstGeom>
          <a:blipFill dpi="0" rotWithShape="1">
            <a:blip r:embed="rId9"/>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 xmlns:a16="http://schemas.microsoft.com/office/drawing/2014/main" id="{D34AA49D-1CF1-4793-8A40-0628C7247E4F}"/>
              </a:ext>
            </a:extLst>
          </p:cNvPr>
          <p:cNvSpPr txBox="1"/>
          <p:nvPr userDrawn="1"/>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Tree>
    <p:extLst>
      <p:ext uri="{BB962C8B-B14F-4D97-AF65-F5344CB8AC3E}">
        <p14:creationId xmlns:p14="http://schemas.microsoft.com/office/powerpoint/2010/main" val="4098243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pic>
        <p:nvPicPr>
          <p:cNvPr id="19" name="图片 18" descr="图片包含 建筑, 户外, 砖, 石头&#10;&#10;描述已自动生成">
            <a:extLst>
              <a:ext uri="{FF2B5EF4-FFF2-40B4-BE49-F238E27FC236}">
                <a16:creationId xmlns="" xmlns:a16="http://schemas.microsoft.com/office/drawing/2014/main" id="{A61145FB-CF87-4682-B058-24574344B5EF}"/>
              </a:ext>
            </a:extLst>
          </p:cNvPr>
          <p:cNvPicPr>
            <a:picLocks noChangeAspect="1"/>
          </p:cNvPicPr>
          <p:nvPr userDrawn="1"/>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flipH="1">
            <a:off x="0" y="1193803"/>
            <a:ext cx="7943133" cy="5664198"/>
          </a:xfrm>
          <a:prstGeom prst="rect">
            <a:avLst/>
          </a:prstGeom>
        </p:spPr>
      </p:pic>
      <p:sp>
        <p:nvSpPr>
          <p:cNvPr id="20" name="矩形 19">
            <a:extLst>
              <a:ext uri="{FF2B5EF4-FFF2-40B4-BE49-F238E27FC236}">
                <a16:creationId xmlns="" xmlns:a16="http://schemas.microsoft.com/office/drawing/2014/main" id="{26FF5F7D-10C1-46B0-9C2C-71C42ECB01A2}"/>
              </a:ext>
            </a:extLst>
          </p:cNvPr>
          <p:cNvSpPr/>
          <p:nvPr userDrawn="1"/>
        </p:nvSpPr>
        <p:spPr>
          <a:xfrm>
            <a:off x="-1" y="962534"/>
            <a:ext cx="12192001" cy="5895466"/>
          </a:xfrm>
          <a:prstGeom prst="rect">
            <a:avLst/>
          </a:prstGeom>
          <a:solidFill>
            <a:srgbClr val="E9E8E6">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a:extLst>
              <a:ext uri="{FF2B5EF4-FFF2-40B4-BE49-F238E27FC236}">
                <a16:creationId xmlns="" xmlns:a16="http://schemas.microsoft.com/office/drawing/2014/main" id="{1698FB09-AC80-4B32-8321-35C8B3317426}"/>
              </a:ext>
            </a:extLst>
          </p:cNvPr>
          <p:cNvCxnSpPr>
            <a:cxnSpLocks/>
          </p:cNvCxnSpPr>
          <p:nvPr userDrawn="1"/>
        </p:nvCxnSpPr>
        <p:spPr>
          <a:xfrm>
            <a:off x="233643" y="932603"/>
            <a:ext cx="11724714"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pic>
        <p:nvPicPr>
          <p:cNvPr id="32" name="图片 31" descr="图片包含 砖, 户外, 材料, 男人&#10;&#10;描述已自动生成">
            <a:extLst>
              <a:ext uri="{FF2B5EF4-FFF2-40B4-BE49-F238E27FC236}">
                <a16:creationId xmlns="" xmlns:a16="http://schemas.microsoft.com/office/drawing/2014/main" id="{E502A6D0-AF50-4118-BA9F-0B3F7D5B4D3B}"/>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134516" y="329787"/>
            <a:ext cx="57484" cy="526313"/>
          </a:xfrm>
          <a:prstGeom prst="parallelogram">
            <a:avLst>
              <a:gd name="adj" fmla="val 0"/>
            </a:avLst>
          </a:prstGeom>
          <a:effectLst/>
        </p:spPr>
      </p:pic>
      <p:sp>
        <p:nvSpPr>
          <p:cNvPr id="33" name="文本框 32">
            <a:extLst>
              <a:ext uri="{FF2B5EF4-FFF2-40B4-BE49-F238E27FC236}">
                <a16:creationId xmlns="" xmlns:a16="http://schemas.microsoft.com/office/drawing/2014/main" id="{7E69F448-94C6-4E0A-BD0A-A6ABC1F75AC3}"/>
              </a:ext>
            </a:extLst>
          </p:cNvPr>
          <p:cNvSpPr txBox="1"/>
          <p:nvPr userDrawn="1"/>
        </p:nvSpPr>
        <p:spPr>
          <a:xfrm>
            <a:off x="709521" y="412750"/>
            <a:ext cx="9377908" cy="438828"/>
          </a:xfrm>
          <a:prstGeom prst="rect">
            <a:avLst/>
          </a:prstGeom>
          <a:noFill/>
        </p:spPr>
        <p:txBody>
          <a:bodyPr wrap="square" rtlCol="0">
            <a:spAutoFit/>
          </a:bodyPr>
          <a:lstStyle/>
          <a:p>
            <a:endParaRPr lang="zh-CN" altLang="en-US" dirty="0"/>
          </a:p>
        </p:txBody>
      </p:sp>
      <p:pic>
        <p:nvPicPr>
          <p:cNvPr id="34" name="图片 24">
            <a:extLst>
              <a:ext uri="{FF2B5EF4-FFF2-40B4-BE49-F238E27FC236}">
                <a16:creationId xmlns="" xmlns:a16="http://schemas.microsoft.com/office/drawing/2014/main" id="{13B872D4-21C3-4288-AC87-CB78E78FD08B}"/>
              </a:ext>
            </a:extLst>
          </p:cNvPr>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10098603" y="328749"/>
            <a:ext cx="1744147" cy="502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 name="组合 34">
            <a:extLst>
              <a:ext uri="{FF2B5EF4-FFF2-40B4-BE49-F238E27FC236}">
                <a16:creationId xmlns="" xmlns:a16="http://schemas.microsoft.com/office/drawing/2014/main" id="{A8E1B92E-9621-4CC7-9302-90CA86BF6A6C}"/>
              </a:ext>
            </a:extLst>
          </p:cNvPr>
          <p:cNvGrpSpPr/>
          <p:nvPr userDrawn="1"/>
        </p:nvGrpSpPr>
        <p:grpSpPr>
          <a:xfrm>
            <a:off x="0" y="181863"/>
            <a:ext cx="1519885" cy="702613"/>
            <a:chOff x="115239" y="181863"/>
            <a:chExt cx="1519885" cy="702613"/>
          </a:xfrm>
        </p:grpSpPr>
        <p:pic>
          <p:nvPicPr>
            <p:cNvPr id="36" name="图片 35">
              <a:extLst>
                <a:ext uri="{FF2B5EF4-FFF2-40B4-BE49-F238E27FC236}">
                  <a16:creationId xmlns="" xmlns:a16="http://schemas.microsoft.com/office/drawing/2014/main" id="{CAEA1476-8C1F-4E0D-BB08-B30334C4361A}"/>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5239" y="181863"/>
              <a:ext cx="1519885" cy="700231"/>
            </a:xfrm>
            <a:prstGeom prst="rect">
              <a:avLst/>
            </a:prstGeom>
          </p:spPr>
        </p:pic>
        <p:cxnSp>
          <p:nvCxnSpPr>
            <p:cNvPr id="37" name="直接连接符 36">
              <a:extLst>
                <a:ext uri="{FF2B5EF4-FFF2-40B4-BE49-F238E27FC236}">
                  <a16:creationId xmlns="" xmlns:a16="http://schemas.microsoft.com/office/drawing/2014/main" id="{5B30DF72-85CC-4071-9FBE-DF21459B34A9}"/>
                </a:ext>
              </a:extLst>
            </p:cNvPr>
            <p:cNvCxnSpPr>
              <a:cxnSpLocks/>
            </p:cNvCxnSpPr>
            <p:nvPr userDrawn="1"/>
          </p:nvCxnSpPr>
          <p:spPr>
            <a:xfrm>
              <a:off x="1635124" y="590551"/>
              <a:ext cx="0" cy="293925"/>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5452B4DA-36BC-4D8F-9DFC-EFA40F334D59}"/>
                </a:ext>
              </a:extLst>
            </p:cNvPr>
            <p:cNvCxnSpPr>
              <a:cxnSpLocks/>
            </p:cNvCxnSpPr>
            <p:nvPr userDrawn="1"/>
          </p:nvCxnSpPr>
          <p:spPr>
            <a:xfrm>
              <a:off x="644128" y="882094"/>
              <a:ext cx="990996" cy="0"/>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grpSp>
      <p:sp>
        <p:nvSpPr>
          <p:cNvPr id="39" name="平行四边形 38">
            <a:extLst>
              <a:ext uri="{FF2B5EF4-FFF2-40B4-BE49-F238E27FC236}">
                <a16:creationId xmlns="" xmlns:a16="http://schemas.microsoft.com/office/drawing/2014/main" id="{3F0919B7-D418-4A80-91F4-4BEDD4759FA0}"/>
              </a:ext>
            </a:extLst>
          </p:cNvPr>
          <p:cNvSpPr/>
          <p:nvPr userDrawn="1"/>
        </p:nvSpPr>
        <p:spPr>
          <a:xfrm>
            <a:off x="1373561" y="335252"/>
            <a:ext cx="376330" cy="569056"/>
          </a:xfrm>
          <a:prstGeom prst="parallelogram">
            <a:avLst>
              <a:gd name="adj" fmla="val 49078"/>
            </a:avLst>
          </a:prstGeom>
          <a:blipFill dpi="0" rotWithShape="1">
            <a:blip r:embed="rId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0" name="图片 39" descr="图片包含 砖, 户外, 材料, 男人&#10;&#10;描述已自动生成">
            <a:extLst>
              <a:ext uri="{FF2B5EF4-FFF2-40B4-BE49-F238E27FC236}">
                <a16:creationId xmlns="" xmlns:a16="http://schemas.microsoft.com/office/drawing/2014/main" id="{F1787B31-CCD6-45DA-BC78-51FD96FC5308}"/>
              </a:ext>
            </a:extLst>
          </p:cNvPr>
          <p:cNvPicPr>
            <a:picLocks noChangeAspect="1"/>
          </p:cNvPicPr>
          <p:nvPr userDrawn="1"/>
        </p:nvPicPr>
        <p:blipFill rotWithShape="1">
          <a:blip r:embed="rId7" cstate="email">
            <a:extLst>
              <a:ext uri="{28A0092B-C50C-407E-A947-70E740481C1C}">
                <a14:useLocalDpi xmlns:a14="http://schemas.microsoft.com/office/drawing/2010/main"/>
              </a:ext>
            </a:extLst>
          </a:blip>
          <a:srcRect/>
          <a:stretch/>
        </p:blipFill>
        <p:spPr>
          <a:xfrm>
            <a:off x="731" y="336468"/>
            <a:ext cx="619368" cy="573911"/>
          </a:xfrm>
          <a:custGeom>
            <a:avLst/>
            <a:gdLst>
              <a:gd name="connsiteX0" fmla="*/ 76554 w 619368"/>
              <a:gd name="connsiteY0" fmla="*/ 0 h 573911"/>
              <a:gd name="connsiteX1" fmla="*/ 619368 w 619368"/>
              <a:gd name="connsiteY1" fmla="*/ 0 h 573911"/>
              <a:gd name="connsiteX2" fmla="*/ 421466 w 619368"/>
              <a:gd name="connsiteY2" fmla="*/ 573911 h 573911"/>
              <a:gd name="connsiteX3" fmla="*/ 0 w 619368"/>
              <a:gd name="connsiteY3" fmla="*/ 573911 h 573911"/>
              <a:gd name="connsiteX4" fmla="*/ 0 w 619368"/>
              <a:gd name="connsiteY4" fmla="*/ 222005 h 573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368" h="573911">
                <a:moveTo>
                  <a:pt x="76554" y="0"/>
                </a:moveTo>
                <a:lnTo>
                  <a:pt x="619368" y="0"/>
                </a:lnTo>
                <a:lnTo>
                  <a:pt x="421466" y="573911"/>
                </a:lnTo>
                <a:lnTo>
                  <a:pt x="0" y="573911"/>
                </a:lnTo>
                <a:lnTo>
                  <a:pt x="0" y="222005"/>
                </a:lnTo>
                <a:close/>
              </a:path>
            </a:pathLst>
          </a:custGeom>
          <a:effectLst/>
        </p:spPr>
      </p:pic>
      <p:sp>
        <p:nvSpPr>
          <p:cNvPr id="41" name="任意多边形: 形状 40">
            <a:extLst>
              <a:ext uri="{FF2B5EF4-FFF2-40B4-BE49-F238E27FC236}">
                <a16:creationId xmlns="" xmlns:a16="http://schemas.microsoft.com/office/drawing/2014/main" id="{8D68C6C9-C4B8-4238-9A44-85B339A5C53A}"/>
              </a:ext>
            </a:extLst>
          </p:cNvPr>
          <p:cNvSpPr/>
          <p:nvPr userDrawn="1"/>
        </p:nvSpPr>
        <p:spPr>
          <a:xfrm flipV="1">
            <a:off x="1" y="277812"/>
            <a:ext cx="570649" cy="665162"/>
          </a:xfrm>
          <a:custGeom>
            <a:avLst/>
            <a:gdLst>
              <a:gd name="connsiteX0" fmla="*/ 0 w 570649"/>
              <a:gd name="connsiteY0" fmla="*/ 665162 h 665162"/>
              <a:gd name="connsiteX1" fmla="*/ 570649 w 570649"/>
              <a:gd name="connsiteY1" fmla="*/ 665162 h 665162"/>
              <a:gd name="connsiteX2" fmla="*/ 337523 w 570649"/>
              <a:gd name="connsiteY2" fmla="*/ 0 h 665162"/>
              <a:gd name="connsiteX3" fmla="*/ 0 w 570649"/>
              <a:gd name="connsiteY3" fmla="*/ 0 h 665162"/>
            </a:gdLst>
            <a:ahLst/>
            <a:cxnLst>
              <a:cxn ang="0">
                <a:pos x="connsiteX0" y="connsiteY0"/>
              </a:cxn>
              <a:cxn ang="0">
                <a:pos x="connsiteX1" y="connsiteY1"/>
              </a:cxn>
              <a:cxn ang="0">
                <a:pos x="connsiteX2" y="connsiteY2"/>
              </a:cxn>
              <a:cxn ang="0">
                <a:pos x="connsiteX3" y="connsiteY3"/>
              </a:cxn>
            </a:cxnLst>
            <a:rect l="l" t="t" r="r" b="b"/>
            <a:pathLst>
              <a:path w="570649" h="665162">
                <a:moveTo>
                  <a:pt x="0" y="665162"/>
                </a:moveTo>
                <a:lnTo>
                  <a:pt x="570649" y="665162"/>
                </a:lnTo>
                <a:lnTo>
                  <a:pt x="337523" y="0"/>
                </a:lnTo>
                <a:lnTo>
                  <a:pt x="0" y="0"/>
                </a:lnTo>
                <a:close/>
              </a:path>
            </a:pathLst>
          </a:custGeom>
          <a:blipFill dpi="0" rotWithShape="1">
            <a:blip r:embed="rId8" cstate="email">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32291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pic>
        <p:nvPicPr>
          <p:cNvPr id="24" name="图片 23">
            <a:extLst>
              <a:ext uri="{FF2B5EF4-FFF2-40B4-BE49-F238E27FC236}">
                <a16:creationId xmlns="" xmlns:a16="http://schemas.microsoft.com/office/drawing/2014/main" id="{208D99F1-F492-4DF0-915F-34A5A7FB103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6350" y="969265"/>
            <a:ext cx="12198349" cy="5888735"/>
          </a:xfrm>
          <a:prstGeom prst="rect">
            <a:avLst/>
          </a:prstGeom>
        </p:spPr>
      </p:pic>
      <p:sp>
        <p:nvSpPr>
          <p:cNvPr id="37" name="矩形 36">
            <a:extLst>
              <a:ext uri="{FF2B5EF4-FFF2-40B4-BE49-F238E27FC236}">
                <a16:creationId xmlns="" xmlns:a16="http://schemas.microsoft.com/office/drawing/2014/main" id="{3B22E8AB-7644-4D8B-BF74-8E6CBB6B2434}"/>
              </a:ext>
            </a:extLst>
          </p:cNvPr>
          <p:cNvSpPr/>
          <p:nvPr userDrawn="1"/>
        </p:nvSpPr>
        <p:spPr>
          <a:xfrm>
            <a:off x="-6350" y="959592"/>
            <a:ext cx="12204699" cy="6041135"/>
          </a:xfrm>
          <a:prstGeom prst="rect">
            <a:avLst/>
          </a:prstGeom>
          <a:solidFill>
            <a:srgbClr val="E9E8E6">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图片占位符 18">
            <a:extLst>
              <a:ext uri="{FF2B5EF4-FFF2-40B4-BE49-F238E27FC236}">
                <a16:creationId xmlns="" xmlns:a16="http://schemas.microsoft.com/office/drawing/2014/main" id="{90DE38EB-AE9D-4263-99FA-3753B16F8F61}"/>
              </a:ext>
            </a:extLst>
          </p:cNvPr>
          <p:cNvSpPr>
            <a:spLocks noGrp="1"/>
          </p:cNvSpPr>
          <p:nvPr>
            <p:ph type="pic" sz="quarter" idx="13"/>
          </p:nvPr>
        </p:nvSpPr>
        <p:spPr>
          <a:xfrm>
            <a:off x="1104900" y="1552575"/>
            <a:ext cx="2457875" cy="1693863"/>
          </a:xfrm>
        </p:spPr>
        <p:txBody>
          <a:bodyPr/>
          <a:lstStyle/>
          <a:p>
            <a:endParaRPr lang="zh-CN" altLang="en-US"/>
          </a:p>
        </p:txBody>
      </p:sp>
      <p:sp>
        <p:nvSpPr>
          <p:cNvPr id="21" name="图片占位符 20">
            <a:extLst>
              <a:ext uri="{FF2B5EF4-FFF2-40B4-BE49-F238E27FC236}">
                <a16:creationId xmlns="" xmlns:a16="http://schemas.microsoft.com/office/drawing/2014/main" id="{65F29F62-945E-4447-B2C2-B785F5842799}"/>
              </a:ext>
            </a:extLst>
          </p:cNvPr>
          <p:cNvSpPr>
            <a:spLocks noGrp="1"/>
          </p:cNvSpPr>
          <p:nvPr>
            <p:ph type="pic" sz="quarter" idx="14"/>
          </p:nvPr>
        </p:nvSpPr>
        <p:spPr>
          <a:xfrm>
            <a:off x="1104900" y="3752850"/>
            <a:ext cx="2457450" cy="1693863"/>
          </a:xfrm>
        </p:spPr>
        <p:txBody>
          <a:bodyPr/>
          <a:lstStyle/>
          <a:p>
            <a:endParaRPr lang="zh-CN" altLang="en-US"/>
          </a:p>
        </p:txBody>
      </p:sp>
      <p:sp>
        <p:nvSpPr>
          <p:cNvPr id="23" name="图片占位符 22">
            <a:extLst>
              <a:ext uri="{FF2B5EF4-FFF2-40B4-BE49-F238E27FC236}">
                <a16:creationId xmlns="" xmlns:a16="http://schemas.microsoft.com/office/drawing/2014/main" id="{A646D6ED-DE9A-4CE4-9EBB-7A9A1BF3B950}"/>
              </a:ext>
            </a:extLst>
          </p:cNvPr>
          <p:cNvSpPr>
            <a:spLocks noGrp="1"/>
          </p:cNvSpPr>
          <p:nvPr>
            <p:ph type="pic" sz="quarter" idx="15"/>
          </p:nvPr>
        </p:nvSpPr>
        <p:spPr>
          <a:xfrm>
            <a:off x="6369050" y="1550988"/>
            <a:ext cx="2457875" cy="1693862"/>
          </a:xfrm>
        </p:spPr>
        <p:txBody>
          <a:bodyPr/>
          <a:lstStyle/>
          <a:p>
            <a:endParaRPr lang="zh-CN" altLang="en-US"/>
          </a:p>
        </p:txBody>
      </p:sp>
      <p:sp>
        <p:nvSpPr>
          <p:cNvPr id="25" name="图片占位符 24">
            <a:extLst>
              <a:ext uri="{FF2B5EF4-FFF2-40B4-BE49-F238E27FC236}">
                <a16:creationId xmlns="" xmlns:a16="http://schemas.microsoft.com/office/drawing/2014/main" id="{C48CD99B-0EFC-4EAB-937E-A235269D6CA8}"/>
              </a:ext>
            </a:extLst>
          </p:cNvPr>
          <p:cNvSpPr>
            <a:spLocks noGrp="1"/>
          </p:cNvSpPr>
          <p:nvPr>
            <p:ph type="pic" sz="quarter" idx="16"/>
          </p:nvPr>
        </p:nvSpPr>
        <p:spPr>
          <a:xfrm>
            <a:off x="6307138" y="3752850"/>
            <a:ext cx="2519362" cy="1693863"/>
          </a:xfrm>
        </p:spPr>
        <p:txBody>
          <a:bodyPr/>
          <a:lstStyle/>
          <a:p>
            <a:endParaRPr lang="zh-CN" altLang="en-US"/>
          </a:p>
        </p:txBody>
      </p:sp>
      <p:sp>
        <p:nvSpPr>
          <p:cNvPr id="7" name="矩形 6">
            <a:extLst>
              <a:ext uri="{FF2B5EF4-FFF2-40B4-BE49-F238E27FC236}">
                <a16:creationId xmlns="" xmlns:a16="http://schemas.microsoft.com/office/drawing/2014/main" id="{ACD1F2A3-F09C-430B-AB35-99D74E4C89BC}"/>
              </a:ext>
            </a:extLst>
          </p:cNvPr>
          <p:cNvSpPr/>
          <p:nvPr/>
        </p:nvSpPr>
        <p:spPr>
          <a:xfrm>
            <a:off x="3562350" y="1556046"/>
            <a:ext cx="2520000" cy="1691749"/>
          </a:xfrm>
          <a:prstGeom prst="rect">
            <a:avLst/>
          </a:prstGeom>
          <a:blipFill>
            <a:blip r:embed="rId3"/>
            <a:tile tx="0" ty="0" sx="100000" sy="100000" flip="none" algn="tl"/>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 xmlns:a16="http://schemas.microsoft.com/office/drawing/2014/main" id="{DA967854-5423-46EA-813B-2A4123F365D2}"/>
              </a:ext>
            </a:extLst>
          </p:cNvPr>
          <p:cNvSpPr/>
          <p:nvPr userDrawn="1"/>
        </p:nvSpPr>
        <p:spPr>
          <a:xfrm>
            <a:off x="3562350" y="3752084"/>
            <a:ext cx="2520000" cy="1693862"/>
          </a:xfrm>
          <a:prstGeom prst="rect">
            <a:avLst/>
          </a:prstGeom>
          <a:blipFill dpi="0" rotWithShape="1">
            <a:blip r:embed="rId4"/>
            <a:srcRect/>
            <a:tile tx="0" ty="0" sx="100000" sy="100000" flip="none" algn="tl"/>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 xmlns:a16="http://schemas.microsoft.com/office/drawing/2014/main" id="{DDD9913C-D20C-4CAE-92B8-28396842FA9C}"/>
              </a:ext>
            </a:extLst>
          </p:cNvPr>
          <p:cNvSpPr/>
          <p:nvPr/>
        </p:nvSpPr>
        <p:spPr>
          <a:xfrm>
            <a:off x="8827450" y="1551809"/>
            <a:ext cx="2520000" cy="1691749"/>
          </a:xfrm>
          <a:prstGeom prst="rect">
            <a:avLst/>
          </a:prstGeom>
          <a:blipFill>
            <a:blip r:embed="rId3"/>
            <a:tile tx="0" ty="0" sx="100000" sy="100000" flip="none" algn="tl"/>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 xmlns:a16="http://schemas.microsoft.com/office/drawing/2014/main" id="{B1AF5BDF-0816-40E8-A134-93B961C90327}"/>
              </a:ext>
            </a:extLst>
          </p:cNvPr>
          <p:cNvSpPr/>
          <p:nvPr/>
        </p:nvSpPr>
        <p:spPr>
          <a:xfrm>
            <a:off x="8827450" y="3752084"/>
            <a:ext cx="2520000" cy="1693862"/>
          </a:xfrm>
          <a:prstGeom prst="rect">
            <a:avLst/>
          </a:prstGeom>
          <a:blipFill dpi="0" rotWithShape="1">
            <a:blip r:embed="rId4"/>
            <a:srcRect/>
            <a:tile tx="0" ty="0" sx="100000" sy="100000" flip="none" algn="tl"/>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6" name="直接连接符 25">
            <a:extLst>
              <a:ext uri="{FF2B5EF4-FFF2-40B4-BE49-F238E27FC236}">
                <a16:creationId xmlns="" xmlns:a16="http://schemas.microsoft.com/office/drawing/2014/main" id="{440DD6F1-6349-42F2-A08F-49BBA2884804}"/>
              </a:ext>
            </a:extLst>
          </p:cNvPr>
          <p:cNvCxnSpPr>
            <a:cxnSpLocks/>
          </p:cNvCxnSpPr>
          <p:nvPr userDrawn="1"/>
        </p:nvCxnSpPr>
        <p:spPr>
          <a:xfrm>
            <a:off x="233643" y="932603"/>
            <a:ext cx="11724714"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pic>
        <p:nvPicPr>
          <p:cNvPr id="27" name="图片 26" descr="图片包含 砖, 户外, 材料, 男人&#10;&#10;描述已自动生成">
            <a:extLst>
              <a:ext uri="{FF2B5EF4-FFF2-40B4-BE49-F238E27FC236}">
                <a16:creationId xmlns="" xmlns:a16="http://schemas.microsoft.com/office/drawing/2014/main" id="{EE2EFB68-BBDA-49DB-83E5-D9CD6CC55540}"/>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2134516" y="329787"/>
            <a:ext cx="57484" cy="526313"/>
          </a:xfrm>
          <a:prstGeom prst="parallelogram">
            <a:avLst>
              <a:gd name="adj" fmla="val 0"/>
            </a:avLst>
          </a:prstGeom>
          <a:effectLst/>
        </p:spPr>
      </p:pic>
      <p:sp>
        <p:nvSpPr>
          <p:cNvPr id="28" name="文本框 27">
            <a:extLst>
              <a:ext uri="{FF2B5EF4-FFF2-40B4-BE49-F238E27FC236}">
                <a16:creationId xmlns="" xmlns:a16="http://schemas.microsoft.com/office/drawing/2014/main" id="{252D38B8-189F-40FB-969D-06D358D4CEBF}"/>
              </a:ext>
            </a:extLst>
          </p:cNvPr>
          <p:cNvSpPr txBox="1"/>
          <p:nvPr userDrawn="1"/>
        </p:nvSpPr>
        <p:spPr>
          <a:xfrm>
            <a:off x="709521" y="412750"/>
            <a:ext cx="9377908" cy="438828"/>
          </a:xfrm>
          <a:prstGeom prst="rect">
            <a:avLst/>
          </a:prstGeom>
          <a:noFill/>
        </p:spPr>
        <p:txBody>
          <a:bodyPr wrap="square" rtlCol="0">
            <a:spAutoFit/>
          </a:bodyPr>
          <a:lstStyle/>
          <a:p>
            <a:endParaRPr lang="zh-CN" altLang="en-US" dirty="0"/>
          </a:p>
        </p:txBody>
      </p:sp>
      <p:pic>
        <p:nvPicPr>
          <p:cNvPr id="29" name="图片 24">
            <a:extLst>
              <a:ext uri="{FF2B5EF4-FFF2-40B4-BE49-F238E27FC236}">
                <a16:creationId xmlns="" xmlns:a16="http://schemas.microsoft.com/office/drawing/2014/main" id="{1423A6F6-0AAA-4A24-A854-18F7CB678291}"/>
              </a:ext>
            </a:extLst>
          </p:cNvPr>
          <p:cNvPicPr>
            <a:picLocks noChangeAspect="1" noChangeArrowheads="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10098603" y="328749"/>
            <a:ext cx="1744147" cy="502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 name="组合 29">
            <a:extLst>
              <a:ext uri="{FF2B5EF4-FFF2-40B4-BE49-F238E27FC236}">
                <a16:creationId xmlns="" xmlns:a16="http://schemas.microsoft.com/office/drawing/2014/main" id="{BDB96B77-529D-4710-BFA5-C93B8E3FB838}"/>
              </a:ext>
            </a:extLst>
          </p:cNvPr>
          <p:cNvGrpSpPr/>
          <p:nvPr userDrawn="1"/>
        </p:nvGrpSpPr>
        <p:grpSpPr>
          <a:xfrm>
            <a:off x="0" y="181863"/>
            <a:ext cx="1519885" cy="702613"/>
            <a:chOff x="115239" y="181863"/>
            <a:chExt cx="1519885" cy="702613"/>
          </a:xfrm>
        </p:grpSpPr>
        <p:pic>
          <p:nvPicPr>
            <p:cNvPr id="31" name="图片 30">
              <a:extLst>
                <a:ext uri="{FF2B5EF4-FFF2-40B4-BE49-F238E27FC236}">
                  <a16:creationId xmlns="" xmlns:a16="http://schemas.microsoft.com/office/drawing/2014/main" id="{29E9973E-8075-4DE2-A552-EBB2A1292B57}"/>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5239" y="181863"/>
              <a:ext cx="1519885" cy="700231"/>
            </a:xfrm>
            <a:prstGeom prst="rect">
              <a:avLst/>
            </a:prstGeom>
          </p:spPr>
        </p:pic>
        <p:cxnSp>
          <p:nvCxnSpPr>
            <p:cNvPr id="32" name="直接连接符 31">
              <a:extLst>
                <a:ext uri="{FF2B5EF4-FFF2-40B4-BE49-F238E27FC236}">
                  <a16:creationId xmlns="" xmlns:a16="http://schemas.microsoft.com/office/drawing/2014/main" id="{097AFF35-614C-41B9-8316-E181C548968F}"/>
                </a:ext>
              </a:extLst>
            </p:cNvPr>
            <p:cNvCxnSpPr>
              <a:cxnSpLocks/>
            </p:cNvCxnSpPr>
            <p:nvPr userDrawn="1"/>
          </p:nvCxnSpPr>
          <p:spPr>
            <a:xfrm>
              <a:off x="1635124" y="590551"/>
              <a:ext cx="0" cy="293925"/>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5A128C10-824D-4CDD-812C-CB146B72A261}"/>
                </a:ext>
              </a:extLst>
            </p:cNvPr>
            <p:cNvCxnSpPr>
              <a:cxnSpLocks/>
            </p:cNvCxnSpPr>
            <p:nvPr userDrawn="1"/>
          </p:nvCxnSpPr>
          <p:spPr>
            <a:xfrm>
              <a:off x="644128" y="882094"/>
              <a:ext cx="990996" cy="0"/>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grpSp>
      <p:sp>
        <p:nvSpPr>
          <p:cNvPr id="34" name="平行四边形 33">
            <a:extLst>
              <a:ext uri="{FF2B5EF4-FFF2-40B4-BE49-F238E27FC236}">
                <a16:creationId xmlns="" xmlns:a16="http://schemas.microsoft.com/office/drawing/2014/main" id="{0B7AA9E0-D0F5-42D1-ADC8-8CB3E2C2FCB5}"/>
              </a:ext>
            </a:extLst>
          </p:cNvPr>
          <p:cNvSpPr/>
          <p:nvPr userDrawn="1"/>
        </p:nvSpPr>
        <p:spPr>
          <a:xfrm>
            <a:off x="1373561" y="335252"/>
            <a:ext cx="376330" cy="569056"/>
          </a:xfrm>
          <a:prstGeom prst="parallelogram">
            <a:avLst>
              <a:gd name="adj" fmla="val 49078"/>
            </a:avLst>
          </a:prstGeom>
          <a:blipFill dpi="0" rotWithShape="1">
            <a:blip r:embed="rId8"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5" name="图片 34" descr="图片包含 砖, 户外, 材料, 男人&#10;&#10;描述已自动生成">
            <a:extLst>
              <a:ext uri="{FF2B5EF4-FFF2-40B4-BE49-F238E27FC236}">
                <a16:creationId xmlns="" xmlns:a16="http://schemas.microsoft.com/office/drawing/2014/main" id="{84446262-5C61-4776-9617-CE6EF10051FE}"/>
              </a:ext>
            </a:extLst>
          </p:cNvPr>
          <p:cNvPicPr>
            <a:picLocks noChangeAspect="1"/>
          </p:cNvPicPr>
          <p:nvPr userDrawn="1"/>
        </p:nvPicPr>
        <p:blipFill rotWithShape="1">
          <a:blip r:embed="rId9" cstate="email">
            <a:extLst>
              <a:ext uri="{28A0092B-C50C-407E-A947-70E740481C1C}">
                <a14:useLocalDpi xmlns:a14="http://schemas.microsoft.com/office/drawing/2010/main"/>
              </a:ext>
            </a:extLst>
          </a:blip>
          <a:srcRect/>
          <a:stretch/>
        </p:blipFill>
        <p:spPr>
          <a:xfrm>
            <a:off x="731" y="336468"/>
            <a:ext cx="619368" cy="573911"/>
          </a:xfrm>
          <a:custGeom>
            <a:avLst/>
            <a:gdLst>
              <a:gd name="connsiteX0" fmla="*/ 76554 w 619368"/>
              <a:gd name="connsiteY0" fmla="*/ 0 h 573911"/>
              <a:gd name="connsiteX1" fmla="*/ 619368 w 619368"/>
              <a:gd name="connsiteY1" fmla="*/ 0 h 573911"/>
              <a:gd name="connsiteX2" fmla="*/ 421466 w 619368"/>
              <a:gd name="connsiteY2" fmla="*/ 573911 h 573911"/>
              <a:gd name="connsiteX3" fmla="*/ 0 w 619368"/>
              <a:gd name="connsiteY3" fmla="*/ 573911 h 573911"/>
              <a:gd name="connsiteX4" fmla="*/ 0 w 619368"/>
              <a:gd name="connsiteY4" fmla="*/ 222005 h 573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368" h="573911">
                <a:moveTo>
                  <a:pt x="76554" y="0"/>
                </a:moveTo>
                <a:lnTo>
                  <a:pt x="619368" y="0"/>
                </a:lnTo>
                <a:lnTo>
                  <a:pt x="421466" y="573911"/>
                </a:lnTo>
                <a:lnTo>
                  <a:pt x="0" y="573911"/>
                </a:lnTo>
                <a:lnTo>
                  <a:pt x="0" y="222005"/>
                </a:lnTo>
                <a:close/>
              </a:path>
            </a:pathLst>
          </a:custGeom>
          <a:effectLst/>
        </p:spPr>
      </p:pic>
      <p:sp>
        <p:nvSpPr>
          <p:cNvPr id="36" name="任意多边形: 形状 35">
            <a:extLst>
              <a:ext uri="{FF2B5EF4-FFF2-40B4-BE49-F238E27FC236}">
                <a16:creationId xmlns="" xmlns:a16="http://schemas.microsoft.com/office/drawing/2014/main" id="{EB0A0F5B-6419-4FD8-A854-8EC06A526D1D}"/>
              </a:ext>
            </a:extLst>
          </p:cNvPr>
          <p:cNvSpPr/>
          <p:nvPr userDrawn="1"/>
        </p:nvSpPr>
        <p:spPr>
          <a:xfrm flipV="1">
            <a:off x="1" y="277812"/>
            <a:ext cx="570649" cy="665162"/>
          </a:xfrm>
          <a:custGeom>
            <a:avLst/>
            <a:gdLst>
              <a:gd name="connsiteX0" fmla="*/ 0 w 570649"/>
              <a:gd name="connsiteY0" fmla="*/ 665162 h 665162"/>
              <a:gd name="connsiteX1" fmla="*/ 570649 w 570649"/>
              <a:gd name="connsiteY1" fmla="*/ 665162 h 665162"/>
              <a:gd name="connsiteX2" fmla="*/ 337523 w 570649"/>
              <a:gd name="connsiteY2" fmla="*/ 0 h 665162"/>
              <a:gd name="connsiteX3" fmla="*/ 0 w 570649"/>
              <a:gd name="connsiteY3" fmla="*/ 0 h 665162"/>
            </a:gdLst>
            <a:ahLst/>
            <a:cxnLst>
              <a:cxn ang="0">
                <a:pos x="connsiteX0" y="connsiteY0"/>
              </a:cxn>
              <a:cxn ang="0">
                <a:pos x="connsiteX1" y="connsiteY1"/>
              </a:cxn>
              <a:cxn ang="0">
                <a:pos x="connsiteX2" y="connsiteY2"/>
              </a:cxn>
              <a:cxn ang="0">
                <a:pos x="connsiteX3" y="connsiteY3"/>
              </a:cxn>
            </a:cxnLst>
            <a:rect l="l" t="t" r="r" b="b"/>
            <a:pathLst>
              <a:path w="570649" h="665162">
                <a:moveTo>
                  <a:pt x="0" y="665162"/>
                </a:moveTo>
                <a:lnTo>
                  <a:pt x="570649" y="665162"/>
                </a:lnTo>
                <a:lnTo>
                  <a:pt x="337523" y="0"/>
                </a:lnTo>
                <a:lnTo>
                  <a:pt x="0" y="0"/>
                </a:lnTo>
                <a:close/>
              </a:path>
            </a:pathLst>
          </a:custGeom>
          <a:blipFill dpi="0" rotWithShape="1">
            <a:blip r:embed="rId10" cstate="email">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2859460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6" name="图片 25">
            <a:extLst>
              <a:ext uri="{FF2B5EF4-FFF2-40B4-BE49-F238E27FC236}">
                <a16:creationId xmlns="" xmlns:a16="http://schemas.microsoft.com/office/drawing/2014/main" id="{A3BC16C4-B76E-497C-B0E0-7BE46A2CE9F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6350" y="969265"/>
            <a:ext cx="12198349" cy="5888735"/>
          </a:xfrm>
          <a:prstGeom prst="rect">
            <a:avLst/>
          </a:prstGeom>
        </p:spPr>
      </p:pic>
      <p:sp>
        <p:nvSpPr>
          <p:cNvPr id="31" name="矩形 30">
            <a:extLst>
              <a:ext uri="{FF2B5EF4-FFF2-40B4-BE49-F238E27FC236}">
                <a16:creationId xmlns="" xmlns:a16="http://schemas.microsoft.com/office/drawing/2014/main" id="{426153B7-ACA8-4645-AF0E-A97D422C93DC}"/>
              </a:ext>
            </a:extLst>
          </p:cNvPr>
          <p:cNvSpPr/>
          <p:nvPr userDrawn="1"/>
        </p:nvSpPr>
        <p:spPr>
          <a:xfrm>
            <a:off x="-6351" y="959592"/>
            <a:ext cx="12204700" cy="6041135"/>
          </a:xfrm>
          <a:prstGeom prst="rect">
            <a:avLst/>
          </a:prstGeom>
          <a:solidFill>
            <a:srgbClr val="E9E8E6">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图片占位符 23">
            <a:extLst>
              <a:ext uri="{FF2B5EF4-FFF2-40B4-BE49-F238E27FC236}">
                <a16:creationId xmlns="" xmlns:a16="http://schemas.microsoft.com/office/drawing/2014/main" id="{F2C5FA25-E1AC-4AA9-B4F9-240C208575FC}"/>
              </a:ext>
            </a:extLst>
          </p:cNvPr>
          <p:cNvSpPr>
            <a:spLocks noGrp="1"/>
          </p:cNvSpPr>
          <p:nvPr>
            <p:ph type="pic" sz="quarter" idx="10"/>
          </p:nvPr>
        </p:nvSpPr>
        <p:spPr>
          <a:xfrm>
            <a:off x="828675" y="1257300"/>
            <a:ext cx="1601788" cy="2162175"/>
          </a:xfrm>
        </p:spPr>
        <p:txBody>
          <a:bodyPr/>
          <a:lstStyle/>
          <a:p>
            <a:endParaRPr lang="zh-CN" altLang="en-US"/>
          </a:p>
        </p:txBody>
      </p:sp>
      <p:sp>
        <p:nvSpPr>
          <p:cNvPr id="25" name="图片占位符 23">
            <a:extLst>
              <a:ext uri="{FF2B5EF4-FFF2-40B4-BE49-F238E27FC236}">
                <a16:creationId xmlns="" xmlns:a16="http://schemas.microsoft.com/office/drawing/2014/main" id="{C87001AB-6E3B-40AD-B92B-847814D289B1}"/>
              </a:ext>
            </a:extLst>
          </p:cNvPr>
          <p:cNvSpPr>
            <a:spLocks noGrp="1"/>
          </p:cNvSpPr>
          <p:nvPr>
            <p:ph type="pic" sz="quarter" idx="11"/>
          </p:nvPr>
        </p:nvSpPr>
        <p:spPr>
          <a:xfrm>
            <a:off x="4326618" y="1266825"/>
            <a:ext cx="1601788" cy="2162175"/>
          </a:xfrm>
        </p:spPr>
        <p:txBody>
          <a:bodyPr/>
          <a:lstStyle/>
          <a:p>
            <a:endParaRPr lang="zh-CN" altLang="en-US"/>
          </a:p>
        </p:txBody>
      </p:sp>
      <p:sp>
        <p:nvSpPr>
          <p:cNvPr id="27" name="图片占位符 23">
            <a:extLst>
              <a:ext uri="{FF2B5EF4-FFF2-40B4-BE49-F238E27FC236}">
                <a16:creationId xmlns="" xmlns:a16="http://schemas.microsoft.com/office/drawing/2014/main" id="{11316BB3-A03A-44A6-84A6-0351C5E8872D}"/>
              </a:ext>
            </a:extLst>
          </p:cNvPr>
          <p:cNvSpPr>
            <a:spLocks noGrp="1"/>
          </p:cNvSpPr>
          <p:nvPr>
            <p:ph type="pic" sz="quarter" idx="12"/>
          </p:nvPr>
        </p:nvSpPr>
        <p:spPr>
          <a:xfrm>
            <a:off x="7824561" y="1266825"/>
            <a:ext cx="1601788" cy="2162175"/>
          </a:xfrm>
        </p:spPr>
        <p:txBody>
          <a:bodyPr/>
          <a:lstStyle/>
          <a:p>
            <a:endParaRPr lang="zh-CN" altLang="en-US"/>
          </a:p>
        </p:txBody>
      </p:sp>
      <p:sp>
        <p:nvSpPr>
          <p:cNvPr id="28" name="图片占位符 23">
            <a:extLst>
              <a:ext uri="{FF2B5EF4-FFF2-40B4-BE49-F238E27FC236}">
                <a16:creationId xmlns="" xmlns:a16="http://schemas.microsoft.com/office/drawing/2014/main" id="{97556F0C-23F4-46CC-BA06-4EC7D3F274D9}"/>
              </a:ext>
            </a:extLst>
          </p:cNvPr>
          <p:cNvSpPr>
            <a:spLocks noGrp="1"/>
          </p:cNvSpPr>
          <p:nvPr>
            <p:ph type="pic" sz="quarter" idx="13"/>
          </p:nvPr>
        </p:nvSpPr>
        <p:spPr>
          <a:xfrm>
            <a:off x="828675" y="3782786"/>
            <a:ext cx="1601788" cy="2162175"/>
          </a:xfrm>
        </p:spPr>
        <p:txBody>
          <a:bodyPr/>
          <a:lstStyle/>
          <a:p>
            <a:endParaRPr lang="zh-CN" altLang="en-US"/>
          </a:p>
        </p:txBody>
      </p:sp>
      <p:sp>
        <p:nvSpPr>
          <p:cNvPr id="29" name="图片占位符 23">
            <a:extLst>
              <a:ext uri="{FF2B5EF4-FFF2-40B4-BE49-F238E27FC236}">
                <a16:creationId xmlns="" xmlns:a16="http://schemas.microsoft.com/office/drawing/2014/main" id="{46E42E3B-E0D6-48C1-B811-E41150740A33}"/>
              </a:ext>
            </a:extLst>
          </p:cNvPr>
          <p:cNvSpPr>
            <a:spLocks noGrp="1"/>
          </p:cNvSpPr>
          <p:nvPr>
            <p:ph type="pic" sz="quarter" idx="14"/>
          </p:nvPr>
        </p:nvSpPr>
        <p:spPr>
          <a:xfrm>
            <a:off x="4326618" y="3792311"/>
            <a:ext cx="1601788" cy="2162175"/>
          </a:xfrm>
        </p:spPr>
        <p:txBody>
          <a:bodyPr/>
          <a:lstStyle/>
          <a:p>
            <a:endParaRPr lang="zh-CN" altLang="en-US"/>
          </a:p>
        </p:txBody>
      </p:sp>
      <p:sp>
        <p:nvSpPr>
          <p:cNvPr id="30" name="图片占位符 23">
            <a:extLst>
              <a:ext uri="{FF2B5EF4-FFF2-40B4-BE49-F238E27FC236}">
                <a16:creationId xmlns="" xmlns:a16="http://schemas.microsoft.com/office/drawing/2014/main" id="{4AEE42D0-0AFA-40CC-A821-34757E0141EA}"/>
              </a:ext>
            </a:extLst>
          </p:cNvPr>
          <p:cNvSpPr>
            <a:spLocks noGrp="1"/>
          </p:cNvSpPr>
          <p:nvPr>
            <p:ph type="pic" sz="quarter" idx="15"/>
          </p:nvPr>
        </p:nvSpPr>
        <p:spPr>
          <a:xfrm>
            <a:off x="7824561" y="3792311"/>
            <a:ext cx="1601788" cy="2162175"/>
          </a:xfrm>
        </p:spPr>
        <p:txBody>
          <a:bodyPr/>
          <a:lstStyle/>
          <a:p>
            <a:endParaRPr lang="zh-CN" altLang="en-US"/>
          </a:p>
        </p:txBody>
      </p:sp>
      <p:sp>
        <p:nvSpPr>
          <p:cNvPr id="34" name="日期占位符 2">
            <a:extLst>
              <a:ext uri="{FF2B5EF4-FFF2-40B4-BE49-F238E27FC236}">
                <a16:creationId xmlns="" xmlns:a16="http://schemas.microsoft.com/office/drawing/2014/main" id="{C02A220E-570B-4817-B158-A4B46BDF08EA}"/>
              </a:ext>
            </a:extLst>
          </p:cNvPr>
          <p:cNvSpPr>
            <a:spLocks noGrp="1"/>
          </p:cNvSpPr>
          <p:nvPr>
            <p:ph type="dt" sz="half" idx="16"/>
          </p:nvPr>
        </p:nvSpPr>
        <p:spPr>
          <a:xfrm>
            <a:off x="838200" y="6356350"/>
            <a:ext cx="2743200" cy="365125"/>
          </a:xfrm>
        </p:spPr>
        <p:txBody>
          <a:bodyPr/>
          <a:lstStyle/>
          <a:p>
            <a:fld id="{D60F9E61-8D26-47A8-A954-9D1CACDA3E78}" type="datetimeFigureOut">
              <a:rPr lang="zh-CN" altLang="en-US" smtClean="0"/>
              <a:t>2020/5/20</a:t>
            </a:fld>
            <a:endParaRPr lang="zh-CN" altLang="en-US"/>
          </a:p>
        </p:txBody>
      </p:sp>
      <p:sp>
        <p:nvSpPr>
          <p:cNvPr id="35" name="页脚占位符 3">
            <a:extLst>
              <a:ext uri="{FF2B5EF4-FFF2-40B4-BE49-F238E27FC236}">
                <a16:creationId xmlns="" xmlns:a16="http://schemas.microsoft.com/office/drawing/2014/main" id="{A89C8FAB-4589-427A-B8EA-D7C37B1030F7}"/>
              </a:ext>
            </a:extLst>
          </p:cNvPr>
          <p:cNvSpPr>
            <a:spLocks noGrp="1"/>
          </p:cNvSpPr>
          <p:nvPr>
            <p:ph type="ftr" sz="quarter" idx="17"/>
          </p:nvPr>
        </p:nvSpPr>
        <p:spPr>
          <a:xfrm>
            <a:off x="4038600" y="6356350"/>
            <a:ext cx="4114800" cy="365125"/>
          </a:xfrm>
        </p:spPr>
        <p:txBody>
          <a:bodyPr/>
          <a:lstStyle/>
          <a:p>
            <a:endParaRPr lang="zh-CN" altLang="en-US"/>
          </a:p>
        </p:txBody>
      </p:sp>
      <p:sp>
        <p:nvSpPr>
          <p:cNvPr id="36" name="灯片编号占位符 4">
            <a:extLst>
              <a:ext uri="{FF2B5EF4-FFF2-40B4-BE49-F238E27FC236}">
                <a16:creationId xmlns="" xmlns:a16="http://schemas.microsoft.com/office/drawing/2014/main" id="{F3B570FF-B3C8-4EC4-94E4-1E1FB0431888}"/>
              </a:ext>
            </a:extLst>
          </p:cNvPr>
          <p:cNvSpPr>
            <a:spLocks noGrp="1"/>
          </p:cNvSpPr>
          <p:nvPr>
            <p:ph type="sldNum" sz="quarter" idx="18"/>
          </p:nvPr>
        </p:nvSpPr>
        <p:spPr>
          <a:xfrm>
            <a:off x="8610600" y="6356350"/>
            <a:ext cx="2743200" cy="365125"/>
          </a:xfrm>
        </p:spPr>
        <p:txBody>
          <a:bodyPr/>
          <a:lstStyle/>
          <a:p>
            <a:fld id="{1ECABFC2-7CCE-4972-BA47-D648AE696F88}" type="slidenum">
              <a:rPr lang="zh-CN" altLang="en-US" smtClean="0"/>
              <a:t>‹#›</a:t>
            </a:fld>
            <a:endParaRPr lang="zh-CN" altLang="en-US"/>
          </a:p>
        </p:txBody>
      </p:sp>
      <p:cxnSp>
        <p:nvCxnSpPr>
          <p:cNvPr id="37" name="直接连接符 36">
            <a:extLst>
              <a:ext uri="{FF2B5EF4-FFF2-40B4-BE49-F238E27FC236}">
                <a16:creationId xmlns="" xmlns:a16="http://schemas.microsoft.com/office/drawing/2014/main" id="{7E1DCE5A-54FC-4627-A876-967D040B0D04}"/>
              </a:ext>
            </a:extLst>
          </p:cNvPr>
          <p:cNvCxnSpPr>
            <a:cxnSpLocks/>
          </p:cNvCxnSpPr>
          <p:nvPr userDrawn="1"/>
        </p:nvCxnSpPr>
        <p:spPr>
          <a:xfrm>
            <a:off x="233643" y="932603"/>
            <a:ext cx="11724714"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pic>
        <p:nvPicPr>
          <p:cNvPr id="38" name="图片 37" descr="图片包含 砖, 户外, 材料, 男人&#10;&#10;描述已自动生成">
            <a:extLst>
              <a:ext uri="{FF2B5EF4-FFF2-40B4-BE49-F238E27FC236}">
                <a16:creationId xmlns="" xmlns:a16="http://schemas.microsoft.com/office/drawing/2014/main" id="{FA905B7F-7413-4505-8198-F5B7DE5A42CF}"/>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134516" y="329787"/>
            <a:ext cx="57484" cy="526313"/>
          </a:xfrm>
          <a:prstGeom prst="parallelogram">
            <a:avLst>
              <a:gd name="adj" fmla="val 0"/>
            </a:avLst>
          </a:prstGeom>
          <a:effectLst/>
        </p:spPr>
      </p:pic>
      <p:sp>
        <p:nvSpPr>
          <p:cNvPr id="39" name="文本框 38">
            <a:extLst>
              <a:ext uri="{FF2B5EF4-FFF2-40B4-BE49-F238E27FC236}">
                <a16:creationId xmlns="" xmlns:a16="http://schemas.microsoft.com/office/drawing/2014/main" id="{C925F784-717D-4003-B6C1-479D71162F9B}"/>
              </a:ext>
            </a:extLst>
          </p:cNvPr>
          <p:cNvSpPr txBox="1"/>
          <p:nvPr userDrawn="1"/>
        </p:nvSpPr>
        <p:spPr>
          <a:xfrm>
            <a:off x="709521" y="412750"/>
            <a:ext cx="9377908" cy="438828"/>
          </a:xfrm>
          <a:prstGeom prst="rect">
            <a:avLst/>
          </a:prstGeom>
          <a:noFill/>
        </p:spPr>
        <p:txBody>
          <a:bodyPr wrap="square" rtlCol="0">
            <a:spAutoFit/>
          </a:bodyPr>
          <a:lstStyle/>
          <a:p>
            <a:endParaRPr lang="zh-CN" altLang="en-US" dirty="0"/>
          </a:p>
        </p:txBody>
      </p:sp>
      <p:pic>
        <p:nvPicPr>
          <p:cNvPr id="40" name="图片 24">
            <a:extLst>
              <a:ext uri="{FF2B5EF4-FFF2-40B4-BE49-F238E27FC236}">
                <a16:creationId xmlns="" xmlns:a16="http://schemas.microsoft.com/office/drawing/2014/main" id="{74FE0BF3-5038-4FE5-94B1-8E719576CC97}"/>
              </a:ext>
            </a:extLst>
          </p:cNvPr>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10098603" y="328749"/>
            <a:ext cx="1744147" cy="502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组合 40">
            <a:extLst>
              <a:ext uri="{FF2B5EF4-FFF2-40B4-BE49-F238E27FC236}">
                <a16:creationId xmlns="" xmlns:a16="http://schemas.microsoft.com/office/drawing/2014/main" id="{A1DF0555-C4DC-4FD9-A289-C73039DCF6A5}"/>
              </a:ext>
            </a:extLst>
          </p:cNvPr>
          <p:cNvGrpSpPr/>
          <p:nvPr userDrawn="1"/>
        </p:nvGrpSpPr>
        <p:grpSpPr>
          <a:xfrm>
            <a:off x="0" y="181863"/>
            <a:ext cx="1519885" cy="702613"/>
            <a:chOff x="115239" y="181863"/>
            <a:chExt cx="1519885" cy="702613"/>
          </a:xfrm>
        </p:grpSpPr>
        <p:pic>
          <p:nvPicPr>
            <p:cNvPr id="42" name="图片 41">
              <a:extLst>
                <a:ext uri="{FF2B5EF4-FFF2-40B4-BE49-F238E27FC236}">
                  <a16:creationId xmlns="" xmlns:a16="http://schemas.microsoft.com/office/drawing/2014/main" id="{79E22B22-E4D6-46D5-A563-FA531BACBF53}"/>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5239" y="181863"/>
              <a:ext cx="1519885" cy="700231"/>
            </a:xfrm>
            <a:prstGeom prst="rect">
              <a:avLst/>
            </a:prstGeom>
          </p:spPr>
        </p:pic>
        <p:cxnSp>
          <p:nvCxnSpPr>
            <p:cNvPr id="43" name="直接连接符 42">
              <a:extLst>
                <a:ext uri="{FF2B5EF4-FFF2-40B4-BE49-F238E27FC236}">
                  <a16:creationId xmlns="" xmlns:a16="http://schemas.microsoft.com/office/drawing/2014/main" id="{FBDAED3D-3CA8-4B8F-A76A-6016ABA4F520}"/>
                </a:ext>
              </a:extLst>
            </p:cNvPr>
            <p:cNvCxnSpPr>
              <a:cxnSpLocks/>
            </p:cNvCxnSpPr>
            <p:nvPr userDrawn="1"/>
          </p:nvCxnSpPr>
          <p:spPr>
            <a:xfrm>
              <a:off x="1635124" y="590551"/>
              <a:ext cx="0" cy="293925"/>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24FBC4B5-BA72-4898-BA38-5D281202D115}"/>
                </a:ext>
              </a:extLst>
            </p:cNvPr>
            <p:cNvCxnSpPr>
              <a:cxnSpLocks/>
            </p:cNvCxnSpPr>
            <p:nvPr userDrawn="1"/>
          </p:nvCxnSpPr>
          <p:spPr>
            <a:xfrm>
              <a:off x="644128" y="882094"/>
              <a:ext cx="990996" cy="0"/>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grpSp>
      <p:sp>
        <p:nvSpPr>
          <p:cNvPr id="45" name="平行四边形 44">
            <a:extLst>
              <a:ext uri="{FF2B5EF4-FFF2-40B4-BE49-F238E27FC236}">
                <a16:creationId xmlns="" xmlns:a16="http://schemas.microsoft.com/office/drawing/2014/main" id="{71B8D3ED-B73E-42DC-83C5-4CA693AE335B}"/>
              </a:ext>
            </a:extLst>
          </p:cNvPr>
          <p:cNvSpPr/>
          <p:nvPr userDrawn="1"/>
        </p:nvSpPr>
        <p:spPr>
          <a:xfrm>
            <a:off x="1373561" y="335252"/>
            <a:ext cx="376330" cy="569056"/>
          </a:xfrm>
          <a:prstGeom prst="parallelogram">
            <a:avLst>
              <a:gd name="adj" fmla="val 49078"/>
            </a:avLst>
          </a:prstGeom>
          <a:blipFill dpi="0" rotWithShape="1">
            <a:blip r:embed="rId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6" name="图片 45" descr="图片包含 砖, 户外, 材料, 男人&#10;&#10;描述已自动生成">
            <a:extLst>
              <a:ext uri="{FF2B5EF4-FFF2-40B4-BE49-F238E27FC236}">
                <a16:creationId xmlns="" xmlns:a16="http://schemas.microsoft.com/office/drawing/2014/main" id="{F8219F35-A356-4FB0-8DA2-9DD9F2B9D40E}"/>
              </a:ext>
            </a:extLst>
          </p:cNvPr>
          <p:cNvPicPr>
            <a:picLocks noChangeAspect="1"/>
          </p:cNvPicPr>
          <p:nvPr userDrawn="1"/>
        </p:nvPicPr>
        <p:blipFill rotWithShape="1">
          <a:blip r:embed="rId7" cstate="email">
            <a:extLst>
              <a:ext uri="{28A0092B-C50C-407E-A947-70E740481C1C}">
                <a14:useLocalDpi xmlns:a14="http://schemas.microsoft.com/office/drawing/2010/main"/>
              </a:ext>
            </a:extLst>
          </a:blip>
          <a:srcRect/>
          <a:stretch/>
        </p:blipFill>
        <p:spPr>
          <a:xfrm>
            <a:off x="731" y="336468"/>
            <a:ext cx="619368" cy="573911"/>
          </a:xfrm>
          <a:custGeom>
            <a:avLst/>
            <a:gdLst>
              <a:gd name="connsiteX0" fmla="*/ 76554 w 619368"/>
              <a:gd name="connsiteY0" fmla="*/ 0 h 573911"/>
              <a:gd name="connsiteX1" fmla="*/ 619368 w 619368"/>
              <a:gd name="connsiteY1" fmla="*/ 0 h 573911"/>
              <a:gd name="connsiteX2" fmla="*/ 421466 w 619368"/>
              <a:gd name="connsiteY2" fmla="*/ 573911 h 573911"/>
              <a:gd name="connsiteX3" fmla="*/ 0 w 619368"/>
              <a:gd name="connsiteY3" fmla="*/ 573911 h 573911"/>
              <a:gd name="connsiteX4" fmla="*/ 0 w 619368"/>
              <a:gd name="connsiteY4" fmla="*/ 222005 h 573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368" h="573911">
                <a:moveTo>
                  <a:pt x="76554" y="0"/>
                </a:moveTo>
                <a:lnTo>
                  <a:pt x="619368" y="0"/>
                </a:lnTo>
                <a:lnTo>
                  <a:pt x="421466" y="573911"/>
                </a:lnTo>
                <a:lnTo>
                  <a:pt x="0" y="573911"/>
                </a:lnTo>
                <a:lnTo>
                  <a:pt x="0" y="222005"/>
                </a:lnTo>
                <a:close/>
              </a:path>
            </a:pathLst>
          </a:custGeom>
          <a:effectLst/>
        </p:spPr>
      </p:pic>
      <p:sp>
        <p:nvSpPr>
          <p:cNvPr id="47" name="任意多边形: 形状 46">
            <a:extLst>
              <a:ext uri="{FF2B5EF4-FFF2-40B4-BE49-F238E27FC236}">
                <a16:creationId xmlns="" xmlns:a16="http://schemas.microsoft.com/office/drawing/2014/main" id="{8F2C6C97-4CB4-49E9-8E4E-B0B4D22B1BB6}"/>
              </a:ext>
            </a:extLst>
          </p:cNvPr>
          <p:cNvSpPr/>
          <p:nvPr userDrawn="1"/>
        </p:nvSpPr>
        <p:spPr>
          <a:xfrm flipV="1">
            <a:off x="1" y="277812"/>
            <a:ext cx="570649" cy="665162"/>
          </a:xfrm>
          <a:custGeom>
            <a:avLst/>
            <a:gdLst>
              <a:gd name="connsiteX0" fmla="*/ 0 w 570649"/>
              <a:gd name="connsiteY0" fmla="*/ 665162 h 665162"/>
              <a:gd name="connsiteX1" fmla="*/ 570649 w 570649"/>
              <a:gd name="connsiteY1" fmla="*/ 665162 h 665162"/>
              <a:gd name="connsiteX2" fmla="*/ 337523 w 570649"/>
              <a:gd name="connsiteY2" fmla="*/ 0 h 665162"/>
              <a:gd name="connsiteX3" fmla="*/ 0 w 570649"/>
              <a:gd name="connsiteY3" fmla="*/ 0 h 665162"/>
            </a:gdLst>
            <a:ahLst/>
            <a:cxnLst>
              <a:cxn ang="0">
                <a:pos x="connsiteX0" y="connsiteY0"/>
              </a:cxn>
              <a:cxn ang="0">
                <a:pos x="connsiteX1" y="connsiteY1"/>
              </a:cxn>
              <a:cxn ang="0">
                <a:pos x="connsiteX2" y="connsiteY2"/>
              </a:cxn>
              <a:cxn ang="0">
                <a:pos x="connsiteX3" y="connsiteY3"/>
              </a:cxn>
            </a:cxnLst>
            <a:rect l="l" t="t" r="r" b="b"/>
            <a:pathLst>
              <a:path w="570649" h="665162">
                <a:moveTo>
                  <a:pt x="0" y="665162"/>
                </a:moveTo>
                <a:lnTo>
                  <a:pt x="570649" y="665162"/>
                </a:lnTo>
                <a:lnTo>
                  <a:pt x="337523" y="0"/>
                </a:lnTo>
                <a:lnTo>
                  <a:pt x="0" y="0"/>
                </a:lnTo>
                <a:close/>
              </a:path>
            </a:pathLst>
          </a:custGeom>
          <a:blipFill dpi="0" rotWithShape="1">
            <a:blip r:embed="rId8" cstate="email">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8" name="日期占位符 2">
            <a:extLst>
              <a:ext uri="{FF2B5EF4-FFF2-40B4-BE49-F238E27FC236}">
                <a16:creationId xmlns="" xmlns:a16="http://schemas.microsoft.com/office/drawing/2014/main" id="{E9D20686-6D90-4E14-8920-B812AC379C01}"/>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60F9E61-8D26-47A8-A954-9D1CACDA3E78}" type="datetimeFigureOut">
              <a:rPr lang="zh-CN" altLang="en-US" smtClean="0"/>
              <a:pPr/>
              <a:t>2020/5/20</a:t>
            </a:fld>
            <a:endParaRPr lang="zh-CN" altLang="en-US"/>
          </a:p>
        </p:txBody>
      </p:sp>
      <p:sp>
        <p:nvSpPr>
          <p:cNvPr id="49" name="灯片编号占位符 4">
            <a:extLst>
              <a:ext uri="{FF2B5EF4-FFF2-40B4-BE49-F238E27FC236}">
                <a16:creationId xmlns="" xmlns:a16="http://schemas.microsoft.com/office/drawing/2014/main" id="{FBFEE6E8-6617-4AF9-9F4F-89455B5B654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ECABFC2-7CCE-4972-BA47-D648AE696F88}" type="slidenum">
              <a:rPr lang="zh-CN" altLang="en-US" smtClean="0"/>
              <a:pPr/>
              <a:t>‹#›</a:t>
            </a:fld>
            <a:endParaRPr lang="zh-CN" altLang="en-US"/>
          </a:p>
        </p:txBody>
      </p:sp>
      <p:sp>
        <p:nvSpPr>
          <p:cNvPr id="50" name="矩形 49">
            <a:extLst>
              <a:ext uri="{FF2B5EF4-FFF2-40B4-BE49-F238E27FC236}">
                <a16:creationId xmlns="" xmlns:a16="http://schemas.microsoft.com/office/drawing/2014/main" id="{4D846F20-6FF1-47BA-A61A-81731962BE51}"/>
              </a:ext>
            </a:extLst>
          </p:cNvPr>
          <p:cNvSpPr/>
          <p:nvPr userDrawn="1"/>
        </p:nvSpPr>
        <p:spPr>
          <a:xfrm>
            <a:off x="0" y="6131379"/>
            <a:ext cx="12192000" cy="795770"/>
          </a:xfrm>
          <a:prstGeom prst="rect">
            <a:avLst/>
          </a:prstGeom>
          <a:blipFill dpi="0" rotWithShape="1">
            <a:blip r:embed="rId9"/>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 xmlns:a16="http://schemas.microsoft.com/office/drawing/2014/main" id="{21BBB615-2B6C-4EB5-A2EB-B0DCCDBF75D6}"/>
              </a:ext>
            </a:extLst>
          </p:cNvPr>
          <p:cNvSpPr txBox="1"/>
          <p:nvPr userDrawn="1"/>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Tree>
    <p:extLst>
      <p:ext uri="{BB962C8B-B14F-4D97-AF65-F5344CB8AC3E}">
        <p14:creationId xmlns:p14="http://schemas.microsoft.com/office/powerpoint/2010/main" val="4645561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098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C3D3C662-C932-438F-BCA3-5A86F9AFE352}"/>
              </a:ext>
            </a:extLst>
          </p:cNvPr>
          <p:cNvSpPr/>
          <p:nvPr userDrawn="1"/>
        </p:nvSpPr>
        <p:spPr>
          <a:xfrm>
            <a:off x="8772120" y="2955338"/>
            <a:ext cx="1777521" cy="643380"/>
          </a:xfrm>
          <a:prstGeom prst="rect">
            <a:avLst/>
          </a:prstGeom>
          <a:blipFill>
            <a:blip r:embed="rId2"/>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8F3EFE57-3BA1-4DC0-928A-3EF395D4D1F8}"/>
              </a:ext>
            </a:extLst>
          </p:cNvPr>
          <p:cNvSpPr/>
          <p:nvPr userDrawn="1"/>
        </p:nvSpPr>
        <p:spPr>
          <a:xfrm>
            <a:off x="5207240" y="2955338"/>
            <a:ext cx="1777521" cy="643380"/>
          </a:xfrm>
          <a:prstGeom prst="rect">
            <a:avLst/>
          </a:prstGeom>
          <a:blipFill>
            <a:blip r:embed="rId2"/>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2CAE7B0E-2856-46CB-B171-2F6FD7BC8513}"/>
              </a:ext>
            </a:extLst>
          </p:cNvPr>
          <p:cNvSpPr txBox="1"/>
          <p:nvPr userDrawn="1"/>
        </p:nvSpPr>
        <p:spPr>
          <a:xfrm>
            <a:off x="1103817" y="3990740"/>
            <a:ext cx="3038400" cy="1504386"/>
          </a:xfrm>
          <a:prstGeom prst="rect">
            <a:avLst/>
          </a:prstGeom>
          <a:noFill/>
        </p:spPr>
        <p:txBody>
          <a:bodyPr wrap="square" lIns="90000" rtlCol="0">
            <a:spAutoFit/>
          </a:bodyPr>
          <a:lstStyle/>
          <a:p>
            <a:pPr algn="ctr">
              <a:lnSpc>
                <a:spcPct val="130000"/>
              </a:lnSpc>
            </a:pPr>
            <a:r>
              <a:rPr lang="en-US" altLang="zh-CN" dirty="0">
                <a:solidFill>
                  <a:schemeClr val="tx1">
                    <a:lumMod val="85000"/>
                    <a:lumOff val="15000"/>
                  </a:schemeClr>
                </a:solidFill>
              </a:rPr>
              <a:t>PPT</a:t>
            </a:r>
            <a:r>
              <a:rPr lang="zh-CN" altLang="en-US" dirty="0">
                <a:solidFill>
                  <a:schemeClr val="tx1">
                    <a:lumMod val="85000"/>
                    <a:lumOff val="15000"/>
                  </a:schemeClr>
                </a:solidFill>
              </a:rPr>
              <a:t>作者：张天杰</a:t>
            </a:r>
            <a:endParaRPr lang="en-US" altLang="zh-CN" dirty="0">
              <a:solidFill>
                <a:schemeClr val="tx1">
                  <a:lumMod val="85000"/>
                  <a:lumOff val="15000"/>
                </a:schemeClr>
              </a:solidFill>
            </a:endParaRPr>
          </a:p>
          <a:p>
            <a:pPr algn="ctr">
              <a:lnSpc>
                <a:spcPct val="130000"/>
              </a:lnSpc>
            </a:pPr>
            <a:r>
              <a:rPr lang="zh-CN" altLang="en-US" dirty="0">
                <a:solidFill>
                  <a:schemeClr val="tx1">
                    <a:lumMod val="85000"/>
                    <a:lumOff val="15000"/>
                  </a:schemeClr>
                </a:solidFill>
              </a:rPr>
              <a:t>图片素材：张天杰</a:t>
            </a:r>
            <a:endParaRPr lang="en-US" altLang="zh-CN" dirty="0">
              <a:solidFill>
                <a:schemeClr val="tx1">
                  <a:lumMod val="85000"/>
                  <a:lumOff val="15000"/>
                </a:schemeClr>
              </a:solidFill>
            </a:endParaRPr>
          </a:p>
          <a:p>
            <a:pPr algn="ctr">
              <a:lnSpc>
                <a:spcPct val="130000"/>
              </a:lnSpc>
            </a:pPr>
            <a:r>
              <a:rPr lang="zh-CN" altLang="en-US" dirty="0">
                <a:solidFill>
                  <a:schemeClr val="tx1">
                    <a:lumMod val="85000"/>
                    <a:lumOff val="15000"/>
                  </a:schemeClr>
                </a:solidFill>
              </a:rPr>
              <a:t>四川大学华西临床医学院</a:t>
            </a:r>
            <a:r>
              <a:rPr lang="en-US" altLang="zh-CN" dirty="0">
                <a:solidFill>
                  <a:schemeClr val="tx1">
                    <a:lumMod val="85000"/>
                    <a:lumOff val="15000"/>
                  </a:schemeClr>
                </a:solidFill>
              </a:rPr>
              <a:t>2017</a:t>
            </a:r>
            <a:r>
              <a:rPr lang="zh-CN" altLang="en-US" dirty="0">
                <a:solidFill>
                  <a:schemeClr val="tx1">
                    <a:lumMod val="85000"/>
                    <a:lumOff val="15000"/>
                  </a:schemeClr>
                </a:solidFill>
              </a:rPr>
              <a:t>级</a:t>
            </a:r>
          </a:p>
        </p:txBody>
      </p:sp>
      <p:cxnSp>
        <p:nvCxnSpPr>
          <p:cNvPr id="9" name="直接连接符 8">
            <a:extLst>
              <a:ext uri="{FF2B5EF4-FFF2-40B4-BE49-F238E27FC236}">
                <a16:creationId xmlns="" xmlns:a16="http://schemas.microsoft.com/office/drawing/2014/main" id="{847BBC36-7F78-49B3-825C-AF8EB000A9A8}"/>
              </a:ext>
            </a:extLst>
          </p:cNvPr>
          <p:cNvCxnSpPr>
            <a:cxnSpLocks/>
          </p:cNvCxnSpPr>
          <p:nvPr userDrawn="1"/>
        </p:nvCxnSpPr>
        <p:spPr>
          <a:xfrm>
            <a:off x="4420357" y="3334141"/>
            <a:ext cx="0" cy="2020359"/>
          </a:xfrm>
          <a:prstGeom prst="line">
            <a:avLst/>
          </a:prstGeom>
          <a:ln>
            <a:solidFill>
              <a:srgbClr val="474849">
                <a:alpha val="40000"/>
              </a:srgb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97009597-BA9E-449D-BB4A-3BF60040BC68}"/>
              </a:ext>
            </a:extLst>
          </p:cNvPr>
          <p:cNvSpPr txBox="1"/>
          <p:nvPr userDrawn="1"/>
        </p:nvSpPr>
        <p:spPr>
          <a:xfrm>
            <a:off x="9058383" y="3076973"/>
            <a:ext cx="1204995" cy="400110"/>
          </a:xfrm>
          <a:prstGeom prst="rect">
            <a:avLst/>
          </a:prstGeom>
          <a:noFill/>
        </p:spPr>
        <p:txBody>
          <a:bodyPr wrap="square" lIns="90000" rtlCol="0">
            <a:spAutoFit/>
          </a:bodyPr>
          <a:lstStyle/>
          <a:p>
            <a:pPr algn="ctr"/>
            <a:r>
              <a:rPr lang="zh-CN" altLang="en-US" sz="2000" b="1" dirty="0">
                <a:solidFill>
                  <a:schemeClr val="bg1"/>
                </a:solidFill>
                <a:latin typeface="+mj-ea"/>
                <a:ea typeface="+mj-ea"/>
              </a:rPr>
              <a:t>版权说明</a:t>
            </a:r>
          </a:p>
        </p:txBody>
      </p:sp>
      <p:sp>
        <p:nvSpPr>
          <p:cNvPr id="11" name="文本框 10">
            <a:extLst>
              <a:ext uri="{FF2B5EF4-FFF2-40B4-BE49-F238E27FC236}">
                <a16:creationId xmlns="" xmlns:a16="http://schemas.microsoft.com/office/drawing/2014/main" id="{803E51E3-1B54-4237-8288-8A112B62CB8D}"/>
              </a:ext>
            </a:extLst>
          </p:cNvPr>
          <p:cNvSpPr txBox="1"/>
          <p:nvPr userDrawn="1"/>
        </p:nvSpPr>
        <p:spPr>
          <a:xfrm>
            <a:off x="8185048" y="3996932"/>
            <a:ext cx="3037175" cy="1296637"/>
          </a:xfrm>
          <a:prstGeom prst="rect">
            <a:avLst/>
          </a:prstGeom>
          <a:noFill/>
        </p:spPr>
        <p:txBody>
          <a:bodyPr wrap="square" lIns="90000" rtlCol="0">
            <a:spAutoFit/>
          </a:bodyPr>
          <a:lstStyle/>
          <a:p>
            <a:pPr algn="ctr">
              <a:lnSpc>
                <a:spcPct val="150000"/>
              </a:lnSpc>
            </a:pPr>
            <a:r>
              <a:rPr lang="zh-CN" altLang="en-US" dirty="0">
                <a:solidFill>
                  <a:schemeClr val="tx1">
                    <a:lumMod val="85000"/>
                    <a:lumOff val="15000"/>
                  </a:schemeClr>
                </a:solidFill>
              </a:rPr>
              <a:t>此模板为</a:t>
            </a:r>
            <a:r>
              <a:rPr lang="zh-CN" altLang="en-US" b="1" dirty="0">
                <a:solidFill>
                  <a:schemeClr val="tx1">
                    <a:lumMod val="85000"/>
                    <a:lumOff val="15000"/>
                  </a:schemeClr>
                </a:solidFill>
                <a:latin typeface="+mj-ea"/>
                <a:ea typeface="+mj-ea"/>
              </a:rPr>
              <a:t>公益性质</a:t>
            </a:r>
            <a:endParaRPr lang="en-US" altLang="zh-CN" b="1" dirty="0">
              <a:solidFill>
                <a:schemeClr val="tx1">
                  <a:lumMod val="85000"/>
                  <a:lumOff val="15000"/>
                </a:schemeClr>
              </a:solidFill>
              <a:latin typeface="+mj-ea"/>
              <a:ea typeface="+mj-ea"/>
            </a:endParaRPr>
          </a:p>
          <a:p>
            <a:pPr algn="ctr">
              <a:lnSpc>
                <a:spcPct val="150000"/>
              </a:lnSpc>
            </a:pPr>
            <a:r>
              <a:rPr lang="zh-CN" altLang="en-US" dirty="0">
                <a:solidFill>
                  <a:schemeClr val="tx1">
                    <a:lumMod val="85000"/>
                    <a:lumOff val="15000"/>
                  </a:schemeClr>
                </a:solidFill>
              </a:rPr>
              <a:t>盈利行为请勿相信</a:t>
            </a:r>
            <a:endParaRPr lang="en-US" altLang="zh-CN" dirty="0">
              <a:solidFill>
                <a:schemeClr val="tx1">
                  <a:lumMod val="85000"/>
                  <a:lumOff val="15000"/>
                </a:schemeClr>
              </a:solidFill>
            </a:endParaRPr>
          </a:p>
          <a:p>
            <a:pPr algn="ctr">
              <a:lnSpc>
                <a:spcPct val="150000"/>
              </a:lnSpc>
            </a:pPr>
            <a:r>
              <a:rPr lang="en-US" altLang="zh-CN" dirty="0">
                <a:solidFill>
                  <a:schemeClr val="tx1">
                    <a:lumMod val="85000"/>
                    <a:lumOff val="15000"/>
                  </a:schemeClr>
                </a:solidFill>
              </a:rPr>
              <a:t>PPT</a:t>
            </a:r>
            <a:r>
              <a:rPr lang="zh-CN" altLang="en-US" dirty="0">
                <a:solidFill>
                  <a:schemeClr val="tx1">
                    <a:lumMod val="85000"/>
                    <a:lumOff val="15000"/>
                  </a:schemeClr>
                </a:solidFill>
              </a:rPr>
              <a:t>及</a:t>
            </a:r>
            <a:r>
              <a:rPr lang="en-US" altLang="zh-CN" dirty="0">
                <a:solidFill>
                  <a:schemeClr val="tx1">
                    <a:lumMod val="85000"/>
                    <a:lumOff val="15000"/>
                  </a:schemeClr>
                </a:solidFill>
              </a:rPr>
              <a:t>PPT</a:t>
            </a:r>
            <a:r>
              <a:rPr lang="zh-CN" altLang="en-US" dirty="0">
                <a:solidFill>
                  <a:schemeClr val="tx1">
                    <a:lumMod val="85000"/>
                    <a:lumOff val="15000"/>
                  </a:schemeClr>
                </a:solidFill>
              </a:rPr>
              <a:t>内图片禁止商用</a:t>
            </a:r>
          </a:p>
        </p:txBody>
      </p:sp>
      <p:sp>
        <p:nvSpPr>
          <p:cNvPr id="12" name="文本框 11">
            <a:extLst>
              <a:ext uri="{FF2B5EF4-FFF2-40B4-BE49-F238E27FC236}">
                <a16:creationId xmlns="" xmlns:a16="http://schemas.microsoft.com/office/drawing/2014/main" id="{D07C6644-C9D1-4D10-A152-263D3ED11718}"/>
              </a:ext>
            </a:extLst>
          </p:cNvPr>
          <p:cNvSpPr txBox="1"/>
          <p:nvPr userDrawn="1"/>
        </p:nvSpPr>
        <p:spPr>
          <a:xfrm>
            <a:off x="5493503" y="3076973"/>
            <a:ext cx="1204995" cy="400110"/>
          </a:xfrm>
          <a:prstGeom prst="rect">
            <a:avLst/>
          </a:prstGeom>
          <a:noFill/>
        </p:spPr>
        <p:txBody>
          <a:bodyPr wrap="square" lIns="90000" rtlCol="0">
            <a:spAutoFit/>
          </a:bodyPr>
          <a:lstStyle/>
          <a:p>
            <a:pPr algn="ctr"/>
            <a:r>
              <a:rPr lang="zh-CN" altLang="en-US" sz="2000" b="1" dirty="0">
                <a:solidFill>
                  <a:schemeClr val="bg1"/>
                </a:solidFill>
                <a:latin typeface="+mj-ea"/>
                <a:ea typeface="+mj-ea"/>
              </a:rPr>
              <a:t>特别感谢</a:t>
            </a:r>
          </a:p>
        </p:txBody>
      </p:sp>
      <p:sp>
        <p:nvSpPr>
          <p:cNvPr id="13" name="文本框 12">
            <a:extLst>
              <a:ext uri="{FF2B5EF4-FFF2-40B4-BE49-F238E27FC236}">
                <a16:creationId xmlns="" xmlns:a16="http://schemas.microsoft.com/office/drawing/2014/main" id="{B2ECA074-7C39-4FBF-BA73-786ACE8D3410}"/>
              </a:ext>
            </a:extLst>
          </p:cNvPr>
          <p:cNvSpPr txBox="1"/>
          <p:nvPr userDrawn="1"/>
        </p:nvSpPr>
        <p:spPr>
          <a:xfrm>
            <a:off x="4576800" y="3990740"/>
            <a:ext cx="3038400" cy="1504386"/>
          </a:xfrm>
          <a:prstGeom prst="rect">
            <a:avLst/>
          </a:prstGeom>
          <a:noFill/>
        </p:spPr>
        <p:txBody>
          <a:bodyPr wrap="square" lIns="90000" rtlCol="0">
            <a:spAutoFit/>
          </a:bodyPr>
          <a:lstStyle/>
          <a:p>
            <a:pPr algn="ctr">
              <a:lnSpc>
                <a:spcPct val="130000"/>
              </a:lnSpc>
            </a:pPr>
            <a:r>
              <a:rPr lang="en-US" altLang="zh-CN" dirty="0">
                <a:solidFill>
                  <a:schemeClr val="tx1">
                    <a:lumMod val="85000"/>
                    <a:lumOff val="15000"/>
                  </a:schemeClr>
                </a:solidFill>
              </a:rPr>
              <a:t>PICNIC</a:t>
            </a:r>
          </a:p>
          <a:p>
            <a:pPr algn="ctr">
              <a:lnSpc>
                <a:spcPct val="130000"/>
              </a:lnSpc>
            </a:pPr>
            <a:r>
              <a:rPr lang="zh-CN" altLang="en-US" dirty="0">
                <a:solidFill>
                  <a:schemeClr val="tx1">
                    <a:lumMod val="85000"/>
                    <a:lumOff val="15000"/>
                  </a:schemeClr>
                </a:solidFill>
              </a:rPr>
              <a:t>四川大学华西医院宣传部</a:t>
            </a:r>
            <a:endParaRPr lang="en-US" altLang="zh-CN" dirty="0">
              <a:solidFill>
                <a:schemeClr val="tx1">
                  <a:lumMod val="85000"/>
                  <a:lumOff val="15000"/>
                </a:schemeClr>
              </a:solidFill>
            </a:endParaRPr>
          </a:p>
          <a:p>
            <a:pPr algn="ctr">
              <a:lnSpc>
                <a:spcPct val="130000"/>
              </a:lnSpc>
            </a:pPr>
            <a:r>
              <a:rPr lang="zh-CN" altLang="en-US" dirty="0">
                <a:solidFill>
                  <a:schemeClr val="tx1">
                    <a:lumMod val="85000"/>
                    <a:lumOff val="15000"/>
                  </a:schemeClr>
                </a:solidFill>
              </a:rPr>
              <a:t>秋叶</a:t>
            </a:r>
            <a:r>
              <a:rPr lang="en-US" altLang="zh-CN" dirty="0">
                <a:solidFill>
                  <a:schemeClr val="tx1">
                    <a:lumMod val="85000"/>
                    <a:lumOff val="15000"/>
                  </a:schemeClr>
                </a:solidFill>
              </a:rPr>
              <a:t>PPT</a:t>
            </a:r>
          </a:p>
          <a:p>
            <a:pPr algn="ctr">
              <a:lnSpc>
                <a:spcPct val="130000"/>
              </a:lnSpc>
            </a:pPr>
            <a:r>
              <a:rPr lang="en-US" altLang="zh-CN" dirty="0" err="1">
                <a:solidFill>
                  <a:schemeClr val="tx1">
                    <a:lumMod val="85000"/>
                    <a:lumOff val="15000"/>
                  </a:schemeClr>
                </a:solidFill>
              </a:rPr>
              <a:t>iSlide</a:t>
            </a:r>
            <a:endParaRPr lang="zh-CN" altLang="en-US" dirty="0">
              <a:solidFill>
                <a:schemeClr val="tx1">
                  <a:lumMod val="85000"/>
                  <a:lumOff val="15000"/>
                </a:schemeClr>
              </a:solidFill>
            </a:endParaRPr>
          </a:p>
        </p:txBody>
      </p:sp>
      <p:cxnSp>
        <p:nvCxnSpPr>
          <p:cNvPr id="14" name="直接连接符 13">
            <a:extLst>
              <a:ext uri="{FF2B5EF4-FFF2-40B4-BE49-F238E27FC236}">
                <a16:creationId xmlns="" xmlns:a16="http://schemas.microsoft.com/office/drawing/2014/main" id="{6AABE6D4-1139-4EE9-8D75-7C9FDB296188}"/>
              </a:ext>
            </a:extLst>
          </p:cNvPr>
          <p:cNvCxnSpPr>
            <a:cxnSpLocks/>
          </p:cNvCxnSpPr>
          <p:nvPr userDrawn="1"/>
        </p:nvCxnSpPr>
        <p:spPr>
          <a:xfrm>
            <a:off x="7712009" y="3334141"/>
            <a:ext cx="0" cy="2020359"/>
          </a:xfrm>
          <a:prstGeom prst="line">
            <a:avLst/>
          </a:prstGeom>
          <a:ln>
            <a:solidFill>
              <a:srgbClr val="474849">
                <a:alpha val="40000"/>
              </a:srgbClr>
            </a:soli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 xmlns:a16="http://schemas.microsoft.com/office/drawing/2014/main" id="{AE2BCF63-720E-4B19-81BB-21CE209819BB}"/>
              </a:ext>
            </a:extLst>
          </p:cNvPr>
          <p:cNvGrpSpPr/>
          <p:nvPr userDrawn="1"/>
        </p:nvGrpSpPr>
        <p:grpSpPr>
          <a:xfrm>
            <a:off x="1734257" y="2955338"/>
            <a:ext cx="1777521" cy="643380"/>
            <a:chOff x="1628740" y="3006670"/>
            <a:chExt cx="1777521" cy="643380"/>
          </a:xfrm>
        </p:grpSpPr>
        <p:sp>
          <p:nvSpPr>
            <p:cNvPr id="16" name="矩形 15">
              <a:extLst>
                <a:ext uri="{FF2B5EF4-FFF2-40B4-BE49-F238E27FC236}">
                  <a16:creationId xmlns="" xmlns:a16="http://schemas.microsoft.com/office/drawing/2014/main" id="{F7BBF809-3089-4DB6-AE10-4E5E87EE4476}"/>
                </a:ext>
              </a:extLst>
            </p:cNvPr>
            <p:cNvSpPr/>
            <p:nvPr/>
          </p:nvSpPr>
          <p:spPr>
            <a:xfrm>
              <a:off x="1628740" y="3006670"/>
              <a:ext cx="1777521" cy="643380"/>
            </a:xfrm>
            <a:prstGeom prst="rect">
              <a:avLst/>
            </a:prstGeom>
            <a:blipFill>
              <a:blip r:embed="rId2"/>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F8C0E11F-ABDD-4881-B05D-85E7D979EE8D}"/>
                </a:ext>
              </a:extLst>
            </p:cNvPr>
            <p:cNvSpPr txBox="1"/>
            <p:nvPr/>
          </p:nvSpPr>
          <p:spPr>
            <a:xfrm>
              <a:off x="1915003" y="3128305"/>
              <a:ext cx="1204995" cy="400110"/>
            </a:xfrm>
            <a:prstGeom prst="rect">
              <a:avLst/>
            </a:prstGeom>
            <a:noFill/>
          </p:spPr>
          <p:txBody>
            <a:bodyPr wrap="square" lIns="90000" rtlCol="0">
              <a:spAutoFit/>
            </a:bodyPr>
            <a:lstStyle/>
            <a:p>
              <a:pPr algn="ctr"/>
              <a:r>
                <a:rPr lang="zh-CN" altLang="en-US" sz="2000" b="1" dirty="0">
                  <a:solidFill>
                    <a:schemeClr val="bg1"/>
                  </a:solidFill>
                  <a:latin typeface="+mj-ea"/>
                  <a:ea typeface="+mj-ea"/>
                </a:rPr>
                <a:t>模板作者</a:t>
              </a:r>
            </a:p>
          </p:txBody>
        </p:sp>
      </p:grpSp>
      <p:grpSp>
        <p:nvGrpSpPr>
          <p:cNvPr id="18" name="组合 17">
            <a:extLst>
              <a:ext uri="{FF2B5EF4-FFF2-40B4-BE49-F238E27FC236}">
                <a16:creationId xmlns="" xmlns:a16="http://schemas.microsoft.com/office/drawing/2014/main" id="{6C08B64F-84AD-4FD3-8172-C465733D1038}"/>
              </a:ext>
            </a:extLst>
          </p:cNvPr>
          <p:cNvGrpSpPr/>
          <p:nvPr userDrawn="1"/>
        </p:nvGrpSpPr>
        <p:grpSpPr>
          <a:xfrm>
            <a:off x="3969894" y="1063519"/>
            <a:ext cx="5733741" cy="1584481"/>
            <a:chOff x="2230330" y="57625"/>
            <a:chExt cx="9960384" cy="2752486"/>
          </a:xfrm>
        </p:grpSpPr>
        <p:pic>
          <p:nvPicPr>
            <p:cNvPr id="19" name="图片 24">
              <a:extLst>
                <a:ext uri="{FF2B5EF4-FFF2-40B4-BE49-F238E27FC236}">
                  <a16:creationId xmlns="" xmlns:a16="http://schemas.microsoft.com/office/drawing/2014/main" id="{B1E077B1-3129-40BF-91D7-D6A5BA1DA29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230330" y="1468702"/>
              <a:ext cx="4665770" cy="134140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 name="组合 19">
              <a:extLst>
                <a:ext uri="{FF2B5EF4-FFF2-40B4-BE49-F238E27FC236}">
                  <a16:creationId xmlns="" xmlns:a16="http://schemas.microsoft.com/office/drawing/2014/main" id="{4BC2B0C3-5AD0-4A1A-AF23-F934C491EFA2}"/>
                </a:ext>
              </a:extLst>
            </p:cNvPr>
            <p:cNvGrpSpPr/>
            <p:nvPr/>
          </p:nvGrpSpPr>
          <p:grpSpPr>
            <a:xfrm>
              <a:off x="7077984" y="57625"/>
              <a:ext cx="5112730" cy="2701323"/>
              <a:chOff x="8260370" y="2552130"/>
              <a:chExt cx="5112730" cy="2701323"/>
            </a:xfrm>
          </p:grpSpPr>
          <p:pic>
            <p:nvPicPr>
              <p:cNvPr id="21" name="图片 20">
                <a:extLst>
                  <a:ext uri="{FF2B5EF4-FFF2-40B4-BE49-F238E27FC236}">
                    <a16:creationId xmlns="" xmlns:a16="http://schemas.microsoft.com/office/drawing/2014/main" id="{E26388CD-6939-4AFC-9C05-472CB7A7FAEF}"/>
                  </a:ext>
                </a:extLst>
              </p:cNvPr>
              <p:cNvPicPr>
                <a:picLocks noChangeAspect="1"/>
              </p:cNvPicPr>
              <p:nvPr/>
            </p:nvPicPr>
            <p:blipFill>
              <a:blip r:embed="rId4" cstate="email">
                <a:extLst>
                  <a:ext uri="{BEBA8EAE-BF5A-486C-A8C5-ECC9F3942E4B}">
                    <a14:imgProps xmlns:a14="http://schemas.microsoft.com/office/drawing/2010/main">
                      <a14:imgLayer r:embed="rId5">
                        <a14:imgEffect>
                          <a14:backgroundRemoval t="5112" b="99796" l="2650" r="89977">
                            <a14:foregroundMark x1="806" y1="55010" x2="13249" y2="85276"/>
                            <a14:foregroundMark x1="13249" y1="85276" x2="23041" y2="92025"/>
                            <a14:foregroundMark x1="23041" y1="92025" x2="30415" y2="93047"/>
                            <a14:foregroundMark x1="39631" y1="90798" x2="30415" y2="96728"/>
                            <a14:foregroundMark x1="30415" y1="96728" x2="9562" y2="95501"/>
                            <a14:foregroundMark x1="9562" y1="95501" x2="2765" y2="81391"/>
                            <a14:foregroundMark x1="2765" y1="81391" x2="3111" y2="63804"/>
                            <a14:foregroundMark x1="3111" y1="63804" x2="5300" y2="53170"/>
                            <a14:foregroundMark x1="2650" y1="85685" x2="4608" y2="99796"/>
                            <a14:foregroundMark x1="52765" y1="5112" x2="52650" y2="12270"/>
                            <a14:foregroundMark x1="51382" y1="14110" x2="51382" y2="14110"/>
                            <a14:foregroundMark x1="50691" y1="15951" x2="50691" y2="15951"/>
                            <a14:foregroundMark x1="50230" y1="18405" x2="50230" y2="19427"/>
                            <a14:foregroundMark x1="48733" y1="22699" x2="48733" y2="22699"/>
                            <a14:backgroundMark x1="51382" y1="19836" x2="50691" y2="20859"/>
                            <a14:backgroundMark x1="42281" y1="35174" x2="42281" y2="35174"/>
                          </a14:backgroundRemoval>
                        </a14:imgEffect>
                      </a14:imgLayer>
                    </a14:imgProps>
                  </a:ext>
                  <a:ext uri="{28A0092B-C50C-407E-A947-70E740481C1C}">
                    <a14:useLocalDpi xmlns:a14="http://schemas.microsoft.com/office/drawing/2010/main"/>
                  </a:ext>
                </a:extLst>
              </a:blip>
              <a:stretch>
                <a:fillRect/>
              </a:stretch>
            </p:blipFill>
            <p:spPr>
              <a:xfrm>
                <a:off x="8578115" y="2552130"/>
                <a:ext cx="4794985" cy="2701322"/>
              </a:xfrm>
              <a:prstGeom prst="rect">
                <a:avLst/>
              </a:prstGeom>
            </p:spPr>
          </p:pic>
          <p:sp>
            <p:nvSpPr>
              <p:cNvPr id="22" name="矩形 21">
                <a:extLst>
                  <a:ext uri="{FF2B5EF4-FFF2-40B4-BE49-F238E27FC236}">
                    <a16:creationId xmlns="" xmlns:a16="http://schemas.microsoft.com/office/drawing/2014/main" id="{CBBD8A92-3152-4DEE-9C15-677F30437462}"/>
                  </a:ext>
                </a:extLst>
              </p:cNvPr>
              <p:cNvSpPr/>
              <p:nvPr/>
            </p:nvSpPr>
            <p:spPr>
              <a:xfrm>
                <a:off x="8330451" y="3963207"/>
                <a:ext cx="190356" cy="1290246"/>
              </a:xfrm>
              <a:prstGeom prst="rect">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EB8A5176-79A1-4311-898B-CC531A8FC590}"/>
                  </a:ext>
                </a:extLst>
              </p:cNvPr>
              <p:cNvSpPr/>
              <p:nvPr/>
            </p:nvSpPr>
            <p:spPr>
              <a:xfrm>
                <a:off x="8260370" y="3963207"/>
                <a:ext cx="41427" cy="1290246"/>
              </a:xfrm>
              <a:prstGeom prst="rect">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4" name="矩形 23">
            <a:extLst>
              <a:ext uri="{FF2B5EF4-FFF2-40B4-BE49-F238E27FC236}">
                <a16:creationId xmlns="" xmlns:a16="http://schemas.microsoft.com/office/drawing/2014/main" id="{F2FD0FDC-EC3D-47AA-BDDF-116102B05FE3}"/>
              </a:ext>
            </a:extLst>
          </p:cNvPr>
          <p:cNvSpPr/>
          <p:nvPr userDrawn="1"/>
        </p:nvSpPr>
        <p:spPr>
          <a:xfrm>
            <a:off x="-2" y="6146728"/>
            <a:ext cx="12192001" cy="920022"/>
          </a:xfrm>
          <a:prstGeom prst="rect">
            <a:avLst/>
          </a:prstGeom>
          <a:blipFill dpi="0" rotWithShape="1">
            <a:blip r:embed="rId6"/>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6D3B3DA6-61B5-4AD7-B513-B5C13A3BC87F}"/>
              </a:ext>
            </a:extLst>
          </p:cNvPr>
          <p:cNvSpPr/>
          <p:nvPr userDrawn="1"/>
        </p:nvSpPr>
        <p:spPr>
          <a:xfrm>
            <a:off x="0" y="-109176"/>
            <a:ext cx="12192001" cy="964623"/>
          </a:xfrm>
          <a:prstGeom prst="rect">
            <a:avLst/>
          </a:prstGeom>
          <a:blipFill dpi="0" rotWithShape="1">
            <a:blip r:embed="rId6"/>
            <a:srcRect/>
            <a:tile tx="0" ty="0" sx="100000" sy="100000" flip="none" algn="tl"/>
          </a:blip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图片 55">
            <a:extLst>
              <a:ext uri="{FF2B5EF4-FFF2-40B4-BE49-F238E27FC236}">
                <a16:creationId xmlns="" xmlns:a16="http://schemas.microsoft.com/office/drawing/2014/main" id="{162666E3-E9E9-4045-92B9-34FA5332CEC5}"/>
              </a:ext>
            </a:extLst>
          </p:cNvPr>
          <p:cNvPicPr>
            <a:picLocks noChangeAspect="1"/>
          </p:cNvPicPr>
          <p:nvPr userDrawn="1"/>
        </p:nvPicPr>
        <p:blipFill rotWithShape="1">
          <a:blip r:embed="rId7" cstate="email">
            <a:extLst>
              <a:ext uri="{28A0092B-C50C-407E-A947-70E740481C1C}">
                <a14:useLocalDpi xmlns:a14="http://schemas.microsoft.com/office/drawing/2010/main"/>
              </a:ext>
            </a:extLst>
          </a:blip>
          <a:srcRect/>
          <a:stretch/>
        </p:blipFill>
        <p:spPr>
          <a:xfrm>
            <a:off x="-2" y="-227260"/>
            <a:ext cx="1904952" cy="7175926"/>
          </a:xfrm>
          <a:prstGeom prst="rect">
            <a:avLst/>
          </a:prstGeom>
        </p:spPr>
      </p:pic>
      <p:pic>
        <p:nvPicPr>
          <p:cNvPr id="57" name="图片 56">
            <a:extLst>
              <a:ext uri="{FF2B5EF4-FFF2-40B4-BE49-F238E27FC236}">
                <a16:creationId xmlns="" xmlns:a16="http://schemas.microsoft.com/office/drawing/2014/main" id="{828F9CDF-3A96-4F97-8EEE-D586132B1748}"/>
              </a:ext>
            </a:extLst>
          </p:cNvPr>
          <p:cNvPicPr>
            <a:picLocks noChangeAspect="1"/>
          </p:cNvPicPr>
          <p:nvPr userDrawn="1"/>
        </p:nvPicPr>
        <p:blipFill rotWithShape="1">
          <a:blip r:embed="rId8" cstate="email">
            <a:extLst>
              <a:ext uri="{28A0092B-C50C-407E-A947-70E740481C1C}">
                <a14:useLocalDpi xmlns:a14="http://schemas.microsoft.com/office/drawing/2010/main"/>
              </a:ext>
            </a:extLst>
          </a:blip>
          <a:srcRect/>
          <a:stretch/>
        </p:blipFill>
        <p:spPr>
          <a:xfrm>
            <a:off x="10316761" y="-227260"/>
            <a:ext cx="1856835" cy="7175926"/>
          </a:xfrm>
          <a:prstGeom prst="rect">
            <a:avLst/>
          </a:prstGeom>
        </p:spPr>
      </p:pic>
    </p:spTree>
    <p:extLst>
      <p:ext uri="{BB962C8B-B14F-4D97-AF65-F5344CB8AC3E}">
        <p14:creationId xmlns:p14="http://schemas.microsoft.com/office/powerpoint/2010/main" val="2773628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BC6F337-E850-4FAE-BC1E-1E814ACABD8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91F0655A-63DF-4B20-B087-EF733997514B}"/>
              </a:ext>
            </a:extLst>
          </p:cNvPr>
          <p:cNvSpPr>
            <a:spLocks noGrp="1"/>
          </p:cNvSpPr>
          <p:nvPr>
            <p:ph type="dt" sz="half" idx="10"/>
          </p:nvPr>
        </p:nvSpPr>
        <p:spPr/>
        <p:txBody>
          <a:bodyPr/>
          <a:lstStyle/>
          <a:p>
            <a:fld id="{D60F9E61-8D26-47A8-A954-9D1CACDA3E78}" type="datetimeFigureOut">
              <a:rPr lang="zh-CN" altLang="en-US" smtClean="0"/>
              <a:t>2020/5/20</a:t>
            </a:fld>
            <a:endParaRPr lang="zh-CN" altLang="en-US"/>
          </a:p>
        </p:txBody>
      </p:sp>
      <p:sp>
        <p:nvSpPr>
          <p:cNvPr id="4" name="页脚占位符 3">
            <a:extLst>
              <a:ext uri="{FF2B5EF4-FFF2-40B4-BE49-F238E27FC236}">
                <a16:creationId xmlns="" xmlns:a16="http://schemas.microsoft.com/office/drawing/2014/main" id="{8C99FB9F-AFDE-4AA9-B3BF-E1AA44E5DA0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A2C3C2C2-5CE2-4BC2-9987-EBFBEA551822}"/>
              </a:ext>
            </a:extLst>
          </p:cNvPr>
          <p:cNvSpPr>
            <a:spLocks noGrp="1"/>
          </p:cNvSpPr>
          <p:nvPr>
            <p:ph type="sldNum" sz="quarter" idx="12"/>
          </p:nvPr>
        </p:nvSpPr>
        <p:spPr/>
        <p:txBody>
          <a:bodyPr/>
          <a:lstStyle/>
          <a:p>
            <a:fld id="{1ECABFC2-7CCE-4972-BA47-D648AE696F88}" type="slidenum">
              <a:rPr lang="zh-CN" altLang="en-US" smtClean="0"/>
              <a:t>‹#›</a:t>
            </a:fld>
            <a:endParaRPr lang="zh-CN" altLang="en-US"/>
          </a:p>
        </p:txBody>
      </p:sp>
    </p:spTree>
    <p:extLst>
      <p:ext uri="{BB962C8B-B14F-4D97-AF65-F5344CB8AC3E}">
        <p14:creationId xmlns:p14="http://schemas.microsoft.com/office/powerpoint/2010/main" val="1998522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xmlns:p15="http://schemas.microsoft.com/office/powerpoint/2012/main">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16129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05464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79660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1205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pic>
        <p:nvPicPr>
          <p:cNvPr id="31" name="图片 30">
            <a:extLst>
              <a:ext uri="{FF2B5EF4-FFF2-40B4-BE49-F238E27FC236}">
                <a16:creationId xmlns="" xmlns:a16="http://schemas.microsoft.com/office/drawing/2014/main" id="{4A5CECAD-DA8E-4754-A289-67A25146C76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970666"/>
            <a:ext cx="12192000" cy="5789995"/>
          </a:xfrm>
          <a:prstGeom prst="rect">
            <a:avLst/>
          </a:prstGeom>
        </p:spPr>
      </p:pic>
      <p:sp>
        <p:nvSpPr>
          <p:cNvPr id="36" name="矩形 35">
            <a:extLst>
              <a:ext uri="{FF2B5EF4-FFF2-40B4-BE49-F238E27FC236}">
                <a16:creationId xmlns="" xmlns:a16="http://schemas.microsoft.com/office/drawing/2014/main" id="{1F9FCAE5-96CF-492D-9AFA-B73F3A0E25D2}"/>
              </a:ext>
            </a:extLst>
          </p:cNvPr>
          <p:cNvSpPr/>
          <p:nvPr userDrawn="1"/>
        </p:nvSpPr>
        <p:spPr>
          <a:xfrm>
            <a:off x="1" y="970666"/>
            <a:ext cx="12225324" cy="5887334"/>
          </a:xfrm>
          <a:prstGeom prst="rect">
            <a:avLst/>
          </a:prstGeom>
          <a:solidFill>
            <a:srgbClr val="E9E8E6">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椭圆 5">
            <a:extLst>
              <a:ext uri="{FF2B5EF4-FFF2-40B4-BE49-F238E27FC236}">
                <a16:creationId xmlns="" xmlns:a16="http://schemas.microsoft.com/office/drawing/2014/main" id="{4A46CB10-D9D3-40DD-BBDC-CF9F869D0DC0}"/>
              </a:ext>
            </a:extLst>
          </p:cNvPr>
          <p:cNvSpPr/>
          <p:nvPr userDrawn="1"/>
        </p:nvSpPr>
        <p:spPr>
          <a:xfrm>
            <a:off x="797418" y="1400959"/>
            <a:ext cx="1963242" cy="1944414"/>
          </a:xfrm>
          <a:prstGeom prst="ellipse">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 xmlns:a16="http://schemas.microsoft.com/office/drawing/2014/main" id="{15BC73BA-7F6D-4B5E-B1F9-712D58E9BC6E}"/>
              </a:ext>
            </a:extLst>
          </p:cNvPr>
          <p:cNvSpPr/>
          <p:nvPr/>
        </p:nvSpPr>
        <p:spPr>
          <a:xfrm>
            <a:off x="3644671" y="1400959"/>
            <a:ext cx="1963242" cy="1944414"/>
          </a:xfrm>
          <a:prstGeom prst="ellipse">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 xmlns:a16="http://schemas.microsoft.com/office/drawing/2014/main" id="{06AB4087-9C6F-4693-92F2-873B73EEC2DA}"/>
              </a:ext>
            </a:extLst>
          </p:cNvPr>
          <p:cNvSpPr/>
          <p:nvPr/>
        </p:nvSpPr>
        <p:spPr>
          <a:xfrm>
            <a:off x="6491924" y="1400959"/>
            <a:ext cx="1963242" cy="1944414"/>
          </a:xfrm>
          <a:prstGeom prst="ellipse">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 xmlns:a16="http://schemas.microsoft.com/office/drawing/2014/main" id="{AAEECA5C-D9A7-4DFF-97A2-04C71686AFA0}"/>
              </a:ext>
            </a:extLst>
          </p:cNvPr>
          <p:cNvSpPr/>
          <p:nvPr/>
        </p:nvSpPr>
        <p:spPr>
          <a:xfrm>
            <a:off x="9339176" y="1400959"/>
            <a:ext cx="1963242" cy="1944414"/>
          </a:xfrm>
          <a:prstGeom prst="ellipse">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图片占位符 31">
            <a:extLst>
              <a:ext uri="{FF2B5EF4-FFF2-40B4-BE49-F238E27FC236}">
                <a16:creationId xmlns="" xmlns:a16="http://schemas.microsoft.com/office/drawing/2014/main" id="{0CEB018A-CEEC-4D16-857B-03DF097E6185}"/>
              </a:ext>
            </a:extLst>
          </p:cNvPr>
          <p:cNvSpPr>
            <a:spLocks noGrp="1"/>
          </p:cNvSpPr>
          <p:nvPr>
            <p:ph type="pic" sz="quarter" idx="11"/>
          </p:nvPr>
        </p:nvSpPr>
        <p:spPr>
          <a:xfrm>
            <a:off x="3744397" y="1499729"/>
            <a:ext cx="1763789" cy="1746874"/>
          </a:xfrm>
          <a:prstGeom prst="ellipse">
            <a:avLst/>
          </a:prstGeom>
        </p:spPr>
        <p:txBody>
          <a:bodyPr/>
          <a:lstStyle/>
          <a:p>
            <a:endParaRPr lang="zh-CN" altLang="en-US"/>
          </a:p>
        </p:txBody>
      </p:sp>
      <p:sp>
        <p:nvSpPr>
          <p:cNvPr id="34" name="图片占位符 31">
            <a:extLst>
              <a:ext uri="{FF2B5EF4-FFF2-40B4-BE49-F238E27FC236}">
                <a16:creationId xmlns="" xmlns:a16="http://schemas.microsoft.com/office/drawing/2014/main" id="{953AA4D4-FC06-454B-8E0F-4BB69DE83282}"/>
              </a:ext>
            </a:extLst>
          </p:cNvPr>
          <p:cNvSpPr>
            <a:spLocks noGrp="1"/>
          </p:cNvSpPr>
          <p:nvPr>
            <p:ph type="pic" sz="quarter" idx="12"/>
          </p:nvPr>
        </p:nvSpPr>
        <p:spPr>
          <a:xfrm>
            <a:off x="6591652" y="1499729"/>
            <a:ext cx="1763789" cy="1746874"/>
          </a:xfrm>
          <a:prstGeom prst="ellipse">
            <a:avLst/>
          </a:prstGeom>
        </p:spPr>
        <p:txBody>
          <a:bodyPr/>
          <a:lstStyle/>
          <a:p>
            <a:endParaRPr lang="zh-CN" altLang="en-US"/>
          </a:p>
        </p:txBody>
      </p:sp>
      <p:sp>
        <p:nvSpPr>
          <p:cNvPr id="35" name="图片占位符 31">
            <a:extLst>
              <a:ext uri="{FF2B5EF4-FFF2-40B4-BE49-F238E27FC236}">
                <a16:creationId xmlns="" xmlns:a16="http://schemas.microsoft.com/office/drawing/2014/main" id="{435B17A2-9394-46B2-A9BB-908EAA7B6FF8}"/>
              </a:ext>
            </a:extLst>
          </p:cNvPr>
          <p:cNvSpPr>
            <a:spLocks noGrp="1"/>
          </p:cNvSpPr>
          <p:nvPr>
            <p:ph type="pic" sz="quarter" idx="13"/>
          </p:nvPr>
        </p:nvSpPr>
        <p:spPr>
          <a:xfrm>
            <a:off x="9438902" y="1499729"/>
            <a:ext cx="1763789" cy="1746874"/>
          </a:xfrm>
          <a:prstGeom prst="ellipse">
            <a:avLst/>
          </a:prstGeom>
        </p:spPr>
        <p:txBody>
          <a:bodyPr/>
          <a:lstStyle/>
          <a:p>
            <a:endParaRPr lang="zh-CN" altLang="en-US"/>
          </a:p>
        </p:txBody>
      </p:sp>
      <p:sp>
        <p:nvSpPr>
          <p:cNvPr id="32" name="图片占位符 31">
            <a:extLst>
              <a:ext uri="{FF2B5EF4-FFF2-40B4-BE49-F238E27FC236}">
                <a16:creationId xmlns="" xmlns:a16="http://schemas.microsoft.com/office/drawing/2014/main" id="{0FC300E3-08D4-468C-88D1-E614A1F6EAD1}"/>
              </a:ext>
            </a:extLst>
          </p:cNvPr>
          <p:cNvSpPr>
            <a:spLocks noGrp="1"/>
          </p:cNvSpPr>
          <p:nvPr>
            <p:ph type="pic" sz="quarter" idx="10"/>
          </p:nvPr>
        </p:nvSpPr>
        <p:spPr>
          <a:xfrm>
            <a:off x="897146" y="1499730"/>
            <a:ext cx="1763789" cy="1746874"/>
          </a:xfrm>
          <a:prstGeom prst="ellipse">
            <a:avLst/>
          </a:prstGeom>
        </p:spPr>
        <p:txBody>
          <a:bodyPr/>
          <a:lstStyle/>
          <a:p>
            <a:endParaRPr lang="zh-CN" altLang="en-US"/>
          </a:p>
        </p:txBody>
      </p:sp>
      <p:cxnSp>
        <p:nvCxnSpPr>
          <p:cNvPr id="18" name="直接连接符 17">
            <a:extLst>
              <a:ext uri="{FF2B5EF4-FFF2-40B4-BE49-F238E27FC236}">
                <a16:creationId xmlns="" xmlns:a16="http://schemas.microsoft.com/office/drawing/2014/main" id="{A82EBDCB-E372-46FD-9390-412ADB8E7E43}"/>
              </a:ext>
            </a:extLst>
          </p:cNvPr>
          <p:cNvCxnSpPr>
            <a:cxnSpLocks/>
          </p:cNvCxnSpPr>
          <p:nvPr userDrawn="1"/>
        </p:nvCxnSpPr>
        <p:spPr>
          <a:xfrm>
            <a:off x="233643" y="932603"/>
            <a:ext cx="11724714"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pic>
        <p:nvPicPr>
          <p:cNvPr id="19" name="图片 18" descr="图片包含 砖, 户外, 材料, 男人&#10;&#10;描述已自动生成">
            <a:extLst>
              <a:ext uri="{FF2B5EF4-FFF2-40B4-BE49-F238E27FC236}">
                <a16:creationId xmlns="" xmlns:a16="http://schemas.microsoft.com/office/drawing/2014/main" id="{7F743C71-CD43-434B-8BD3-416DE743277B}"/>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2134516" y="329787"/>
            <a:ext cx="57484" cy="526313"/>
          </a:xfrm>
          <a:prstGeom prst="parallelogram">
            <a:avLst>
              <a:gd name="adj" fmla="val 0"/>
            </a:avLst>
          </a:prstGeom>
          <a:effectLst/>
        </p:spPr>
      </p:pic>
      <p:sp>
        <p:nvSpPr>
          <p:cNvPr id="20" name="文本框 19">
            <a:extLst>
              <a:ext uri="{FF2B5EF4-FFF2-40B4-BE49-F238E27FC236}">
                <a16:creationId xmlns="" xmlns:a16="http://schemas.microsoft.com/office/drawing/2014/main" id="{40F6BB72-14B7-4DE8-9405-89FD33B3FAA9}"/>
              </a:ext>
            </a:extLst>
          </p:cNvPr>
          <p:cNvSpPr txBox="1"/>
          <p:nvPr userDrawn="1"/>
        </p:nvSpPr>
        <p:spPr>
          <a:xfrm>
            <a:off x="709521" y="412750"/>
            <a:ext cx="9377908" cy="438828"/>
          </a:xfrm>
          <a:prstGeom prst="rect">
            <a:avLst/>
          </a:prstGeom>
          <a:noFill/>
        </p:spPr>
        <p:txBody>
          <a:bodyPr wrap="square" rtlCol="0">
            <a:spAutoFit/>
          </a:bodyPr>
          <a:lstStyle/>
          <a:p>
            <a:endParaRPr lang="zh-CN" altLang="en-US" dirty="0"/>
          </a:p>
        </p:txBody>
      </p:sp>
      <p:pic>
        <p:nvPicPr>
          <p:cNvPr id="21" name="图片 24">
            <a:extLst>
              <a:ext uri="{FF2B5EF4-FFF2-40B4-BE49-F238E27FC236}">
                <a16:creationId xmlns="" xmlns:a16="http://schemas.microsoft.com/office/drawing/2014/main" id="{54086F83-FDCE-4113-BE0B-E6491EDD4E3F}"/>
              </a:ext>
            </a:extLst>
          </p:cNvPr>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098603" y="328749"/>
            <a:ext cx="1744147" cy="502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组合 21">
            <a:extLst>
              <a:ext uri="{FF2B5EF4-FFF2-40B4-BE49-F238E27FC236}">
                <a16:creationId xmlns="" xmlns:a16="http://schemas.microsoft.com/office/drawing/2014/main" id="{A7E49F3D-DA72-43BD-BFB2-86E8D7689B0A}"/>
              </a:ext>
            </a:extLst>
          </p:cNvPr>
          <p:cNvGrpSpPr/>
          <p:nvPr userDrawn="1"/>
        </p:nvGrpSpPr>
        <p:grpSpPr>
          <a:xfrm>
            <a:off x="0" y="181863"/>
            <a:ext cx="1519885" cy="702613"/>
            <a:chOff x="115239" y="181863"/>
            <a:chExt cx="1519885" cy="702613"/>
          </a:xfrm>
        </p:grpSpPr>
        <p:pic>
          <p:nvPicPr>
            <p:cNvPr id="23" name="图片 22">
              <a:extLst>
                <a:ext uri="{FF2B5EF4-FFF2-40B4-BE49-F238E27FC236}">
                  <a16:creationId xmlns="" xmlns:a16="http://schemas.microsoft.com/office/drawing/2014/main" id="{EFBAE5C7-F0B0-4725-A044-3EC78AB606B4}"/>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5239" y="181863"/>
              <a:ext cx="1519885" cy="700231"/>
            </a:xfrm>
            <a:prstGeom prst="rect">
              <a:avLst/>
            </a:prstGeom>
          </p:spPr>
        </p:pic>
        <p:cxnSp>
          <p:nvCxnSpPr>
            <p:cNvPr id="24" name="直接连接符 23">
              <a:extLst>
                <a:ext uri="{FF2B5EF4-FFF2-40B4-BE49-F238E27FC236}">
                  <a16:creationId xmlns="" xmlns:a16="http://schemas.microsoft.com/office/drawing/2014/main" id="{FD3518F8-5D55-4F3C-AA92-BF533B28BBBC}"/>
                </a:ext>
              </a:extLst>
            </p:cNvPr>
            <p:cNvCxnSpPr>
              <a:cxnSpLocks/>
            </p:cNvCxnSpPr>
            <p:nvPr userDrawn="1"/>
          </p:nvCxnSpPr>
          <p:spPr>
            <a:xfrm>
              <a:off x="1635124" y="590551"/>
              <a:ext cx="0" cy="293925"/>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2A6BDBE4-82BB-4941-831F-F0DC32582C0E}"/>
                </a:ext>
              </a:extLst>
            </p:cNvPr>
            <p:cNvCxnSpPr>
              <a:cxnSpLocks/>
            </p:cNvCxnSpPr>
            <p:nvPr userDrawn="1"/>
          </p:nvCxnSpPr>
          <p:spPr>
            <a:xfrm>
              <a:off x="644128" y="882094"/>
              <a:ext cx="990996" cy="0"/>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grpSp>
      <p:sp>
        <p:nvSpPr>
          <p:cNvPr id="26" name="平行四边形 25">
            <a:extLst>
              <a:ext uri="{FF2B5EF4-FFF2-40B4-BE49-F238E27FC236}">
                <a16:creationId xmlns="" xmlns:a16="http://schemas.microsoft.com/office/drawing/2014/main" id="{2C54A142-CAD5-46BE-B667-2C51FA05E99B}"/>
              </a:ext>
            </a:extLst>
          </p:cNvPr>
          <p:cNvSpPr/>
          <p:nvPr userDrawn="1"/>
        </p:nvSpPr>
        <p:spPr>
          <a:xfrm>
            <a:off x="1373561" y="335252"/>
            <a:ext cx="376330" cy="569056"/>
          </a:xfrm>
          <a:prstGeom prst="parallelogram">
            <a:avLst>
              <a:gd name="adj" fmla="val 49078"/>
            </a:avLst>
          </a:prstGeom>
          <a:blipFill dpi="0" rotWithShape="1">
            <a:blip r:embed="rId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7" name="图片 26" descr="图片包含 砖, 户外, 材料, 男人&#10;&#10;描述已自动生成">
            <a:extLst>
              <a:ext uri="{FF2B5EF4-FFF2-40B4-BE49-F238E27FC236}">
                <a16:creationId xmlns="" xmlns:a16="http://schemas.microsoft.com/office/drawing/2014/main" id="{1000A709-338F-4E02-AD52-BAC5CBA958DE}"/>
              </a:ext>
            </a:extLst>
          </p:cNvPr>
          <p:cNvPicPr>
            <a:picLocks noChangeAspect="1"/>
          </p:cNvPicPr>
          <p:nvPr userDrawn="1"/>
        </p:nvPicPr>
        <p:blipFill rotWithShape="1">
          <a:blip r:embed="rId8" cstate="email">
            <a:extLst>
              <a:ext uri="{28A0092B-C50C-407E-A947-70E740481C1C}">
                <a14:useLocalDpi xmlns:a14="http://schemas.microsoft.com/office/drawing/2010/main"/>
              </a:ext>
            </a:extLst>
          </a:blip>
          <a:srcRect/>
          <a:stretch/>
        </p:blipFill>
        <p:spPr>
          <a:xfrm>
            <a:off x="731" y="336468"/>
            <a:ext cx="619368" cy="573911"/>
          </a:xfrm>
          <a:custGeom>
            <a:avLst/>
            <a:gdLst>
              <a:gd name="connsiteX0" fmla="*/ 76554 w 619368"/>
              <a:gd name="connsiteY0" fmla="*/ 0 h 573911"/>
              <a:gd name="connsiteX1" fmla="*/ 619368 w 619368"/>
              <a:gd name="connsiteY1" fmla="*/ 0 h 573911"/>
              <a:gd name="connsiteX2" fmla="*/ 421466 w 619368"/>
              <a:gd name="connsiteY2" fmla="*/ 573911 h 573911"/>
              <a:gd name="connsiteX3" fmla="*/ 0 w 619368"/>
              <a:gd name="connsiteY3" fmla="*/ 573911 h 573911"/>
              <a:gd name="connsiteX4" fmla="*/ 0 w 619368"/>
              <a:gd name="connsiteY4" fmla="*/ 222005 h 573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368" h="573911">
                <a:moveTo>
                  <a:pt x="76554" y="0"/>
                </a:moveTo>
                <a:lnTo>
                  <a:pt x="619368" y="0"/>
                </a:lnTo>
                <a:lnTo>
                  <a:pt x="421466" y="573911"/>
                </a:lnTo>
                <a:lnTo>
                  <a:pt x="0" y="573911"/>
                </a:lnTo>
                <a:lnTo>
                  <a:pt x="0" y="222005"/>
                </a:lnTo>
                <a:close/>
              </a:path>
            </a:pathLst>
          </a:custGeom>
          <a:effectLst/>
        </p:spPr>
      </p:pic>
      <p:sp>
        <p:nvSpPr>
          <p:cNvPr id="28" name="任意多边形: 形状 27">
            <a:extLst>
              <a:ext uri="{FF2B5EF4-FFF2-40B4-BE49-F238E27FC236}">
                <a16:creationId xmlns="" xmlns:a16="http://schemas.microsoft.com/office/drawing/2014/main" id="{5DE18881-6B12-4B32-AAB8-B2BD8F121C13}"/>
              </a:ext>
            </a:extLst>
          </p:cNvPr>
          <p:cNvSpPr/>
          <p:nvPr userDrawn="1"/>
        </p:nvSpPr>
        <p:spPr>
          <a:xfrm flipV="1">
            <a:off x="1" y="277812"/>
            <a:ext cx="570649" cy="665162"/>
          </a:xfrm>
          <a:custGeom>
            <a:avLst/>
            <a:gdLst>
              <a:gd name="connsiteX0" fmla="*/ 0 w 570649"/>
              <a:gd name="connsiteY0" fmla="*/ 665162 h 665162"/>
              <a:gd name="connsiteX1" fmla="*/ 570649 w 570649"/>
              <a:gd name="connsiteY1" fmla="*/ 665162 h 665162"/>
              <a:gd name="connsiteX2" fmla="*/ 337523 w 570649"/>
              <a:gd name="connsiteY2" fmla="*/ 0 h 665162"/>
              <a:gd name="connsiteX3" fmla="*/ 0 w 570649"/>
              <a:gd name="connsiteY3" fmla="*/ 0 h 665162"/>
            </a:gdLst>
            <a:ahLst/>
            <a:cxnLst>
              <a:cxn ang="0">
                <a:pos x="connsiteX0" y="connsiteY0"/>
              </a:cxn>
              <a:cxn ang="0">
                <a:pos x="connsiteX1" y="connsiteY1"/>
              </a:cxn>
              <a:cxn ang="0">
                <a:pos x="connsiteX2" y="connsiteY2"/>
              </a:cxn>
              <a:cxn ang="0">
                <a:pos x="connsiteX3" y="connsiteY3"/>
              </a:cxn>
            </a:cxnLst>
            <a:rect l="l" t="t" r="r" b="b"/>
            <a:pathLst>
              <a:path w="570649" h="665162">
                <a:moveTo>
                  <a:pt x="0" y="665162"/>
                </a:moveTo>
                <a:lnTo>
                  <a:pt x="570649" y="665162"/>
                </a:lnTo>
                <a:lnTo>
                  <a:pt x="337523" y="0"/>
                </a:lnTo>
                <a:lnTo>
                  <a:pt x="0" y="0"/>
                </a:lnTo>
                <a:close/>
              </a:path>
            </a:pathLst>
          </a:custGeom>
          <a:blipFill dpi="0" rotWithShape="1">
            <a:blip r:embed="rId9" cstate="email">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9" name="矩形 28">
            <a:extLst>
              <a:ext uri="{FF2B5EF4-FFF2-40B4-BE49-F238E27FC236}">
                <a16:creationId xmlns="" xmlns:a16="http://schemas.microsoft.com/office/drawing/2014/main" id="{4BF0689D-12AD-4F74-ABEF-186C4E6CBB3F}"/>
              </a:ext>
            </a:extLst>
          </p:cNvPr>
          <p:cNvSpPr/>
          <p:nvPr userDrawn="1"/>
        </p:nvSpPr>
        <p:spPr>
          <a:xfrm>
            <a:off x="0" y="6131379"/>
            <a:ext cx="12192000" cy="795770"/>
          </a:xfrm>
          <a:prstGeom prst="rect">
            <a:avLst/>
          </a:prstGeom>
          <a:blipFill dpi="0" rotWithShape="1">
            <a:blip r:embed="rId10"/>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 xmlns:a16="http://schemas.microsoft.com/office/drawing/2014/main" id="{FC771F76-D6C2-4EF6-BC9B-6CA1C594E132}"/>
              </a:ext>
            </a:extLst>
          </p:cNvPr>
          <p:cNvSpPr txBox="1"/>
          <p:nvPr userDrawn="1"/>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Tree>
    <p:extLst>
      <p:ext uri="{BB962C8B-B14F-4D97-AF65-F5344CB8AC3E}">
        <p14:creationId xmlns:p14="http://schemas.microsoft.com/office/powerpoint/2010/main" val="3518682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6990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86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pic>
        <p:nvPicPr>
          <p:cNvPr id="31" name="图片 30">
            <a:extLst>
              <a:ext uri="{FF2B5EF4-FFF2-40B4-BE49-F238E27FC236}">
                <a16:creationId xmlns="" xmlns:a16="http://schemas.microsoft.com/office/drawing/2014/main" id="{4A5CECAD-DA8E-4754-A289-67A25146C76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970666"/>
            <a:ext cx="12192000" cy="5789995"/>
          </a:xfrm>
          <a:prstGeom prst="rect">
            <a:avLst/>
          </a:prstGeom>
        </p:spPr>
      </p:pic>
      <p:sp>
        <p:nvSpPr>
          <p:cNvPr id="36" name="矩形 35">
            <a:extLst>
              <a:ext uri="{FF2B5EF4-FFF2-40B4-BE49-F238E27FC236}">
                <a16:creationId xmlns="" xmlns:a16="http://schemas.microsoft.com/office/drawing/2014/main" id="{1F9FCAE5-96CF-492D-9AFA-B73F3A0E25D2}"/>
              </a:ext>
            </a:extLst>
          </p:cNvPr>
          <p:cNvSpPr/>
          <p:nvPr userDrawn="1"/>
        </p:nvSpPr>
        <p:spPr>
          <a:xfrm>
            <a:off x="1" y="970666"/>
            <a:ext cx="12225324" cy="5887334"/>
          </a:xfrm>
          <a:prstGeom prst="rect">
            <a:avLst/>
          </a:prstGeom>
          <a:solidFill>
            <a:srgbClr val="E9E8E6">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a:extLst>
              <a:ext uri="{FF2B5EF4-FFF2-40B4-BE49-F238E27FC236}">
                <a16:creationId xmlns="" xmlns:a16="http://schemas.microsoft.com/office/drawing/2014/main" id="{A82EBDCB-E372-46FD-9390-412ADB8E7E43}"/>
              </a:ext>
            </a:extLst>
          </p:cNvPr>
          <p:cNvCxnSpPr>
            <a:cxnSpLocks/>
          </p:cNvCxnSpPr>
          <p:nvPr userDrawn="1"/>
        </p:nvCxnSpPr>
        <p:spPr>
          <a:xfrm>
            <a:off x="233643" y="932603"/>
            <a:ext cx="11724714"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pic>
        <p:nvPicPr>
          <p:cNvPr id="19" name="图片 18" descr="图片包含 砖, 户外, 材料, 男人&#10;&#10;描述已自动生成">
            <a:extLst>
              <a:ext uri="{FF2B5EF4-FFF2-40B4-BE49-F238E27FC236}">
                <a16:creationId xmlns="" xmlns:a16="http://schemas.microsoft.com/office/drawing/2014/main" id="{7F743C71-CD43-434B-8BD3-416DE743277B}"/>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134516" y="329787"/>
            <a:ext cx="57484" cy="526313"/>
          </a:xfrm>
          <a:prstGeom prst="parallelogram">
            <a:avLst>
              <a:gd name="adj" fmla="val 0"/>
            </a:avLst>
          </a:prstGeom>
          <a:effectLst/>
        </p:spPr>
      </p:pic>
      <p:sp>
        <p:nvSpPr>
          <p:cNvPr id="20" name="文本框 19">
            <a:extLst>
              <a:ext uri="{FF2B5EF4-FFF2-40B4-BE49-F238E27FC236}">
                <a16:creationId xmlns="" xmlns:a16="http://schemas.microsoft.com/office/drawing/2014/main" id="{40F6BB72-14B7-4DE8-9405-89FD33B3FAA9}"/>
              </a:ext>
            </a:extLst>
          </p:cNvPr>
          <p:cNvSpPr txBox="1"/>
          <p:nvPr userDrawn="1"/>
        </p:nvSpPr>
        <p:spPr>
          <a:xfrm>
            <a:off x="709521" y="412750"/>
            <a:ext cx="9377908" cy="438828"/>
          </a:xfrm>
          <a:prstGeom prst="rect">
            <a:avLst/>
          </a:prstGeom>
          <a:noFill/>
        </p:spPr>
        <p:txBody>
          <a:bodyPr wrap="square" rtlCol="0">
            <a:spAutoFit/>
          </a:bodyPr>
          <a:lstStyle/>
          <a:p>
            <a:endParaRPr lang="zh-CN" altLang="en-US" dirty="0"/>
          </a:p>
        </p:txBody>
      </p:sp>
      <p:pic>
        <p:nvPicPr>
          <p:cNvPr id="21" name="图片 24">
            <a:extLst>
              <a:ext uri="{FF2B5EF4-FFF2-40B4-BE49-F238E27FC236}">
                <a16:creationId xmlns="" xmlns:a16="http://schemas.microsoft.com/office/drawing/2014/main" id="{54086F83-FDCE-4113-BE0B-E6491EDD4E3F}"/>
              </a:ext>
            </a:extLst>
          </p:cNvPr>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10098603" y="328749"/>
            <a:ext cx="1744147" cy="502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组合 21">
            <a:extLst>
              <a:ext uri="{FF2B5EF4-FFF2-40B4-BE49-F238E27FC236}">
                <a16:creationId xmlns="" xmlns:a16="http://schemas.microsoft.com/office/drawing/2014/main" id="{A7E49F3D-DA72-43BD-BFB2-86E8D7689B0A}"/>
              </a:ext>
            </a:extLst>
          </p:cNvPr>
          <p:cNvGrpSpPr/>
          <p:nvPr userDrawn="1"/>
        </p:nvGrpSpPr>
        <p:grpSpPr>
          <a:xfrm>
            <a:off x="0" y="181863"/>
            <a:ext cx="1519885" cy="702613"/>
            <a:chOff x="115239" y="181863"/>
            <a:chExt cx="1519885" cy="702613"/>
          </a:xfrm>
        </p:grpSpPr>
        <p:pic>
          <p:nvPicPr>
            <p:cNvPr id="23" name="图片 22">
              <a:extLst>
                <a:ext uri="{FF2B5EF4-FFF2-40B4-BE49-F238E27FC236}">
                  <a16:creationId xmlns="" xmlns:a16="http://schemas.microsoft.com/office/drawing/2014/main" id="{EFBAE5C7-F0B0-4725-A044-3EC78AB606B4}"/>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5239" y="181863"/>
              <a:ext cx="1519885" cy="700231"/>
            </a:xfrm>
            <a:prstGeom prst="rect">
              <a:avLst/>
            </a:prstGeom>
          </p:spPr>
        </p:pic>
        <p:cxnSp>
          <p:nvCxnSpPr>
            <p:cNvPr id="24" name="直接连接符 23">
              <a:extLst>
                <a:ext uri="{FF2B5EF4-FFF2-40B4-BE49-F238E27FC236}">
                  <a16:creationId xmlns="" xmlns:a16="http://schemas.microsoft.com/office/drawing/2014/main" id="{FD3518F8-5D55-4F3C-AA92-BF533B28BBBC}"/>
                </a:ext>
              </a:extLst>
            </p:cNvPr>
            <p:cNvCxnSpPr>
              <a:cxnSpLocks/>
            </p:cNvCxnSpPr>
            <p:nvPr userDrawn="1"/>
          </p:nvCxnSpPr>
          <p:spPr>
            <a:xfrm>
              <a:off x="1635124" y="590551"/>
              <a:ext cx="0" cy="293925"/>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2A6BDBE4-82BB-4941-831F-F0DC32582C0E}"/>
                </a:ext>
              </a:extLst>
            </p:cNvPr>
            <p:cNvCxnSpPr>
              <a:cxnSpLocks/>
            </p:cNvCxnSpPr>
            <p:nvPr userDrawn="1"/>
          </p:nvCxnSpPr>
          <p:spPr>
            <a:xfrm>
              <a:off x="644128" y="882094"/>
              <a:ext cx="990996" cy="0"/>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grpSp>
      <p:sp>
        <p:nvSpPr>
          <p:cNvPr id="26" name="平行四边形 25">
            <a:extLst>
              <a:ext uri="{FF2B5EF4-FFF2-40B4-BE49-F238E27FC236}">
                <a16:creationId xmlns="" xmlns:a16="http://schemas.microsoft.com/office/drawing/2014/main" id="{2C54A142-CAD5-46BE-B667-2C51FA05E99B}"/>
              </a:ext>
            </a:extLst>
          </p:cNvPr>
          <p:cNvSpPr/>
          <p:nvPr userDrawn="1"/>
        </p:nvSpPr>
        <p:spPr>
          <a:xfrm>
            <a:off x="1373561" y="335252"/>
            <a:ext cx="376330" cy="569056"/>
          </a:xfrm>
          <a:prstGeom prst="parallelogram">
            <a:avLst>
              <a:gd name="adj" fmla="val 49078"/>
            </a:avLst>
          </a:prstGeom>
          <a:blipFill dpi="0" rotWithShape="1">
            <a:blip r:embed="rId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7" name="图片 26" descr="图片包含 砖, 户外, 材料, 男人&#10;&#10;描述已自动生成">
            <a:extLst>
              <a:ext uri="{FF2B5EF4-FFF2-40B4-BE49-F238E27FC236}">
                <a16:creationId xmlns="" xmlns:a16="http://schemas.microsoft.com/office/drawing/2014/main" id="{1000A709-338F-4E02-AD52-BAC5CBA958DE}"/>
              </a:ext>
            </a:extLst>
          </p:cNvPr>
          <p:cNvPicPr>
            <a:picLocks noChangeAspect="1"/>
          </p:cNvPicPr>
          <p:nvPr userDrawn="1"/>
        </p:nvPicPr>
        <p:blipFill rotWithShape="1">
          <a:blip r:embed="rId7" cstate="email">
            <a:extLst>
              <a:ext uri="{28A0092B-C50C-407E-A947-70E740481C1C}">
                <a14:useLocalDpi xmlns:a14="http://schemas.microsoft.com/office/drawing/2010/main"/>
              </a:ext>
            </a:extLst>
          </a:blip>
          <a:srcRect/>
          <a:stretch/>
        </p:blipFill>
        <p:spPr>
          <a:xfrm>
            <a:off x="731" y="336468"/>
            <a:ext cx="619368" cy="573911"/>
          </a:xfrm>
          <a:custGeom>
            <a:avLst/>
            <a:gdLst>
              <a:gd name="connsiteX0" fmla="*/ 76554 w 619368"/>
              <a:gd name="connsiteY0" fmla="*/ 0 h 573911"/>
              <a:gd name="connsiteX1" fmla="*/ 619368 w 619368"/>
              <a:gd name="connsiteY1" fmla="*/ 0 h 573911"/>
              <a:gd name="connsiteX2" fmla="*/ 421466 w 619368"/>
              <a:gd name="connsiteY2" fmla="*/ 573911 h 573911"/>
              <a:gd name="connsiteX3" fmla="*/ 0 w 619368"/>
              <a:gd name="connsiteY3" fmla="*/ 573911 h 573911"/>
              <a:gd name="connsiteX4" fmla="*/ 0 w 619368"/>
              <a:gd name="connsiteY4" fmla="*/ 222005 h 573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368" h="573911">
                <a:moveTo>
                  <a:pt x="76554" y="0"/>
                </a:moveTo>
                <a:lnTo>
                  <a:pt x="619368" y="0"/>
                </a:lnTo>
                <a:lnTo>
                  <a:pt x="421466" y="573911"/>
                </a:lnTo>
                <a:lnTo>
                  <a:pt x="0" y="573911"/>
                </a:lnTo>
                <a:lnTo>
                  <a:pt x="0" y="222005"/>
                </a:lnTo>
                <a:close/>
              </a:path>
            </a:pathLst>
          </a:custGeom>
          <a:effectLst/>
        </p:spPr>
      </p:pic>
      <p:sp>
        <p:nvSpPr>
          <p:cNvPr id="28" name="任意多边形: 形状 27">
            <a:extLst>
              <a:ext uri="{FF2B5EF4-FFF2-40B4-BE49-F238E27FC236}">
                <a16:creationId xmlns="" xmlns:a16="http://schemas.microsoft.com/office/drawing/2014/main" id="{5DE18881-6B12-4B32-AAB8-B2BD8F121C13}"/>
              </a:ext>
            </a:extLst>
          </p:cNvPr>
          <p:cNvSpPr/>
          <p:nvPr userDrawn="1"/>
        </p:nvSpPr>
        <p:spPr>
          <a:xfrm flipV="1">
            <a:off x="1" y="277812"/>
            <a:ext cx="570649" cy="665162"/>
          </a:xfrm>
          <a:custGeom>
            <a:avLst/>
            <a:gdLst>
              <a:gd name="connsiteX0" fmla="*/ 0 w 570649"/>
              <a:gd name="connsiteY0" fmla="*/ 665162 h 665162"/>
              <a:gd name="connsiteX1" fmla="*/ 570649 w 570649"/>
              <a:gd name="connsiteY1" fmla="*/ 665162 h 665162"/>
              <a:gd name="connsiteX2" fmla="*/ 337523 w 570649"/>
              <a:gd name="connsiteY2" fmla="*/ 0 h 665162"/>
              <a:gd name="connsiteX3" fmla="*/ 0 w 570649"/>
              <a:gd name="connsiteY3" fmla="*/ 0 h 665162"/>
            </a:gdLst>
            <a:ahLst/>
            <a:cxnLst>
              <a:cxn ang="0">
                <a:pos x="connsiteX0" y="connsiteY0"/>
              </a:cxn>
              <a:cxn ang="0">
                <a:pos x="connsiteX1" y="connsiteY1"/>
              </a:cxn>
              <a:cxn ang="0">
                <a:pos x="connsiteX2" y="connsiteY2"/>
              </a:cxn>
              <a:cxn ang="0">
                <a:pos x="connsiteX3" y="connsiteY3"/>
              </a:cxn>
            </a:cxnLst>
            <a:rect l="l" t="t" r="r" b="b"/>
            <a:pathLst>
              <a:path w="570649" h="665162">
                <a:moveTo>
                  <a:pt x="0" y="665162"/>
                </a:moveTo>
                <a:lnTo>
                  <a:pt x="570649" y="665162"/>
                </a:lnTo>
                <a:lnTo>
                  <a:pt x="337523" y="0"/>
                </a:lnTo>
                <a:lnTo>
                  <a:pt x="0" y="0"/>
                </a:lnTo>
                <a:close/>
              </a:path>
            </a:pathLst>
          </a:custGeom>
          <a:blipFill dpi="0" rotWithShape="1">
            <a:blip r:embed="rId8" cstate="email">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9" name="矩形 28">
            <a:extLst>
              <a:ext uri="{FF2B5EF4-FFF2-40B4-BE49-F238E27FC236}">
                <a16:creationId xmlns="" xmlns:a16="http://schemas.microsoft.com/office/drawing/2014/main" id="{4BF0689D-12AD-4F74-ABEF-186C4E6CBB3F}"/>
              </a:ext>
            </a:extLst>
          </p:cNvPr>
          <p:cNvSpPr/>
          <p:nvPr userDrawn="1"/>
        </p:nvSpPr>
        <p:spPr>
          <a:xfrm>
            <a:off x="0" y="6131379"/>
            <a:ext cx="12192000" cy="795770"/>
          </a:xfrm>
          <a:prstGeom prst="rect">
            <a:avLst/>
          </a:prstGeom>
          <a:blipFill dpi="0" rotWithShape="1">
            <a:blip r:embed="rId9"/>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 xmlns:a16="http://schemas.microsoft.com/office/drawing/2014/main" id="{FC771F76-D6C2-4EF6-BC9B-6CA1C594E132}"/>
              </a:ext>
            </a:extLst>
          </p:cNvPr>
          <p:cNvSpPr txBox="1"/>
          <p:nvPr userDrawn="1"/>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37" name="椭圆 36">
            <a:extLst>
              <a:ext uri="{FF2B5EF4-FFF2-40B4-BE49-F238E27FC236}">
                <a16:creationId xmlns="" xmlns:a16="http://schemas.microsoft.com/office/drawing/2014/main" id="{6CC4D847-FA6A-4B7A-814C-8DE4B591B36F}"/>
              </a:ext>
            </a:extLst>
          </p:cNvPr>
          <p:cNvSpPr/>
          <p:nvPr userDrawn="1"/>
        </p:nvSpPr>
        <p:spPr>
          <a:xfrm>
            <a:off x="757937" y="3118029"/>
            <a:ext cx="1763790" cy="1746874"/>
          </a:xfrm>
          <a:prstGeom prst="ellipse">
            <a:avLst/>
          </a:prstGeom>
          <a:blipFill dpi="0" rotWithShape="1">
            <a:blip r:embed="rId10"/>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 xmlns:a16="http://schemas.microsoft.com/office/drawing/2014/main" id="{EB259FFC-4695-45CB-B356-74E7D2EF4E7D}"/>
              </a:ext>
            </a:extLst>
          </p:cNvPr>
          <p:cNvSpPr/>
          <p:nvPr userDrawn="1"/>
        </p:nvSpPr>
        <p:spPr>
          <a:xfrm>
            <a:off x="2996397" y="3118029"/>
            <a:ext cx="1763790" cy="1746874"/>
          </a:xfrm>
          <a:prstGeom prst="ellipse">
            <a:avLst/>
          </a:prstGeom>
          <a:blipFill dpi="0" rotWithShape="1">
            <a:blip r:embed="rId10"/>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 xmlns:a16="http://schemas.microsoft.com/office/drawing/2014/main" id="{2439641F-CE55-4A7C-B4BB-AAF19B6401AF}"/>
              </a:ext>
            </a:extLst>
          </p:cNvPr>
          <p:cNvSpPr/>
          <p:nvPr userDrawn="1"/>
        </p:nvSpPr>
        <p:spPr>
          <a:xfrm>
            <a:off x="5234857" y="3118029"/>
            <a:ext cx="1763790" cy="1746874"/>
          </a:xfrm>
          <a:prstGeom prst="ellipse">
            <a:avLst/>
          </a:prstGeom>
          <a:blipFill dpi="0" rotWithShape="1">
            <a:blip r:embed="rId10"/>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2F0818B0-0BDF-4F3C-9062-A6DA978B415D}"/>
              </a:ext>
            </a:extLst>
          </p:cNvPr>
          <p:cNvSpPr/>
          <p:nvPr userDrawn="1"/>
        </p:nvSpPr>
        <p:spPr>
          <a:xfrm>
            <a:off x="7473317" y="3118029"/>
            <a:ext cx="1763790" cy="1746874"/>
          </a:xfrm>
          <a:prstGeom prst="ellipse">
            <a:avLst/>
          </a:prstGeom>
          <a:blipFill dpi="0" rotWithShape="1">
            <a:blip r:embed="rId10"/>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 xmlns:a16="http://schemas.microsoft.com/office/drawing/2014/main" id="{40475514-DA7F-4EE9-8709-C08978877B65}"/>
              </a:ext>
            </a:extLst>
          </p:cNvPr>
          <p:cNvSpPr/>
          <p:nvPr userDrawn="1"/>
        </p:nvSpPr>
        <p:spPr>
          <a:xfrm>
            <a:off x="9711777" y="3118029"/>
            <a:ext cx="1763790" cy="1746874"/>
          </a:xfrm>
          <a:prstGeom prst="ellipse">
            <a:avLst/>
          </a:prstGeom>
          <a:blipFill dpi="0" rotWithShape="1">
            <a:blip r:embed="rId10"/>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图片占位符 2">
            <a:extLst>
              <a:ext uri="{FF2B5EF4-FFF2-40B4-BE49-F238E27FC236}">
                <a16:creationId xmlns="" xmlns:a16="http://schemas.microsoft.com/office/drawing/2014/main" id="{B68AD3CD-ECCA-4B68-B0ED-B48575B4822B}"/>
              </a:ext>
            </a:extLst>
          </p:cNvPr>
          <p:cNvSpPr>
            <a:spLocks noGrp="1"/>
          </p:cNvSpPr>
          <p:nvPr>
            <p:ph type="pic" sz="quarter" idx="10"/>
          </p:nvPr>
        </p:nvSpPr>
        <p:spPr>
          <a:xfrm>
            <a:off x="826780" y="3186438"/>
            <a:ext cx="1626103" cy="1610055"/>
          </a:xfrm>
          <a:prstGeom prst="ellipse">
            <a:avLst/>
          </a:prstGeom>
        </p:spPr>
        <p:txBody>
          <a:bodyPr/>
          <a:lstStyle/>
          <a:p>
            <a:endParaRPr lang="zh-CN" altLang="en-US" dirty="0"/>
          </a:p>
        </p:txBody>
      </p:sp>
      <p:sp>
        <p:nvSpPr>
          <p:cNvPr id="47" name="图片占位符 2">
            <a:extLst>
              <a:ext uri="{FF2B5EF4-FFF2-40B4-BE49-F238E27FC236}">
                <a16:creationId xmlns="" xmlns:a16="http://schemas.microsoft.com/office/drawing/2014/main" id="{6C83882A-A876-47C2-9E6D-8E473D670146}"/>
              </a:ext>
            </a:extLst>
          </p:cNvPr>
          <p:cNvSpPr>
            <a:spLocks noGrp="1"/>
          </p:cNvSpPr>
          <p:nvPr>
            <p:ph type="pic" sz="quarter" idx="11"/>
          </p:nvPr>
        </p:nvSpPr>
        <p:spPr>
          <a:xfrm>
            <a:off x="3065240" y="3183284"/>
            <a:ext cx="1626103" cy="1610055"/>
          </a:xfrm>
          <a:prstGeom prst="ellipse">
            <a:avLst/>
          </a:prstGeom>
        </p:spPr>
        <p:txBody>
          <a:bodyPr/>
          <a:lstStyle/>
          <a:p>
            <a:endParaRPr lang="zh-CN" altLang="en-US" dirty="0"/>
          </a:p>
        </p:txBody>
      </p:sp>
      <p:sp>
        <p:nvSpPr>
          <p:cNvPr id="48" name="图片占位符 2">
            <a:extLst>
              <a:ext uri="{FF2B5EF4-FFF2-40B4-BE49-F238E27FC236}">
                <a16:creationId xmlns="" xmlns:a16="http://schemas.microsoft.com/office/drawing/2014/main" id="{58F88993-AC3A-4111-A9A1-FA1D4633D275}"/>
              </a:ext>
            </a:extLst>
          </p:cNvPr>
          <p:cNvSpPr>
            <a:spLocks noGrp="1"/>
          </p:cNvSpPr>
          <p:nvPr>
            <p:ph type="pic" sz="quarter" idx="12"/>
          </p:nvPr>
        </p:nvSpPr>
        <p:spPr>
          <a:xfrm>
            <a:off x="5303700" y="3180130"/>
            <a:ext cx="1626103" cy="1610055"/>
          </a:xfrm>
          <a:prstGeom prst="ellipse">
            <a:avLst/>
          </a:prstGeom>
        </p:spPr>
        <p:txBody>
          <a:bodyPr/>
          <a:lstStyle/>
          <a:p>
            <a:endParaRPr lang="zh-CN" altLang="en-US" dirty="0"/>
          </a:p>
        </p:txBody>
      </p:sp>
      <p:sp>
        <p:nvSpPr>
          <p:cNvPr id="49" name="图片占位符 2">
            <a:extLst>
              <a:ext uri="{FF2B5EF4-FFF2-40B4-BE49-F238E27FC236}">
                <a16:creationId xmlns="" xmlns:a16="http://schemas.microsoft.com/office/drawing/2014/main" id="{228B96D3-C5B4-4EAF-9DE3-DBA76850247E}"/>
              </a:ext>
            </a:extLst>
          </p:cNvPr>
          <p:cNvSpPr>
            <a:spLocks noGrp="1"/>
          </p:cNvSpPr>
          <p:nvPr>
            <p:ph type="pic" sz="quarter" idx="13"/>
          </p:nvPr>
        </p:nvSpPr>
        <p:spPr>
          <a:xfrm>
            <a:off x="7542160" y="3176976"/>
            <a:ext cx="1626103" cy="1610055"/>
          </a:xfrm>
          <a:prstGeom prst="ellipse">
            <a:avLst/>
          </a:prstGeom>
        </p:spPr>
        <p:txBody>
          <a:bodyPr/>
          <a:lstStyle/>
          <a:p>
            <a:endParaRPr lang="zh-CN" altLang="en-US" dirty="0"/>
          </a:p>
        </p:txBody>
      </p:sp>
      <p:sp>
        <p:nvSpPr>
          <p:cNvPr id="50" name="图片占位符 2">
            <a:extLst>
              <a:ext uri="{FF2B5EF4-FFF2-40B4-BE49-F238E27FC236}">
                <a16:creationId xmlns="" xmlns:a16="http://schemas.microsoft.com/office/drawing/2014/main" id="{3158CC65-471D-41DC-91E0-1932D0407693}"/>
              </a:ext>
            </a:extLst>
          </p:cNvPr>
          <p:cNvSpPr>
            <a:spLocks noGrp="1"/>
          </p:cNvSpPr>
          <p:nvPr>
            <p:ph type="pic" sz="quarter" idx="14"/>
          </p:nvPr>
        </p:nvSpPr>
        <p:spPr>
          <a:xfrm>
            <a:off x="9780620" y="3173822"/>
            <a:ext cx="1626103" cy="1610055"/>
          </a:xfrm>
          <a:prstGeom prst="ellipse">
            <a:avLst/>
          </a:prstGeom>
        </p:spPr>
        <p:txBody>
          <a:bodyPr/>
          <a:lstStyle/>
          <a:p>
            <a:endParaRPr lang="zh-CN" altLang="en-US" dirty="0"/>
          </a:p>
        </p:txBody>
      </p:sp>
    </p:spTree>
    <p:extLst>
      <p:ext uri="{BB962C8B-B14F-4D97-AF65-F5344CB8AC3E}">
        <p14:creationId xmlns:p14="http://schemas.microsoft.com/office/powerpoint/2010/main" val="1255683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pic>
        <p:nvPicPr>
          <p:cNvPr id="32" name="图片 31">
            <a:extLst>
              <a:ext uri="{FF2B5EF4-FFF2-40B4-BE49-F238E27FC236}">
                <a16:creationId xmlns="" xmlns:a16="http://schemas.microsoft.com/office/drawing/2014/main" id="{CFD608C7-4CEE-4BD4-8D1A-C67F2A1E58D2}"/>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970666"/>
            <a:ext cx="12192000" cy="5687309"/>
          </a:xfrm>
          <a:prstGeom prst="rect">
            <a:avLst/>
          </a:prstGeom>
        </p:spPr>
      </p:pic>
      <p:sp>
        <p:nvSpPr>
          <p:cNvPr id="33" name="矩形 32">
            <a:extLst>
              <a:ext uri="{FF2B5EF4-FFF2-40B4-BE49-F238E27FC236}">
                <a16:creationId xmlns="" xmlns:a16="http://schemas.microsoft.com/office/drawing/2014/main" id="{E4B9F733-BE2F-4F3A-A930-EAE9C6B6FE03}"/>
              </a:ext>
            </a:extLst>
          </p:cNvPr>
          <p:cNvSpPr/>
          <p:nvPr userDrawn="1"/>
        </p:nvSpPr>
        <p:spPr>
          <a:xfrm>
            <a:off x="0" y="937125"/>
            <a:ext cx="12192000" cy="5920873"/>
          </a:xfrm>
          <a:prstGeom prst="rect">
            <a:avLst/>
          </a:prstGeom>
          <a:solidFill>
            <a:srgbClr val="E9E8E6">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图片占位符 16">
            <a:extLst>
              <a:ext uri="{FF2B5EF4-FFF2-40B4-BE49-F238E27FC236}">
                <a16:creationId xmlns="" xmlns:a16="http://schemas.microsoft.com/office/drawing/2014/main" id="{31212544-DCC9-4A9F-9BA1-2A53E0A7E265}"/>
              </a:ext>
            </a:extLst>
          </p:cNvPr>
          <p:cNvSpPr>
            <a:spLocks noGrp="1"/>
          </p:cNvSpPr>
          <p:nvPr>
            <p:ph type="pic" sz="quarter" idx="17"/>
          </p:nvPr>
        </p:nvSpPr>
        <p:spPr>
          <a:xfrm>
            <a:off x="5194300" y="2533650"/>
            <a:ext cx="1879600" cy="1847850"/>
          </a:xfrm>
        </p:spPr>
        <p:txBody>
          <a:bodyPr/>
          <a:lstStyle/>
          <a:p>
            <a:endParaRPr lang="zh-CN" altLang="en-US"/>
          </a:p>
        </p:txBody>
      </p:sp>
      <p:sp>
        <p:nvSpPr>
          <p:cNvPr id="18" name="椭圆 17">
            <a:extLst>
              <a:ext uri="{FF2B5EF4-FFF2-40B4-BE49-F238E27FC236}">
                <a16:creationId xmlns="" xmlns:a16="http://schemas.microsoft.com/office/drawing/2014/main" id="{598E85C5-4F7E-4985-8DD4-74AA297E4B4E}"/>
              </a:ext>
            </a:extLst>
          </p:cNvPr>
          <p:cNvSpPr/>
          <p:nvPr userDrawn="1"/>
        </p:nvSpPr>
        <p:spPr>
          <a:xfrm>
            <a:off x="7071695" y="2558235"/>
            <a:ext cx="914400" cy="914400"/>
          </a:xfrm>
          <a:prstGeom prst="ellipse">
            <a:avLst/>
          </a:prstGeom>
        </p:spPr>
        <p:txBody>
          <a:bodyPr wrap="square" rtlCol="0" anchor="ctr">
            <a:spAutoFit/>
          </a:bodyPr>
          <a:lstStyle/>
          <a:p>
            <a:pPr algn="just" defTabSz="685800">
              <a:lnSpc>
                <a:spcPct val="120000"/>
              </a:lnSpc>
            </a:pPr>
            <a:endParaRPr lang="zh-CN" altLang="en-US" dirty="0">
              <a:solidFill>
                <a:srgbClr val="363636"/>
              </a:solidFill>
              <a:latin typeface="微软雅黑" panose="020B0503020204020204" pitchFamily="34" charset="-122"/>
              <a:ea typeface="微软雅黑" panose="020B0503020204020204" pitchFamily="34" charset="-122"/>
              <a:cs typeface="Lato Light"/>
            </a:endParaRPr>
          </a:p>
        </p:txBody>
      </p:sp>
      <p:sp>
        <p:nvSpPr>
          <p:cNvPr id="12" name="图片占位符 11">
            <a:extLst>
              <a:ext uri="{FF2B5EF4-FFF2-40B4-BE49-F238E27FC236}">
                <a16:creationId xmlns="" xmlns:a16="http://schemas.microsoft.com/office/drawing/2014/main" id="{D994F7EF-CFB6-43DC-99F8-AE6BFC873212}"/>
              </a:ext>
            </a:extLst>
          </p:cNvPr>
          <p:cNvSpPr>
            <a:spLocks noGrp="1"/>
          </p:cNvSpPr>
          <p:nvPr>
            <p:ph type="pic" sz="quarter" idx="13"/>
          </p:nvPr>
        </p:nvSpPr>
        <p:spPr>
          <a:xfrm>
            <a:off x="4113213" y="1566863"/>
            <a:ext cx="2073275" cy="2022475"/>
          </a:xfrm>
        </p:spPr>
        <p:txBody>
          <a:bodyPr/>
          <a:lstStyle/>
          <a:p>
            <a:endParaRPr lang="zh-CN" altLang="en-US"/>
          </a:p>
        </p:txBody>
      </p:sp>
      <p:sp>
        <p:nvSpPr>
          <p:cNvPr id="13" name="图片占位符 11">
            <a:extLst>
              <a:ext uri="{FF2B5EF4-FFF2-40B4-BE49-F238E27FC236}">
                <a16:creationId xmlns="" xmlns:a16="http://schemas.microsoft.com/office/drawing/2014/main" id="{60519153-4B07-4F37-BEB9-12F8E672CC4C}"/>
              </a:ext>
            </a:extLst>
          </p:cNvPr>
          <p:cNvSpPr>
            <a:spLocks noGrp="1"/>
          </p:cNvSpPr>
          <p:nvPr>
            <p:ph type="pic" sz="quarter" idx="14"/>
          </p:nvPr>
        </p:nvSpPr>
        <p:spPr>
          <a:xfrm>
            <a:off x="4114960" y="3608246"/>
            <a:ext cx="2073275" cy="2008100"/>
          </a:xfrm>
        </p:spPr>
        <p:txBody>
          <a:bodyPr/>
          <a:lstStyle/>
          <a:p>
            <a:endParaRPr lang="zh-CN" altLang="en-US" dirty="0"/>
          </a:p>
        </p:txBody>
      </p:sp>
      <p:sp>
        <p:nvSpPr>
          <p:cNvPr id="14" name="图片占位符 11">
            <a:extLst>
              <a:ext uri="{FF2B5EF4-FFF2-40B4-BE49-F238E27FC236}">
                <a16:creationId xmlns="" xmlns:a16="http://schemas.microsoft.com/office/drawing/2014/main" id="{B6B59FF6-A2D9-45BF-9D4C-5FE733372795}"/>
              </a:ext>
            </a:extLst>
          </p:cNvPr>
          <p:cNvSpPr>
            <a:spLocks noGrp="1"/>
          </p:cNvSpPr>
          <p:nvPr>
            <p:ph type="pic" sz="quarter" idx="15"/>
          </p:nvPr>
        </p:nvSpPr>
        <p:spPr>
          <a:xfrm>
            <a:off x="6192377" y="3599508"/>
            <a:ext cx="2073275" cy="2022475"/>
          </a:xfrm>
        </p:spPr>
        <p:txBody>
          <a:bodyPr/>
          <a:lstStyle/>
          <a:p>
            <a:endParaRPr lang="zh-CN" altLang="en-US" dirty="0"/>
          </a:p>
        </p:txBody>
      </p:sp>
      <p:sp>
        <p:nvSpPr>
          <p:cNvPr id="15" name="图片占位符 11">
            <a:extLst>
              <a:ext uri="{FF2B5EF4-FFF2-40B4-BE49-F238E27FC236}">
                <a16:creationId xmlns="" xmlns:a16="http://schemas.microsoft.com/office/drawing/2014/main" id="{4783CF02-DF06-4D4F-A484-63FAA7B86654}"/>
              </a:ext>
            </a:extLst>
          </p:cNvPr>
          <p:cNvSpPr>
            <a:spLocks noGrp="1"/>
          </p:cNvSpPr>
          <p:nvPr>
            <p:ph type="pic" sz="quarter" idx="16"/>
          </p:nvPr>
        </p:nvSpPr>
        <p:spPr>
          <a:xfrm>
            <a:off x="6179701" y="1557020"/>
            <a:ext cx="2073275" cy="2022475"/>
          </a:xfrm>
        </p:spPr>
        <p:txBody>
          <a:bodyPr/>
          <a:lstStyle/>
          <a:p>
            <a:endParaRPr lang="zh-CN" altLang="en-US"/>
          </a:p>
        </p:txBody>
      </p:sp>
      <p:sp>
        <p:nvSpPr>
          <p:cNvPr id="3" name="日期占位符 2">
            <a:extLst>
              <a:ext uri="{FF2B5EF4-FFF2-40B4-BE49-F238E27FC236}">
                <a16:creationId xmlns="" xmlns:a16="http://schemas.microsoft.com/office/drawing/2014/main" id="{5D896C10-5809-4010-8A08-4419F8F09678}"/>
              </a:ext>
            </a:extLst>
          </p:cNvPr>
          <p:cNvSpPr>
            <a:spLocks noGrp="1"/>
          </p:cNvSpPr>
          <p:nvPr>
            <p:ph type="dt" sz="half" idx="10"/>
          </p:nvPr>
        </p:nvSpPr>
        <p:spPr/>
        <p:txBody>
          <a:bodyPr/>
          <a:lstStyle/>
          <a:p>
            <a:fld id="{D60F9E61-8D26-47A8-A954-9D1CACDA3E78}" type="datetimeFigureOut">
              <a:rPr lang="zh-CN" altLang="en-US" smtClean="0"/>
              <a:t>2020/5/20</a:t>
            </a:fld>
            <a:endParaRPr lang="zh-CN" altLang="en-US"/>
          </a:p>
        </p:txBody>
      </p:sp>
      <p:sp>
        <p:nvSpPr>
          <p:cNvPr id="4" name="页脚占位符 3">
            <a:extLst>
              <a:ext uri="{FF2B5EF4-FFF2-40B4-BE49-F238E27FC236}">
                <a16:creationId xmlns="" xmlns:a16="http://schemas.microsoft.com/office/drawing/2014/main" id="{C81EC1E4-9AB2-4E45-8648-811932BCC4E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F5E708D0-4DB0-4C27-B764-57AF3DDDABD1}"/>
              </a:ext>
            </a:extLst>
          </p:cNvPr>
          <p:cNvSpPr>
            <a:spLocks noGrp="1"/>
          </p:cNvSpPr>
          <p:nvPr>
            <p:ph type="sldNum" sz="quarter" idx="12"/>
          </p:nvPr>
        </p:nvSpPr>
        <p:spPr/>
        <p:txBody>
          <a:bodyPr/>
          <a:lstStyle/>
          <a:p>
            <a:fld id="{1ECABFC2-7CCE-4972-BA47-D648AE696F88}" type="slidenum">
              <a:rPr lang="zh-CN" altLang="en-US" smtClean="0"/>
              <a:t>‹#›</a:t>
            </a:fld>
            <a:endParaRPr lang="zh-CN" altLang="en-US"/>
          </a:p>
        </p:txBody>
      </p:sp>
      <p:cxnSp>
        <p:nvCxnSpPr>
          <p:cNvPr id="19" name="直接连接符 18">
            <a:extLst>
              <a:ext uri="{FF2B5EF4-FFF2-40B4-BE49-F238E27FC236}">
                <a16:creationId xmlns="" xmlns:a16="http://schemas.microsoft.com/office/drawing/2014/main" id="{D79205E3-5111-467E-B59B-566F57511E4E}"/>
              </a:ext>
            </a:extLst>
          </p:cNvPr>
          <p:cNvCxnSpPr>
            <a:cxnSpLocks/>
          </p:cNvCxnSpPr>
          <p:nvPr userDrawn="1"/>
        </p:nvCxnSpPr>
        <p:spPr>
          <a:xfrm>
            <a:off x="233643" y="932603"/>
            <a:ext cx="11724714"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pic>
        <p:nvPicPr>
          <p:cNvPr id="20" name="图片 19" descr="图片包含 砖, 户外, 材料, 男人&#10;&#10;描述已自动生成">
            <a:extLst>
              <a:ext uri="{FF2B5EF4-FFF2-40B4-BE49-F238E27FC236}">
                <a16:creationId xmlns="" xmlns:a16="http://schemas.microsoft.com/office/drawing/2014/main" id="{14C829E0-1160-467D-BC19-CC9A22A3A77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134516" y="329787"/>
            <a:ext cx="57484" cy="526313"/>
          </a:xfrm>
          <a:prstGeom prst="parallelogram">
            <a:avLst>
              <a:gd name="adj" fmla="val 0"/>
            </a:avLst>
          </a:prstGeom>
          <a:effectLst/>
        </p:spPr>
      </p:pic>
      <p:sp>
        <p:nvSpPr>
          <p:cNvPr id="21" name="文本框 20">
            <a:extLst>
              <a:ext uri="{FF2B5EF4-FFF2-40B4-BE49-F238E27FC236}">
                <a16:creationId xmlns="" xmlns:a16="http://schemas.microsoft.com/office/drawing/2014/main" id="{259B9B9B-8FB4-4007-A275-131D3CE13D4D}"/>
              </a:ext>
            </a:extLst>
          </p:cNvPr>
          <p:cNvSpPr txBox="1"/>
          <p:nvPr userDrawn="1"/>
        </p:nvSpPr>
        <p:spPr>
          <a:xfrm>
            <a:off x="709521" y="412750"/>
            <a:ext cx="9377908" cy="438828"/>
          </a:xfrm>
          <a:prstGeom prst="rect">
            <a:avLst/>
          </a:prstGeom>
          <a:noFill/>
        </p:spPr>
        <p:txBody>
          <a:bodyPr wrap="square" rtlCol="0">
            <a:spAutoFit/>
          </a:bodyPr>
          <a:lstStyle/>
          <a:p>
            <a:endParaRPr lang="zh-CN" altLang="en-US" dirty="0"/>
          </a:p>
        </p:txBody>
      </p:sp>
      <p:pic>
        <p:nvPicPr>
          <p:cNvPr id="22" name="图片 24">
            <a:extLst>
              <a:ext uri="{FF2B5EF4-FFF2-40B4-BE49-F238E27FC236}">
                <a16:creationId xmlns="" xmlns:a16="http://schemas.microsoft.com/office/drawing/2014/main" id="{51B482C9-36F5-4ADE-B366-E9A002BBA875}"/>
              </a:ext>
            </a:extLst>
          </p:cNvPr>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10098603" y="328749"/>
            <a:ext cx="1744147" cy="502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组合 22">
            <a:extLst>
              <a:ext uri="{FF2B5EF4-FFF2-40B4-BE49-F238E27FC236}">
                <a16:creationId xmlns="" xmlns:a16="http://schemas.microsoft.com/office/drawing/2014/main" id="{2F9F31F6-6A34-4EBD-977C-535BACB0A784}"/>
              </a:ext>
            </a:extLst>
          </p:cNvPr>
          <p:cNvGrpSpPr/>
          <p:nvPr userDrawn="1"/>
        </p:nvGrpSpPr>
        <p:grpSpPr>
          <a:xfrm>
            <a:off x="0" y="181863"/>
            <a:ext cx="1519885" cy="702613"/>
            <a:chOff x="115239" y="181863"/>
            <a:chExt cx="1519885" cy="702613"/>
          </a:xfrm>
        </p:grpSpPr>
        <p:pic>
          <p:nvPicPr>
            <p:cNvPr id="24" name="图片 23">
              <a:extLst>
                <a:ext uri="{FF2B5EF4-FFF2-40B4-BE49-F238E27FC236}">
                  <a16:creationId xmlns="" xmlns:a16="http://schemas.microsoft.com/office/drawing/2014/main" id="{01664C3F-7C90-43CF-819A-005FAD083010}"/>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5239" y="181863"/>
              <a:ext cx="1519885" cy="700231"/>
            </a:xfrm>
            <a:prstGeom prst="rect">
              <a:avLst/>
            </a:prstGeom>
          </p:spPr>
        </p:pic>
        <p:cxnSp>
          <p:nvCxnSpPr>
            <p:cNvPr id="25" name="直接连接符 24">
              <a:extLst>
                <a:ext uri="{FF2B5EF4-FFF2-40B4-BE49-F238E27FC236}">
                  <a16:creationId xmlns="" xmlns:a16="http://schemas.microsoft.com/office/drawing/2014/main" id="{C5B4EBA7-A1DB-488B-8035-9A1BAFCA2E02}"/>
                </a:ext>
              </a:extLst>
            </p:cNvPr>
            <p:cNvCxnSpPr>
              <a:cxnSpLocks/>
            </p:cNvCxnSpPr>
            <p:nvPr userDrawn="1"/>
          </p:nvCxnSpPr>
          <p:spPr>
            <a:xfrm>
              <a:off x="1635124" y="590551"/>
              <a:ext cx="0" cy="293925"/>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39B5C578-28F7-4102-90A6-64E42A833778}"/>
                </a:ext>
              </a:extLst>
            </p:cNvPr>
            <p:cNvCxnSpPr>
              <a:cxnSpLocks/>
            </p:cNvCxnSpPr>
            <p:nvPr userDrawn="1"/>
          </p:nvCxnSpPr>
          <p:spPr>
            <a:xfrm>
              <a:off x="644128" y="882094"/>
              <a:ext cx="990996" cy="0"/>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grpSp>
      <p:sp>
        <p:nvSpPr>
          <p:cNvPr id="27" name="平行四边形 26">
            <a:extLst>
              <a:ext uri="{FF2B5EF4-FFF2-40B4-BE49-F238E27FC236}">
                <a16:creationId xmlns="" xmlns:a16="http://schemas.microsoft.com/office/drawing/2014/main" id="{C163E6DC-EA7C-4289-913C-CF1FCE104AAC}"/>
              </a:ext>
            </a:extLst>
          </p:cNvPr>
          <p:cNvSpPr/>
          <p:nvPr userDrawn="1"/>
        </p:nvSpPr>
        <p:spPr>
          <a:xfrm>
            <a:off x="1373561" y="335252"/>
            <a:ext cx="376330" cy="569056"/>
          </a:xfrm>
          <a:prstGeom prst="parallelogram">
            <a:avLst>
              <a:gd name="adj" fmla="val 49078"/>
            </a:avLst>
          </a:prstGeom>
          <a:blipFill dpi="0" rotWithShape="1">
            <a:blip r:embed="rId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8" name="图片 27" descr="图片包含 砖, 户外, 材料, 男人&#10;&#10;描述已自动生成">
            <a:extLst>
              <a:ext uri="{FF2B5EF4-FFF2-40B4-BE49-F238E27FC236}">
                <a16:creationId xmlns="" xmlns:a16="http://schemas.microsoft.com/office/drawing/2014/main" id="{82061870-0A36-4CE4-94E6-A68D316CA755}"/>
              </a:ext>
            </a:extLst>
          </p:cNvPr>
          <p:cNvPicPr>
            <a:picLocks noChangeAspect="1"/>
          </p:cNvPicPr>
          <p:nvPr userDrawn="1"/>
        </p:nvPicPr>
        <p:blipFill rotWithShape="1">
          <a:blip r:embed="rId7" cstate="email">
            <a:extLst>
              <a:ext uri="{28A0092B-C50C-407E-A947-70E740481C1C}">
                <a14:useLocalDpi xmlns:a14="http://schemas.microsoft.com/office/drawing/2010/main"/>
              </a:ext>
            </a:extLst>
          </a:blip>
          <a:srcRect/>
          <a:stretch/>
        </p:blipFill>
        <p:spPr>
          <a:xfrm>
            <a:off x="731" y="336468"/>
            <a:ext cx="619368" cy="573911"/>
          </a:xfrm>
          <a:custGeom>
            <a:avLst/>
            <a:gdLst>
              <a:gd name="connsiteX0" fmla="*/ 76554 w 619368"/>
              <a:gd name="connsiteY0" fmla="*/ 0 h 573911"/>
              <a:gd name="connsiteX1" fmla="*/ 619368 w 619368"/>
              <a:gd name="connsiteY1" fmla="*/ 0 h 573911"/>
              <a:gd name="connsiteX2" fmla="*/ 421466 w 619368"/>
              <a:gd name="connsiteY2" fmla="*/ 573911 h 573911"/>
              <a:gd name="connsiteX3" fmla="*/ 0 w 619368"/>
              <a:gd name="connsiteY3" fmla="*/ 573911 h 573911"/>
              <a:gd name="connsiteX4" fmla="*/ 0 w 619368"/>
              <a:gd name="connsiteY4" fmla="*/ 222005 h 573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368" h="573911">
                <a:moveTo>
                  <a:pt x="76554" y="0"/>
                </a:moveTo>
                <a:lnTo>
                  <a:pt x="619368" y="0"/>
                </a:lnTo>
                <a:lnTo>
                  <a:pt x="421466" y="573911"/>
                </a:lnTo>
                <a:lnTo>
                  <a:pt x="0" y="573911"/>
                </a:lnTo>
                <a:lnTo>
                  <a:pt x="0" y="222005"/>
                </a:lnTo>
                <a:close/>
              </a:path>
            </a:pathLst>
          </a:custGeom>
          <a:effectLst/>
        </p:spPr>
      </p:pic>
      <p:sp>
        <p:nvSpPr>
          <p:cNvPr id="29" name="任意多边形: 形状 28">
            <a:extLst>
              <a:ext uri="{FF2B5EF4-FFF2-40B4-BE49-F238E27FC236}">
                <a16:creationId xmlns="" xmlns:a16="http://schemas.microsoft.com/office/drawing/2014/main" id="{35ECD8F1-7E7A-4BBF-84F1-51F6F99C5FF4}"/>
              </a:ext>
            </a:extLst>
          </p:cNvPr>
          <p:cNvSpPr/>
          <p:nvPr userDrawn="1"/>
        </p:nvSpPr>
        <p:spPr>
          <a:xfrm flipV="1">
            <a:off x="1" y="277812"/>
            <a:ext cx="570649" cy="665162"/>
          </a:xfrm>
          <a:custGeom>
            <a:avLst/>
            <a:gdLst>
              <a:gd name="connsiteX0" fmla="*/ 0 w 570649"/>
              <a:gd name="connsiteY0" fmla="*/ 665162 h 665162"/>
              <a:gd name="connsiteX1" fmla="*/ 570649 w 570649"/>
              <a:gd name="connsiteY1" fmla="*/ 665162 h 665162"/>
              <a:gd name="connsiteX2" fmla="*/ 337523 w 570649"/>
              <a:gd name="connsiteY2" fmla="*/ 0 h 665162"/>
              <a:gd name="connsiteX3" fmla="*/ 0 w 570649"/>
              <a:gd name="connsiteY3" fmla="*/ 0 h 665162"/>
            </a:gdLst>
            <a:ahLst/>
            <a:cxnLst>
              <a:cxn ang="0">
                <a:pos x="connsiteX0" y="connsiteY0"/>
              </a:cxn>
              <a:cxn ang="0">
                <a:pos x="connsiteX1" y="connsiteY1"/>
              </a:cxn>
              <a:cxn ang="0">
                <a:pos x="connsiteX2" y="connsiteY2"/>
              </a:cxn>
              <a:cxn ang="0">
                <a:pos x="connsiteX3" y="connsiteY3"/>
              </a:cxn>
            </a:cxnLst>
            <a:rect l="l" t="t" r="r" b="b"/>
            <a:pathLst>
              <a:path w="570649" h="665162">
                <a:moveTo>
                  <a:pt x="0" y="665162"/>
                </a:moveTo>
                <a:lnTo>
                  <a:pt x="570649" y="665162"/>
                </a:lnTo>
                <a:lnTo>
                  <a:pt x="337523" y="0"/>
                </a:lnTo>
                <a:lnTo>
                  <a:pt x="0" y="0"/>
                </a:lnTo>
                <a:close/>
              </a:path>
            </a:pathLst>
          </a:custGeom>
          <a:blipFill dpi="0" rotWithShape="1">
            <a:blip r:embed="rId8" cstate="email">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0" name="矩形 29">
            <a:extLst>
              <a:ext uri="{FF2B5EF4-FFF2-40B4-BE49-F238E27FC236}">
                <a16:creationId xmlns="" xmlns:a16="http://schemas.microsoft.com/office/drawing/2014/main" id="{412FA75F-F08E-44E0-A7D2-6E0EEB8A6048}"/>
              </a:ext>
            </a:extLst>
          </p:cNvPr>
          <p:cNvSpPr/>
          <p:nvPr userDrawn="1"/>
        </p:nvSpPr>
        <p:spPr>
          <a:xfrm>
            <a:off x="0" y="6131379"/>
            <a:ext cx="12192000" cy="795770"/>
          </a:xfrm>
          <a:prstGeom prst="rect">
            <a:avLst/>
          </a:prstGeom>
          <a:blipFill dpi="0" rotWithShape="1">
            <a:blip r:embed="rId9"/>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 xmlns:a16="http://schemas.microsoft.com/office/drawing/2014/main" id="{A490A3B4-25B1-469E-B686-39671D3E6F05}"/>
              </a:ext>
            </a:extLst>
          </p:cNvPr>
          <p:cNvSpPr txBox="1"/>
          <p:nvPr userDrawn="1"/>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Tree>
    <p:extLst>
      <p:ext uri="{BB962C8B-B14F-4D97-AF65-F5344CB8AC3E}">
        <p14:creationId xmlns:p14="http://schemas.microsoft.com/office/powerpoint/2010/main" val="4176482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pic>
        <p:nvPicPr>
          <p:cNvPr id="32" name="图片 31">
            <a:extLst>
              <a:ext uri="{FF2B5EF4-FFF2-40B4-BE49-F238E27FC236}">
                <a16:creationId xmlns="" xmlns:a16="http://schemas.microsoft.com/office/drawing/2014/main" id="{37D154D3-884D-4D8B-93BE-3401B204886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976555"/>
            <a:ext cx="12191999" cy="5950596"/>
          </a:xfrm>
          <a:prstGeom prst="rect">
            <a:avLst/>
          </a:prstGeom>
        </p:spPr>
      </p:pic>
      <p:sp>
        <p:nvSpPr>
          <p:cNvPr id="33" name="矩形 32">
            <a:extLst>
              <a:ext uri="{FF2B5EF4-FFF2-40B4-BE49-F238E27FC236}">
                <a16:creationId xmlns="" xmlns:a16="http://schemas.microsoft.com/office/drawing/2014/main" id="{1557D166-D8AC-45CA-A0B1-AB8649E03E72}"/>
              </a:ext>
            </a:extLst>
          </p:cNvPr>
          <p:cNvSpPr/>
          <p:nvPr userDrawn="1"/>
        </p:nvSpPr>
        <p:spPr>
          <a:xfrm>
            <a:off x="1" y="976554"/>
            <a:ext cx="12192000" cy="5950595"/>
          </a:xfrm>
          <a:prstGeom prst="rect">
            <a:avLst/>
          </a:prstGeom>
          <a:solidFill>
            <a:srgbClr val="E9E8E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图片占位符 16">
            <a:extLst>
              <a:ext uri="{FF2B5EF4-FFF2-40B4-BE49-F238E27FC236}">
                <a16:creationId xmlns="" xmlns:a16="http://schemas.microsoft.com/office/drawing/2014/main" id="{E96BF59F-2178-4D11-B8A6-6D35BC8CDDC4}"/>
              </a:ext>
            </a:extLst>
          </p:cNvPr>
          <p:cNvSpPr>
            <a:spLocks noGrp="1"/>
          </p:cNvSpPr>
          <p:nvPr>
            <p:ph type="pic" sz="quarter" idx="10"/>
          </p:nvPr>
        </p:nvSpPr>
        <p:spPr>
          <a:xfrm>
            <a:off x="1373188" y="1398588"/>
            <a:ext cx="4210050" cy="2227961"/>
          </a:xfrm>
        </p:spPr>
        <p:txBody>
          <a:bodyPr/>
          <a:lstStyle/>
          <a:p>
            <a:endParaRPr lang="zh-CN" altLang="en-US"/>
          </a:p>
        </p:txBody>
      </p:sp>
      <p:grpSp>
        <p:nvGrpSpPr>
          <p:cNvPr id="6" name="组合 5">
            <a:extLst>
              <a:ext uri="{FF2B5EF4-FFF2-40B4-BE49-F238E27FC236}">
                <a16:creationId xmlns="" xmlns:a16="http://schemas.microsoft.com/office/drawing/2014/main" id="{1569F2E3-A291-47D0-803F-2F9CF6406883}"/>
              </a:ext>
            </a:extLst>
          </p:cNvPr>
          <p:cNvGrpSpPr/>
          <p:nvPr userDrawn="1"/>
        </p:nvGrpSpPr>
        <p:grpSpPr>
          <a:xfrm>
            <a:off x="1372507" y="3547596"/>
            <a:ext cx="4210050" cy="582734"/>
            <a:chOff x="809626" y="3868151"/>
            <a:chExt cx="4648198" cy="643380"/>
          </a:xfrm>
        </p:grpSpPr>
        <p:sp>
          <p:nvSpPr>
            <p:cNvPr id="10" name="矩形 9">
              <a:extLst>
                <a:ext uri="{FF2B5EF4-FFF2-40B4-BE49-F238E27FC236}">
                  <a16:creationId xmlns="" xmlns:a16="http://schemas.microsoft.com/office/drawing/2014/main" id="{2FF4CE75-25EE-429C-A567-3F509BFEA8F7}"/>
                </a:ext>
              </a:extLst>
            </p:cNvPr>
            <p:cNvSpPr/>
            <p:nvPr/>
          </p:nvSpPr>
          <p:spPr>
            <a:xfrm>
              <a:off x="809626" y="3868151"/>
              <a:ext cx="4648198" cy="643380"/>
            </a:xfrm>
            <a:prstGeom prst="rect">
              <a:avLst/>
            </a:prstGeom>
            <a:blipFill dpi="0" rotWithShape="1">
              <a:blip r:embed="rId3"/>
              <a:srcRect/>
              <a:tile tx="0" ty="0" sx="100000" sy="100000" flip="none" algn="tl"/>
            </a:blipFill>
            <a:ln>
              <a:noFill/>
            </a:ln>
            <a:effectLst>
              <a:outerShdw blurRad="50800" dist="381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8DE45F3C-E04B-4ECC-8C20-A94D173E5DE0}"/>
                </a:ext>
              </a:extLst>
            </p:cNvPr>
            <p:cNvSpPr txBox="1"/>
            <p:nvPr/>
          </p:nvSpPr>
          <p:spPr>
            <a:xfrm>
              <a:off x="1609724" y="3955321"/>
              <a:ext cx="3048000" cy="509711"/>
            </a:xfrm>
            <a:prstGeom prst="rect">
              <a:avLst/>
            </a:prstGeom>
            <a:noFill/>
          </p:spPr>
          <p:txBody>
            <a:bodyPr wrap="square" rtlCol="0">
              <a:spAutoFit/>
            </a:bodyPr>
            <a:lstStyle/>
            <a:p>
              <a:pPr algn="ctr"/>
              <a:endParaRPr lang="zh-CN" altLang="en-US" sz="2400" kern="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a:extLst>
              <a:ext uri="{FF2B5EF4-FFF2-40B4-BE49-F238E27FC236}">
                <a16:creationId xmlns="" xmlns:a16="http://schemas.microsoft.com/office/drawing/2014/main" id="{78F2F6DB-845B-42FB-8A14-E435CC4E909D}"/>
              </a:ext>
            </a:extLst>
          </p:cNvPr>
          <p:cNvGrpSpPr/>
          <p:nvPr userDrawn="1"/>
        </p:nvGrpSpPr>
        <p:grpSpPr>
          <a:xfrm>
            <a:off x="6725557" y="3547596"/>
            <a:ext cx="4210050" cy="582734"/>
            <a:chOff x="809626" y="3868151"/>
            <a:chExt cx="4648198" cy="643380"/>
          </a:xfrm>
        </p:grpSpPr>
        <p:sp>
          <p:nvSpPr>
            <p:cNvPr id="15" name="矩形 14">
              <a:extLst>
                <a:ext uri="{FF2B5EF4-FFF2-40B4-BE49-F238E27FC236}">
                  <a16:creationId xmlns="" xmlns:a16="http://schemas.microsoft.com/office/drawing/2014/main" id="{E56B69FA-3CB3-4E8B-BAA7-4285E085844F}"/>
                </a:ext>
              </a:extLst>
            </p:cNvPr>
            <p:cNvSpPr/>
            <p:nvPr/>
          </p:nvSpPr>
          <p:spPr>
            <a:xfrm>
              <a:off x="809626" y="3868151"/>
              <a:ext cx="4648198" cy="643380"/>
            </a:xfrm>
            <a:prstGeom prst="rect">
              <a:avLst/>
            </a:prstGeom>
            <a:blipFill dpi="0" rotWithShape="1">
              <a:blip r:embed="rId3"/>
              <a:srcRect/>
              <a:tile tx="0" ty="0" sx="100000" sy="100000" flip="none" algn="tl"/>
            </a:blipFill>
            <a:ln>
              <a:noFill/>
            </a:ln>
            <a:effectLst>
              <a:outerShdw blurRad="50800" dist="381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23780DF6-BD9C-4464-9071-1ADA59783BEE}"/>
                </a:ext>
              </a:extLst>
            </p:cNvPr>
            <p:cNvSpPr txBox="1"/>
            <p:nvPr/>
          </p:nvSpPr>
          <p:spPr>
            <a:xfrm>
              <a:off x="1609724" y="3955321"/>
              <a:ext cx="3048000" cy="509711"/>
            </a:xfrm>
            <a:prstGeom prst="rect">
              <a:avLst/>
            </a:prstGeom>
            <a:noFill/>
          </p:spPr>
          <p:txBody>
            <a:bodyPr wrap="square" rtlCol="0">
              <a:spAutoFit/>
            </a:bodyPr>
            <a:lstStyle/>
            <a:p>
              <a:pPr algn="ctr"/>
              <a:endParaRPr lang="zh-CN" altLang="en-US" sz="2400" kern="0" dirty="0">
                <a:solidFill>
                  <a:schemeClr val="bg1"/>
                </a:solidFill>
                <a:latin typeface="微软雅黑" panose="020B0503020204020204" pitchFamily="34" charset="-122"/>
                <a:ea typeface="微软雅黑" panose="020B0503020204020204" pitchFamily="34" charset="-122"/>
              </a:endParaRPr>
            </a:p>
          </p:txBody>
        </p:sp>
      </p:grpSp>
      <p:sp>
        <p:nvSpPr>
          <p:cNvPr id="18" name="图片占位符 16">
            <a:extLst>
              <a:ext uri="{FF2B5EF4-FFF2-40B4-BE49-F238E27FC236}">
                <a16:creationId xmlns="" xmlns:a16="http://schemas.microsoft.com/office/drawing/2014/main" id="{8E39936F-E239-4821-9E0F-741FCF2DC277}"/>
              </a:ext>
            </a:extLst>
          </p:cNvPr>
          <p:cNvSpPr>
            <a:spLocks noGrp="1"/>
          </p:cNvSpPr>
          <p:nvPr>
            <p:ph type="pic" sz="quarter" idx="11"/>
          </p:nvPr>
        </p:nvSpPr>
        <p:spPr>
          <a:xfrm>
            <a:off x="6724876" y="1398588"/>
            <a:ext cx="4210050" cy="2227961"/>
          </a:xfrm>
        </p:spPr>
        <p:txBody>
          <a:bodyPr/>
          <a:lstStyle/>
          <a:p>
            <a:endParaRPr lang="zh-CN" altLang="en-US"/>
          </a:p>
        </p:txBody>
      </p:sp>
      <p:cxnSp>
        <p:nvCxnSpPr>
          <p:cNvPr id="19" name="直接连接符 18">
            <a:extLst>
              <a:ext uri="{FF2B5EF4-FFF2-40B4-BE49-F238E27FC236}">
                <a16:creationId xmlns="" xmlns:a16="http://schemas.microsoft.com/office/drawing/2014/main" id="{D937BCD6-7D6F-4619-BAC1-CB3346262539}"/>
              </a:ext>
            </a:extLst>
          </p:cNvPr>
          <p:cNvCxnSpPr>
            <a:cxnSpLocks/>
          </p:cNvCxnSpPr>
          <p:nvPr userDrawn="1"/>
        </p:nvCxnSpPr>
        <p:spPr>
          <a:xfrm>
            <a:off x="233643" y="932603"/>
            <a:ext cx="11724714"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pic>
        <p:nvPicPr>
          <p:cNvPr id="20" name="图片 19" descr="图片包含 砖, 户外, 材料, 男人&#10;&#10;描述已自动生成">
            <a:extLst>
              <a:ext uri="{FF2B5EF4-FFF2-40B4-BE49-F238E27FC236}">
                <a16:creationId xmlns="" xmlns:a16="http://schemas.microsoft.com/office/drawing/2014/main" id="{0B9FE3DF-14EC-40E6-AF51-87E3611353E0}"/>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2134516" y="329787"/>
            <a:ext cx="57484" cy="526313"/>
          </a:xfrm>
          <a:prstGeom prst="parallelogram">
            <a:avLst>
              <a:gd name="adj" fmla="val 0"/>
            </a:avLst>
          </a:prstGeom>
          <a:effectLst/>
        </p:spPr>
      </p:pic>
      <p:sp>
        <p:nvSpPr>
          <p:cNvPr id="21" name="文本框 20">
            <a:extLst>
              <a:ext uri="{FF2B5EF4-FFF2-40B4-BE49-F238E27FC236}">
                <a16:creationId xmlns="" xmlns:a16="http://schemas.microsoft.com/office/drawing/2014/main" id="{7E128D74-D08D-4976-BAD7-04075162594C}"/>
              </a:ext>
            </a:extLst>
          </p:cNvPr>
          <p:cNvSpPr txBox="1"/>
          <p:nvPr userDrawn="1"/>
        </p:nvSpPr>
        <p:spPr>
          <a:xfrm>
            <a:off x="709521" y="412750"/>
            <a:ext cx="9377908" cy="438828"/>
          </a:xfrm>
          <a:prstGeom prst="rect">
            <a:avLst/>
          </a:prstGeom>
          <a:noFill/>
        </p:spPr>
        <p:txBody>
          <a:bodyPr wrap="square" rtlCol="0">
            <a:spAutoFit/>
          </a:bodyPr>
          <a:lstStyle/>
          <a:p>
            <a:endParaRPr lang="zh-CN" altLang="en-US" dirty="0"/>
          </a:p>
        </p:txBody>
      </p:sp>
      <p:pic>
        <p:nvPicPr>
          <p:cNvPr id="22" name="图片 24">
            <a:extLst>
              <a:ext uri="{FF2B5EF4-FFF2-40B4-BE49-F238E27FC236}">
                <a16:creationId xmlns="" xmlns:a16="http://schemas.microsoft.com/office/drawing/2014/main" id="{3D4A9998-A1E1-41E7-A6D3-FA21C4C8C0E7}"/>
              </a:ext>
            </a:extLst>
          </p:cNvPr>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098603" y="328749"/>
            <a:ext cx="1744147" cy="502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组合 22">
            <a:extLst>
              <a:ext uri="{FF2B5EF4-FFF2-40B4-BE49-F238E27FC236}">
                <a16:creationId xmlns="" xmlns:a16="http://schemas.microsoft.com/office/drawing/2014/main" id="{CC341F37-51C8-4298-97FF-5C9431184EF2}"/>
              </a:ext>
            </a:extLst>
          </p:cNvPr>
          <p:cNvGrpSpPr/>
          <p:nvPr userDrawn="1"/>
        </p:nvGrpSpPr>
        <p:grpSpPr>
          <a:xfrm>
            <a:off x="0" y="181863"/>
            <a:ext cx="1519885" cy="702613"/>
            <a:chOff x="115239" y="181863"/>
            <a:chExt cx="1519885" cy="702613"/>
          </a:xfrm>
        </p:grpSpPr>
        <p:pic>
          <p:nvPicPr>
            <p:cNvPr id="24" name="图片 23">
              <a:extLst>
                <a:ext uri="{FF2B5EF4-FFF2-40B4-BE49-F238E27FC236}">
                  <a16:creationId xmlns="" xmlns:a16="http://schemas.microsoft.com/office/drawing/2014/main" id="{8D81DCD3-23C5-4234-9BCB-3CB54FF681E7}"/>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5239" y="181863"/>
              <a:ext cx="1519885" cy="700231"/>
            </a:xfrm>
            <a:prstGeom prst="rect">
              <a:avLst/>
            </a:prstGeom>
          </p:spPr>
        </p:pic>
        <p:cxnSp>
          <p:nvCxnSpPr>
            <p:cNvPr id="25" name="直接连接符 24">
              <a:extLst>
                <a:ext uri="{FF2B5EF4-FFF2-40B4-BE49-F238E27FC236}">
                  <a16:creationId xmlns="" xmlns:a16="http://schemas.microsoft.com/office/drawing/2014/main" id="{BBD9416E-C113-4617-A076-D1C22E3155AB}"/>
                </a:ext>
              </a:extLst>
            </p:cNvPr>
            <p:cNvCxnSpPr>
              <a:cxnSpLocks/>
            </p:cNvCxnSpPr>
            <p:nvPr userDrawn="1"/>
          </p:nvCxnSpPr>
          <p:spPr>
            <a:xfrm>
              <a:off x="1635124" y="590551"/>
              <a:ext cx="0" cy="293925"/>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C028347F-14C1-40F4-82C6-A0B1DC18C7A9}"/>
                </a:ext>
              </a:extLst>
            </p:cNvPr>
            <p:cNvCxnSpPr>
              <a:cxnSpLocks/>
            </p:cNvCxnSpPr>
            <p:nvPr userDrawn="1"/>
          </p:nvCxnSpPr>
          <p:spPr>
            <a:xfrm>
              <a:off x="644128" y="882094"/>
              <a:ext cx="990996" cy="0"/>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grpSp>
      <p:sp>
        <p:nvSpPr>
          <p:cNvPr id="27" name="平行四边形 26">
            <a:extLst>
              <a:ext uri="{FF2B5EF4-FFF2-40B4-BE49-F238E27FC236}">
                <a16:creationId xmlns="" xmlns:a16="http://schemas.microsoft.com/office/drawing/2014/main" id="{040824A3-500D-47F2-870F-17296793A69D}"/>
              </a:ext>
            </a:extLst>
          </p:cNvPr>
          <p:cNvSpPr/>
          <p:nvPr userDrawn="1"/>
        </p:nvSpPr>
        <p:spPr>
          <a:xfrm>
            <a:off x="1373561" y="335252"/>
            <a:ext cx="376330" cy="569056"/>
          </a:xfrm>
          <a:prstGeom prst="parallelogram">
            <a:avLst>
              <a:gd name="adj" fmla="val 49078"/>
            </a:avLst>
          </a:prstGeom>
          <a:blipFill dpi="0" rotWithShape="1">
            <a:blip r:embed="rId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8" name="图片 27" descr="图片包含 砖, 户外, 材料, 男人&#10;&#10;描述已自动生成">
            <a:extLst>
              <a:ext uri="{FF2B5EF4-FFF2-40B4-BE49-F238E27FC236}">
                <a16:creationId xmlns="" xmlns:a16="http://schemas.microsoft.com/office/drawing/2014/main" id="{2D94E0B0-EDFA-4DD7-82BC-0F4934DC4D35}"/>
              </a:ext>
            </a:extLst>
          </p:cNvPr>
          <p:cNvPicPr>
            <a:picLocks noChangeAspect="1"/>
          </p:cNvPicPr>
          <p:nvPr userDrawn="1"/>
        </p:nvPicPr>
        <p:blipFill rotWithShape="1">
          <a:blip r:embed="rId8" cstate="email">
            <a:extLst>
              <a:ext uri="{28A0092B-C50C-407E-A947-70E740481C1C}">
                <a14:useLocalDpi xmlns:a14="http://schemas.microsoft.com/office/drawing/2010/main"/>
              </a:ext>
            </a:extLst>
          </a:blip>
          <a:srcRect/>
          <a:stretch/>
        </p:blipFill>
        <p:spPr>
          <a:xfrm>
            <a:off x="731" y="336468"/>
            <a:ext cx="619368" cy="573911"/>
          </a:xfrm>
          <a:custGeom>
            <a:avLst/>
            <a:gdLst>
              <a:gd name="connsiteX0" fmla="*/ 76554 w 619368"/>
              <a:gd name="connsiteY0" fmla="*/ 0 h 573911"/>
              <a:gd name="connsiteX1" fmla="*/ 619368 w 619368"/>
              <a:gd name="connsiteY1" fmla="*/ 0 h 573911"/>
              <a:gd name="connsiteX2" fmla="*/ 421466 w 619368"/>
              <a:gd name="connsiteY2" fmla="*/ 573911 h 573911"/>
              <a:gd name="connsiteX3" fmla="*/ 0 w 619368"/>
              <a:gd name="connsiteY3" fmla="*/ 573911 h 573911"/>
              <a:gd name="connsiteX4" fmla="*/ 0 w 619368"/>
              <a:gd name="connsiteY4" fmla="*/ 222005 h 573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368" h="573911">
                <a:moveTo>
                  <a:pt x="76554" y="0"/>
                </a:moveTo>
                <a:lnTo>
                  <a:pt x="619368" y="0"/>
                </a:lnTo>
                <a:lnTo>
                  <a:pt x="421466" y="573911"/>
                </a:lnTo>
                <a:lnTo>
                  <a:pt x="0" y="573911"/>
                </a:lnTo>
                <a:lnTo>
                  <a:pt x="0" y="222005"/>
                </a:lnTo>
                <a:close/>
              </a:path>
            </a:pathLst>
          </a:custGeom>
          <a:effectLst/>
        </p:spPr>
      </p:pic>
      <p:sp>
        <p:nvSpPr>
          <p:cNvPr id="29" name="任意多边形: 形状 28">
            <a:extLst>
              <a:ext uri="{FF2B5EF4-FFF2-40B4-BE49-F238E27FC236}">
                <a16:creationId xmlns="" xmlns:a16="http://schemas.microsoft.com/office/drawing/2014/main" id="{F5D9804C-AC4B-4BAC-A832-7B9DCAEA97D6}"/>
              </a:ext>
            </a:extLst>
          </p:cNvPr>
          <p:cNvSpPr/>
          <p:nvPr userDrawn="1"/>
        </p:nvSpPr>
        <p:spPr>
          <a:xfrm flipV="1">
            <a:off x="1" y="277812"/>
            <a:ext cx="570649" cy="665162"/>
          </a:xfrm>
          <a:custGeom>
            <a:avLst/>
            <a:gdLst>
              <a:gd name="connsiteX0" fmla="*/ 0 w 570649"/>
              <a:gd name="connsiteY0" fmla="*/ 665162 h 665162"/>
              <a:gd name="connsiteX1" fmla="*/ 570649 w 570649"/>
              <a:gd name="connsiteY1" fmla="*/ 665162 h 665162"/>
              <a:gd name="connsiteX2" fmla="*/ 337523 w 570649"/>
              <a:gd name="connsiteY2" fmla="*/ 0 h 665162"/>
              <a:gd name="connsiteX3" fmla="*/ 0 w 570649"/>
              <a:gd name="connsiteY3" fmla="*/ 0 h 665162"/>
            </a:gdLst>
            <a:ahLst/>
            <a:cxnLst>
              <a:cxn ang="0">
                <a:pos x="connsiteX0" y="connsiteY0"/>
              </a:cxn>
              <a:cxn ang="0">
                <a:pos x="connsiteX1" y="connsiteY1"/>
              </a:cxn>
              <a:cxn ang="0">
                <a:pos x="connsiteX2" y="connsiteY2"/>
              </a:cxn>
              <a:cxn ang="0">
                <a:pos x="connsiteX3" y="connsiteY3"/>
              </a:cxn>
            </a:cxnLst>
            <a:rect l="l" t="t" r="r" b="b"/>
            <a:pathLst>
              <a:path w="570649" h="665162">
                <a:moveTo>
                  <a:pt x="0" y="665162"/>
                </a:moveTo>
                <a:lnTo>
                  <a:pt x="570649" y="665162"/>
                </a:lnTo>
                <a:lnTo>
                  <a:pt x="337523" y="0"/>
                </a:lnTo>
                <a:lnTo>
                  <a:pt x="0" y="0"/>
                </a:lnTo>
                <a:close/>
              </a:path>
            </a:pathLst>
          </a:custGeom>
          <a:blipFill dpi="0" rotWithShape="1">
            <a:blip r:embed="rId9" cstate="email">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0" name="矩形 29">
            <a:extLst>
              <a:ext uri="{FF2B5EF4-FFF2-40B4-BE49-F238E27FC236}">
                <a16:creationId xmlns="" xmlns:a16="http://schemas.microsoft.com/office/drawing/2014/main" id="{F1993462-CBF3-4E73-BA47-2809D769F9D0}"/>
              </a:ext>
            </a:extLst>
          </p:cNvPr>
          <p:cNvSpPr/>
          <p:nvPr userDrawn="1"/>
        </p:nvSpPr>
        <p:spPr>
          <a:xfrm>
            <a:off x="0" y="6131379"/>
            <a:ext cx="12192000" cy="795770"/>
          </a:xfrm>
          <a:prstGeom prst="rect">
            <a:avLst/>
          </a:prstGeom>
          <a:blipFill dpi="0" rotWithShape="1">
            <a:blip r:embed="rId10"/>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 xmlns:a16="http://schemas.microsoft.com/office/drawing/2014/main" id="{B861E67A-7A8B-47EA-A9FF-49884A96E625}"/>
              </a:ext>
            </a:extLst>
          </p:cNvPr>
          <p:cNvSpPr txBox="1"/>
          <p:nvPr userDrawn="1"/>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Tree>
    <p:extLst>
      <p:ext uri="{BB962C8B-B14F-4D97-AF65-F5344CB8AC3E}">
        <p14:creationId xmlns:p14="http://schemas.microsoft.com/office/powerpoint/2010/main" val="858888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pic>
        <p:nvPicPr>
          <p:cNvPr id="22" name="图片 21">
            <a:extLst>
              <a:ext uri="{FF2B5EF4-FFF2-40B4-BE49-F238E27FC236}">
                <a16:creationId xmlns="" xmlns:a16="http://schemas.microsoft.com/office/drawing/2014/main" id="{B664661A-84CE-4628-BF3A-6A710A03518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6350" y="969265"/>
            <a:ext cx="12198349" cy="5888735"/>
          </a:xfrm>
          <a:prstGeom prst="rect">
            <a:avLst/>
          </a:prstGeom>
        </p:spPr>
      </p:pic>
      <p:sp>
        <p:nvSpPr>
          <p:cNvPr id="24" name="矩形 23">
            <a:extLst>
              <a:ext uri="{FF2B5EF4-FFF2-40B4-BE49-F238E27FC236}">
                <a16:creationId xmlns="" xmlns:a16="http://schemas.microsoft.com/office/drawing/2014/main" id="{1C5CF70B-9C0B-40B2-A23E-DD998883AE85}"/>
              </a:ext>
            </a:extLst>
          </p:cNvPr>
          <p:cNvSpPr/>
          <p:nvPr userDrawn="1"/>
        </p:nvSpPr>
        <p:spPr>
          <a:xfrm>
            <a:off x="-6351" y="959592"/>
            <a:ext cx="12204700" cy="6041135"/>
          </a:xfrm>
          <a:prstGeom prst="rect">
            <a:avLst/>
          </a:prstGeom>
          <a:solidFill>
            <a:srgbClr val="E9E8E6">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图片占位符 24">
            <a:extLst>
              <a:ext uri="{FF2B5EF4-FFF2-40B4-BE49-F238E27FC236}">
                <a16:creationId xmlns="" xmlns:a16="http://schemas.microsoft.com/office/drawing/2014/main" id="{F0CA2F12-850C-4899-B71C-91E84F08FF5D}"/>
              </a:ext>
            </a:extLst>
          </p:cNvPr>
          <p:cNvSpPr>
            <a:spLocks noGrp="1"/>
          </p:cNvSpPr>
          <p:nvPr>
            <p:ph type="pic" sz="quarter" idx="12"/>
          </p:nvPr>
        </p:nvSpPr>
        <p:spPr>
          <a:xfrm>
            <a:off x="8615363" y="1500188"/>
            <a:ext cx="2520001" cy="2347912"/>
          </a:xfrm>
        </p:spPr>
        <p:txBody>
          <a:bodyPr/>
          <a:lstStyle/>
          <a:p>
            <a:endParaRPr lang="zh-CN" altLang="en-US"/>
          </a:p>
        </p:txBody>
      </p:sp>
      <p:sp>
        <p:nvSpPr>
          <p:cNvPr id="23" name="图片占位符 22">
            <a:extLst>
              <a:ext uri="{FF2B5EF4-FFF2-40B4-BE49-F238E27FC236}">
                <a16:creationId xmlns="" xmlns:a16="http://schemas.microsoft.com/office/drawing/2014/main" id="{1E942071-3A77-4C7F-BE62-05C0786F40A0}"/>
              </a:ext>
            </a:extLst>
          </p:cNvPr>
          <p:cNvSpPr>
            <a:spLocks noGrp="1"/>
          </p:cNvSpPr>
          <p:nvPr>
            <p:ph type="pic" sz="quarter" idx="11"/>
          </p:nvPr>
        </p:nvSpPr>
        <p:spPr>
          <a:xfrm>
            <a:off x="4676775" y="1217613"/>
            <a:ext cx="2771775" cy="2630487"/>
          </a:xfrm>
        </p:spPr>
        <p:txBody>
          <a:bodyPr/>
          <a:lstStyle/>
          <a:p>
            <a:endParaRPr lang="zh-CN" altLang="en-US"/>
          </a:p>
        </p:txBody>
      </p:sp>
      <p:sp>
        <p:nvSpPr>
          <p:cNvPr id="21" name="图片占位符 20">
            <a:extLst>
              <a:ext uri="{FF2B5EF4-FFF2-40B4-BE49-F238E27FC236}">
                <a16:creationId xmlns="" xmlns:a16="http://schemas.microsoft.com/office/drawing/2014/main" id="{229E2C2F-DD72-4F25-B9B5-7DDAB865F17A}"/>
              </a:ext>
            </a:extLst>
          </p:cNvPr>
          <p:cNvSpPr>
            <a:spLocks noGrp="1"/>
          </p:cNvSpPr>
          <p:nvPr>
            <p:ph type="pic" sz="quarter" idx="10"/>
          </p:nvPr>
        </p:nvSpPr>
        <p:spPr>
          <a:xfrm>
            <a:off x="989013" y="1500188"/>
            <a:ext cx="2520950" cy="2347912"/>
          </a:xfrm>
        </p:spPr>
        <p:txBody>
          <a:bodyPr/>
          <a:lstStyle/>
          <a:p>
            <a:endParaRPr lang="zh-CN" altLang="en-US"/>
          </a:p>
        </p:txBody>
      </p:sp>
      <p:sp>
        <p:nvSpPr>
          <p:cNvPr id="8" name="矩形 7">
            <a:extLst>
              <a:ext uri="{FF2B5EF4-FFF2-40B4-BE49-F238E27FC236}">
                <a16:creationId xmlns="" xmlns:a16="http://schemas.microsoft.com/office/drawing/2014/main" id="{D101B613-4B03-4FAC-94E5-A51CF05D4589}"/>
              </a:ext>
            </a:extLst>
          </p:cNvPr>
          <p:cNvSpPr/>
          <p:nvPr/>
        </p:nvSpPr>
        <p:spPr>
          <a:xfrm>
            <a:off x="4676774" y="3724852"/>
            <a:ext cx="2771776" cy="618346"/>
          </a:xfrm>
          <a:prstGeom prst="rect">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86BB6E8E-3719-4A12-84EE-46EB6E0E424B}"/>
              </a:ext>
            </a:extLst>
          </p:cNvPr>
          <p:cNvSpPr/>
          <p:nvPr/>
        </p:nvSpPr>
        <p:spPr>
          <a:xfrm>
            <a:off x="8615998" y="3773650"/>
            <a:ext cx="2520001" cy="562179"/>
          </a:xfrm>
          <a:prstGeom prst="rect">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33682FAE-8530-4E5F-92D5-56CA9D102520}"/>
              </a:ext>
            </a:extLst>
          </p:cNvPr>
          <p:cNvSpPr/>
          <p:nvPr/>
        </p:nvSpPr>
        <p:spPr>
          <a:xfrm>
            <a:off x="989322" y="3781019"/>
            <a:ext cx="2520001" cy="562179"/>
          </a:xfrm>
          <a:prstGeom prst="rect">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a:extLst>
              <a:ext uri="{FF2B5EF4-FFF2-40B4-BE49-F238E27FC236}">
                <a16:creationId xmlns="" xmlns:a16="http://schemas.microsoft.com/office/drawing/2014/main" id="{3F2C086A-9DAF-4775-8659-FA7FC26E9BA0}"/>
              </a:ext>
            </a:extLst>
          </p:cNvPr>
          <p:cNvCxnSpPr>
            <a:cxnSpLocks/>
          </p:cNvCxnSpPr>
          <p:nvPr userDrawn="1"/>
        </p:nvCxnSpPr>
        <p:spPr>
          <a:xfrm>
            <a:off x="233643" y="932603"/>
            <a:ext cx="11724714"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pic>
        <p:nvPicPr>
          <p:cNvPr id="27" name="图片 26" descr="图片包含 砖, 户外, 材料, 男人&#10;&#10;描述已自动生成">
            <a:extLst>
              <a:ext uri="{FF2B5EF4-FFF2-40B4-BE49-F238E27FC236}">
                <a16:creationId xmlns="" xmlns:a16="http://schemas.microsoft.com/office/drawing/2014/main" id="{36CCFF57-954B-46EF-94C1-A8E6D7C1A40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2134516" y="329787"/>
            <a:ext cx="57484" cy="526313"/>
          </a:xfrm>
          <a:prstGeom prst="parallelogram">
            <a:avLst>
              <a:gd name="adj" fmla="val 0"/>
            </a:avLst>
          </a:prstGeom>
          <a:effectLst/>
        </p:spPr>
      </p:pic>
      <p:sp>
        <p:nvSpPr>
          <p:cNvPr id="28" name="文本框 27">
            <a:extLst>
              <a:ext uri="{FF2B5EF4-FFF2-40B4-BE49-F238E27FC236}">
                <a16:creationId xmlns="" xmlns:a16="http://schemas.microsoft.com/office/drawing/2014/main" id="{BB79F9BF-4D07-41BF-9341-28517CEB8FC3}"/>
              </a:ext>
            </a:extLst>
          </p:cNvPr>
          <p:cNvSpPr txBox="1"/>
          <p:nvPr userDrawn="1"/>
        </p:nvSpPr>
        <p:spPr>
          <a:xfrm>
            <a:off x="709521" y="412750"/>
            <a:ext cx="9377908" cy="438828"/>
          </a:xfrm>
          <a:prstGeom prst="rect">
            <a:avLst/>
          </a:prstGeom>
          <a:noFill/>
        </p:spPr>
        <p:txBody>
          <a:bodyPr wrap="square" rtlCol="0">
            <a:spAutoFit/>
          </a:bodyPr>
          <a:lstStyle/>
          <a:p>
            <a:endParaRPr lang="zh-CN" altLang="en-US" dirty="0"/>
          </a:p>
        </p:txBody>
      </p:sp>
      <p:pic>
        <p:nvPicPr>
          <p:cNvPr id="29" name="图片 24">
            <a:extLst>
              <a:ext uri="{FF2B5EF4-FFF2-40B4-BE49-F238E27FC236}">
                <a16:creationId xmlns="" xmlns:a16="http://schemas.microsoft.com/office/drawing/2014/main" id="{17AB836D-44B6-4A7D-8FBA-BA569539A715}"/>
              </a:ext>
            </a:extLst>
          </p:cNvPr>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098603" y="328749"/>
            <a:ext cx="1744147" cy="502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 name="组合 29">
            <a:extLst>
              <a:ext uri="{FF2B5EF4-FFF2-40B4-BE49-F238E27FC236}">
                <a16:creationId xmlns="" xmlns:a16="http://schemas.microsoft.com/office/drawing/2014/main" id="{913ABC17-818A-4D16-8A56-D469FC25E35F}"/>
              </a:ext>
            </a:extLst>
          </p:cNvPr>
          <p:cNvGrpSpPr/>
          <p:nvPr userDrawn="1"/>
        </p:nvGrpSpPr>
        <p:grpSpPr>
          <a:xfrm>
            <a:off x="0" y="181863"/>
            <a:ext cx="1519885" cy="702613"/>
            <a:chOff x="115239" y="181863"/>
            <a:chExt cx="1519885" cy="702613"/>
          </a:xfrm>
        </p:grpSpPr>
        <p:pic>
          <p:nvPicPr>
            <p:cNvPr id="31" name="图片 30">
              <a:extLst>
                <a:ext uri="{FF2B5EF4-FFF2-40B4-BE49-F238E27FC236}">
                  <a16:creationId xmlns="" xmlns:a16="http://schemas.microsoft.com/office/drawing/2014/main" id="{7DEF870C-DF28-451D-91FC-35DDCABCC140}"/>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5239" y="181863"/>
              <a:ext cx="1519885" cy="700231"/>
            </a:xfrm>
            <a:prstGeom prst="rect">
              <a:avLst/>
            </a:prstGeom>
          </p:spPr>
        </p:pic>
        <p:cxnSp>
          <p:nvCxnSpPr>
            <p:cNvPr id="32" name="直接连接符 31">
              <a:extLst>
                <a:ext uri="{FF2B5EF4-FFF2-40B4-BE49-F238E27FC236}">
                  <a16:creationId xmlns="" xmlns:a16="http://schemas.microsoft.com/office/drawing/2014/main" id="{7321AE94-45A5-4852-A9CE-416F491639B3}"/>
                </a:ext>
              </a:extLst>
            </p:cNvPr>
            <p:cNvCxnSpPr>
              <a:cxnSpLocks/>
            </p:cNvCxnSpPr>
            <p:nvPr userDrawn="1"/>
          </p:nvCxnSpPr>
          <p:spPr>
            <a:xfrm>
              <a:off x="1635124" y="590551"/>
              <a:ext cx="0" cy="293925"/>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89FD8137-7697-45F5-8CC6-7242F2BABE13}"/>
                </a:ext>
              </a:extLst>
            </p:cNvPr>
            <p:cNvCxnSpPr>
              <a:cxnSpLocks/>
            </p:cNvCxnSpPr>
            <p:nvPr userDrawn="1"/>
          </p:nvCxnSpPr>
          <p:spPr>
            <a:xfrm>
              <a:off x="644128" y="882094"/>
              <a:ext cx="990996" cy="0"/>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grpSp>
      <p:sp>
        <p:nvSpPr>
          <p:cNvPr id="34" name="平行四边形 33">
            <a:extLst>
              <a:ext uri="{FF2B5EF4-FFF2-40B4-BE49-F238E27FC236}">
                <a16:creationId xmlns="" xmlns:a16="http://schemas.microsoft.com/office/drawing/2014/main" id="{A0D02C8F-1B9C-490D-948A-ABB8CA2F19A2}"/>
              </a:ext>
            </a:extLst>
          </p:cNvPr>
          <p:cNvSpPr/>
          <p:nvPr userDrawn="1"/>
        </p:nvSpPr>
        <p:spPr>
          <a:xfrm>
            <a:off x="1373561" y="335252"/>
            <a:ext cx="376330" cy="569056"/>
          </a:xfrm>
          <a:prstGeom prst="parallelogram">
            <a:avLst>
              <a:gd name="adj" fmla="val 49078"/>
            </a:avLst>
          </a:prstGeom>
          <a:blipFill dpi="0" rotWithShape="1">
            <a:blip r:embed="rId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5" name="图片 34" descr="图片包含 砖, 户外, 材料, 男人&#10;&#10;描述已自动生成">
            <a:extLst>
              <a:ext uri="{FF2B5EF4-FFF2-40B4-BE49-F238E27FC236}">
                <a16:creationId xmlns="" xmlns:a16="http://schemas.microsoft.com/office/drawing/2014/main" id="{DCB11E89-9756-4D9F-B9BD-22002221E587}"/>
              </a:ext>
            </a:extLst>
          </p:cNvPr>
          <p:cNvPicPr>
            <a:picLocks noChangeAspect="1"/>
          </p:cNvPicPr>
          <p:nvPr userDrawn="1"/>
        </p:nvPicPr>
        <p:blipFill rotWithShape="1">
          <a:blip r:embed="rId8" cstate="email">
            <a:extLst>
              <a:ext uri="{28A0092B-C50C-407E-A947-70E740481C1C}">
                <a14:useLocalDpi xmlns:a14="http://schemas.microsoft.com/office/drawing/2010/main"/>
              </a:ext>
            </a:extLst>
          </a:blip>
          <a:srcRect/>
          <a:stretch/>
        </p:blipFill>
        <p:spPr>
          <a:xfrm>
            <a:off x="731" y="336468"/>
            <a:ext cx="619368" cy="573911"/>
          </a:xfrm>
          <a:custGeom>
            <a:avLst/>
            <a:gdLst>
              <a:gd name="connsiteX0" fmla="*/ 76554 w 619368"/>
              <a:gd name="connsiteY0" fmla="*/ 0 h 573911"/>
              <a:gd name="connsiteX1" fmla="*/ 619368 w 619368"/>
              <a:gd name="connsiteY1" fmla="*/ 0 h 573911"/>
              <a:gd name="connsiteX2" fmla="*/ 421466 w 619368"/>
              <a:gd name="connsiteY2" fmla="*/ 573911 h 573911"/>
              <a:gd name="connsiteX3" fmla="*/ 0 w 619368"/>
              <a:gd name="connsiteY3" fmla="*/ 573911 h 573911"/>
              <a:gd name="connsiteX4" fmla="*/ 0 w 619368"/>
              <a:gd name="connsiteY4" fmla="*/ 222005 h 573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368" h="573911">
                <a:moveTo>
                  <a:pt x="76554" y="0"/>
                </a:moveTo>
                <a:lnTo>
                  <a:pt x="619368" y="0"/>
                </a:lnTo>
                <a:lnTo>
                  <a:pt x="421466" y="573911"/>
                </a:lnTo>
                <a:lnTo>
                  <a:pt x="0" y="573911"/>
                </a:lnTo>
                <a:lnTo>
                  <a:pt x="0" y="222005"/>
                </a:lnTo>
                <a:close/>
              </a:path>
            </a:pathLst>
          </a:custGeom>
          <a:effectLst/>
        </p:spPr>
      </p:pic>
      <p:sp>
        <p:nvSpPr>
          <p:cNvPr id="36" name="任意多边形: 形状 35">
            <a:extLst>
              <a:ext uri="{FF2B5EF4-FFF2-40B4-BE49-F238E27FC236}">
                <a16:creationId xmlns="" xmlns:a16="http://schemas.microsoft.com/office/drawing/2014/main" id="{71F22A71-1D7F-4106-9169-D7033CE92027}"/>
              </a:ext>
            </a:extLst>
          </p:cNvPr>
          <p:cNvSpPr/>
          <p:nvPr userDrawn="1"/>
        </p:nvSpPr>
        <p:spPr>
          <a:xfrm flipV="1">
            <a:off x="1" y="277812"/>
            <a:ext cx="570649" cy="665162"/>
          </a:xfrm>
          <a:custGeom>
            <a:avLst/>
            <a:gdLst>
              <a:gd name="connsiteX0" fmla="*/ 0 w 570649"/>
              <a:gd name="connsiteY0" fmla="*/ 665162 h 665162"/>
              <a:gd name="connsiteX1" fmla="*/ 570649 w 570649"/>
              <a:gd name="connsiteY1" fmla="*/ 665162 h 665162"/>
              <a:gd name="connsiteX2" fmla="*/ 337523 w 570649"/>
              <a:gd name="connsiteY2" fmla="*/ 0 h 665162"/>
              <a:gd name="connsiteX3" fmla="*/ 0 w 570649"/>
              <a:gd name="connsiteY3" fmla="*/ 0 h 665162"/>
            </a:gdLst>
            <a:ahLst/>
            <a:cxnLst>
              <a:cxn ang="0">
                <a:pos x="connsiteX0" y="connsiteY0"/>
              </a:cxn>
              <a:cxn ang="0">
                <a:pos x="connsiteX1" y="connsiteY1"/>
              </a:cxn>
              <a:cxn ang="0">
                <a:pos x="connsiteX2" y="connsiteY2"/>
              </a:cxn>
              <a:cxn ang="0">
                <a:pos x="connsiteX3" y="connsiteY3"/>
              </a:cxn>
            </a:cxnLst>
            <a:rect l="l" t="t" r="r" b="b"/>
            <a:pathLst>
              <a:path w="570649" h="665162">
                <a:moveTo>
                  <a:pt x="0" y="665162"/>
                </a:moveTo>
                <a:lnTo>
                  <a:pt x="570649" y="665162"/>
                </a:lnTo>
                <a:lnTo>
                  <a:pt x="337523" y="0"/>
                </a:lnTo>
                <a:lnTo>
                  <a:pt x="0" y="0"/>
                </a:lnTo>
                <a:close/>
              </a:path>
            </a:pathLst>
          </a:custGeom>
          <a:blipFill dpi="0" rotWithShape="1">
            <a:blip r:embed="rId9" cstate="email">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7" name="矩形 36">
            <a:extLst>
              <a:ext uri="{FF2B5EF4-FFF2-40B4-BE49-F238E27FC236}">
                <a16:creationId xmlns="" xmlns:a16="http://schemas.microsoft.com/office/drawing/2014/main" id="{1B0DB061-307D-43F0-9A67-5A07BF9AA892}"/>
              </a:ext>
            </a:extLst>
          </p:cNvPr>
          <p:cNvSpPr/>
          <p:nvPr userDrawn="1"/>
        </p:nvSpPr>
        <p:spPr>
          <a:xfrm>
            <a:off x="0" y="6131379"/>
            <a:ext cx="12192000" cy="795770"/>
          </a:xfrm>
          <a:prstGeom prst="rect">
            <a:avLst/>
          </a:prstGeom>
          <a:blipFill dpi="0" rotWithShape="1">
            <a:blip r:embed="rId10"/>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 xmlns:a16="http://schemas.microsoft.com/office/drawing/2014/main" id="{9574ECBC-785B-4D7D-A94D-320DD508100C}"/>
              </a:ext>
            </a:extLst>
          </p:cNvPr>
          <p:cNvSpPr txBox="1"/>
          <p:nvPr userDrawn="1"/>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Tree>
    <p:extLst>
      <p:ext uri="{BB962C8B-B14F-4D97-AF65-F5344CB8AC3E}">
        <p14:creationId xmlns:p14="http://schemas.microsoft.com/office/powerpoint/2010/main" val="544667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pic>
        <p:nvPicPr>
          <p:cNvPr id="22" name="图片 21" descr="有钟表的建筑&#10;&#10;描述已自动生成">
            <a:extLst>
              <a:ext uri="{FF2B5EF4-FFF2-40B4-BE49-F238E27FC236}">
                <a16:creationId xmlns="" xmlns:a16="http://schemas.microsoft.com/office/drawing/2014/main" id="{8FC3EA21-F912-4562-A15D-6C93F352EB1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958" y="976552"/>
            <a:ext cx="12200742" cy="5881448"/>
          </a:xfrm>
          <a:prstGeom prst="rect">
            <a:avLst/>
          </a:prstGeom>
        </p:spPr>
      </p:pic>
      <p:sp>
        <p:nvSpPr>
          <p:cNvPr id="23" name="矩形 22">
            <a:extLst>
              <a:ext uri="{FF2B5EF4-FFF2-40B4-BE49-F238E27FC236}">
                <a16:creationId xmlns="" xmlns:a16="http://schemas.microsoft.com/office/drawing/2014/main" id="{C08D9FAD-22B5-479E-80A4-D9A777BFBA68}"/>
              </a:ext>
            </a:extLst>
          </p:cNvPr>
          <p:cNvSpPr/>
          <p:nvPr userDrawn="1"/>
        </p:nvSpPr>
        <p:spPr>
          <a:xfrm>
            <a:off x="-1" y="937125"/>
            <a:ext cx="12204701" cy="5990043"/>
          </a:xfrm>
          <a:prstGeom prst="rect">
            <a:avLst/>
          </a:prstGeom>
          <a:solidFill>
            <a:srgbClr val="E9E8E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图片占位符 7">
            <a:extLst>
              <a:ext uri="{FF2B5EF4-FFF2-40B4-BE49-F238E27FC236}">
                <a16:creationId xmlns="" xmlns:a16="http://schemas.microsoft.com/office/drawing/2014/main" id="{3B4E5F1B-9DD9-4DDF-837B-9D78B968D48C}"/>
              </a:ext>
            </a:extLst>
          </p:cNvPr>
          <p:cNvSpPr>
            <a:spLocks noGrp="1"/>
          </p:cNvSpPr>
          <p:nvPr>
            <p:ph type="pic" sz="quarter" idx="13"/>
          </p:nvPr>
        </p:nvSpPr>
        <p:spPr>
          <a:xfrm>
            <a:off x="1450975" y="1444625"/>
            <a:ext cx="3171825" cy="4791075"/>
          </a:xfrm>
        </p:spPr>
        <p:txBody>
          <a:bodyPr/>
          <a:lstStyle/>
          <a:p>
            <a:endParaRPr lang="zh-CN" altLang="en-US"/>
          </a:p>
        </p:txBody>
      </p:sp>
      <p:cxnSp>
        <p:nvCxnSpPr>
          <p:cNvPr id="9" name="直接连接符 8">
            <a:extLst>
              <a:ext uri="{FF2B5EF4-FFF2-40B4-BE49-F238E27FC236}">
                <a16:creationId xmlns="" xmlns:a16="http://schemas.microsoft.com/office/drawing/2014/main" id="{CE5BC301-2A6C-4F16-97D8-E65E20A9A737}"/>
              </a:ext>
            </a:extLst>
          </p:cNvPr>
          <p:cNvCxnSpPr>
            <a:cxnSpLocks/>
          </p:cNvCxnSpPr>
          <p:nvPr userDrawn="1"/>
        </p:nvCxnSpPr>
        <p:spPr>
          <a:xfrm>
            <a:off x="233643" y="932603"/>
            <a:ext cx="11724714"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pic>
        <p:nvPicPr>
          <p:cNvPr id="10" name="图片 9" descr="图片包含 砖, 户外, 材料, 男人&#10;&#10;描述已自动生成">
            <a:extLst>
              <a:ext uri="{FF2B5EF4-FFF2-40B4-BE49-F238E27FC236}">
                <a16:creationId xmlns="" xmlns:a16="http://schemas.microsoft.com/office/drawing/2014/main" id="{5FF2F374-5AC4-4F83-9A98-CA7BE252F1B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134516" y="329787"/>
            <a:ext cx="57484" cy="526313"/>
          </a:xfrm>
          <a:prstGeom prst="parallelogram">
            <a:avLst>
              <a:gd name="adj" fmla="val 0"/>
            </a:avLst>
          </a:prstGeom>
          <a:effectLst/>
        </p:spPr>
      </p:pic>
      <p:sp>
        <p:nvSpPr>
          <p:cNvPr id="11" name="文本框 10">
            <a:extLst>
              <a:ext uri="{FF2B5EF4-FFF2-40B4-BE49-F238E27FC236}">
                <a16:creationId xmlns="" xmlns:a16="http://schemas.microsoft.com/office/drawing/2014/main" id="{4BADAF28-7674-46C9-BD59-3B40672F9E0E}"/>
              </a:ext>
            </a:extLst>
          </p:cNvPr>
          <p:cNvSpPr txBox="1"/>
          <p:nvPr userDrawn="1"/>
        </p:nvSpPr>
        <p:spPr>
          <a:xfrm>
            <a:off x="709521" y="412750"/>
            <a:ext cx="9377908" cy="438828"/>
          </a:xfrm>
          <a:prstGeom prst="rect">
            <a:avLst/>
          </a:prstGeom>
          <a:noFill/>
        </p:spPr>
        <p:txBody>
          <a:bodyPr wrap="square" rtlCol="0">
            <a:spAutoFit/>
          </a:bodyPr>
          <a:lstStyle/>
          <a:p>
            <a:endParaRPr lang="zh-CN" altLang="en-US" dirty="0"/>
          </a:p>
        </p:txBody>
      </p:sp>
      <p:pic>
        <p:nvPicPr>
          <p:cNvPr id="12" name="图片 24">
            <a:extLst>
              <a:ext uri="{FF2B5EF4-FFF2-40B4-BE49-F238E27FC236}">
                <a16:creationId xmlns="" xmlns:a16="http://schemas.microsoft.com/office/drawing/2014/main" id="{36CCF32E-8875-4662-B098-6FEE0400797D}"/>
              </a:ext>
            </a:extLst>
          </p:cNvPr>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10098603" y="328749"/>
            <a:ext cx="1744147" cy="502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a:extLst>
              <a:ext uri="{FF2B5EF4-FFF2-40B4-BE49-F238E27FC236}">
                <a16:creationId xmlns="" xmlns:a16="http://schemas.microsoft.com/office/drawing/2014/main" id="{A0EC2D25-23D0-4C19-976C-6D78CE9DF614}"/>
              </a:ext>
            </a:extLst>
          </p:cNvPr>
          <p:cNvGrpSpPr/>
          <p:nvPr userDrawn="1"/>
        </p:nvGrpSpPr>
        <p:grpSpPr>
          <a:xfrm>
            <a:off x="0" y="181863"/>
            <a:ext cx="1519885" cy="702613"/>
            <a:chOff x="115239" y="181863"/>
            <a:chExt cx="1519885" cy="702613"/>
          </a:xfrm>
        </p:grpSpPr>
        <p:pic>
          <p:nvPicPr>
            <p:cNvPr id="14" name="图片 13">
              <a:extLst>
                <a:ext uri="{FF2B5EF4-FFF2-40B4-BE49-F238E27FC236}">
                  <a16:creationId xmlns="" xmlns:a16="http://schemas.microsoft.com/office/drawing/2014/main" id="{EDA3A686-84DF-4FD3-ADB8-456975A31B63}"/>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5239" y="181863"/>
              <a:ext cx="1519885" cy="700231"/>
            </a:xfrm>
            <a:prstGeom prst="rect">
              <a:avLst/>
            </a:prstGeom>
          </p:spPr>
        </p:pic>
        <p:cxnSp>
          <p:nvCxnSpPr>
            <p:cNvPr id="15" name="直接连接符 14">
              <a:extLst>
                <a:ext uri="{FF2B5EF4-FFF2-40B4-BE49-F238E27FC236}">
                  <a16:creationId xmlns="" xmlns:a16="http://schemas.microsoft.com/office/drawing/2014/main" id="{99E98FF5-F0C5-428C-8530-147A7094F7CD}"/>
                </a:ext>
              </a:extLst>
            </p:cNvPr>
            <p:cNvCxnSpPr>
              <a:cxnSpLocks/>
            </p:cNvCxnSpPr>
            <p:nvPr userDrawn="1"/>
          </p:nvCxnSpPr>
          <p:spPr>
            <a:xfrm>
              <a:off x="1635124" y="590551"/>
              <a:ext cx="0" cy="293925"/>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6964F147-C122-456B-A201-CB0AF9CB46C5}"/>
                </a:ext>
              </a:extLst>
            </p:cNvPr>
            <p:cNvCxnSpPr>
              <a:cxnSpLocks/>
            </p:cNvCxnSpPr>
            <p:nvPr userDrawn="1"/>
          </p:nvCxnSpPr>
          <p:spPr>
            <a:xfrm>
              <a:off x="644128" y="882094"/>
              <a:ext cx="990996" cy="0"/>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grpSp>
      <p:sp>
        <p:nvSpPr>
          <p:cNvPr id="17" name="平行四边形 16">
            <a:extLst>
              <a:ext uri="{FF2B5EF4-FFF2-40B4-BE49-F238E27FC236}">
                <a16:creationId xmlns="" xmlns:a16="http://schemas.microsoft.com/office/drawing/2014/main" id="{89A5226F-5B9C-44D1-8173-E3D88E574FFF}"/>
              </a:ext>
            </a:extLst>
          </p:cNvPr>
          <p:cNvSpPr/>
          <p:nvPr userDrawn="1"/>
        </p:nvSpPr>
        <p:spPr>
          <a:xfrm>
            <a:off x="1373561" y="335252"/>
            <a:ext cx="376330" cy="569056"/>
          </a:xfrm>
          <a:prstGeom prst="parallelogram">
            <a:avLst>
              <a:gd name="adj" fmla="val 49078"/>
            </a:avLst>
          </a:prstGeom>
          <a:blipFill dpi="0" rotWithShape="1">
            <a:blip r:embed="rId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8" name="图片 17" descr="图片包含 砖, 户外, 材料, 男人&#10;&#10;描述已自动生成">
            <a:extLst>
              <a:ext uri="{FF2B5EF4-FFF2-40B4-BE49-F238E27FC236}">
                <a16:creationId xmlns="" xmlns:a16="http://schemas.microsoft.com/office/drawing/2014/main" id="{A9211DD2-8458-49DF-8E59-3E4497996A43}"/>
              </a:ext>
            </a:extLst>
          </p:cNvPr>
          <p:cNvPicPr>
            <a:picLocks noChangeAspect="1"/>
          </p:cNvPicPr>
          <p:nvPr userDrawn="1"/>
        </p:nvPicPr>
        <p:blipFill rotWithShape="1">
          <a:blip r:embed="rId7" cstate="email">
            <a:extLst>
              <a:ext uri="{28A0092B-C50C-407E-A947-70E740481C1C}">
                <a14:useLocalDpi xmlns:a14="http://schemas.microsoft.com/office/drawing/2010/main"/>
              </a:ext>
            </a:extLst>
          </a:blip>
          <a:srcRect/>
          <a:stretch/>
        </p:blipFill>
        <p:spPr>
          <a:xfrm>
            <a:off x="731" y="336468"/>
            <a:ext cx="619368" cy="573911"/>
          </a:xfrm>
          <a:custGeom>
            <a:avLst/>
            <a:gdLst>
              <a:gd name="connsiteX0" fmla="*/ 76554 w 619368"/>
              <a:gd name="connsiteY0" fmla="*/ 0 h 573911"/>
              <a:gd name="connsiteX1" fmla="*/ 619368 w 619368"/>
              <a:gd name="connsiteY1" fmla="*/ 0 h 573911"/>
              <a:gd name="connsiteX2" fmla="*/ 421466 w 619368"/>
              <a:gd name="connsiteY2" fmla="*/ 573911 h 573911"/>
              <a:gd name="connsiteX3" fmla="*/ 0 w 619368"/>
              <a:gd name="connsiteY3" fmla="*/ 573911 h 573911"/>
              <a:gd name="connsiteX4" fmla="*/ 0 w 619368"/>
              <a:gd name="connsiteY4" fmla="*/ 222005 h 573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368" h="573911">
                <a:moveTo>
                  <a:pt x="76554" y="0"/>
                </a:moveTo>
                <a:lnTo>
                  <a:pt x="619368" y="0"/>
                </a:lnTo>
                <a:lnTo>
                  <a:pt x="421466" y="573911"/>
                </a:lnTo>
                <a:lnTo>
                  <a:pt x="0" y="573911"/>
                </a:lnTo>
                <a:lnTo>
                  <a:pt x="0" y="222005"/>
                </a:lnTo>
                <a:close/>
              </a:path>
            </a:pathLst>
          </a:custGeom>
          <a:effectLst/>
        </p:spPr>
      </p:pic>
      <p:sp>
        <p:nvSpPr>
          <p:cNvPr id="19" name="任意多边形: 形状 18">
            <a:extLst>
              <a:ext uri="{FF2B5EF4-FFF2-40B4-BE49-F238E27FC236}">
                <a16:creationId xmlns="" xmlns:a16="http://schemas.microsoft.com/office/drawing/2014/main" id="{AD4BD0E5-E7C0-42CA-BC6D-D4E90613EE1A}"/>
              </a:ext>
            </a:extLst>
          </p:cNvPr>
          <p:cNvSpPr/>
          <p:nvPr userDrawn="1"/>
        </p:nvSpPr>
        <p:spPr>
          <a:xfrm flipV="1">
            <a:off x="1" y="277812"/>
            <a:ext cx="570649" cy="665162"/>
          </a:xfrm>
          <a:custGeom>
            <a:avLst/>
            <a:gdLst>
              <a:gd name="connsiteX0" fmla="*/ 0 w 570649"/>
              <a:gd name="connsiteY0" fmla="*/ 665162 h 665162"/>
              <a:gd name="connsiteX1" fmla="*/ 570649 w 570649"/>
              <a:gd name="connsiteY1" fmla="*/ 665162 h 665162"/>
              <a:gd name="connsiteX2" fmla="*/ 337523 w 570649"/>
              <a:gd name="connsiteY2" fmla="*/ 0 h 665162"/>
              <a:gd name="connsiteX3" fmla="*/ 0 w 570649"/>
              <a:gd name="connsiteY3" fmla="*/ 0 h 665162"/>
            </a:gdLst>
            <a:ahLst/>
            <a:cxnLst>
              <a:cxn ang="0">
                <a:pos x="connsiteX0" y="connsiteY0"/>
              </a:cxn>
              <a:cxn ang="0">
                <a:pos x="connsiteX1" y="connsiteY1"/>
              </a:cxn>
              <a:cxn ang="0">
                <a:pos x="connsiteX2" y="connsiteY2"/>
              </a:cxn>
              <a:cxn ang="0">
                <a:pos x="connsiteX3" y="connsiteY3"/>
              </a:cxn>
            </a:cxnLst>
            <a:rect l="l" t="t" r="r" b="b"/>
            <a:pathLst>
              <a:path w="570649" h="665162">
                <a:moveTo>
                  <a:pt x="0" y="665162"/>
                </a:moveTo>
                <a:lnTo>
                  <a:pt x="570649" y="665162"/>
                </a:lnTo>
                <a:lnTo>
                  <a:pt x="337523" y="0"/>
                </a:lnTo>
                <a:lnTo>
                  <a:pt x="0" y="0"/>
                </a:lnTo>
                <a:close/>
              </a:path>
            </a:pathLst>
          </a:custGeom>
          <a:blipFill dpi="0" rotWithShape="1">
            <a:blip r:embed="rId8" cstate="email">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548782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pic>
        <p:nvPicPr>
          <p:cNvPr id="19" name="图片 18" descr="图片包含 建筑, 户外, 砖, 石头&#10;&#10;描述已自动生成">
            <a:extLst>
              <a:ext uri="{FF2B5EF4-FFF2-40B4-BE49-F238E27FC236}">
                <a16:creationId xmlns="" xmlns:a16="http://schemas.microsoft.com/office/drawing/2014/main" id="{A61145FB-CF87-4682-B058-24574344B5EF}"/>
              </a:ext>
            </a:extLst>
          </p:cNvPr>
          <p:cNvPicPr>
            <a:picLocks noChangeAspect="1"/>
          </p:cNvPicPr>
          <p:nvPr userDrawn="1"/>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022416" y="1067953"/>
            <a:ext cx="7169584" cy="5112585"/>
          </a:xfrm>
          <a:prstGeom prst="rect">
            <a:avLst/>
          </a:prstGeom>
        </p:spPr>
      </p:pic>
      <p:sp>
        <p:nvSpPr>
          <p:cNvPr id="20" name="矩形 19">
            <a:extLst>
              <a:ext uri="{FF2B5EF4-FFF2-40B4-BE49-F238E27FC236}">
                <a16:creationId xmlns="" xmlns:a16="http://schemas.microsoft.com/office/drawing/2014/main" id="{26FF5F7D-10C1-46B0-9C2C-71C42ECB01A2}"/>
              </a:ext>
            </a:extLst>
          </p:cNvPr>
          <p:cNvSpPr/>
          <p:nvPr userDrawn="1"/>
        </p:nvSpPr>
        <p:spPr>
          <a:xfrm>
            <a:off x="-1" y="962534"/>
            <a:ext cx="12192000" cy="5895466"/>
          </a:xfrm>
          <a:prstGeom prst="rect">
            <a:avLst/>
          </a:prstGeom>
          <a:solidFill>
            <a:srgbClr val="E9E8E6">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图片占位符 29">
            <a:extLst>
              <a:ext uri="{FF2B5EF4-FFF2-40B4-BE49-F238E27FC236}">
                <a16:creationId xmlns="" xmlns:a16="http://schemas.microsoft.com/office/drawing/2014/main" id="{EC5F28F8-9F53-4CCE-9C3C-56AC69F61BC2}"/>
              </a:ext>
            </a:extLst>
          </p:cNvPr>
          <p:cNvSpPr>
            <a:spLocks noGrp="1"/>
          </p:cNvSpPr>
          <p:nvPr>
            <p:ph type="pic" sz="quarter" idx="13"/>
          </p:nvPr>
        </p:nvSpPr>
        <p:spPr>
          <a:xfrm>
            <a:off x="1078840" y="1705430"/>
            <a:ext cx="5017160" cy="3498396"/>
          </a:xfrm>
        </p:spPr>
        <p:txBody>
          <a:bodyPr/>
          <a:lstStyle/>
          <a:p>
            <a:endParaRPr lang="zh-CN" altLang="en-US"/>
          </a:p>
        </p:txBody>
      </p:sp>
      <p:sp>
        <p:nvSpPr>
          <p:cNvPr id="27" name="矩形 26">
            <a:extLst>
              <a:ext uri="{FF2B5EF4-FFF2-40B4-BE49-F238E27FC236}">
                <a16:creationId xmlns="" xmlns:a16="http://schemas.microsoft.com/office/drawing/2014/main" id="{79056E77-5620-474A-8AB1-67E8D0DAF090}"/>
              </a:ext>
            </a:extLst>
          </p:cNvPr>
          <p:cNvSpPr/>
          <p:nvPr userDrawn="1"/>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A6998F2E-279B-48BC-887F-1CED2487AFF4}"/>
              </a:ext>
            </a:extLst>
          </p:cNvPr>
          <p:cNvSpPr txBox="1"/>
          <p:nvPr userDrawn="1"/>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cxnSp>
        <p:nvCxnSpPr>
          <p:cNvPr id="31" name="直接连接符 30">
            <a:extLst>
              <a:ext uri="{FF2B5EF4-FFF2-40B4-BE49-F238E27FC236}">
                <a16:creationId xmlns="" xmlns:a16="http://schemas.microsoft.com/office/drawing/2014/main" id="{1698FB09-AC80-4B32-8321-35C8B3317426}"/>
              </a:ext>
            </a:extLst>
          </p:cNvPr>
          <p:cNvCxnSpPr>
            <a:cxnSpLocks/>
          </p:cNvCxnSpPr>
          <p:nvPr userDrawn="1"/>
        </p:nvCxnSpPr>
        <p:spPr>
          <a:xfrm>
            <a:off x="233643" y="932603"/>
            <a:ext cx="11724714"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pic>
        <p:nvPicPr>
          <p:cNvPr id="32" name="图片 31" descr="图片包含 砖, 户外, 材料, 男人&#10;&#10;描述已自动生成">
            <a:extLst>
              <a:ext uri="{FF2B5EF4-FFF2-40B4-BE49-F238E27FC236}">
                <a16:creationId xmlns="" xmlns:a16="http://schemas.microsoft.com/office/drawing/2014/main" id="{E502A6D0-AF50-4118-BA9F-0B3F7D5B4D3B}"/>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2134516" y="329787"/>
            <a:ext cx="57484" cy="526313"/>
          </a:xfrm>
          <a:prstGeom prst="parallelogram">
            <a:avLst>
              <a:gd name="adj" fmla="val 0"/>
            </a:avLst>
          </a:prstGeom>
          <a:effectLst/>
        </p:spPr>
      </p:pic>
      <p:sp>
        <p:nvSpPr>
          <p:cNvPr id="33" name="文本框 32">
            <a:extLst>
              <a:ext uri="{FF2B5EF4-FFF2-40B4-BE49-F238E27FC236}">
                <a16:creationId xmlns="" xmlns:a16="http://schemas.microsoft.com/office/drawing/2014/main" id="{7E69F448-94C6-4E0A-BD0A-A6ABC1F75AC3}"/>
              </a:ext>
            </a:extLst>
          </p:cNvPr>
          <p:cNvSpPr txBox="1"/>
          <p:nvPr userDrawn="1"/>
        </p:nvSpPr>
        <p:spPr>
          <a:xfrm>
            <a:off x="709521" y="412750"/>
            <a:ext cx="9377908" cy="438828"/>
          </a:xfrm>
          <a:prstGeom prst="rect">
            <a:avLst/>
          </a:prstGeom>
          <a:noFill/>
        </p:spPr>
        <p:txBody>
          <a:bodyPr wrap="square" rtlCol="0">
            <a:spAutoFit/>
          </a:bodyPr>
          <a:lstStyle/>
          <a:p>
            <a:endParaRPr lang="zh-CN" altLang="en-US" dirty="0"/>
          </a:p>
        </p:txBody>
      </p:sp>
      <p:pic>
        <p:nvPicPr>
          <p:cNvPr id="34" name="图片 24">
            <a:extLst>
              <a:ext uri="{FF2B5EF4-FFF2-40B4-BE49-F238E27FC236}">
                <a16:creationId xmlns="" xmlns:a16="http://schemas.microsoft.com/office/drawing/2014/main" id="{13B872D4-21C3-4288-AC87-CB78E78FD08B}"/>
              </a:ext>
            </a:extLst>
          </p:cNvPr>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098603" y="328749"/>
            <a:ext cx="1744147" cy="502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 name="组合 34">
            <a:extLst>
              <a:ext uri="{FF2B5EF4-FFF2-40B4-BE49-F238E27FC236}">
                <a16:creationId xmlns="" xmlns:a16="http://schemas.microsoft.com/office/drawing/2014/main" id="{A8E1B92E-9621-4CC7-9302-90CA86BF6A6C}"/>
              </a:ext>
            </a:extLst>
          </p:cNvPr>
          <p:cNvGrpSpPr/>
          <p:nvPr userDrawn="1"/>
        </p:nvGrpSpPr>
        <p:grpSpPr>
          <a:xfrm>
            <a:off x="0" y="181863"/>
            <a:ext cx="1519885" cy="702613"/>
            <a:chOff x="115239" y="181863"/>
            <a:chExt cx="1519885" cy="702613"/>
          </a:xfrm>
        </p:grpSpPr>
        <p:pic>
          <p:nvPicPr>
            <p:cNvPr id="36" name="图片 35">
              <a:extLst>
                <a:ext uri="{FF2B5EF4-FFF2-40B4-BE49-F238E27FC236}">
                  <a16:creationId xmlns="" xmlns:a16="http://schemas.microsoft.com/office/drawing/2014/main" id="{CAEA1476-8C1F-4E0D-BB08-B30334C4361A}"/>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5239" y="181863"/>
              <a:ext cx="1519885" cy="700231"/>
            </a:xfrm>
            <a:prstGeom prst="rect">
              <a:avLst/>
            </a:prstGeom>
          </p:spPr>
        </p:pic>
        <p:cxnSp>
          <p:nvCxnSpPr>
            <p:cNvPr id="37" name="直接连接符 36">
              <a:extLst>
                <a:ext uri="{FF2B5EF4-FFF2-40B4-BE49-F238E27FC236}">
                  <a16:creationId xmlns="" xmlns:a16="http://schemas.microsoft.com/office/drawing/2014/main" id="{5B30DF72-85CC-4071-9FBE-DF21459B34A9}"/>
                </a:ext>
              </a:extLst>
            </p:cNvPr>
            <p:cNvCxnSpPr>
              <a:cxnSpLocks/>
            </p:cNvCxnSpPr>
            <p:nvPr userDrawn="1"/>
          </p:nvCxnSpPr>
          <p:spPr>
            <a:xfrm>
              <a:off x="1635124" y="590551"/>
              <a:ext cx="0" cy="293925"/>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5452B4DA-36BC-4D8F-9DFC-EFA40F334D59}"/>
                </a:ext>
              </a:extLst>
            </p:cNvPr>
            <p:cNvCxnSpPr>
              <a:cxnSpLocks/>
            </p:cNvCxnSpPr>
            <p:nvPr userDrawn="1"/>
          </p:nvCxnSpPr>
          <p:spPr>
            <a:xfrm>
              <a:off x="644128" y="882094"/>
              <a:ext cx="990996" cy="0"/>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grpSp>
      <p:sp>
        <p:nvSpPr>
          <p:cNvPr id="39" name="平行四边形 38">
            <a:extLst>
              <a:ext uri="{FF2B5EF4-FFF2-40B4-BE49-F238E27FC236}">
                <a16:creationId xmlns="" xmlns:a16="http://schemas.microsoft.com/office/drawing/2014/main" id="{3F0919B7-D418-4A80-91F4-4BEDD4759FA0}"/>
              </a:ext>
            </a:extLst>
          </p:cNvPr>
          <p:cNvSpPr/>
          <p:nvPr userDrawn="1"/>
        </p:nvSpPr>
        <p:spPr>
          <a:xfrm>
            <a:off x="1373561" y="335252"/>
            <a:ext cx="376330" cy="569056"/>
          </a:xfrm>
          <a:prstGeom prst="parallelogram">
            <a:avLst>
              <a:gd name="adj" fmla="val 49078"/>
            </a:avLst>
          </a:prstGeom>
          <a:blipFill dpi="0" rotWithShape="1">
            <a:blip r:embed="rId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0" name="图片 39" descr="图片包含 砖, 户外, 材料, 男人&#10;&#10;描述已自动生成">
            <a:extLst>
              <a:ext uri="{FF2B5EF4-FFF2-40B4-BE49-F238E27FC236}">
                <a16:creationId xmlns="" xmlns:a16="http://schemas.microsoft.com/office/drawing/2014/main" id="{F1787B31-CCD6-45DA-BC78-51FD96FC5308}"/>
              </a:ext>
            </a:extLst>
          </p:cNvPr>
          <p:cNvPicPr>
            <a:picLocks noChangeAspect="1"/>
          </p:cNvPicPr>
          <p:nvPr userDrawn="1"/>
        </p:nvPicPr>
        <p:blipFill rotWithShape="1">
          <a:blip r:embed="rId8" cstate="email">
            <a:extLst>
              <a:ext uri="{28A0092B-C50C-407E-A947-70E740481C1C}">
                <a14:useLocalDpi xmlns:a14="http://schemas.microsoft.com/office/drawing/2010/main"/>
              </a:ext>
            </a:extLst>
          </a:blip>
          <a:srcRect/>
          <a:stretch/>
        </p:blipFill>
        <p:spPr>
          <a:xfrm>
            <a:off x="731" y="336468"/>
            <a:ext cx="619368" cy="573911"/>
          </a:xfrm>
          <a:custGeom>
            <a:avLst/>
            <a:gdLst>
              <a:gd name="connsiteX0" fmla="*/ 76554 w 619368"/>
              <a:gd name="connsiteY0" fmla="*/ 0 h 573911"/>
              <a:gd name="connsiteX1" fmla="*/ 619368 w 619368"/>
              <a:gd name="connsiteY1" fmla="*/ 0 h 573911"/>
              <a:gd name="connsiteX2" fmla="*/ 421466 w 619368"/>
              <a:gd name="connsiteY2" fmla="*/ 573911 h 573911"/>
              <a:gd name="connsiteX3" fmla="*/ 0 w 619368"/>
              <a:gd name="connsiteY3" fmla="*/ 573911 h 573911"/>
              <a:gd name="connsiteX4" fmla="*/ 0 w 619368"/>
              <a:gd name="connsiteY4" fmla="*/ 222005 h 573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368" h="573911">
                <a:moveTo>
                  <a:pt x="76554" y="0"/>
                </a:moveTo>
                <a:lnTo>
                  <a:pt x="619368" y="0"/>
                </a:lnTo>
                <a:lnTo>
                  <a:pt x="421466" y="573911"/>
                </a:lnTo>
                <a:lnTo>
                  <a:pt x="0" y="573911"/>
                </a:lnTo>
                <a:lnTo>
                  <a:pt x="0" y="222005"/>
                </a:lnTo>
                <a:close/>
              </a:path>
            </a:pathLst>
          </a:custGeom>
          <a:effectLst/>
        </p:spPr>
      </p:pic>
      <p:sp>
        <p:nvSpPr>
          <p:cNvPr id="41" name="任意多边形: 形状 40">
            <a:extLst>
              <a:ext uri="{FF2B5EF4-FFF2-40B4-BE49-F238E27FC236}">
                <a16:creationId xmlns="" xmlns:a16="http://schemas.microsoft.com/office/drawing/2014/main" id="{8D68C6C9-C4B8-4238-9A44-85B339A5C53A}"/>
              </a:ext>
            </a:extLst>
          </p:cNvPr>
          <p:cNvSpPr/>
          <p:nvPr userDrawn="1"/>
        </p:nvSpPr>
        <p:spPr>
          <a:xfrm flipV="1">
            <a:off x="1" y="277812"/>
            <a:ext cx="570649" cy="665162"/>
          </a:xfrm>
          <a:custGeom>
            <a:avLst/>
            <a:gdLst>
              <a:gd name="connsiteX0" fmla="*/ 0 w 570649"/>
              <a:gd name="connsiteY0" fmla="*/ 665162 h 665162"/>
              <a:gd name="connsiteX1" fmla="*/ 570649 w 570649"/>
              <a:gd name="connsiteY1" fmla="*/ 665162 h 665162"/>
              <a:gd name="connsiteX2" fmla="*/ 337523 w 570649"/>
              <a:gd name="connsiteY2" fmla="*/ 0 h 665162"/>
              <a:gd name="connsiteX3" fmla="*/ 0 w 570649"/>
              <a:gd name="connsiteY3" fmla="*/ 0 h 665162"/>
            </a:gdLst>
            <a:ahLst/>
            <a:cxnLst>
              <a:cxn ang="0">
                <a:pos x="connsiteX0" y="connsiteY0"/>
              </a:cxn>
              <a:cxn ang="0">
                <a:pos x="connsiteX1" y="connsiteY1"/>
              </a:cxn>
              <a:cxn ang="0">
                <a:pos x="connsiteX2" y="connsiteY2"/>
              </a:cxn>
              <a:cxn ang="0">
                <a:pos x="connsiteX3" y="connsiteY3"/>
              </a:cxn>
            </a:cxnLst>
            <a:rect l="l" t="t" r="r" b="b"/>
            <a:pathLst>
              <a:path w="570649" h="665162">
                <a:moveTo>
                  <a:pt x="0" y="665162"/>
                </a:moveTo>
                <a:lnTo>
                  <a:pt x="570649" y="665162"/>
                </a:lnTo>
                <a:lnTo>
                  <a:pt x="337523" y="0"/>
                </a:lnTo>
                <a:lnTo>
                  <a:pt x="0" y="0"/>
                </a:lnTo>
                <a:close/>
              </a:path>
            </a:pathLst>
          </a:custGeom>
          <a:blipFill dpi="0" rotWithShape="1">
            <a:blip r:embed="rId9" cstate="email">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2780027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pic>
        <p:nvPicPr>
          <p:cNvPr id="19" name="图片 18" descr="图片包含 建筑, 户外, 砖, 石头&#10;&#10;描述已自动生成">
            <a:extLst>
              <a:ext uri="{FF2B5EF4-FFF2-40B4-BE49-F238E27FC236}">
                <a16:creationId xmlns="" xmlns:a16="http://schemas.microsoft.com/office/drawing/2014/main" id="{A61145FB-CF87-4682-B058-24574344B5EF}"/>
              </a:ext>
            </a:extLst>
          </p:cNvPr>
          <p:cNvPicPr>
            <a:picLocks noChangeAspect="1"/>
          </p:cNvPicPr>
          <p:nvPr userDrawn="1"/>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072384" y="1067953"/>
            <a:ext cx="8119616" cy="5790047"/>
          </a:xfrm>
          <a:prstGeom prst="rect">
            <a:avLst/>
          </a:prstGeom>
        </p:spPr>
      </p:pic>
      <p:sp>
        <p:nvSpPr>
          <p:cNvPr id="20" name="矩形 19">
            <a:extLst>
              <a:ext uri="{FF2B5EF4-FFF2-40B4-BE49-F238E27FC236}">
                <a16:creationId xmlns="" xmlns:a16="http://schemas.microsoft.com/office/drawing/2014/main" id="{26FF5F7D-10C1-46B0-9C2C-71C42ECB01A2}"/>
              </a:ext>
            </a:extLst>
          </p:cNvPr>
          <p:cNvSpPr/>
          <p:nvPr userDrawn="1"/>
        </p:nvSpPr>
        <p:spPr>
          <a:xfrm>
            <a:off x="-1" y="962534"/>
            <a:ext cx="12192000" cy="5939916"/>
          </a:xfrm>
          <a:prstGeom prst="rect">
            <a:avLst/>
          </a:prstGeom>
          <a:solidFill>
            <a:srgbClr val="E9E8E6">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a:extLst>
              <a:ext uri="{FF2B5EF4-FFF2-40B4-BE49-F238E27FC236}">
                <a16:creationId xmlns="" xmlns:a16="http://schemas.microsoft.com/office/drawing/2014/main" id="{1698FB09-AC80-4B32-8321-35C8B3317426}"/>
              </a:ext>
            </a:extLst>
          </p:cNvPr>
          <p:cNvCxnSpPr>
            <a:cxnSpLocks/>
          </p:cNvCxnSpPr>
          <p:nvPr userDrawn="1"/>
        </p:nvCxnSpPr>
        <p:spPr>
          <a:xfrm>
            <a:off x="233643" y="932603"/>
            <a:ext cx="11724714"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pic>
        <p:nvPicPr>
          <p:cNvPr id="32" name="图片 31" descr="图片包含 砖, 户外, 材料, 男人&#10;&#10;描述已自动生成">
            <a:extLst>
              <a:ext uri="{FF2B5EF4-FFF2-40B4-BE49-F238E27FC236}">
                <a16:creationId xmlns="" xmlns:a16="http://schemas.microsoft.com/office/drawing/2014/main" id="{E502A6D0-AF50-4118-BA9F-0B3F7D5B4D3B}"/>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134516" y="329787"/>
            <a:ext cx="57484" cy="526313"/>
          </a:xfrm>
          <a:prstGeom prst="parallelogram">
            <a:avLst>
              <a:gd name="adj" fmla="val 0"/>
            </a:avLst>
          </a:prstGeom>
          <a:effectLst/>
        </p:spPr>
      </p:pic>
      <p:sp>
        <p:nvSpPr>
          <p:cNvPr id="33" name="文本框 32">
            <a:extLst>
              <a:ext uri="{FF2B5EF4-FFF2-40B4-BE49-F238E27FC236}">
                <a16:creationId xmlns="" xmlns:a16="http://schemas.microsoft.com/office/drawing/2014/main" id="{7E69F448-94C6-4E0A-BD0A-A6ABC1F75AC3}"/>
              </a:ext>
            </a:extLst>
          </p:cNvPr>
          <p:cNvSpPr txBox="1"/>
          <p:nvPr userDrawn="1"/>
        </p:nvSpPr>
        <p:spPr>
          <a:xfrm>
            <a:off x="709521" y="412750"/>
            <a:ext cx="9377908" cy="438828"/>
          </a:xfrm>
          <a:prstGeom prst="rect">
            <a:avLst/>
          </a:prstGeom>
          <a:noFill/>
        </p:spPr>
        <p:txBody>
          <a:bodyPr wrap="square" rtlCol="0">
            <a:spAutoFit/>
          </a:bodyPr>
          <a:lstStyle/>
          <a:p>
            <a:endParaRPr lang="zh-CN" altLang="en-US" dirty="0"/>
          </a:p>
        </p:txBody>
      </p:sp>
      <p:pic>
        <p:nvPicPr>
          <p:cNvPr id="34" name="图片 24">
            <a:extLst>
              <a:ext uri="{FF2B5EF4-FFF2-40B4-BE49-F238E27FC236}">
                <a16:creationId xmlns="" xmlns:a16="http://schemas.microsoft.com/office/drawing/2014/main" id="{13B872D4-21C3-4288-AC87-CB78E78FD08B}"/>
              </a:ext>
            </a:extLst>
          </p:cNvPr>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10098603" y="328749"/>
            <a:ext cx="1744147" cy="502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 name="组合 34">
            <a:extLst>
              <a:ext uri="{FF2B5EF4-FFF2-40B4-BE49-F238E27FC236}">
                <a16:creationId xmlns="" xmlns:a16="http://schemas.microsoft.com/office/drawing/2014/main" id="{A8E1B92E-9621-4CC7-9302-90CA86BF6A6C}"/>
              </a:ext>
            </a:extLst>
          </p:cNvPr>
          <p:cNvGrpSpPr/>
          <p:nvPr userDrawn="1"/>
        </p:nvGrpSpPr>
        <p:grpSpPr>
          <a:xfrm>
            <a:off x="0" y="181863"/>
            <a:ext cx="1519885" cy="702613"/>
            <a:chOff x="115239" y="181863"/>
            <a:chExt cx="1519885" cy="702613"/>
          </a:xfrm>
        </p:grpSpPr>
        <p:pic>
          <p:nvPicPr>
            <p:cNvPr id="36" name="图片 35">
              <a:extLst>
                <a:ext uri="{FF2B5EF4-FFF2-40B4-BE49-F238E27FC236}">
                  <a16:creationId xmlns="" xmlns:a16="http://schemas.microsoft.com/office/drawing/2014/main" id="{CAEA1476-8C1F-4E0D-BB08-B30334C4361A}"/>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5239" y="181863"/>
              <a:ext cx="1519885" cy="700231"/>
            </a:xfrm>
            <a:prstGeom prst="rect">
              <a:avLst/>
            </a:prstGeom>
          </p:spPr>
        </p:pic>
        <p:cxnSp>
          <p:nvCxnSpPr>
            <p:cNvPr id="37" name="直接连接符 36">
              <a:extLst>
                <a:ext uri="{FF2B5EF4-FFF2-40B4-BE49-F238E27FC236}">
                  <a16:creationId xmlns="" xmlns:a16="http://schemas.microsoft.com/office/drawing/2014/main" id="{5B30DF72-85CC-4071-9FBE-DF21459B34A9}"/>
                </a:ext>
              </a:extLst>
            </p:cNvPr>
            <p:cNvCxnSpPr>
              <a:cxnSpLocks/>
            </p:cNvCxnSpPr>
            <p:nvPr userDrawn="1"/>
          </p:nvCxnSpPr>
          <p:spPr>
            <a:xfrm>
              <a:off x="1635124" y="590551"/>
              <a:ext cx="0" cy="293925"/>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5452B4DA-36BC-4D8F-9DFC-EFA40F334D59}"/>
                </a:ext>
              </a:extLst>
            </p:cNvPr>
            <p:cNvCxnSpPr>
              <a:cxnSpLocks/>
            </p:cNvCxnSpPr>
            <p:nvPr userDrawn="1"/>
          </p:nvCxnSpPr>
          <p:spPr>
            <a:xfrm>
              <a:off x="644128" y="882094"/>
              <a:ext cx="990996" cy="0"/>
            </a:xfrm>
            <a:prstGeom prst="line">
              <a:avLst/>
            </a:prstGeom>
            <a:ln>
              <a:solidFill>
                <a:srgbClr val="363636"/>
              </a:solidFill>
            </a:ln>
          </p:spPr>
          <p:style>
            <a:lnRef idx="1">
              <a:schemeClr val="accent1"/>
            </a:lnRef>
            <a:fillRef idx="0">
              <a:schemeClr val="accent1"/>
            </a:fillRef>
            <a:effectRef idx="0">
              <a:schemeClr val="accent1"/>
            </a:effectRef>
            <a:fontRef idx="minor">
              <a:schemeClr val="tx1"/>
            </a:fontRef>
          </p:style>
        </p:cxnSp>
      </p:grpSp>
      <p:sp>
        <p:nvSpPr>
          <p:cNvPr id="39" name="平行四边形 38">
            <a:extLst>
              <a:ext uri="{FF2B5EF4-FFF2-40B4-BE49-F238E27FC236}">
                <a16:creationId xmlns="" xmlns:a16="http://schemas.microsoft.com/office/drawing/2014/main" id="{3F0919B7-D418-4A80-91F4-4BEDD4759FA0}"/>
              </a:ext>
            </a:extLst>
          </p:cNvPr>
          <p:cNvSpPr/>
          <p:nvPr userDrawn="1"/>
        </p:nvSpPr>
        <p:spPr>
          <a:xfrm>
            <a:off x="1373561" y="335252"/>
            <a:ext cx="376330" cy="569056"/>
          </a:xfrm>
          <a:prstGeom prst="parallelogram">
            <a:avLst>
              <a:gd name="adj" fmla="val 49078"/>
            </a:avLst>
          </a:prstGeom>
          <a:blipFill dpi="0" rotWithShape="1">
            <a:blip r:embed="rId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0" name="图片 39" descr="图片包含 砖, 户外, 材料, 男人&#10;&#10;描述已自动生成">
            <a:extLst>
              <a:ext uri="{FF2B5EF4-FFF2-40B4-BE49-F238E27FC236}">
                <a16:creationId xmlns="" xmlns:a16="http://schemas.microsoft.com/office/drawing/2014/main" id="{F1787B31-CCD6-45DA-BC78-51FD96FC5308}"/>
              </a:ext>
            </a:extLst>
          </p:cNvPr>
          <p:cNvPicPr>
            <a:picLocks noChangeAspect="1"/>
          </p:cNvPicPr>
          <p:nvPr userDrawn="1"/>
        </p:nvPicPr>
        <p:blipFill rotWithShape="1">
          <a:blip r:embed="rId7" cstate="email">
            <a:extLst>
              <a:ext uri="{28A0092B-C50C-407E-A947-70E740481C1C}">
                <a14:useLocalDpi xmlns:a14="http://schemas.microsoft.com/office/drawing/2010/main"/>
              </a:ext>
            </a:extLst>
          </a:blip>
          <a:srcRect/>
          <a:stretch/>
        </p:blipFill>
        <p:spPr>
          <a:xfrm>
            <a:off x="731" y="336468"/>
            <a:ext cx="619368" cy="573911"/>
          </a:xfrm>
          <a:custGeom>
            <a:avLst/>
            <a:gdLst>
              <a:gd name="connsiteX0" fmla="*/ 76554 w 619368"/>
              <a:gd name="connsiteY0" fmla="*/ 0 h 573911"/>
              <a:gd name="connsiteX1" fmla="*/ 619368 w 619368"/>
              <a:gd name="connsiteY1" fmla="*/ 0 h 573911"/>
              <a:gd name="connsiteX2" fmla="*/ 421466 w 619368"/>
              <a:gd name="connsiteY2" fmla="*/ 573911 h 573911"/>
              <a:gd name="connsiteX3" fmla="*/ 0 w 619368"/>
              <a:gd name="connsiteY3" fmla="*/ 573911 h 573911"/>
              <a:gd name="connsiteX4" fmla="*/ 0 w 619368"/>
              <a:gd name="connsiteY4" fmla="*/ 222005 h 573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368" h="573911">
                <a:moveTo>
                  <a:pt x="76554" y="0"/>
                </a:moveTo>
                <a:lnTo>
                  <a:pt x="619368" y="0"/>
                </a:lnTo>
                <a:lnTo>
                  <a:pt x="421466" y="573911"/>
                </a:lnTo>
                <a:lnTo>
                  <a:pt x="0" y="573911"/>
                </a:lnTo>
                <a:lnTo>
                  <a:pt x="0" y="222005"/>
                </a:lnTo>
                <a:close/>
              </a:path>
            </a:pathLst>
          </a:custGeom>
          <a:effectLst/>
        </p:spPr>
      </p:pic>
      <p:sp>
        <p:nvSpPr>
          <p:cNvPr id="41" name="任意多边形: 形状 40">
            <a:extLst>
              <a:ext uri="{FF2B5EF4-FFF2-40B4-BE49-F238E27FC236}">
                <a16:creationId xmlns="" xmlns:a16="http://schemas.microsoft.com/office/drawing/2014/main" id="{8D68C6C9-C4B8-4238-9A44-85B339A5C53A}"/>
              </a:ext>
            </a:extLst>
          </p:cNvPr>
          <p:cNvSpPr/>
          <p:nvPr userDrawn="1"/>
        </p:nvSpPr>
        <p:spPr>
          <a:xfrm flipV="1">
            <a:off x="1" y="277812"/>
            <a:ext cx="570649" cy="665162"/>
          </a:xfrm>
          <a:custGeom>
            <a:avLst/>
            <a:gdLst>
              <a:gd name="connsiteX0" fmla="*/ 0 w 570649"/>
              <a:gd name="connsiteY0" fmla="*/ 665162 h 665162"/>
              <a:gd name="connsiteX1" fmla="*/ 570649 w 570649"/>
              <a:gd name="connsiteY1" fmla="*/ 665162 h 665162"/>
              <a:gd name="connsiteX2" fmla="*/ 337523 w 570649"/>
              <a:gd name="connsiteY2" fmla="*/ 0 h 665162"/>
              <a:gd name="connsiteX3" fmla="*/ 0 w 570649"/>
              <a:gd name="connsiteY3" fmla="*/ 0 h 665162"/>
            </a:gdLst>
            <a:ahLst/>
            <a:cxnLst>
              <a:cxn ang="0">
                <a:pos x="connsiteX0" y="connsiteY0"/>
              </a:cxn>
              <a:cxn ang="0">
                <a:pos x="connsiteX1" y="connsiteY1"/>
              </a:cxn>
              <a:cxn ang="0">
                <a:pos x="connsiteX2" y="connsiteY2"/>
              </a:cxn>
              <a:cxn ang="0">
                <a:pos x="connsiteX3" y="connsiteY3"/>
              </a:cxn>
            </a:cxnLst>
            <a:rect l="l" t="t" r="r" b="b"/>
            <a:pathLst>
              <a:path w="570649" h="665162">
                <a:moveTo>
                  <a:pt x="0" y="665162"/>
                </a:moveTo>
                <a:lnTo>
                  <a:pt x="570649" y="665162"/>
                </a:lnTo>
                <a:lnTo>
                  <a:pt x="337523" y="0"/>
                </a:lnTo>
                <a:lnTo>
                  <a:pt x="0" y="0"/>
                </a:lnTo>
                <a:close/>
              </a:path>
            </a:pathLst>
          </a:custGeom>
          <a:blipFill dpi="0" rotWithShape="1">
            <a:blip r:embed="rId8" cstate="email">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2162948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A62E71A6-640F-4789-8828-83B0A2673D0D}"/>
              </a:ext>
            </a:extLst>
          </p:cNvPr>
          <p:cNvSpPr>
            <a:spLocks noGrp="1"/>
          </p:cNvSpPr>
          <p:nvPr>
            <p:ph type="title"/>
          </p:nvPr>
        </p:nvSpPr>
        <p:spPr>
          <a:xfrm>
            <a:off x="838200" y="412750"/>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528F7E1F-A35D-4CCA-BA90-E02D71DAC4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1E02FDAA-7A17-4054-9A8B-2DD7096DCC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0F9E61-8D26-47A8-A954-9D1CACDA3E78}" type="datetimeFigureOut">
              <a:rPr lang="zh-CN" altLang="en-US" smtClean="0"/>
              <a:t>2020/5/20</a:t>
            </a:fld>
            <a:endParaRPr lang="zh-CN" altLang="en-US"/>
          </a:p>
        </p:txBody>
      </p:sp>
      <p:sp>
        <p:nvSpPr>
          <p:cNvPr id="5" name="页脚占位符 4">
            <a:extLst>
              <a:ext uri="{FF2B5EF4-FFF2-40B4-BE49-F238E27FC236}">
                <a16:creationId xmlns="" xmlns:a16="http://schemas.microsoft.com/office/drawing/2014/main" id="{A2AF5328-78E4-4D3A-B604-478B71C10E4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96B65609-41CE-4ECB-BA8D-B5EA574AE9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CABFC2-7CCE-4972-BA47-D648AE696F88}" type="slidenum">
              <a:rPr lang="zh-CN" altLang="en-US" smtClean="0"/>
              <a:t>‹#›</a:t>
            </a:fld>
            <a:endParaRPr lang="zh-CN" altLang="en-US"/>
          </a:p>
        </p:txBody>
      </p:sp>
      <p:pic>
        <p:nvPicPr>
          <p:cNvPr id="7" name="图片 6" descr="图片包含 建筑, 旧, 钟表, 塔&#10;&#10;描述已自动生成">
            <a:extLst>
              <a:ext uri="{FF2B5EF4-FFF2-40B4-BE49-F238E27FC236}">
                <a16:creationId xmlns="" xmlns:a16="http://schemas.microsoft.com/office/drawing/2014/main" id="{7A5951D4-06B5-4F76-952E-26706C4CDD14}"/>
              </a:ext>
            </a:extLst>
          </p:cNvPr>
          <p:cNvPicPr>
            <a:picLocks noChangeAspect="1"/>
          </p:cNvPicPr>
          <p:nvPr userDrawn="1"/>
        </p:nvPicPr>
        <p:blipFill rotWithShape="1">
          <a:blip r:embed="rId17" cstate="email">
            <a:extLst>
              <a:ext uri="{28A0092B-C50C-407E-A947-70E740481C1C}">
                <a14:useLocalDpi xmlns:a14="http://schemas.microsoft.com/office/drawing/2010/main"/>
              </a:ext>
            </a:extLst>
          </a:blip>
          <a:srcRect/>
          <a:stretch/>
        </p:blipFill>
        <p:spPr>
          <a:xfrm>
            <a:off x="0" y="-227819"/>
            <a:ext cx="12192000" cy="7209189"/>
          </a:xfrm>
          <a:prstGeom prst="rect">
            <a:avLst/>
          </a:prstGeom>
        </p:spPr>
      </p:pic>
    </p:spTree>
    <p:extLst>
      <p:ext uri="{BB962C8B-B14F-4D97-AF65-F5344CB8AC3E}">
        <p14:creationId xmlns:p14="http://schemas.microsoft.com/office/powerpoint/2010/main" val="2557417729"/>
      </p:ext>
    </p:extLst>
  </p:cSld>
  <p:clrMap bg1="lt1" tx1="dk1" bg2="lt2" tx2="dk2" accent1="accent1" accent2="accent2" accent3="accent3" accent4="accent4" accent5="accent5" accent6="accent6" hlink="hlink" folHlink="folHlink"/>
  <p:sldLayoutIdLst>
    <p:sldLayoutId id="2147483650" r:id="rId1"/>
    <p:sldLayoutId id="2147483678" r:id="rId2"/>
    <p:sldLayoutId id="2147483684" r:id="rId3"/>
    <p:sldLayoutId id="2147483679" r:id="rId4"/>
    <p:sldLayoutId id="2147483676" r:id="rId5"/>
    <p:sldLayoutId id="2147483677" r:id="rId6"/>
    <p:sldLayoutId id="2147483675" r:id="rId7"/>
    <p:sldLayoutId id="2147483673" r:id="rId8"/>
    <p:sldLayoutId id="2147483680" r:id="rId9"/>
    <p:sldLayoutId id="2147483681" r:id="rId10"/>
    <p:sldLayoutId id="2147483672" r:id="rId11"/>
    <p:sldLayoutId id="2147483671" r:id="rId12"/>
    <p:sldLayoutId id="2147483654" r:id="rId13"/>
    <p:sldLayoutId id="2147483669" r:id="rId14"/>
    <p:sldLayoutId id="2147483682" r:id="rId15"/>
  </p:sldLayoutIdLst>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xmlns:p15="http://schemas.microsoft.com/office/powerpoint/2012/main">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560683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9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564206"/>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38.jpe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37.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microsoft.com/office/2007/relationships/hdphoto" Target="../media/hdphoto5.wdp"/><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41.png"/><Relationship Id="rId5" Type="http://schemas.microsoft.com/office/2007/relationships/hdphoto" Target="../media/hdphoto6.wdp"/><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1.png"/><Relationship Id="rId5" Type="http://schemas.microsoft.com/office/2007/relationships/hdphoto" Target="../media/hdphoto7.wdp"/><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41.png"/><Relationship Id="rId5" Type="http://schemas.microsoft.com/office/2007/relationships/hdphoto" Target="../media/hdphoto8.wdp"/><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47.jpeg"/><Relationship Id="rId5" Type="http://schemas.openxmlformats.org/officeDocument/2006/relationships/image" Target="../media/image11.png"/><Relationship Id="rId4" Type="http://schemas.openxmlformats.org/officeDocument/2006/relationships/image" Target="../media/image46.jpe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8.jpe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2.jpeg"/><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9.png"/><Relationship Id="rId7" Type="http://schemas.openxmlformats.org/officeDocument/2006/relationships/image" Target="../media/image59.jpe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61.jpe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63.png"/><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63.pn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63.png"/><Relationship Id="rId4" Type="http://schemas.openxmlformats.org/officeDocument/2006/relationships/image" Target="../media/image62.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62.png"/><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66.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32.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3.png"/><Relationship Id="rId7" Type="http://schemas.openxmlformats.org/officeDocument/2006/relationships/image" Target="../media/image66.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70.png"/><Relationship Id="rId4" Type="http://schemas.openxmlformats.org/officeDocument/2006/relationships/image" Target="../media/image64.png"/><Relationship Id="rId9"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microsoft.com/office/2007/relationships/hdphoto" Target="../media/hdphoto9.wdp"/><Relationship Id="rId5" Type="http://schemas.openxmlformats.org/officeDocument/2006/relationships/image" Target="../media/image74.png"/><Relationship Id="rId4" Type="http://schemas.openxmlformats.org/officeDocument/2006/relationships/image" Target="../media/image73.pn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5.png"/></Relationships>
</file>

<file path=ppt/slides/_rels/slide3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76.png"/><Relationship Id="rId7" Type="http://schemas.openxmlformats.org/officeDocument/2006/relationships/image" Target="../media/image78.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11.png"/><Relationship Id="rId4" Type="http://schemas.openxmlformats.org/officeDocument/2006/relationships/image" Target="../media/image77.jpeg"/></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37.png"/><Relationship Id="rId4" Type="http://schemas.openxmlformats.org/officeDocument/2006/relationships/image" Target="../media/image79.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82.png"/><Relationship Id="rId4" Type="http://schemas.openxmlformats.org/officeDocument/2006/relationships/image" Target="../media/image81.pn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chart" Target="../charts/chart1.xml"/></Relationships>
</file>

<file path=ppt/slides/_rels/slide3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89.png"/></Relationships>
</file>

<file path=ppt/slides/_rels/slide43.xml.rels><?xml version="1.0" encoding="UTF-8" standalone="yes"?>
<Relationships xmlns="http://schemas.openxmlformats.org/package/2006/relationships"><Relationship Id="rId3" Type="http://schemas.openxmlformats.org/officeDocument/2006/relationships/image" Target="../media/image90.png"/><Relationship Id="rId7" Type="http://schemas.openxmlformats.org/officeDocument/2006/relationships/image" Target="../media/image89.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microsoft.com/office/2007/relationships/hdphoto" Target="../media/hdphoto11.wdp"/><Relationship Id="rId5" Type="http://schemas.openxmlformats.org/officeDocument/2006/relationships/image" Target="../media/image91.png"/><Relationship Id="rId4" Type="http://schemas.microsoft.com/office/2007/relationships/hdphoto" Target="../media/hdphoto10.wdp"/></Relationships>
</file>

<file path=ppt/slides/_rels/slide4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4.png"/><Relationship Id="rId7" Type="http://schemas.openxmlformats.org/officeDocument/2006/relationships/image" Target="../media/image21.png"/><Relationship Id="rId2" Type="http://schemas.openxmlformats.org/officeDocument/2006/relationships/notesSlide" Target="../notesSlides/notesSlide42.xml"/><Relationship Id="rId1" Type="http://schemas.openxmlformats.org/officeDocument/2006/relationships/slideLayout" Target="../slideLayouts/slideLayout13.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20.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92.png"/></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9.png"/><Relationship Id="rId2" Type="http://schemas.openxmlformats.org/officeDocument/2006/relationships/notesSlide" Target="../notesSlides/notesSlide46.xml"/><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4.png"/><Relationship Id="rId9" Type="http://schemas.openxmlformats.org/officeDocument/2006/relationships/image" Target="../media/image22.png"/></Relationships>
</file>

<file path=ppt/slides/_rels/slide49.xml.rels><?xml version="1.0" encoding="UTF-8" standalone="yes"?>
<Relationships xmlns="http://schemas.openxmlformats.org/package/2006/relationships"><Relationship Id="rId8" Type="http://schemas.openxmlformats.org/officeDocument/2006/relationships/image" Target="../media/image97.jpeg"/><Relationship Id="rId3" Type="http://schemas.openxmlformats.org/officeDocument/2006/relationships/image" Target="../media/image9.png"/><Relationship Id="rId7" Type="http://schemas.openxmlformats.org/officeDocument/2006/relationships/image" Target="../media/image96.jpe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95.jpeg"/><Relationship Id="rId5" Type="http://schemas.openxmlformats.org/officeDocument/2006/relationships/image" Target="../media/image94.jpeg"/><Relationship Id="rId4" Type="http://schemas.openxmlformats.org/officeDocument/2006/relationships/image" Target="../media/image93.jpeg"/><Relationship Id="rId9" Type="http://schemas.openxmlformats.org/officeDocument/2006/relationships/image" Target="../media/image98.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100.png"/><Relationship Id="rId4" Type="http://schemas.openxmlformats.org/officeDocument/2006/relationships/image" Target="../media/image99.png"/></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101.png"/></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image" Target="../media/image103.png"/><Relationship Id="rId4" Type="http://schemas.openxmlformats.org/officeDocument/2006/relationships/image" Target="../media/image102.png"/></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8" Type="http://schemas.openxmlformats.org/officeDocument/2006/relationships/image" Target="../media/image109.jpeg"/><Relationship Id="rId13" Type="http://schemas.microsoft.com/office/2007/relationships/hdphoto" Target="../media/hdphoto12.wdp"/><Relationship Id="rId3" Type="http://schemas.openxmlformats.org/officeDocument/2006/relationships/image" Target="../media/image104.jpeg"/><Relationship Id="rId7" Type="http://schemas.openxmlformats.org/officeDocument/2006/relationships/image" Target="../media/image108.jpeg"/><Relationship Id="rId12" Type="http://schemas.openxmlformats.org/officeDocument/2006/relationships/image" Target="../media/image113.png"/><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image" Target="../media/image107.jpeg"/><Relationship Id="rId11" Type="http://schemas.openxmlformats.org/officeDocument/2006/relationships/image" Target="../media/image112.jpeg"/><Relationship Id="rId5" Type="http://schemas.openxmlformats.org/officeDocument/2006/relationships/image" Target="../media/image106.jpeg"/><Relationship Id="rId10" Type="http://schemas.openxmlformats.org/officeDocument/2006/relationships/image" Target="../media/image111.jpeg"/><Relationship Id="rId4" Type="http://schemas.openxmlformats.org/officeDocument/2006/relationships/image" Target="../media/image105.jpeg"/><Relationship Id="rId9" Type="http://schemas.openxmlformats.org/officeDocument/2006/relationships/image" Target="../media/image110.jpeg"/><Relationship Id="rId14" Type="http://schemas.openxmlformats.org/officeDocument/2006/relationships/image" Target="../media/image41.png"/></Relationships>
</file>

<file path=ppt/slides/_rels/slide55.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7.jpeg"/><Relationship Id="rId5" Type="http://schemas.openxmlformats.org/officeDocument/2006/relationships/image" Target="../media/image9.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7" Type="http://schemas.microsoft.com/office/2007/relationships/hdphoto" Target="../media/hdphoto2.wdp"/><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9.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9.png"/><Relationship Id="rId5" Type="http://schemas.microsoft.com/office/2007/relationships/hdphoto" Target="../media/hdphoto3.wdp"/><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7" Type="http://schemas.microsoft.com/office/2007/relationships/hdphoto" Target="../media/hdphoto4.wdp"/><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33.png"/><Relationship Id="rId5" Type="http://schemas.openxmlformats.org/officeDocument/2006/relationships/image" Target="../media/image9.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DF1DD349-5083-4A07-A705-EADDAF61D9F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文本框 2">
            <a:extLst>
              <a:ext uri="{FF2B5EF4-FFF2-40B4-BE49-F238E27FC236}">
                <a16:creationId xmlns="" xmlns:a16="http://schemas.microsoft.com/office/drawing/2014/main" id="{D26EA0F4-67A5-45CF-9665-49DC21B8E8AC}"/>
              </a:ext>
            </a:extLst>
          </p:cNvPr>
          <p:cNvSpPr txBox="1"/>
          <p:nvPr/>
        </p:nvSpPr>
        <p:spPr>
          <a:xfrm>
            <a:off x="206248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cs"/>
              </a:rPr>
              <a:t>张天杰</a:t>
            </a:r>
          </a:p>
        </p:txBody>
      </p:sp>
      <p:sp>
        <p:nvSpPr>
          <p:cNvPr id="4" name="文本框 3">
            <a:extLst>
              <a:ext uri="{FF2B5EF4-FFF2-40B4-BE49-F238E27FC236}">
                <a16:creationId xmlns="" xmlns:a16="http://schemas.microsoft.com/office/drawing/2014/main" id="{78548914-3E4E-4257-834D-9CB015A0D895}"/>
              </a:ext>
            </a:extLst>
          </p:cNvPr>
          <p:cNvSpPr txBox="1"/>
          <p:nvPr/>
        </p:nvSpPr>
        <p:spPr>
          <a:xfrm>
            <a:off x="7894320" y="5743642"/>
            <a:ext cx="3291840" cy="400110"/>
          </a:xfrm>
          <a:prstGeom prst="rect">
            <a:avLst/>
          </a:prstGeom>
          <a:noFill/>
        </p:spPr>
        <p:txBody>
          <a:bodyPr wrap="square" rtlCol="0">
            <a:spAutoFit/>
          </a:bodyPr>
          <a:lstStyle>
            <a:defPPr>
              <a:defRPr lang="en-US"/>
            </a:defPPr>
            <a:lvl1pPr>
              <a:defRPr sz="20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cs"/>
              </a:rPr>
              <a:t>四川大学</a:t>
            </a:r>
          </a:p>
        </p:txBody>
      </p:sp>
    </p:spTree>
    <p:extLst>
      <p:ext uri="{BB962C8B-B14F-4D97-AF65-F5344CB8AC3E}">
        <p14:creationId xmlns:p14="http://schemas.microsoft.com/office/powerpoint/2010/main" val="33714225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9" name="图片 78" descr="图片包含 建筑, 户外, 砖, 石头&#10;&#10;描述已自动生成">
            <a:extLst>
              <a:ext uri="{FF2B5EF4-FFF2-40B4-BE49-F238E27FC236}">
                <a16:creationId xmlns="" xmlns:a16="http://schemas.microsoft.com/office/drawing/2014/main" id="{C6F63444-54BF-47E4-B71E-9FE13A165035}"/>
              </a:ext>
            </a:extLst>
          </p:cNvPr>
          <p:cNvPicPr>
            <a:picLocks noChangeAspect="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flipH="1">
            <a:off x="28048" y="1067953"/>
            <a:ext cx="7169584" cy="5112585"/>
          </a:xfrm>
          <a:prstGeom prst="rect">
            <a:avLst/>
          </a:prstGeom>
        </p:spPr>
      </p:pic>
      <p:sp>
        <p:nvSpPr>
          <p:cNvPr id="6" name="矩形 5">
            <a:extLst>
              <a:ext uri="{FF2B5EF4-FFF2-40B4-BE49-F238E27FC236}">
                <a16:creationId xmlns="" xmlns:a16="http://schemas.microsoft.com/office/drawing/2014/main" id="{A224E4E5-5856-4537-919A-822953F21E81}"/>
              </a:ext>
            </a:extLst>
          </p:cNvPr>
          <p:cNvSpPr/>
          <p:nvPr/>
        </p:nvSpPr>
        <p:spPr>
          <a:xfrm>
            <a:off x="-1" y="1130300"/>
            <a:ext cx="12192000" cy="5895466"/>
          </a:xfrm>
          <a:prstGeom prst="rect">
            <a:avLst/>
          </a:prstGeom>
          <a:solidFill>
            <a:srgbClr val="E9E8E6">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 xmlns:a16="http://schemas.microsoft.com/office/drawing/2014/main" id="{764ABC14-9F64-485D-A811-8E1B1C25924F}"/>
              </a:ext>
            </a:extLst>
          </p:cNvPr>
          <p:cNvSpPr/>
          <p:nvPr/>
        </p:nvSpPr>
        <p:spPr>
          <a:xfrm>
            <a:off x="970364" y="2763993"/>
            <a:ext cx="4902878" cy="1742900"/>
          </a:xfrm>
          <a:prstGeom prst="rect">
            <a:avLst/>
          </a:prstGeom>
        </p:spPr>
        <p:txBody>
          <a:bodyPr wrap="square" lIns="54000" tIns="54000" rIns="54000" bIns="54000" anchor="ctr" anchorCtr="0">
            <a:spAutoFit/>
          </a:bodyPr>
          <a:lstStyle/>
          <a:p>
            <a:pPr algn="just" defTabSz="685800">
              <a:lnSpc>
                <a:spcPct val="120000"/>
              </a:lnSpc>
              <a:spcAft>
                <a:spcPts val="900"/>
              </a:spcAft>
            </a:pPr>
            <a:r>
              <a:rPr lang="zh-CN" altLang="en-US" dirty="0">
                <a:solidFill>
                  <a:srgbClr val="494A4D"/>
                </a:solidFill>
                <a:latin typeface="微软雅黑" panose="020B0503020204020204" pitchFamily="34" charset="-122"/>
                <a:ea typeface="微软雅黑" panose="020B0503020204020204" pitchFamily="34" charset="-122"/>
              </a:rPr>
              <a:t>四川大学由原四川大学、原成都科技大学、原华西医科大学三所全国重点大学经过两次合并而成。原四川大学起始于</a:t>
            </a:r>
            <a:r>
              <a:rPr lang="en-US" altLang="zh-CN" dirty="0">
                <a:solidFill>
                  <a:srgbClr val="494A4D"/>
                </a:solidFill>
                <a:latin typeface="微软雅黑" panose="020B0503020204020204" pitchFamily="34" charset="-122"/>
                <a:ea typeface="微软雅黑" panose="020B0503020204020204" pitchFamily="34" charset="-122"/>
              </a:rPr>
              <a:t>1896</a:t>
            </a:r>
            <a:r>
              <a:rPr lang="zh-CN" altLang="en-US" dirty="0">
                <a:solidFill>
                  <a:srgbClr val="494A4D"/>
                </a:solidFill>
                <a:latin typeface="微软雅黑" panose="020B0503020204020204" pitchFamily="34" charset="-122"/>
                <a:ea typeface="微软雅黑" panose="020B0503020204020204" pitchFamily="34" charset="-122"/>
              </a:rPr>
              <a:t>年四川总督鹿传霖奉光绪特旨创办的四川中西学堂，是西南地区最早的近代高等学校</a:t>
            </a:r>
            <a:r>
              <a:rPr lang="en-US" altLang="zh-CN" dirty="0">
                <a:solidFill>
                  <a:srgbClr val="494A4D"/>
                </a:solidFill>
                <a:latin typeface="微软雅黑" panose="020B0503020204020204" pitchFamily="34" charset="-122"/>
                <a:ea typeface="微软雅黑" panose="020B0503020204020204" pitchFamily="34" charset="-122"/>
              </a:rPr>
              <a:t>…</a:t>
            </a:r>
            <a:endParaRPr lang="zh-CN" altLang="en-US" sz="1600" dirty="0">
              <a:solidFill>
                <a:srgbClr val="494A4D"/>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 xmlns:a16="http://schemas.microsoft.com/office/drawing/2014/main" id="{DE3E1854-7D03-4CDD-A38C-A0E40A8C9DC7}"/>
              </a:ext>
            </a:extLst>
          </p:cNvPr>
          <p:cNvSpPr txBox="1"/>
          <p:nvPr/>
        </p:nvSpPr>
        <p:spPr>
          <a:xfrm>
            <a:off x="964934" y="1796791"/>
            <a:ext cx="3467615" cy="584776"/>
          </a:xfrm>
          <a:prstGeom prst="rect">
            <a:avLst/>
          </a:prstGeom>
          <a:noFill/>
          <a:effectLst/>
        </p:spPr>
        <p:txBody>
          <a:bodyPr wrap="none" rtlCol="0">
            <a:spAutoFit/>
          </a:bodyPr>
          <a:lstStyle/>
          <a:p>
            <a:pPr defTabSz="685800"/>
            <a:r>
              <a:rPr lang="zh-CN" altLang="en-US" sz="3200" dirty="0">
                <a:solidFill>
                  <a:srgbClr val="9E2824"/>
                </a:solidFill>
                <a:latin typeface="微软雅黑" panose="020B0503020204020204" pitchFamily="34" charset="-122"/>
                <a:ea typeface="微软雅黑" panose="020B0503020204020204" pitchFamily="34" charset="-122"/>
              </a:rPr>
              <a:t>单击添加段落标题</a:t>
            </a:r>
          </a:p>
        </p:txBody>
      </p:sp>
      <p:sp>
        <p:nvSpPr>
          <p:cNvPr id="45" name="文本框 44">
            <a:extLst>
              <a:ext uri="{FF2B5EF4-FFF2-40B4-BE49-F238E27FC236}">
                <a16:creationId xmlns="" xmlns:a16="http://schemas.microsoft.com/office/drawing/2014/main" id="{DD59F77E-E4B1-4031-951C-F7C593C17FE2}"/>
              </a:ext>
            </a:extLst>
          </p:cNvPr>
          <p:cNvSpPr txBox="1"/>
          <p:nvPr/>
        </p:nvSpPr>
        <p:spPr>
          <a:xfrm>
            <a:off x="2917236" y="4608047"/>
            <a:ext cx="2910349" cy="674979"/>
          </a:xfrm>
          <a:prstGeom prst="rect">
            <a:avLst/>
          </a:prstGeom>
          <a:noFill/>
        </p:spPr>
        <p:txBody>
          <a:bodyPr wrap="square" lIns="54000" tIns="54000" rIns="54000" bIns="54000" rtlCol="0">
            <a:spAutoFit/>
          </a:bodyPr>
          <a:lstStyle/>
          <a:p>
            <a:pPr algn="just" defTabSz="685800">
              <a:lnSpc>
                <a:spcPct val="120000"/>
              </a:lnSpc>
            </a:pPr>
            <a:r>
              <a:rPr lang="zh-CN" altLang="en-US" sz="1600" dirty="0">
                <a:solidFill>
                  <a:srgbClr val="494A4D"/>
                </a:solidFill>
                <a:latin typeface="微软雅黑" panose="020B0503020204020204" pitchFamily="34" charset="-122"/>
                <a:ea typeface="微软雅黑" panose="020B0503020204020204" pitchFamily="34" charset="-122"/>
              </a:rPr>
              <a:t>此处添加详细文本描述，建议与标题相关并符合整体语言</a:t>
            </a:r>
          </a:p>
        </p:txBody>
      </p:sp>
      <p:sp>
        <p:nvSpPr>
          <p:cNvPr id="3" name="矩形 2">
            <a:extLst>
              <a:ext uri="{FF2B5EF4-FFF2-40B4-BE49-F238E27FC236}">
                <a16:creationId xmlns="" xmlns:a16="http://schemas.microsoft.com/office/drawing/2014/main" id="{8878E22B-28EA-4629-8102-50060233C90B}"/>
              </a:ext>
            </a:extLst>
          </p:cNvPr>
          <p:cNvSpPr/>
          <p:nvPr/>
        </p:nvSpPr>
        <p:spPr>
          <a:xfrm>
            <a:off x="1821714" y="4639996"/>
            <a:ext cx="894797" cy="584775"/>
          </a:xfrm>
          <a:prstGeom prst="rect">
            <a:avLst/>
          </a:prstGeom>
        </p:spPr>
        <p:txBody>
          <a:bodyPr wrap="none">
            <a:spAutoFit/>
          </a:bodyPr>
          <a:lstStyle/>
          <a:p>
            <a:pPr lvl="0" defTabSz="685800">
              <a:defRPr/>
            </a:pPr>
            <a:r>
              <a:rPr lang="en-US" altLang="zh-CN" sz="3200" kern="0" dirty="0">
                <a:solidFill>
                  <a:srgbClr val="363636"/>
                </a:solidFill>
                <a:latin typeface="Montserrat Medium"/>
                <a:ea typeface="方正兰亭粗黑简体"/>
              </a:rPr>
              <a:t>80%</a:t>
            </a:r>
            <a:endParaRPr lang="zh-CN" altLang="en-US" sz="3200" kern="0" dirty="0">
              <a:solidFill>
                <a:srgbClr val="363636"/>
              </a:solidFill>
              <a:latin typeface="Montserrat Medium"/>
              <a:ea typeface="方正兰亭粗黑简体"/>
            </a:endParaRPr>
          </a:p>
        </p:txBody>
      </p:sp>
      <p:sp>
        <p:nvSpPr>
          <p:cNvPr id="80" name="矩形 79">
            <a:extLst>
              <a:ext uri="{FF2B5EF4-FFF2-40B4-BE49-F238E27FC236}">
                <a16:creationId xmlns="" xmlns:a16="http://schemas.microsoft.com/office/drawing/2014/main" id="{772862E5-50CE-4A20-B8FF-B0B7AFEFDEAF}"/>
              </a:ext>
            </a:extLst>
          </p:cNvPr>
          <p:cNvSpPr/>
          <p:nvPr/>
        </p:nvSpPr>
        <p:spPr>
          <a:xfrm>
            <a:off x="1055249" y="2435941"/>
            <a:ext cx="4084753" cy="110692"/>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a:extLst>
              <a:ext uri="{FF2B5EF4-FFF2-40B4-BE49-F238E27FC236}">
                <a16:creationId xmlns="" xmlns:a16="http://schemas.microsoft.com/office/drawing/2014/main" id="{602EBDB6-598F-49B6-A85F-72656DB231BB}"/>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cxnSp>
        <p:nvCxnSpPr>
          <p:cNvPr id="83" name="直接连接符 82">
            <a:extLst>
              <a:ext uri="{FF2B5EF4-FFF2-40B4-BE49-F238E27FC236}">
                <a16:creationId xmlns="" xmlns:a16="http://schemas.microsoft.com/office/drawing/2014/main" id="{FF5241CF-3283-4C03-B082-E6A201C02A11}"/>
              </a:ext>
            </a:extLst>
          </p:cNvPr>
          <p:cNvCxnSpPr>
            <a:cxnSpLocks/>
          </p:cNvCxnSpPr>
          <p:nvPr/>
        </p:nvCxnSpPr>
        <p:spPr>
          <a:xfrm>
            <a:off x="2784525" y="4721549"/>
            <a:ext cx="0" cy="442628"/>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sp>
        <p:nvSpPr>
          <p:cNvPr id="70" name="矩形 69">
            <a:extLst>
              <a:ext uri="{FF2B5EF4-FFF2-40B4-BE49-F238E27FC236}">
                <a16:creationId xmlns="" xmlns:a16="http://schemas.microsoft.com/office/drawing/2014/main" id="{9F7DC5C5-010B-40FF-A89C-C811CE442870}"/>
              </a:ext>
            </a:extLst>
          </p:cNvPr>
          <p:cNvSpPr/>
          <p:nvPr/>
        </p:nvSpPr>
        <p:spPr>
          <a:xfrm>
            <a:off x="0" y="6131379"/>
            <a:ext cx="12192000" cy="795770"/>
          </a:xfrm>
          <a:prstGeom prst="rect">
            <a:avLst/>
          </a:prstGeom>
          <a:blipFill dpi="0" rotWithShape="1">
            <a:blip r:embed="rId4"/>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 xmlns:a16="http://schemas.microsoft.com/office/drawing/2014/main" id="{8FDFB663-4E4B-4ECA-84E9-071E434E1840}"/>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grpSp>
        <p:nvGrpSpPr>
          <p:cNvPr id="47" name="Group 70">
            <a:extLst>
              <a:ext uri="{FF2B5EF4-FFF2-40B4-BE49-F238E27FC236}">
                <a16:creationId xmlns="" xmlns:a16="http://schemas.microsoft.com/office/drawing/2014/main" id="{142069A9-3B89-440B-9751-18400D554DBA}"/>
              </a:ext>
            </a:extLst>
          </p:cNvPr>
          <p:cNvGrpSpPr/>
          <p:nvPr/>
        </p:nvGrpSpPr>
        <p:grpSpPr>
          <a:xfrm>
            <a:off x="1023375" y="4721549"/>
            <a:ext cx="734798" cy="462440"/>
            <a:chOff x="3871913" y="3771900"/>
            <a:chExt cx="411163" cy="258763"/>
          </a:xfrm>
          <a:solidFill>
            <a:srgbClr val="A73A37"/>
          </a:solidFill>
        </p:grpSpPr>
        <p:sp>
          <p:nvSpPr>
            <p:cNvPr id="48" name="Freeform 92">
              <a:extLst>
                <a:ext uri="{FF2B5EF4-FFF2-40B4-BE49-F238E27FC236}">
                  <a16:creationId xmlns="" xmlns:a16="http://schemas.microsoft.com/office/drawing/2014/main" id="{362DDEE9-BE85-47F8-8BCC-ED7678C656C4}"/>
                </a:ext>
              </a:extLst>
            </p:cNvPr>
            <p:cNvSpPr>
              <a:spLocks noEditPoints="1"/>
            </p:cNvSpPr>
            <p:nvPr/>
          </p:nvSpPr>
          <p:spPr bwMode="auto">
            <a:xfrm>
              <a:off x="3871913" y="3771900"/>
              <a:ext cx="411163" cy="231775"/>
            </a:xfrm>
            <a:custGeom>
              <a:avLst/>
              <a:gdLst/>
              <a:ahLst/>
              <a:cxnLst>
                <a:cxn ang="0">
                  <a:pos x="128" y="7"/>
                </a:cxn>
                <a:cxn ang="0">
                  <a:pos x="53" y="7"/>
                </a:cxn>
                <a:cxn ang="0">
                  <a:pos x="53" y="7"/>
                </a:cxn>
                <a:cxn ang="0">
                  <a:pos x="46" y="0"/>
                </a:cxn>
                <a:cxn ang="0">
                  <a:pos x="39" y="7"/>
                </a:cxn>
                <a:cxn ang="0">
                  <a:pos x="39" y="7"/>
                </a:cxn>
                <a:cxn ang="0">
                  <a:pos x="34" y="7"/>
                </a:cxn>
                <a:cxn ang="0">
                  <a:pos x="7" y="29"/>
                </a:cxn>
                <a:cxn ang="0">
                  <a:pos x="0" y="59"/>
                </a:cxn>
                <a:cxn ang="0">
                  <a:pos x="15" y="79"/>
                </a:cxn>
                <a:cxn ang="0">
                  <a:pos x="15" y="77"/>
                </a:cxn>
                <a:cxn ang="0">
                  <a:pos x="30" y="61"/>
                </a:cxn>
                <a:cxn ang="0">
                  <a:pos x="46" y="77"/>
                </a:cxn>
                <a:cxn ang="0">
                  <a:pos x="45" y="80"/>
                </a:cxn>
                <a:cxn ang="0">
                  <a:pos x="93" y="80"/>
                </a:cxn>
                <a:cxn ang="0">
                  <a:pos x="92" y="77"/>
                </a:cxn>
                <a:cxn ang="0">
                  <a:pos x="108" y="61"/>
                </a:cxn>
                <a:cxn ang="0">
                  <a:pos x="123" y="77"/>
                </a:cxn>
                <a:cxn ang="0">
                  <a:pos x="123" y="80"/>
                </a:cxn>
                <a:cxn ang="0">
                  <a:pos x="142" y="59"/>
                </a:cxn>
                <a:cxn ang="0">
                  <a:pos x="142" y="29"/>
                </a:cxn>
                <a:cxn ang="0">
                  <a:pos x="128" y="7"/>
                </a:cxn>
                <a:cxn ang="0">
                  <a:pos x="45" y="40"/>
                </a:cxn>
                <a:cxn ang="0">
                  <a:pos x="16" y="40"/>
                </a:cxn>
                <a:cxn ang="0">
                  <a:pos x="19" y="25"/>
                </a:cxn>
                <a:cxn ang="0">
                  <a:pos x="20" y="22"/>
                </a:cxn>
                <a:cxn ang="0">
                  <a:pos x="30" y="16"/>
                </a:cxn>
                <a:cxn ang="0">
                  <a:pos x="45" y="16"/>
                </a:cxn>
                <a:cxn ang="0">
                  <a:pos x="45" y="40"/>
                </a:cxn>
                <a:cxn ang="0">
                  <a:pos x="104" y="46"/>
                </a:cxn>
                <a:cxn ang="0">
                  <a:pos x="91" y="46"/>
                </a:cxn>
                <a:cxn ang="0">
                  <a:pos x="91" y="60"/>
                </a:cxn>
                <a:cxn ang="0">
                  <a:pos x="78" y="60"/>
                </a:cxn>
                <a:cxn ang="0">
                  <a:pos x="78" y="46"/>
                </a:cxn>
                <a:cxn ang="0">
                  <a:pos x="65" y="46"/>
                </a:cxn>
                <a:cxn ang="0">
                  <a:pos x="65" y="33"/>
                </a:cxn>
                <a:cxn ang="0">
                  <a:pos x="78" y="33"/>
                </a:cxn>
                <a:cxn ang="0">
                  <a:pos x="78" y="20"/>
                </a:cxn>
                <a:cxn ang="0">
                  <a:pos x="91" y="20"/>
                </a:cxn>
                <a:cxn ang="0">
                  <a:pos x="91" y="33"/>
                </a:cxn>
                <a:cxn ang="0">
                  <a:pos x="104" y="33"/>
                </a:cxn>
                <a:cxn ang="0">
                  <a:pos x="104" y="46"/>
                </a:cxn>
                <a:cxn ang="0">
                  <a:pos x="104" y="46"/>
                </a:cxn>
                <a:cxn ang="0">
                  <a:pos x="104" y="46"/>
                </a:cxn>
              </a:cxnLst>
              <a:rect l="0" t="0" r="r" b="b"/>
              <a:pathLst>
                <a:path w="142" h="80">
                  <a:moveTo>
                    <a:pt x="128" y="7"/>
                  </a:moveTo>
                  <a:cubicBezTo>
                    <a:pt x="53" y="7"/>
                    <a:pt x="53" y="7"/>
                    <a:pt x="53" y="7"/>
                  </a:cubicBezTo>
                  <a:cubicBezTo>
                    <a:pt x="53" y="7"/>
                    <a:pt x="53" y="7"/>
                    <a:pt x="53" y="7"/>
                  </a:cubicBezTo>
                  <a:cubicBezTo>
                    <a:pt x="53" y="3"/>
                    <a:pt x="50" y="0"/>
                    <a:pt x="46" y="0"/>
                  </a:cubicBezTo>
                  <a:cubicBezTo>
                    <a:pt x="42" y="0"/>
                    <a:pt x="39" y="3"/>
                    <a:pt x="39" y="7"/>
                  </a:cubicBezTo>
                  <a:cubicBezTo>
                    <a:pt x="39" y="7"/>
                    <a:pt x="39" y="7"/>
                    <a:pt x="39" y="7"/>
                  </a:cubicBezTo>
                  <a:cubicBezTo>
                    <a:pt x="34" y="7"/>
                    <a:pt x="34" y="7"/>
                    <a:pt x="34" y="7"/>
                  </a:cubicBezTo>
                  <a:cubicBezTo>
                    <a:pt x="22" y="7"/>
                    <a:pt x="12" y="13"/>
                    <a:pt x="7" y="29"/>
                  </a:cubicBezTo>
                  <a:cubicBezTo>
                    <a:pt x="0" y="59"/>
                    <a:pt x="0" y="59"/>
                    <a:pt x="0" y="59"/>
                  </a:cubicBezTo>
                  <a:cubicBezTo>
                    <a:pt x="0" y="68"/>
                    <a:pt x="6" y="76"/>
                    <a:pt x="15" y="79"/>
                  </a:cubicBezTo>
                  <a:cubicBezTo>
                    <a:pt x="15" y="78"/>
                    <a:pt x="15" y="77"/>
                    <a:pt x="15" y="77"/>
                  </a:cubicBezTo>
                  <a:cubicBezTo>
                    <a:pt x="15" y="68"/>
                    <a:pt x="22" y="61"/>
                    <a:pt x="30" y="61"/>
                  </a:cubicBezTo>
                  <a:cubicBezTo>
                    <a:pt x="39" y="61"/>
                    <a:pt x="46" y="68"/>
                    <a:pt x="46" y="77"/>
                  </a:cubicBezTo>
                  <a:cubicBezTo>
                    <a:pt x="46" y="78"/>
                    <a:pt x="46" y="79"/>
                    <a:pt x="45" y="80"/>
                  </a:cubicBezTo>
                  <a:cubicBezTo>
                    <a:pt x="93" y="80"/>
                    <a:pt x="93" y="80"/>
                    <a:pt x="93" y="80"/>
                  </a:cubicBezTo>
                  <a:cubicBezTo>
                    <a:pt x="92" y="79"/>
                    <a:pt x="92" y="78"/>
                    <a:pt x="92" y="77"/>
                  </a:cubicBezTo>
                  <a:cubicBezTo>
                    <a:pt x="92" y="68"/>
                    <a:pt x="99" y="61"/>
                    <a:pt x="108" y="61"/>
                  </a:cubicBezTo>
                  <a:cubicBezTo>
                    <a:pt x="116" y="61"/>
                    <a:pt x="123" y="68"/>
                    <a:pt x="123" y="77"/>
                  </a:cubicBezTo>
                  <a:cubicBezTo>
                    <a:pt x="123" y="78"/>
                    <a:pt x="123" y="79"/>
                    <a:pt x="123" y="80"/>
                  </a:cubicBezTo>
                  <a:cubicBezTo>
                    <a:pt x="134" y="79"/>
                    <a:pt x="142" y="70"/>
                    <a:pt x="142" y="59"/>
                  </a:cubicBezTo>
                  <a:cubicBezTo>
                    <a:pt x="142" y="29"/>
                    <a:pt x="142" y="29"/>
                    <a:pt x="142" y="29"/>
                  </a:cubicBezTo>
                  <a:cubicBezTo>
                    <a:pt x="142" y="17"/>
                    <a:pt x="140" y="7"/>
                    <a:pt x="128" y="7"/>
                  </a:cubicBezTo>
                  <a:close/>
                  <a:moveTo>
                    <a:pt x="45" y="40"/>
                  </a:moveTo>
                  <a:cubicBezTo>
                    <a:pt x="16" y="40"/>
                    <a:pt x="16" y="40"/>
                    <a:pt x="16" y="40"/>
                  </a:cubicBezTo>
                  <a:cubicBezTo>
                    <a:pt x="19" y="25"/>
                    <a:pt x="19" y="25"/>
                    <a:pt x="19" y="25"/>
                  </a:cubicBezTo>
                  <a:cubicBezTo>
                    <a:pt x="20" y="25"/>
                    <a:pt x="20" y="24"/>
                    <a:pt x="20" y="22"/>
                  </a:cubicBezTo>
                  <a:cubicBezTo>
                    <a:pt x="22" y="15"/>
                    <a:pt x="30" y="16"/>
                    <a:pt x="30" y="16"/>
                  </a:cubicBezTo>
                  <a:cubicBezTo>
                    <a:pt x="45" y="16"/>
                    <a:pt x="45" y="16"/>
                    <a:pt x="45" y="16"/>
                  </a:cubicBezTo>
                  <a:lnTo>
                    <a:pt x="45" y="40"/>
                  </a:lnTo>
                  <a:close/>
                  <a:moveTo>
                    <a:pt x="104" y="46"/>
                  </a:moveTo>
                  <a:cubicBezTo>
                    <a:pt x="91" y="46"/>
                    <a:pt x="91" y="46"/>
                    <a:pt x="91" y="46"/>
                  </a:cubicBezTo>
                  <a:cubicBezTo>
                    <a:pt x="91" y="60"/>
                    <a:pt x="91" y="60"/>
                    <a:pt x="91" y="60"/>
                  </a:cubicBezTo>
                  <a:cubicBezTo>
                    <a:pt x="78" y="60"/>
                    <a:pt x="78" y="60"/>
                    <a:pt x="78" y="60"/>
                  </a:cubicBezTo>
                  <a:cubicBezTo>
                    <a:pt x="78" y="46"/>
                    <a:pt x="78" y="46"/>
                    <a:pt x="78" y="46"/>
                  </a:cubicBezTo>
                  <a:cubicBezTo>
                    <a:pt x="65" y="46"/>
                    <a:pt x="65" y="46"/>
                    <a:pt x="65" y="46"/>
                  </a:cubicBezTo>
                  <a:cubicBezTo>
                    <a:pt x="65" y="33"/>
                    <a:pt x="65" y="33"/>
                    <a:pt x="65" y="33"/>
                  </a:cubicBezTo>
                  <a:cubicBezTo>
                    <a:pt x="78" y="33"/>
                    <a:pt x="78" y="33"/>
                    <a:pt x="78" y="33"/>
                  </a:cubicBezTo>
                  <a:cubicBezTo>
                    <a:pt x="78" y="20"/>
                    <a:pt x="78" y="20"/>
                    <a:pt x="78" y="20"/>
                  </a:cubicBezTo>
                  <a:cubicBezTo>
                    <a:pt x="91" y="20"/>
                    <a:pt x="91" y="20"/>
                    <a:pt x="91" y="20"/>
                  </a:cubicBezTo>
                  <a:cubicBezTo>
                    <a:pt x="91" y="33"/>
                    <a:pt x="91" y="33"/>
                    <a:pt x="91" y="33"/>
                  </a:cubicBezTo>
                  <a:cubicBezTo>
                    <a:pt x="104" y="33"/>
                    <a:pt x="104" y="33"/>
                    <a:pt x="104" y="33"/>
                  </a:cubicBezTo>
                  <a:lnTo>
                    <a:pt x="104" y="46"/>
                  </a:lnTo>
                  <a:close/>
                  <a:moveTo>
                    <a:pt x="104" y="46"/>
                  </a:moveTo>
                  <a:cubicBezTo>
                    <a:pt x="104" y="46"/>
                    <a:pt x="104" y="46"/>
                    <a:pt x="104" y="4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0" name="Freeform 93">
              <a:extLst>
                <a:ext uri="{FF2B5EF4-FFF2-40B4-BE49-F238E27FC236}">
                  <a16:creationId xmlns="" xmlns:a16="http://schemas.microsoft.com/office/drawing/2014/main" id="{92393B03-FD03-402D-8565-A4C489546BB8}"/>
                </a:ext>
              </a:extLst>
            </p:cNvPr>
            <p:cNvSpPr>
              <a:spLocks noEditPoints="1"/>
            </p:cNvSpPr>
            <p:nvPr/>
          </p:nvSpPr>
          <p:spPr bwMode="auto">
            <a:xfrm>
              <a:off x="3924300" y="3960813"/>
              <a:ext cx="69850" cy="69850"/>
            </a:xfrm>
            <a:custGeom>
              <a:avLst/>
              <a:gdLst/>
              <a:ahLst/>
              <a:cxnLst>
                <a:cxn ang="0">
                  <a:pos x="24" y="12"/>
                </a:cxn>
                <a:cxn ang="0">
                  <a:pos x="12" y="24"/>
                </a:cxn>
                <a:cxn ang="0">
                  <a:pos x="0" y="12"/>
                </a:cxn>
                <a:cxn ang="0">
                  <a:pos x="12" y="0"/>
                </a:cxn>
                <a:cxn ang="0">
                  <a:pos x="24" y="12"/>
                </a:cxn>
                <a:cxn ang="0">
                  <a:pos x="24" y="12"/>
                </a:cxn>
                <a:cxn ang="0">
                  <a:pos x="24" y="12"/>
                </a:cxn>
              </a:cxnLst>
              <a:rect l="0" t="0" r="r" b="b"/>
              <a:pathLst>
                <a:path w="24" h="24">
                  <a:moveTo>
                    <a:pt x="24" y="12"/>
                  </a:moveTo>
                  <a:cubicBezTo>
                    <a:pt x="24" y="19"/>
                    <a:pt x="19" y="24"/>
                    <a:pt x="12" y="24"/>
                  </a:cubicBezTo>
                  <a:cubicBezTo>
                    <a:pt x="5" y="24"/>
                    <a:pt x="0" y="19"/>
                    <a:pt x="0" y="12"/>
                  </a:cubicBezTo>
                  <a:cubicBezTo>
                    <a:pt x="0" y="5"/>
                    <a:pt x="5" y="0"/>
                    <a:pt x="12" y="0"/>
                  </a:cubicBezTo>
                  <a:cubicBezTo>
                    <a:pt x="19" y="0"/>
                    <a:pt x="24" y="5"/>
                    <a:pt x="24" y="12"/>
                  </a:cubicBezTo>
                  <a:close/>
                  <a:moveTo>
                    <a:pt x="24" y="12"/>
                  </a:moveTo>
                  <a:cubicBezTo>
                    <a:pt x="24" y="12"/>
                    <a:pt x="24" y="12"/>
                    <a:pt x="24" y="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1" name="Freeform 94">
              <a:extLst>
                <a:ext uri="{FF2B5EF4-FFF2-40B4-BE49-F238E27FC236}">
                  <a16:creationId xmlns="" xmlns:a16="http://schemas.microsoft.com/office/drawing/2014/main" id="{890204B9-B860-4D50-ADA1-B38BB4250CBB}"/>
                </a:ext>
              </a:extLst>
            </p:cNvPr>
            <p:cNvSpPr>
              <a:spLocks noEditPoints="1"/>
            </p:cNvSpPr>
            <p:nvPr/>
          </p:nvSpPr>
          <p:spPr bwMode="auto">
            <a:xfrm>
              <a:off x="4149725" y="3960813"/>
              <a:ext cx="73025" cy="69850"/>
            </a:xfrm>
            <a:custGeom>
              <a:avLst/>
              <a:gdLst/>
              <a:ahLst/>
              <a:cxnLst>
                <a:cxn ang="0">
                  <a:pos x="25" y="12"/>
                </a:cxn>
                <a:cxn ang="0">
                  <a:pos x="12" y="24"/>
                </a:cxn>
                <a:cxn ang="0">
                  <a:pos x="0" y="12"/>
                </a:cxn>
                <a:cxn ang="0">
                  <a:pos x="12" y="0"/>
                </a:cxn>
                <a:cxn ang="0">
                  <a:pos x="25" y="12"/>
                </a:cxn>
                <a:cxn ang="0">
                  <a:pos x="25" y="12"/>
                </a:cxn>
                <a:cxn ang="0">
                  <a:pos x="25" y="12"/>
                </a:cxn>
              </a:cxnLst>
              <a:rect l="0" t="0" r="r" b="b"/>
              <a:pathLst>
                <a:path w="25" h="24">
                  <a:moveTo>
                    <a:pt x="25" y="12"/>
                  </a:moveTo>
                  <a:cubicBezTo>
                    <a:pt x="25" y="19"/>
                    <a:pt x="19" y="24"/>
                    <a:pt x="12" y="24"/>
                  </a:cubicBezTo>
                  <a:cubicBezTo>
                    <a:pt x="6" y="24"/>
                    <a:pt x="0" y="19"/>
                    <a:pt x="0" y="12"/>
                  </a:cubicBezTo>
                  <a:cubicBezTo>
                    <a:pt x="0" y="5"/>
                    <a:pt x="6" y="0"/>
                    <a:pt x="12" y="0"/>
                  </a:cubicBezTo>
                  <a:cubicBezTo>
                    <a:pt x="19" y="0"/>
                    <a:pt x="25" y="5"/>
                    <a:pt x="25" y="12"/>
                  </a:cubicBezTo>
                  <a:close/>
                  <a:moveTo>
                    <a:pt x="25" y="12"/>
                  </a:moveTo>
                  <a:cubicBezTo>
                    <a:pt x="25" y="12"/>
                    <a:pt x="25" y="12"/>
                    <a:pt x="25" y="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56" name="矩形 55">
            <a:extLst>
              <a:ext uri="{FF2B5EF4-FFF2-40B4-BE49-F238E27FC236}">
                <a16:creationId xmlns="" xmlns:a16="http://schemas.microsoft.com/office/drawing/2014/main" id="{8E0AB6A3-0A67-4D44-98C9-91D1B068219E}"/>
              </a:ext>
            </a:extLst>
          </p:cNvPr>
          <p:cNvSpPr/>
          <p:nvPr/>
        </p:nvSpPr>
        <p:spPr>
          <a:xfrm>
            <a:off x="6531907" y="1949680"/>
            <a:ext cx="4675044" cy="3349133"/>
          </a:xfrm>
          <a:prstGeom prst="rect">
            <a:avLst/>
          </a:prstGeom>
          <a:blipFill>
            <a:blip r:embed="rId4"/>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2" name="图片 41" descr="街道上有许多汽车&#10;&#10;描述已自动生成">
            <a:extLst>
              <a:ext uri="{FF2B5EF4-FFF2-40B4-BE49-F238E27FC236}">
                <a16:creationId xmlns="" xmlns:a16="http://schemas.microsoft.com/office/drawing/2014/main" id="{75267A6C-B0D9-4D04-894B-B502114A89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385274" y="1783304"/>
            <a:ext cx="4662705" cy="33491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95729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C737B1C6-ECC2-47F4-8DE6-6D55637E22C4}"/>
              </a:ext>
            </a:extLst>
          </p:cNvPr>
          <p:cNvGrpSpPr/>
          <p:nvPr/>
        </p:nvGrpSpPr>
        <p:grpSpPr>
          <a:xfrm>
            <a:off x="6481022" y="1747422"/>
            <a:ext cx="4648198" cy="643381"/>
            <a:chOff x="6411572" y="2307772"/>
            <a:chExt cx="4648198" cy="643381"/>
          </a:xfrm>
        </p:grpSpPr>
        <p:grpSp>
          <p:nvGrpSpPr>
            <p:cNvPr id="32" name="组合 31">
              <a:extLst>
                <a:ext uri="{FF2B5EF4-FFF2-40B4-BE49-F238E27FC236}">
                  <a16:creationId xmlns="" xmlns:a16="http://schemas.microsoft.com/office/drawing/2014/main" id="{77D61E71-C196-466F-8991-840F52E2C8BB}"/>
                </a:ext>
              </a:extLst>
            </p:cNvPr>
            <p:cNvGrpSpPr/>
            <p:nvPr/>
          </p:nvGrpSpPr>
          <p:grpSpPr>
            <a:xfrm>
              <a:off x="6411572" y="2307773"/>
              <a:ext cx="4648198" cy="643380"/>
              <a:chOff x="36513" y="8369229"/>
              <a:chExt cx="5134430" cy="782881"/>
            </a:xfrm>
          </p:grpSpPr>
          <p:pic>
            <p:nvPicPr>
              <p:cNvPr id="33" name="图片 32" descr="图片包含 雨, 大象&#10;&#10;描述已自动生成">
                <a:extLst>
                  <a:ext uri="{FF2B5EF4-FFF2-40B4-BE49-F238E27FC236}">
                    <a16:creationId xmlns="" xmlns:a16="http://schemas.microsoft.com/office/drawing/2014/main" id="{F42D4B5D-DAFE-462A-8C6B-72C97C81EFF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513" y="8369229"/>
                <a:ext cx="1026886" cy="782881"/>
              </a:xfrm>
              <a:prstGeom prst="rect">
                <a:avLst/>
              </a:prstGeom>
              <a:effectLst>
                <a:outerShdw blurRad="50800" dist="38100" dir="2700000" algn="tl" rotWithShape="0">
                  <a:prstClr val="black">
                    <a:alpha val="40000"/>
                  </a:prstClr>
                </a:outerShdw>
              </a:effectLst>
            </p:spPr>
          </p:pic>
          <p:pic>
            <p:nvPicPr>
              <p:cNvPr id="34" name="图片 33" descr="图片包含 雨, 大象&#10;&#10;描述已自动生成">
                <a:extLst>
                  <a:ext uri="{FF2B5EF4-FFF2-40B4-BE49-F238E27FC236}">
                    <a16:creationId xmlns="" xmlns:a16="http://schemas.microsoft.com/office/drawing/2014/main" id="{76F8035A-5242-4F56-9C8D-668D174BA6E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3399" y="8369229"/>
                <a:ext cx="1026886" cy="782881"/>
              </a:xfrm>
              <a:prstGeom prst="rect">
                <a:avLst/>
              </a:prstGeom>
              <a:effectLst>
                <a:outerShdw blurRad="50800" dist="38100" dir="2700000" algn="tl" rotWithShape="0">
                  <a:prstClr val="black">
                    <a:alpha val="40000"/>
                  </a:prstClr>
                </a:outerShdw>
              </a:effectLst>
            </p:spPr>
          </p:pic>
          <p:pic>
            <p:nvPicPr>
              <p:cNvPr id="35" name="图片 34" descr="图片包含 雨, 大象&#10;&#10;描述已自动生成">
                <a:extLst>
                  <a:ext uri="{FF2B5EF4-FFF2-40B4-BE49-F238E27FC236}">
                    <a16:creationId xmlns="" xmlns:a16="http://schemas.microsoft.com/office/drawing/2014/main" id="{87839A3A-6198-4A56-B1A6-B801A30046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90285" y="8369229"/>
                <a:ext cx="1026886" cy="782881"/>
              </a:xfrm>
              <a:prstGeom prst="rect">
                <a:avLst/>
              </a:prstGeom>
              <a:effectLst>
                <a:outerShdw blurRad="50800" dist="38100" dir="2700000" algn="tl" rotWithShape="0">
                  <a:prstClr val="black">
                    <a:alpha val="40000"/>
                  </a:prstClr>
                </a:outerShdw>
              </a:effectLst>
            </p:spPr>
          </p:pic>
          <p:pic>
            <p:nvPicPr>
              <p:cNvPr id="36" name="图片 35" descr="图片包含 雨, 大象&#10;&#10;描述已自动生成">
                <a:extLst>
                  <a:ext uri="{FF2B5EF4-FFF2-40B4-BE49-F238E27FC236}">
                    <a16:creationId xmlns="" xmlns:a16="http://schemas.microsoft.com/office/drawing/2014/main" id="{A5923750-0893-4299-A819-3FC0DC6B94A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17171" y="8369229"/>
                <a:ext cx="1026886" cy="782881"/>
              </a:xfrm>
              <a:prstGeom prst="rect">
                <a:avLst/>
              </a:prstGeom>
              <a:effectLst>
                <a:outerShdw blurRad="50800" dist="38100" dir="2700000" algn="tl" rotWithShape="0">
                  <a:prstClr val="black">
                    <a:alpha val="40000"/>
                  </a:prstClr>
                </a:outerShdw>
              </a:effectLst>
            </p:spPr>
          </p:pic>
          <p:pic>
            <p:nvPicPr>
              <p:cNvPr id="37" name="图片 36" descr="图片包含 雨, 大象&#10;&#10;描述已自动生成">
                <a:extLst>
                  <a:ext uri="{FF2B5EF4-FFF2-40B4-BE49-F238E27FC236}">
                    <a16:creationId xmlns="" xmlns:a16="http://schemas.microsoft.com/office/drawing/2014/main" id="{E67F885C-55B8-4B90-BBAB-4B815AA197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44057" y="8369229"/>
                <a:ext cx="1026886" cy="782881"/>
              </a:xfrm>
              <a:prstGeom prst="rect">
                <a:avLst/>
              </a:prstGeom>
              <a:effectLst>
                <a:outerShdw blurRad="50800" dist="38100" dir="2700000" algn="tl" rotWithShape="0">
                  <a:prstClr val="black">
                    <a:alpha val="40000"/>
                  </a:prstClr>
                </a:outerShdw>
              </a:effectLst>
            </p:spPr>
          </p:pic>
        </p:grpSp>
        <p:sp>
          <p:nvSpPr>
            <p:cNvPr id="38" name="矩形 37">
              <a:extLst>
                <a:ext uri="{FF2B5EF4-FFF2-40B4-BE49-F238E27FC236}">
                  <a16:creationId xmlns="" xmlns:a16="http://schemas.microsoft.com/office/drawing/2014/main" id="{36BAC621-AB9C-4031-A1BF-920DA8CF39B3}"/>
                </a:ext>
              </a:extLst>
            </p:cNvPr>
            <p:cNvSpPr/>
            <p:nvPr/>
          </p:nvSpPr>
          <p:spPr>
            <a:xfrm>
              <a:off x="6411572" y="2307772"/>
              <a:ext cx="4648198" cy="643380"/>
            </a:xfrm>
            <a:prstGeom prst="rect">
              <a:avLst/>
            </a:pr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 xmlns:a16="http://schemas.microsoft.com/office/drawing/2014/main" id="{35EB282B-ABD4-4619-A7A5-89CEE481AAC6}"/>
                </a:ext>
              </a:extLst>
            </p:cNvPr>
            <p:cNvSpPr txBox="1"/>
            <p:nvPr/>
          </p:nvSpPr>
          <p:spPr>
            <a:xfrm>
              <a:off x="7211671" y="2394942"/>
              <a:ext cx="3048000" cy="461665"/>
            </a:xfrm>
            <a:prstGeom prst="rect">
              <a:avLst/>
            </a:prstGeom>
            <a:noFill/>
          </p:spPr>
          <p:txBody>
            <a:bodyPr wrap="square" rtlCol="0">
              <a:spAutoFit/>
            </a:bodyPr>
            <a:lstStyle/>
            <a:p>
              <a:pPr algn="ctr"/>
              <a:r>
                <a:rPr lang="zh-CN" altLang="en-US" sz="2400" kern="0" dirty="0">
                  <a:solidFill>
                    <a:schemeClr val="bg1"/>
                  </a:solidFill>
                  <a:latin typeface="微软雅黑" panose="020B0503020204020204" pitchFamily="34" charset="-122"/>
                  <a:ea typeface="微软雅黑" panose="020B0503020204020204" pitchFamily="34" charset="-122"/>
                </a:rPr>
                <a:t>某教学楼</a:t>
              </a:r>
            </a:p>
          </p:txBody>
        </p:sp>
      </p:grpSp>
      <p:sp>
        <p:nvSpPr>
          <p:cNvPr id="41" name="文本框 40">
            <a:extLst>
              <a:ext uri="{FF2B5EF4-FFF2-40B4-BE49-F238E27FC236}">
                <a16:creationId xmlns="" xmlns:a16="http://schemas.microsoft.com/office/drawing/2014/main" id="{14D7E2DD-EC9F-48EA-8898-B3727796CDD2}"/>
              </a:ext>
            </a:extLst>
          </p:cNvPr>
          <p:cNvSpPr txBox="1"/>
          <p:nvPr/>
        </p:nvSpPr>
        <p:spPr>
          <a:xfrm>
            <a:off x="6481021" y="2641158"/>
            <a:ext cx="4648200" cy="750962"/>
          </a:xfrm>
          <a:prstGeom prst="rect">
            <a:avLst/>
          </a:prstGeom>
          <a:noFill/>
        </p:spPr>
        <p:txBody>
          <a:bodyPr wrap="square" lIns="54000" tIns="54000" rIns="54000" bIns="54000" rtlCol="0">
            <a:spAutoFit/>
          </a:bodyPr>
          <a:lstStyle/>
          <a:p>
            <a:pPr algn="just" defTabSz="685800">
              <a:lnSpc>
                <a:spcPct val="120000"/>
              </a:lnSpc>
            </a:pPr>
            <a:r>
              <a:rPr lang="en-US" altLang="zh-CN" dirty="0"/>
              <a:t>1994</a:t>
            </a:r>
            <a:r>
              <a:rPr lang="zh-CN" altLang="en-US" dirty="0"/>
              <a:t>年，原四川大学和原成都科技大学合并为四川联合大学，</a:t>
            </a:r>
            <a:r>
              <a:rPr lang="en-US" altLang="zh-CN" dirty="0"/>
              <a:t>1998</a:t>
            </a:r>
            <a:r>
              <a:rPr lang="zh-CN" altLang="en-US" dirty="0"/>
              <a:t>年更名为四川大学，</a:t>
            </a:r>
            <a:endParaRPr lang="zh-CN" altLang="en-US"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 xmlns:a16="http://schemas.microsoft.com/office/drawing/2014/main" id="{933E1A78-A4E2-4373-82EC-A295B35E2591}"/>
              </a:ext>
            </a:extLst>
          </p:cNvPr>
          <p:cNvSpPr/>
          <p:nvPr/>
        </p:nvSpPr>
        <p:spPr>
          <a:xfrm>
            <a:off x="6481021" y="4536210"/>
            <a:ext cx="4648200" cy="646331"/>
          </a:xfrm>
          <a:prstGeom prst="rect">
            <a:avLst/>
          </a:prstGeom>
        </p:spPr>
        <p:txBody>
          <a:bodyPr wrap="square">
            <a:spAutoFit/>
          </a:bodyPr>
          <a:lstStyle/>
          <a:p>
            <a:r>
              <a:rPr lang="zh-CN" altLang="en-US" dirty="0"/>
              <a:t>江泽民、李鹏等党和国家领导人就两校合并为学校题词并寄予深切厚望</a:t>
            </a:r>
          </a:p>
        </p:txBody>
      </p:sp>
      <p:grpSp>
        <p:nvGrpSpPr>
          <p:cNvPr id="3" name="组合 2">
            <a:extLst>
              <a:ext uri="{FF2B5EF4-FFF2-40B4-BE49-F238E27FC236}">
                <a16:creationId xmlns="" xmlns:a16="http://schemas.microsoft.com/office/drawing/2014/main" id="{54D4E8B6-E1FF-471D-89C4-869C535E6D2C}"/>
              </a:ext>
            </a:extLst>
          </p:cNvPr>
          <p:cNvGrpSpPr/>
          <p:nvPr/>
        </p:nvGrpSpPr>
        <p:grpSpPr>
          <a:xfrm>
            <a:off x="6481022" y="3642475"/>
            <a:ext cx="4648198" cy="643381"/>
            <a:chOff x="6411572" y="3988934"/>
            <a:chExt cx="4648198" cy="643381"/>
          </a:xfrm>
          <a:blipFill dpi="0" rotWithShape="1">
            <a:blip r:embed="rId5"/>
            <a:srcRect/>
            <a:tile tx="0" ty="0" sx="100000" sy="100000" flip="none" algn="tl"/>
          </a:blipFill>
        </p:grpSpPr>
        <p:grpSp>
          <p:nvGrpSpPr>
            <p:cNvPr id="44" name="组合 43">
              <a:extLst>
                <a:ext uri="{FF2B5EF4-FFF2-40B4-BE49-F238E27FC236}">
                  <a16:creationId xmlns="" xmlns:a16="http://schemas.microsoft.com/office/drawing/2014/main" id="{A4E42197-F2DD-4D1D-B5CE-84A5AAD855A2}"/>
                </a:ext>
              </a:extLst>
            </p:cNvPr>
            <p:cNvGrpSpPr/>
            <p:nvPr/>
          </p:nvGrpSpPr>
          <p:grpSpPr>
            <a:xfrm>
              <a:off x="6411572" y="3988935"/>
              <a:ext cx="4648198" cy="643380"/>
              <a:chOff x="36513" y="8369229"/>
              <a:chExt cx="5134430" cy="782881"/>
            </a:xfrm>
            <a:grpFill/>
          </p:grpSpPr>
          <p:pic>
            <p:nvPicPr>
              <p:cNvPr id="45" name="图片 44" descr="图片包含 雨, 大象&#10;&#10;描述已自动生成">
                <a:extLst>
                  <a:ext uri="{FF2B5EF4-FFF2-40B4-BE49-F238E27FC236}">
                    <a16:creationId xmlns="" xmlns:a16="http://schemas.microsoft.com/office/drawing/2014/main" id="{2CA3744D-16CC-4376-A8AD-E2199045779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513" y="8369229"/>
                <a:ext cx="1026886" cy="782881"/>
              </a:xfrm>
              <a:prstGeom prst="rect">
                <a:avLst/>
              </a:prstGeom>
              <a:effectLst>
                <a:outerShdw blurRad="50800" dist="38100" dir="2700000" algn="tl" rotWithShape="0">
                  <a:prstClr val="black">
                    <a:alpha val="40000"/>
                  </a:prstClr>
                </a:outerShdw>
              </a:effectLst>
            </p:spPr>
          </p:pic>
          <p:pic>
            <p:nvPicPr>
              <p:cNvPr id="46" name="图片 45" descr="图片包含 雨, 大象&#10;&#10;描述已自动生成">
                <a:extLst>
                  <a:ext uri="{FF2B5EF4-FFF2-40B4-BE49-F238E27FC236}">
                    <a16:creationId xmlns="" xmlns:a16="http://schemas.microsoft.com/office/drawing/2014/main" id="{E544502A-BF1F-4EA1-989D-BE500967BFD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3399" y="8369229"/>
                <a:ext cx="1026886" cy="782881"/>
              </a:xfrm>
              <a:prstGeom prst="rect">
                <a:avLst/>
              </a:prstGeom>
              <a:effectLst>
                <a:outerShdw blurRad="50800" dist="38100" dir="2700000" algn="tl" rotWithShape="0">
                  <a:prstClr val="black">
                    <a:alpha val="40000"/>
                  </a:prstClr>
                </a:outerShdw>
              </a:effectLst>
            </p:spPr>
          </p:pic>
          <p:pic>
            <p:nvPicPr>
              <p:cNvPr id="47" name="图片 46" descr="图片包含 雨, 大象&#10;&#10;描述已自动生成">
                <a:extLst>
                  <a:ext uri="{FF2B5EF4-FFF2-40B4-BE49-F238E27FC236}">
                    <a16:creationId xmlns="" xmlns:a16="http://schemas.microsoft.com/office/drawing/2014/main" id="{7FCA402E-A584-427E-A5C6-E030FAD9B9B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90285" y="8369229"/>
                <a:ext cx="1026886" cy="782881"/>
              </a:xfrm>
              <a:prstGeom prst="rect">
                <a:avLst/>
              </a:prstGeom>
              <a:effectLst>
                <a:outerShdw blurRad="50800" dist="38100" dir="2700000" algn="tl" rotWithShape="0">
                  <a:prstClr val="black">
                    <a:alpha val="40000"/>
                  </a:prstClr>
                </a:outerShdw>
              </a:effectLst>
            </p:spPr>
          </p:pic>
          <p:pic>
            <p:nvPicPr>
              <p:cNvPr id="48" name="图片 47" descr="图片包含 雨, 大象&#10;&#10;描述已自动生成">
                <a:extLst>
                  <a:ext uri="{FF2B5EF4-FFF2-40B4-BE49-F238E27FC236}">
                    <a16:creationId xmlns="" xmlns:a16="http://schemas.microsoft.com/office/drawing/2014/main" id="{0D212761-BA5C-482B-8041-B0D997A8595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17171" y="8369229"/>
                <a:ext cx="1026886" cy="782881"/>
              </a:xfrm>
              <a:prstGeom prst="rect">
                <a:avLst/>
              </a:prstGeom>
              <a:effectLst>
                <a:outerShdw blurRad="50800" dist="38100" dir="2700000" algn="tl" rotWithShape="0">
                  <a:prstClr val="black">
                    <a:alpha val="40000"/>
                  </a:prstClr>
                </a:outerShdw>
              </a:effectLst>
            </p:spPr>
          </p:pic>
          <p:pic>
            <p:nvPicPr>
              <p:cNvPr id="49" name="图片 48" descr="图片包含 雨, 大象&#10;&#10;描述已自动生成">
                <a:extLst>
                  <a:ext uri="{FF2B5EF4-FFF2-40B4-BE49-F238E27FC236}">
                    <a16:creationId xmlns="" xmlns:a16="http://schemas.microsoft.com/office/drawing/2014/main" id="{B073AB2F-572A-429B-A63F-C562954F56E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44057" y="8369229"/>
                <a:ext cx="1026886" cy="782881"/>
              </a:xfrm>
              <a:prstGeom prst="rect">
                <a:avLst/>
              </a:prstGeom>
              <a:effectLst>
                <a:outerShdw blurRad="50800" dist="38100" dir="2700000" algn="tl" rotWithShape="0">
                  <a:prstClr val="black">
                    <a:alpha val="40000"/>
                  </a:prstClr>
                </a:outerShdw>
              </a:effectLst>
            </p:spPr>
          </p:pic>
        </p:grpSp>
        <p:sp>
          <p:nvSpPr>
            <p:cNvPr id="50" name="矩形 49">
              <a:extLst>
                <a:ext uri="{FF2B5EF4-FFF2-40B4-BE49-F238E27FC236}">
                  <a16:creationId xmlns="" xmlns:a16="http://schemas.microsoft.com/office/drawing/2014/main" id="{3FD43A6B-2F70-489F-AA39-F51E7006C32A}"/>
                </a:ext>
              </a:extLst>
            </p:cNvPr>
            <p:cNvSpPr/>
            <p:nvPr/>
          </p:nvSpPr>
          <p:spPr>
            <a:xfrm>
              <a:off x="6411572" y="3988934"/>
              <a:ext cx="4648198" cy="6433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 xmlns:a16="http://schemas.microsoft.com/office/drawing/2014/main" id="{573EA4A9-8DCF-492A-8F71-BD3B0DFEA3E5}"/>
                </a:ext>
              </a:extLst>
            </p:cNvPr>
            <p:cNvSpPr txBox="1"/>
            <p:nvPr/>
          </p:nvSpPr>
          <p:spPr>
            <a:xfrm>
              <a:off x="7211671" y="4076104"/>
              <a:ext cx="3048000" cy="461665"/>
            </a:xfrm>
            <a:prstGeom prst="rect">
              <a:avLst/>
            </a:prstGeom>
            <a:grpFill/>
          </p:spPr>
          <p:txBody>
            <a:bodyPr wrap="square" rtlCol="0">
              <a:spAutoFit/>
            </a:bodyPr>
            <a:lstStyle/>
            <a:p>
              <a:pPr algn="ctr"/>
              <a:r>
                <a:rPr lang="zh-CN" altLang="en-US" sz="2400" kern="0" dirty="0">
                  <a:solidFill>
                    <a:schemeClr val="bg1"/>
                  </a:solidFill>
                  <a:latin typeface="微软雅黑" panose="020B0503020204020204" pitchFamily="34" charset="-122"/>
                  <a:ea typeface="微软雅黑" panose="020B0503020204020204" pitchFamily="34" charset="-122"/>
                </a:rPr>
                <a:t>某教学楼</a:t>
              </a:r>
            </a:p>
          </p:txBody>
        </p:sp>
      </p:grpSp>
      <p:sp>
        <p:nvSpPr>
          <p:cNvPr id="24" name="文本框 23">
            <a:extLst>
              <a:ext uri="{FF2B5EF4-FFF2-40B4-BE49-F238E27FC236}">
                <a16:creationId xmlns="" xmlns:a16="http://schemas.microsoft.com/office/drawing/2014/main" id="{748E1180-FBAE-4121-AD3E-BD92A8E6A1CE}"/>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 xmlns:a16="http://schemas.microsoft.com/office/drawing/2014/main" id="{4F693028-106A-4A45-885A-A5FFA756CC43}"/>
              </a:ext>
            </a:extLst>
          </p:cNvPr>
          <p:cNvSpPr/>
          <p:nvPr/>
        </p:nvSpPr>
        <p:spPr>
          <a:xfrm>
            <a:off x="0" y="6131379"/>
            <a:ext cx="12192000" cy="795770"/>
          </a:xfrm>
          <a:prstGeom prst="rect">
            <a:avLst/>
          </a:prstGeom>
          <a:blipFill dpi="0" rotWithShape="1">
            <a:blip r:embed="rId6"/>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 xmlns:a16="http://schemas.microsoft.com/office/drawing/2014/main" id="{42DDAE3C-64AA-4D24-8A0F-713F221463EA}"/>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pic>
        <p:nvPicPr>
          <p:cNvPr id="7" name="图片占位符 6">
            <a:extLst>
              <a:ext uri="{FF2B5EF4-FFF2-40B4-BE49-F238E27FC236}">
                <a16:creationId xmlns="" xmlns:a16="http://schemas.microsoft.com/office/drawing/2014/main" id="{FADE665B-C9EB-412E-854B-3CA75EECC5B7}"/>
              </a:ext>
            </a:extLst>
          </p:cNvPr>
          <p:cNvPicPr>
            <a:picLocks noGrp="1" noChangeAspect="1"/>
          </p:cNvPicPr>
          <p:nvPr>
            <p:ph type="pic" sz="quarter" idx="13"/>
          </p:nvPr>
        </p:nvPicPr>
        <p:blipFill>
          <a:blip r:embed="rId7" cstate="email">
            <a:extLst>
              <a:ext uri="{28A0092B-C50C-407E-A947-70E740481C1C}">
                <a14:useLocalDpi xmlns:a14="http://schemas.microsoft.com/office/drawing/2010/main"/>
              </a:ext>
            </a:extLst>
          </a:blip>
          <a:srcRect/>
          <a:stretch>
            <a:fillRect/>
          </a:stretch>
        </p:blipFill>
        <p:spPr>
          <a:xfrm>
            <a:off x="1078840" y="1679802"/>
            <a:ext cx="5017160" cy="3498396"/>
          </a:xfr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26362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a:extLst>
              <a:ext uri="{FF2B5EF4-FFF2-40B4-BE49-F238E27FC236}">
                <a16:creationId xmlns="" xmlns:a16="http://schemas.microsoft.com/office/drawing/2014/main" id="{748E1180-FBAE-4121-AD3E-BD92A8E6A1CE}"/>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 xmlns:a16="http://schemas.microsoft.com/office/drawing/2014/main" id="{21B0CFF2-DB1E-455E-B4D3-62FED859636A}"/>
              </a:ext>
            </a:extLst>
          </p:cNvPr>
          <p:cNvSpPr/>
          <p:nvPr/>
        </p:nvSpPr>
        <p:spPr>
          <a:xfrm>
            <a:off x="673100" y="5114789"/>
            <a:ext cx="10845800" cy="728982"/>
          </a:xfrm>
          <a:prstGeom prst="rect">
            <a:avLst/>
          </a:prstGeom>
        </p:spPr>
        <p:txBody>
          <a:bodyPr wrap="square">
            <a:spAutoFit/>
          </a:bodyPr>
          <a:lstStyle/>
          <a:p>
            <a:pPr algn="just" defTabSz="685800">
              <a:lnSpc>
                <a:spcPct val="120000"/>
              </a:lnSpc>
              <a:spcAft>
                <a:spcPts val="900"/>
              </a:spcAft>
            </a:pPr>
            <a:r>
              <a:rPr lang="zh-CN" altLang="en-US" dirty="0">
                <a:solidFill>
                  <a:srgbClr val="494A4D"/>
                </a:solidFill>
                <a:latin typeface="微软雅黑" panose="020B0503020204020204" pitchFamily="34" charset="-122"/>
                <a:ea typeface="微软雅黑" panose="020B0503020204020204" pitchFamily="34" charset="-122"/>
              </a:rPr>
              <a:t>四川大学由原四川大学、原成都科技大学、原华西医科大学三所全国重点大学经过两次合并而成。原四川大学起始于</a:t>
            </a:r>
            <a:r>
              <a:rPr lang="en-US" altLang="zh-CN" dirty="0">
                <a:solidFill>
                  <a:srgbClr val="494A4D"/>
                </a:solidFill>
                <a:latin typeface="微软雅黑" panose="020B0503020204020204" pitchFamily="34" charset="-122"/>
                <a:ea typeface="微软雅黑" panose="020B0503020204020204" pitchFamily="34" charset="-122"/>
              </a:rPr>
              <a:t>1896</a:t>
            </a:r>
            <a:r>
              <a:rPr lang="zh-CN" altLang="en-US" dirty="0">
                <a:solidFill>
                  <a:srgbClr val="494A4D"/>
                </a:solidFill>
                <a:latin typeface="微软雅黑" panose="020B0503020204020204" pitchFamily="34" charset="-122"/>
                <a:ea typeface="微软雅黑" panose="020B0503020204020204" pitchFamily="34" charset="-122"/>
              </a:rPr>
              <a:t>年四川总督鹿传霖奉光绪特旨创办的四川中西学堂，是西南地区最早的近代高等学校</a:t>
            </a:r>
            <a:r>
              <a:rPr lang="en-US" altLang="zh-CN" dirty="0">
                <a:solidFill>
                  <a:srgbClr val="494A4D"/>
                </a:solidFill>
                <a:latin typeface="微软雅黑" panose="020B0503020204020204" pitchFamily="34" charset="-122"/>
                <a:ea typeface="微软雅黑" panose="020B0503020204020204" pitchFamily="34" charset="-122"/>
              </a:rPr>
              <a:t>…</a:t>
            </a:r>
            <a:endParaRPr lang="zh-CN" altLang="en-US" sz="1600" dirty="0">
              <a:solidFill>
                <a:srgbClr val="494A4D"/>
              </a:solidFill>
              <a:latin typeface="微软雅黑" panose="020B0503020204020204" pitchFamily="34" charset="-122"/>
              <a:ea typeface="微软雅黑" panose="020B0503020204020204" pitchFamily="34" charset="-122"/>
            </a:endParaRPr>
          </a:p>
        </p:txBody>
      </p:sp>
      <p:sp>
        <p:nvSpPr>
          <p:cNvPr id="52" name="矩形 51">
            <a:extLst>
              <a:ext uri="{FF2B5EF4-FFF2-40B4-BE49-F238E27FC236}">
                <a16:creationId xmlns="" xmlns:a16="http://schemas.microsoft.com/office/drawing/2014/main" id="{43D26E4E-F5B3-4B9A-9936-79174F5401F5}"/>
              </a:ext>
            </a:extLst>
          </p:cNvPr>
          <p:cNvSpPr/>
          <p:nvPr/>
        </p:nvSpPr>
        <p:spPr>
          <a:xfrm>
            <a:off x="11071350" y="1342702"/>
            <a:ext cx="447550" cy="3536949"/>
          </a:xfrm>
          <a:prstGeom prst="rect">
            <a:avLst/>
          </a:prstGeom>
          <a:blipFill dpi="0" rotWithShape="1">
            <a:blip r:embed="rId3"/>
            <a:srcRect/>
            <a:tile tx="0" ty="0" sx="100000" sy="100000" flip="none" algn="tl"/>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占位符 17" descr="建筑旁的房子&#10;&#10;描述已自动生成">
            <a:extLst>
              <a:ext uri="{FF2B5EF4-FFF2-40B4-BE49-F238E27FC236}">
                <a16:creationId xmlns="" xmlns:a16="http://schemas.microsoft.com/office/drawing/2014/main" id="{1BA90939-A81B-4CEE-A10F-B45738465D9C}"/>
              </a:ext>
            </a:extLst>
          </p:cNvPr>
          <p:cNvPicPr>
            <a:picLocks noGrp="1" noChangeAspect="1"/>
          </p:cNvPicPr>
          <p:nvPr>
            <p:ph type="pic" sz="quarter" idx="10"/>
          </p:nvPr>
        </p:nvPicPr>
        <p:blipFill rotWithShape="1">
          <a:blip r:embed="rId4" cstate="email">
            <a:extLst>
              <a:ext uri="{BEBA8EAE-BF5A-486C-A8C5-ECC9F3942E4B}">
                <a14:imgProps xmlns:a14="http://schemas.microsoft.com/office/drawing/2010/main">
                  <a14:imgLayer r:embed="rId5">
                    <a14:imgEffect>
                      <a14:saturation sat="138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660401" y="1352226"/>
            <a:ext cx="10410950" cy="3536950"/>
          </a:xfrm>
          <a:prstGeom prst="rect">
            <a:avLst/>
          </a:prstGeom>
          <a:effectLst>
            <a:outerShdw blurRad="50800" dist="38100" algn="l" rotWithShape="0">
              <a:prstClr val="black">
                <a:alpha val="40000"/>
              </a:prstClr>
            </a:outerShdw>
          </a:effectLst>
        </p:spPr>
      </p:pic>
      <p:sp>
        <p:nvSpPr>
          <p:cNvPr id="30" name="iṧḻiḍè">
            <a:extLst>
              <a:ext uri="{FF2B5EF4-FFF2-40B4-BE49-F238E27FC236}">
                <a16:creationId xmlns="" xmlns:a16="http://schemas.microsoft.com/office/drawing/2014/main" id="{45A36D31-2D8A-4939-887A-6CD1AD2779C3}"/>
              </a:ext>
            </a:extLst>
          </p:cNvPr>
          <p:cNvSpPr txBox="1"/>
          <p:nvPr/>
        </p:nvSpPr>
        <p:spPr>
          <a:xfrm>
            <a:off x="673101" y="4270051"/>
            <a:ext cx="3194050" cy="619125"/>
          </a:xfrm>
          <a:prstGeom prst="rect">
            <a:avLst/>
          </a:prstGeom>
          <a:solidFill>
            <a:srgbClr val="9E2824">
              <a:alpha val="70000"/>
            </a:srgbClr>
          </a:solidFill>
        </p:spPr>
        <p:txBody>
          <a:bodyPr wrap="square" lIns="91440" tIns="45720" rIns="91440" bIns="45720" anchor="ctr" anchorCtr="1">
            <a:normAutofit/>
          </a:bodyPr>
          <a:lstStyle/>
          <a:p>
            <a:pPr algn="ctr" defTabSz="914378">
              <a:defRPr/>
            </a:pPr>
            <a:r>
              <a:rPr lang="zh-CN" altLang="en-US" sz="2000" b="1" spc="100" dirty="0">
                <a:solidFill>
                  <a:schemeClr val="bg1"/>
                </a:solidFill>
              </a:rPr>
              <a:t>关键词关键词</a:t>
            </a:r>
          </a:p>
        </p:txBody>
      </p:sp>
    </p:spTree>
    <p:extLst>
      <p:ext uri="{BB962C8B-B14F-4D97-AF65-F5344CB8AC3E}">
        <p14:creationId xmlns:p14="http://schemas.microsoft.com/office/powerpoint/2010/main" val="136410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a:extLst>
              <a:ext uri="{FF2B5EF4-FFF2-40B4-BE49-F238E27FC236}">
                <a16:creationId xmlns="" xmlns:a16="http://schemas.microsoft.com/office/drawing/2014/main" id="{748E1180-FBAE-4121-AD3E-BD92A8E6A1CE}"/>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60" name="矩形 59">
            <a:extLst>
              <a:ext uri="{FF2B5EF4-FFF2-40B4-BE49-F238E27FC236}">
                <a16:creationId xmlns="" xmlns:a16="http://schemas.microsoft.com/office/drawing/2014/main" id="{F11EA712-13F2-41F9-AC14-AE5254CD873A}"/>
              </a:ext>
            </a:extLst>
          </p:cNvPr>
          <p:cNvSpPr/>
          <p:nvPr/>
        </p:nvSpPr>
        <p:spPr>
          <a:xfrm>
            <a:off x="660400" y="3348062"/>
            <a:ext cx="10858500" cy="2457649"/>
          </a:xfrm>
          <a:prstGeom prst="rect">
            <a:avLst/>
          </a:prstGeom>
          <a:blipFill>
            <a:blip r:embed="rId3"/>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文本框 60">
            <a:extLst>
              <a:ext uri="{FF2B5EF4-FFF2-40B4-BE49-F238E27FC236}">
                <a16:creationId xmlns="" xmlns:a16="http://schemas.microsoft.com/office/drawing/2014/main" id="{88486FC4-8472-471A-B26D-3ADAA84E4E18}"/>
              </a:ext>
            </a:extLst>
          </p:cNvPr>
          <p:cNvSpPr txBox="1"/>
          <p:nvPr/>
        </p:nvSpPr>
        <p:spPr>
          <a:xfrm>
            <a:off x="4801607" y="3591640"/>
            <a:ext cx="6467829" cy="1782916"/>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hangingPunct="0"/>
            <a:r>
              <a:rPr lang="zh-CN" altLang="en-US" sz="1600" dirty="0">
                <a:solidFill>
                  <a:schemeClr val="bg1"/>
                </a:solidFill>
                <a:latin typeface="微软雅黑" panose="020B0503020204020204" pitchFamily="34" charset="-122"/>
                <a:ea typeface="微软雅黑" panose="020B0503020204020204" pitchFamily="34" charset="-122"/>
              </a:rPr>
              <a:t>四川大学在长期的办学历程中，形成了深厚的人文底蕴、扎实的办学基础和以校训“海纳百川，有容乃大”、校风“严谨、勤奋、求是、创新”为核心的川大精神。四川大学由原四川大学、原成都科技大学、原华西医科大学三所全国重点大学经过两次合并而成。</a:t>
            </a:r>
          </a:p>
        </p:txBody>
      </p:sp>
      <p:cxnSp>
        <p:nvCxnSpPr>
          <p:cNvPr id="62" name="直接连接符 61">
            <a:extLst>
              <a:ext uri="{FF2B5EF4-FFF2-40B4-BE49-F238E27FC236}">
                <a16:creationId xmlns="" xmlns:a16="http://schemas.microsoft.com/office/drawing/2014/main" id="{D796A114-635D-41DF-B692-61C76932379D}"/>
              </a:ext>
            </a:extLst>
          </p:cNvPr>
          <p:cNvCxnSpPr>
            <a:cxnSpLocks/>
          </p:cNvCxnSpPr>
          <p:nvPr/>
        </p:nvCxnSpPr>
        <p:spPr>
          <a:xfrm>
            <a:off x="4877553" y="2077169"/>
            <a:ext cx="1470660" cy="0"/>
          </a:xfrm>
          <a:prstGeom prst="line">
            <a:avLst/>
          </a:prstGeom>
          <a:ln w="22225">
            <a:gradFill flip="none" rotWithShape="1">
              <a:gsLst>
                <a:gs pos="0">
                  <a:srgbClr val="9E2824"/>
                </a:gs>
                <a:gs pos="100000">
                  <a:srgbClr val="9E2824"/>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TextBox 11">
            <a:extLst>
              <a:ext uri="{FF2B5EF4-FFF2-40B4-BE49-F238E27FC236}">
                <a16:creationId xmlns="" xmlns:a16="http://schemas.microsoft.com/office/drawing/2014/main" id="{71652AD0-AA13-40F9-8D29-11AFA8F5BA65}"/>
              </a:ext>
            </a:extLst>
          </p:cNvPr>
          <p:cNvSpPr txBox="1"/>
          <p:nvPr/>
        </p:nvSpPr>
        <p:spPr>
          <a:xfrm>
            <a:off x="4801607" y="1528679"/>
            <a:ext cx="1622553" cy="477054"/>
          </a:xfrm>
          <a:prstGeom prst="rect">
            <a:avLst/>
          </a:prstGeom>
          <a:noFill/>
        </p:spPr>
        <p:txBody>
          <a:bodyPr wrap="square" bIns="0" rtlCol="0" anchor="b" anchorCtr="0">
            <a:spAutoFit/>
          </a:bodyPr>
          <a:lstStyle/>
          <a:p>
            <a:pPr defTabSz="910472"/>
            <a:r>
              <a:rPr lang="zh-CN" altLang="en-US" sz="2800" b="1" dirty="0">
                <a:solidFill>
                  <a:srgbClr val="9E2824"/>
                </a:solidFill>
                <a:latin typeface="微软雅黑" panose="020B0503020204020204" pitchFamily="34" charset="-122"/>
                <a:ea typeface="微软雅黑" panose="020B0503020204020204" pitchFamily="34" charset="-122"/>
              </a:rPr>
              <a:t>输入姓名</a:t>
            </a:r>
            <a:endParaRPr lang="en-US" sz="2800" b="1" dirty="0">
              <a:solidFill>
                <a:srgbClr val="9E2824"/>
              </a:solidFill>
              <a:latin typeface="微软雅黑" panose="020B0503020204020204" pitchFamily="34" charset="-122"/>
              <a:ea typeface="微软雅黑" panose="020B0503020204020204" pitchFamily="34" charset="-122"/>
            </a:endParaRPr>
          </a:p>
        </p:txBody>
      </p:sp>
      <p:sp>
        <p:nvSpPr>
          <p:cNvPr id="64" name="矩形 63">
            <a:extLst>
              <a:ext uri="{FF2B5EF4-FFF2-40B4-BE49-F238E27FC236}">
                <a16:creationId xmlns="" xmlns:a16="http://schemas.microsoft.com/office/drawing/2014/main" id="{306E8F76-BC0E-4549-9277-D37F1B0B4855}"/>
              </a:ext>
            </a:extLst>
          </p:cNvPr>
          <p:cNvSpPr/>
          <p:nvPr/>
        </p:nvSpPr>
        <p:spPr>
          <a:xfrm>
            <a:off x="4871815" y="2209489"/>
            <a:ext cx="2063747" cy="465640"/>
          </a:xfrm>
          <a:prstGeom prst="rect">
            <a:avLst/>
          </a:prstGeom>
        </p:spPr>
        <p:txBody>
          <a:bodyPr wrap="square" lIns="0">
            <a:spAutoFit/>
          </a:bodyPr>
          <a:lstStyle/>
          <a:p>
            <a:pPr defTabSz="910472">
              <a:lnSpc>
                <a:spcPct val="150000"/>
              </a:lnSpc>
            </a:pPr>
            <a:r>
              <a:rPr lang="zh-CN" altLang="en-US" dirty="0">
                <a:latin typeface="微软雅黑" panose="020B0503020204020204" pitchFamily="34" charset="-122"/>
                <a:ea typeface="微软雅黑" panose="020B0503020204020204" pitchFamily="34" charset="-122"/>
                <a:sym typeface="+mn-ea"/>
              </a:rPr>
              <a:t>标题：请输入内容</a:t>
            </a:r>
          </a:p>
        </p:txBody>
      </p:sp>
      <p:sp>
        <p:nvSpPr>
          <p:cNvPr id="65" name="矩形 64">
            <a:extLst>
              <a:ext uri="{FF2B5EF4-FFF2-40B4-BE49-F238E27FC236}">
                <a16:creationId xmlns="" xmlns:a16="http://schemas.microsoft.com/office/drawing/2014/main" id="{60A1F33F-5C02-4587-BE44-E5369C874BF5}"/>
              </a:ext>
            </a:extLst>
          </p:cNvPr>
          <p:cNvSpPr/>
          <p:nvPr/>
        </p:nvSpPr>
        <p:spPr>
          <a:xfrm>
            <a:off x="4871815" y="2678269"/>
            <a:ext cx="2063747" cy="465640"/>
          </a:xfrm>
          <a:prstGeom prst="rect">
            <a:avLst/>
          </a:prstGeom>
        </p:spPr>
        <p:txBody>
          <a:bodyPr wrap="square" lIns="0">
            <a:spAutoFit/>
          </a:bodyPr>
          <a:lstStyle/>
          <a:p>
            <a:pPr defTabSz="910472">
              <a:lnSpc>
                <a:spcPct val="150000"/>
              </a:lnSpc>
            </a:pPr>
            <a:r>
              <a:rPr lang="zh-CN" altLang="en-US" dirty="0">
                <a:latin typeface="微软雅黑" panose="020B0503020204020204" pitchFamily="34" charset="-122"/>
                <a:ea typeface="微软雅黑" panose="020B0503020204020204" pitchFamily="34" charset="-122"/>
                <a:sym typeface="+mn-ea"/>
              </a:rPr>
              <a:t>标题：请输入内容</a:t>
            </a:r>
          </a:p>
        </p:txBody>
      </p:sp>
      <p:sp>
        <p:nvSpPr>
          <p:cNvPr id="66" name="矩形 65">
            <a:extLst>
              <a:ext uri="{FF2B5EF4-FFF2-40B4-BE49-F238E27FC236}">
                <a16:creationId xmlns="" xmlns:a16="http://schemas.microsoft.com/office/drawing/2014/main" id="{DB2AEB11-34AD-42A9-B80E-43FB654044E9}"/>
              </a:ext>
            </a:extLst>
          </p:cNvPr>
          <p:cNvSpPr/>
          <p:nvPr/>
        </p:nvSpPr>
        <p:spPr>
          <a:xfrm>
            <a:off x="7121529" y="2209952"/>
            <a:ext cx="2063747" cy="465640"/>
          </a:xfrm>
          <a:prstGeom prst="rect">
            <a:avLst/>
          </a:prstGeom>
        </p:spPr>
        <p:txBody>
          <a:bodyPr wrap="square" lIns="0">
            <a:spAutoFit/>
          </a:bodyPr>
          <a:lstStyle/>
          <a:p>
            <a:pPr defTabSz="910472">
              <a:lnSpc>
                <a:spcPct val="150000"/>
              </a:lnSpc>
            </a:pPr>
            <a:r>
              <a:rPr lang="zh-CN" altLang="en-US" dirty="0">
                <a:latin typeface="微软雅黑" panose="020B0503020204020204" pitchFamily="34" charset="-122"/>
                <a:ea typeface="微软雅黑" panose="020B0503020204020204" pitchFamily="34" charset="-122"/>
                <a:sym typeface="+mn-ea"/>
              </a:rPr>
              <a:t>标题：请输入内容</a:t>
            </a:r>
          </a:p>
        </p:txBody>
      </p:sp>
      <p:sp>
        <p:nvSpPr>
          <p:cNvPr id="67" name="矩形 66">
            <a:extLst>
              <a:ext uri="{FF2B5EF4-FFF2-40B4-BE49-F238E27FC236}">
                <a16:creationId xmlns="" xmlns:a16="http://schemas.microsoft.com/office/drawing/2014/main" id="{1F4AA9B1-CFC0-47D2-896F-C85E3CD0ADCD}"/>
              </a:ext>
            </a:extLst>
          </p:cNvPr>
          <p:cNvSpPr/>
          <p:nvPr/>
        </p:nvSpPr>
        <p:spPr>
          <a:xfrm>
            <a:off x="7121529" y="2678732"/>
            <a:ext cx="2063747" cy="465640"/>
          </a:xfrm>
          <a:prstGeom prst="rect">
            <a:avLst/>
          </a:prstGeom>
        </p:spPr>
        <p:txBody>
          <a:bodyPr wrap="square" lIns="0">
            <a:spAutoFit/>
          </a:bodyPr>
          <a:lstStyle/>
          <a:p>
            <a:pPr defTabSz="910472">
              <a:lnSpc>
                <a:spcPct val="150000"/>
              </a:lnSpc>
            </a:pPr>
            <a:r>
              <a:rPr lang="zh-CN" altLang="en-US" dirty="0">
                <a:latin typeface="微软雅黑" panose="020B0503020204020204" pitchFamily="34" charset="-122"/>
                <a:ea typeface="微软雅黑" panose="020B0503020204020204" pitchFamily="34" charset="-122"/>
                <a:sym typeface="+mn-ea"/>
              </a:rPr>
              <a:t>标题：请输入内容</a:t>
            </a:r>
          </a:p>
        </p:txBody>
      </p:sp>
      <p:sp>
        <p:nvSpPr>
          <p:cNvPr id="68" name="矩形 67">
            <a:extLst>
              <a:ext uri="{FF2B5EF4-FFF2-40B4-BE49-F238E27FC236}">
                <a16:creationId xmlns="" xmlns:a16="http://schemas.microsoft.com/office/drawing/2014/main" id="{AFE4C46A-3C50-4F82-91E4-21166E2BFC4F}"/>
              </a:ext>
            </a:extLst>
          </p:cNvPr>
          <p:cNvSpPr/>
          <p:nvPr/>
        </p:nvSpPr>
        <p:spPr>
          <a:xfrm>
            <a:off x="9312279" y="2206349"/>
            <a:ext cx="2063747" cy="465640"/>
          </a:xfrm>
          <a:prstGeom prst="rect">
            <a:avLst/>
          </a:prstGeom>
        </p:spPr>
        <p:txBody>
          <a:bodyPr wrap="square" lIns="0">
            <a:spAutoFit/>
          </a:bodyPr>
          <a:lstStyle/>
          <a:p>
            <a:pPr defTabSz="910472">
              <a:lnSpc>
                <a:spcPct val="150000"/>
              </a:lnSpc>
            </a:pPr>
            <a:r>
              <a:rPr lang="zh-CN" altLang="en-US" dirty="0">
                <a:latin typeface="微软雅黑" panose="020B0503020204020204" pitchFamily="34" charset="-122"/>
                <a:ea typeface="微软雅黑" panose="020B0503020204020204" pitchFamily="34" charset="-122"/>
                <a:sym typeface="+mn-ea"/>
              </a:rPr>
              <a:t>标题：请输入内容</a:t>
            </a:r>
          </a:p>
        </p:txBody>
      </p:sp>
      <p:sp>
        <p:nvSpPr>
          <p:cNvPr id="69" name="矩形 68">
            <a:extLst>
              <a:ext uri="{FF2B5EF4-FFF2-40B4-BE49-F238E27FC236}">
                <a16:creationId xmlns="" xmlns:a16="http://schemas.microsoft.com/office/drawing/2014/main" id="{2920F443-5C26-4E12-BC90-0627F0BD33A5}"/>
              </a:ext>
            </a:extLst>
          </p:cNvPr>
          <p:cNvSpPr/>
          <p:nvPr/>
        </p:nvSpPr>
        <p:spPr>
          <a:xfrm>
            <a:off x="9312279" y="2675129"/>
            <a:ext cx="2063747" cy="465640"/>
          </a:xfrm>
          <a:prstGeom prst="rect">
            <a:avLst/>
          </a:prstGeom>
        </p:spPr>
        <p:txBody>
          <a:bodyPr wrap="square" lIns="0">
            <a:spAutoFit/>
          </a:bodyPr>
          <a:lstStyle/>
          <a:p>
            <a:pPr defTabSz="910472">
              <a:lnSpc>
                <a:spcPct val="150000"/>
              </a:lnSpc>
            </a:pPr>
            <a:r>
              <a:rPr lang="zh-CN" altLang="en-US" dirty="0">
                <a:latin typeface="微软雅黑" panose="020B0503020204020204" pitchFamily="34" charset="-122"/>
                <a:ea typeface="微软雅黑" panose="020B0503020204020204" pitchFamily="34" charset="-122"/>
                <a:sym typeface="+mn-ea"/>
              </a:rPr>
              <a:t>标题：请输入内容</a:t>
            </a:r>
          </a:p>
        </p:txBody>
      </p:sp>
      <p:pic>
        <p:nvPicPr>
          <p:cNvPr id="71" name="图片 70" descr="图片包含 水, 钟表, 红色, 船&#10;&#10;描述已自动生成">
            <a:extLst>
              <a:ext uri="{FF2B5EF4-FFF2-40B4-BE49-F238E27FC236}">
                <a16:creationId xmlns="" xmlns:a16="http://schemas.microsoft.com/office/drawing/2014/main" id="{59C39C28-4301-4F94-AC2F-70FDF5A9DE9F}"/>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6581" b="96922" l="2874" r="95259">
                        <a14:foregroundMark x1="9052" y1="70739" x2="7974" y2="81818"/>
                        <a14:foregroundMark x1="7974" y1="81818" x2="17672" y2="94176"/>
                        <a14:foregroundMark x1="17672" y1="94176" x2="86494" y2="96922"/>
                        <a14:foregroundMark x1="86494" y1="96922" x2="95474" y2="85559"/>
                        <a14:foregroundMark x1="95474" y1="85559" x2="89943" y2="72917"/>
                        <a14:foregroundMark x1="89943" y1="72917" x2="76940" y2="67188"/>
                        <a14:foregroundMark x1="76940" y1="67188" x2="58764" y2="65199"/>
                        <a14:foregroundMark x1="58764" y1="65199" x2="59052" y2="76184"/>
                        <a14:foregroundMark x1="59052" y1="76184" x2="74066" y2="77841"/>
                        <a14:foregroundMark x1="74066" y1="77841" x2="76365" y2="77509"/>
                        <a14:foregroundMark x1="96839" y1="70644" x2="96552" y2="91667"/>
                        <a14:foregroundMark x1="96552" y1="91667" x2="79310" y2="98627"/>
                        <a14:foregroundMark x1="79310" y1="98627" x2="20546" y2="97538"/>
                        <a14:foregroundMark x1="20546" y1="97538" x2="2874" y2="90341"/>
                        <a14:foregroundMark x1="2874" y1="90341" x2="3089" y2="75473"/>
                        <a14:foregroundMark x1="25503" y1="92708" x2="69540" y2="90909"/>
                        <a14:foregroundMark x1="69540" y1="90909" x2="79454" y2="91619"/>
                        <a14:foregroundMark x1="4670" y1="97301" x2="50431" y2="97538"/>
                        <a14:foregroundMark x1="50431" y1="97538" x2="73491" y2="96828"/>
                        <a14:foregroundMark x1="73491" y1="96828" x2="88865" y2="96970"/>
                        <a14:foregroundMark x1="88865" y1="96970" x2="95259" y2="96544"/>
                        <a14:foregroundMark x1="48420" y1="64820" x2="38865" y2="73011"/>
                        <a14:foregroundMark x1="38865" y1="73011" x2="38721" y2="73059"/>
                      </a14:backgroundRemoval>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1371783" y="1383779"/>
            <a:ext cx="3224810" cy="4890364"/>
          </a:xfrm>
          <a:prstGeom prst="rect">
            <a:avLst/>
          </a:prstGeom>
          <a:blipFill dpi="0" rotWithShape="1">
            <a:blip r:embed="rId6"/>
            <a:srcRect/>
            <a:tile tx="0" ty="0" sx="100000" sy="100000" flip="none" algn="tl"/>
          </a:blipFill>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871373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 xmlns:a16="http://schemas.microsoft.com/office/drawing/2014/main" id="{2D57FAFE-2385-47BE-B467-F06530256860}"/>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 xmlns:a16="http://schemas.microsoft.com/office/drawing/2014/main" id="{AF1F5678-2390-4292-8C8F-C839B314316D}"/>
              </a:ext>
            </a:extLst>
          </p:cNvPr>
          <p:cNvSpPr/>
          <p:nvPr/>
        </p:nvSpPr>
        <p:spPr>
          <a:xfrm>
            <a:off x="660400" y="1590055"/>
            <a:ext cx="10858500" cy="1901371"/>
          </a:xfrm>
          <a:prstGeom prst="rect">
            <a:avLst/>
          </a:prstGeom>
          <a:blipFill>
            <a:blip r:embed="rId3"/>
            <a:tile tx="0" ty="0" sx="100000" sy="100000" flip="none" algn="tl"/>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a:extLst>
              <a:ext uri="{FF2B5EF4-FFF2-40B4-BE49-F238E27FC236}">
                <a16:creationId xmlns="" xmlns:a16="http://schemas.microsoft.com/office/drawing/2014/main" id="{8CD4A6EB-63B3-4142-BDC3-59D05A2592F5}"/>
              </a:ext>
            </a:extLst>
          </p:cNvPr>
          <p:cNvSpPr txBox="1"/>
          <p:nvPr/>
        </p:nvSpPr>
        <p:spPr>
          <a:xfrm>
            <a:off x="2897452" y="2314845"/>
            <a:ext cx="8271291" cy="1114155"/>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hangingPunct="0"/>
            <a:r>
              <a:rPr lang="zh-CN" altLang="en-US" sz="1600" dirty="0">
                <a:solidFill>
                  <a:schemeClr val="bg1"/>
                </a:solidFill>
                <a:latin typeface="微软雅黑" panose="020B0503020204020204" pitchFamily="34" charset="-122"/>
                <a:ea typeface="微软雅黑" panose="020B0503020204020204" pitchFamily="34" charset="-122"/>
              </a:rPr>
              <a:t>四川大学在长期的办学历程中，形成了深厚的人文底蕴、扎实的办学基础和以校训“海纳百川，有容乃大”、校风“严谨、勤奋、求是、创新”为核心的川大精神。</a:t>
            </a:r>
          </a:p>
        </p:txBody>
      </p:sp>
      <p:sp>
        <p:nvSpPr>
          <p:cNvPr id="21" name="矩形: 圆角 20">
            <a:extLst>
              <a:ext uri="{FF2B5EF4-FFF2-40B4-BE49-F238E27FC236}">
                <a16:creationId xmlns="" xmlns:a16="http://schemas.microsoft.com/office/drawing/2014/main" id="{6DC92C01-EA9C-426E-914D-FC6BE561887F}"/>
              </a:ext>
            </a:extLst>
          </p:cNvPr>
          <p:cNvSpPr/>
          <p:nvPr/>
        </p:nvSpPr>
        <p:spPr>
          <a:xfrm>
            <a:off x="3013531" y="1793050"/>
            <a:ext cx="3032502" cy="54375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单击添加副标题</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cxnSp>
        <p:nvCxnSpPr>
          <p:cNvPr id="22" name="直接连接符 21">
            <a:extLst>
              <a:ext uri="{FF2B5EF4-FFF2-40B4-BE49-F238E27FC236}">
                <a16:creationId xmlns="" xmlns:a16="http://schemas.microsoft.com/office/drawing/2014/main" id="{8E854BB2-4F85-40EF-857D-61BC992DD3D1}"/>
              </a:ext>
            </a:extLst>
          </p:cNvPr>
          <p:cNvCxnSpPr>
            <a:cxnSpLocks/>
          </p:cNvCxnSpPr>
          <p:nvPr/>
        </p:nvCxnSpPr>
        <p:spPr>
          <a:xfrm>
            <a:off x="3106171" y="2336804"/>
            <a:ext cx="3290888" cy="0"/>
          </a:xfrm>
          <a:prstGeom prst="line">
            <a:avLst/>
          </a:prstGeom>
          <a:ln w="22225">
            <a:gradFill flip="none" rotWithShape="1">
              <a:gsLst>
                <a:gs pos="0">
                  <a:schemeClr val="accent1">
                    <a:lumMod val="5000"/>
                    <a:lumOff val="9500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 xmlns:a16="http://schemas.microsoft.com/office/drawing/2014/main" id="{DDC207B4-23C4-433E-BFA7-07B1F90EE906}"/>
              </a:ext>
            </a:extLst>
          </p:cNvPr>
          <p:cNvSpPr/>
          <p:nvPr/>
        </p:nvSpPr>
        <p:spPr>
          <a:xfrm>
            <a:off x="660400" y="4105720"/>
            <a:ext cx="10858500" cy="1901371"/>
          </a:xfrm>
          <a:prstGeom prst="rect">
            <a:avLst/>
          </a:prstGeom>
          <a:blipFill>
            <a:blip r:embed="rId3"/>
            <a:tile tx="0" ty="0" sx="100000" sy="100000" flip="none" algn="tl"/>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圆角 25">
            <a:extLst>
              <a:ext uri="{FF2B5EF4-FFF2-40B4-BE49-F238E27FC236}">
                <a16:creationId xmlns="" xmlns:a16="http://schemas.microsoft.com/office/drawing/2014/main" id="{BED50928-609A-4B1E-8471-B734D10AD141}"/>
              </a:ext>
            </a:extLst>
          </p:cNvPr>
          <p:cNvSpPr/>
          <p:nvPr/>
        </p:nvSpPr>
        <p:spPr>
          <a:xfrm>
            <a:off x="1246415" y="4359514"/>
            <a:ext cx="3032502" cy="54375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单击添加副标题</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cxnSp>
        <p:nvCxnSpPr>
          <p:cNvPr id="27" name="直接连接符 26">
            <a:extLst>
              <a:ext uri="{FF2B5EF4-FFF2-40B4-BE49-F238E27FC236}">
                <a16:creationId xmlns="" xmlns:a16="http://schemas.microsoft.com/office/drawing/2014/main" id="{C557FDD2-A7BC-40F2-B74B-DA3C90B7538F}"/>
              </a:ext>
            </a:extLst>
          </p:cNvPr>
          <p:cNvCxnSpPr>
            <a:cxnSpLocks/>
          </p:cNvCxnSpPr>
          <p:nvPr/>
        </p:nvCxnSpPr>
        <p:spPr>
          <a:xfrm>
            <a:off x="1355270" y="4903268"/>
            <a:ext cx="3290888" cy="0"/>
          </a:xfrm>
          <a:prstGeom prst="line">
            <a:avLst/>
          </a:prstGeom>
          <a:ln w="22225">
            <a:gradFill flip="none" rotWithShape="1">
              <a:gsLst>
                <a:gs pos="0">
                  <a:schemeClr val="accent1">
                    <a:lumMod val="5000"/>
                    <a:lumOff val="9500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 xmlns:a16="http://schemas.microsoft.com/office/drawing/2014/main" id="{CEF7D69E-EEF2-4041-88C0-9B5B453A94F6}"/>
              </a:ext>
            </a:extLst>
          </p:cNvPr>
          <p:cNvSpPr txBox="1"/>
          <p:nvPr/>
        </p:nvSpPr>
        <p:spPr>
          <a:xfrm>
            <a:off x="1184293" y="4850931"/>
            <a:ext cx="8134786" cy="1114155"/>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hangingPunct="0"/>
            <a:r>
              <a:rPr lang="zh-CN" altLang="en-US" sz="1600" dirty="0">
                <a:solidFill>
                  <a:schemeClr val="bg1"/>
                </a:solidFill>
                <a:latin typeface="微软雅黑" panose="020B0503020204020204" pitchFamily="34" charset="-122"/>
                <a:ea typeface="微软雅黑" panose="020B0503020204020204" pitchFamily="34" charset="-122"/>
              </a:rPr>
              <a:t>四川大学在长期的办学历程中，形成了深厚的人文底蕴、扎实的办学基础和以校训“海纳百川，有容乃大”、校风“严谨、勤奋、求是、创新”为核心的川大精神。</a:t>
            </a:r>
          </a:p>
        </p:txBody>
      </p:sp>
      <p:grpSp>
        <p:nvGrpSpPr>
          <p:cNvPr id="5" name="组合 4">
            <a:extLst>
              <a:ext uri="{FF2B5EF4-FFF2-40B4-BE49-F238E27FC236}">
                <a16:creationId xmlns="" xmlns:a16="http://schemas.microsoft.com/office/drawing/2014/main" id="{D667984F-2802-475E-AA01-A401E61BA2DD}"/>
              </a:ext>
            </a:extLst>
          </p:cNvPr>
          <p:cNvGrpSpPr/>
          <p:nvPr/>
        </p:nvGrpSpPr>
        <p:grpSpPr>
          <a:xfrm>
            <a:off x="1142999" y="1433981"/>
            <a:ext cx="1585686" cy="2217572"/>
            <a:chOff x="1142999" y="1433981"/>
            <a:chExt cx="1585686" cy="2217572"/>
          </a:xfrm>
        </p:grpSpPr>
        <p:sp>
          <p:nvSpPr>
            <p:cNvPr id="43" name="直角三角形 42">
              <a:extLst>
                <a:ext uri="{FF2B5EF4-FFF2-40B4-BE49-F238E27FC236}">
                  <a16:creationId xmlns="" xmlns:a16="http://schemas.microsoft.com/office/drawing/2014/main" id="{9E35B08C-557C-4AAD-A45E-062AA537A262}"/>
                </a:ext>
              </a:extLst>
            </p:cNvPr>
            <p:cNvSpPr/>
            <p:nvPr/>
          </p:nvSpPr>
          <p:spPr>
            <a:xfrm>
              <a:off x="2666999" y="1433981"/>
              <a:ext cx="61685" cy="156074"/>
            </a:xfrm>
            <a:prstGeom prst="rtTriangle">
              <a:avLst/>
            </a:prstGeom>
            <a:solidFill>
              <a:srgbClr val="232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descr="图片包含 水, 钟表, 红色, 船&#10;&#10;描述已自动生成">
              <a:extLst>
                <a:ext uri="{FF2B5EF4-FFF2-40B4-BE49-F238E27FC236}">
                  <a16:creationId xmlns="" xmlns:a16="http://schemas.microsoft.com/office/drawing/2014/main" id="{DDAC4E5C-0FB1-46FA-A546-E46D0B0D367E}"/>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6581" b="96922" l="2874" r="95259">
                          <a14:foregroundMark x1="9052" y1="70739" x2="7974" y2="81818"/>
                          <a14:foregroundMark x1="7974" y1="81818" x2="17672" y2="94176"/>
                          <a14:foregroundMark x1="17672" y1="94176" x2="86494" y2="96922"/>
                          <a14:foregroundMark x1="86494" y1="96922" x2="95474" y2="85559"/>
                          <a14:foregroundMark x1="95474" y1="85559" x2="89943" y2="72917"/>
                          <a14:foregroundMark x1="89943" y1="72917" x2="76940" y2="67188"/>
                          <a14:foregroundMark x1="76940" y1="67188" x2="58764" y2="65199"/>
                          <a14:foregroundMark x1="58764" y1="65199" x2="59052" y2="76184"/>
                          <a14:foregroundMark x1="59052" y1="76184" x2="74066" y2="77841"/>
                          <a14:foregroundMark x1="74066" y1="77841" x2="76365" y2="77509"/>
                          <a14:foregroundMark x1="96839" y1="70644" x2="96552" y2="91667"/>
                          <a14:foregroundMark x1="96552" y1="91667" x2="79310" y2="98627"/>
                          <a14:foregroundMark x1="79310" y1="98627" x2="20546" y2="97538"/>
                          <a14:foregroundMark x1="20546" y1="97538" x2="2874" y2="90341"/>
                          <a14:foregroundMark x1="2874" y1="90341" x2="3089" y2="75473"/>
                          <a14:foregroundMark x1="25503" y1="92708" x2="69540" y2="90909"/>
                          <a14:foregroundMark x1="69540" y1="90909" x2="79454" y2="91619"/>
                          <a14:foregroundMark x1="4670" y1="97301" x2="50431" y2="97538"/>
                          <a14:foregroundMark x1="50431" y1="97538" x2="73491" y2="96828"/>
                          <a14:foregroundMark x1="73491" y1="96828" x2="88865" y2="96970"/>
                          <a14:foregroundMark x1="88865" y1="96970" x2="95259" y2="96544"/>
                          <a14:foregroundMark x1="48420" y1="64820" x2="38865" y2="73011"/>
                          <a14:foregroundMark x1="38865" y1="73011" x2="38721" y2="73059"/>
                        </a14:backgroundRemoval>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1204686" y="1433982"/>
              <a:ext cx="1462314" cy="2217571"/>
            </a:xfrm>
            <a:prstGeom prst="rect">
              <a:avLst/>
            </a:prstGeom>
            <a:blipFill dpi="0" rotWithShape="1">
              <a:blip r:embed="rId6"/>
              <a:srcRect/>
              <a:tile tx="0" ty="0" sx="100000" sy="100000" flip="none" algn="tl"/>
            </a:blipFill>
            <a:effectLst>
              <a:outerShdw blurRad="63500" sx="102000" sy="102000" algn="ctr" rotWithShape="0">
                <a:prstClr val="black">
                  <a:alpha val="40000"/>
                </a:prstClr>
              </a:outerShdw>
            </a:effectLst>
          </p:spPr>
        </p:pic>
        <p:sp>
          <p:nvSpPr>
            <p:cNvPr id="29" name="直角三角形 28">
              <a:extLst>
                <a:ext uri="{FF2B5EF4-FFF2-40B4-BE49-F238E27FC236}">
                  <a16:creationId xmlns="" xmlns:a16="http://schemas.microsoft.com/office/drawing/2014/main" id="{3C716D36-0828-4DF7-925E-069B189285BD}"/>
                </a:ext>
              </a:extLst>
            </p:cNvPr>
            <p:cNvSpPr/>
            <p:nvPr/>
          </p:nvSpPr>
          <p:spPr>
            <a:xfrm flipH="1">
              <a:off x="1142999" y="1433981"/>
              <a:ext cx="61685" cy="156074"/>
            </a:xfrm>
            <a:prstGeom prst="rtTriangle">
              <a:avLst/>
            </a:prstGeom>
            <a:solidFill>
              <a:srgbClr val="232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 xmlns:a16="http://schemas.microsoft.com/office/drawing/2014/main" id="{BEA4D0BD-8315-435E-B72E-E9532B8BDB4F}"/>
                </a:ext>
              </a:extLst>
            </p:cNvPr>
            <p:cNvGrpSpPr/>
            <p:nvPr/>
          </p:nvGrpSpPr>
          <p:grpSpPr>
            <a:xfrm>
              <a:off x="1143000" y="3491425"/>
              <a:ext cx="1585685" cy="156074"/>
              <a:chOff x="1295399" y="1586381"/>
              <a:chExt cx="1585685" cy="156074"/>
            </a:xfrm>
            <a:solidFill>
              <a:srgbClr val="232425"/>
            </a:solidFill>
          </p:grpSpPr>
          <p:sp>
            <p:nvSpPr>
              <p:cNvPr id="30" name="直角三角形 29">
                <a:extLst>
                  <a:ext uri="{FF2B5EF4-FFF2-40B4-BE49-F238E27FC236}">
                    <a16:creationId xmlns="" xmlns:a16="http://schemas.microsoft.com/office/drawing/2014/main" id="{4F414588-DBE5-43E0-8A31-7FF32049CD06}"/>
                  </a:ext>
                </a:extLst>
              </p:cNvPr>
              <p:cNvSpPr/>
              <p:nvPr/>
            </p:nvSpPr>
            <p:spPr>
              <a:xfrm flipV="1">
                <a:off x="2819399" y="1586381"/>
                <a:ext cx="61685" cy="15607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直角三角形 30">
                <a:extLst>
                  <a:ext uri="{FF2B5EF4-FFF2-40B4-BE49-F238E27FC236}">
                    <a16:creationId xmlns="" xmlns:a16="http://schemas.microsoft.com/office/drawing/2014/main" id="{EEE17F3E-669B-43A4-890B-8EC3515591EE}"/>
                  </a:ext>
                </a:extLst>
              </p:cNvPr>
              <p:cNvSpPr/>
              <p:nvPr/>
            </p:nvSpPr>
            <p:spPr>
              <a:xfrm flipH="1" flipV="1">
                <a:off x="1295399" y="1586381"/>
                <a:ext cx="61685" cy="15607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3" name="组合 32">
            <a:extLst>
              <a:ext uri="{FF2B5EF4-FFF2-40B4-BE49-F238E27FC236}">
                <a16:creationId xmlns="" xmlns:a16="http://schemas.microsoft.com/office/drawing/2014/main" id="{F8FBBE2B-669E-4358-8F89-1135BFE84465}"/>
              </a:ext>
            </a:extLst>
          </p:cNvPr>
          <p:cNvGrpSpPr/>
          <p:nvPr/>
        </p:nvGrpSpPr>
        <p:grpSpPr>
          <a:xfrm>
            <a:off x="9427029" y="3950795"/>
            <a:ext cx="1585686" cy="2217572"/>
            <a:chOff x="1142999" y="1433981"/>
            <a:chExt cx="1585686" cy="2217572"/>
          </a:xfrm>
        </p:grpSpPr>
        <p:sp>
          <p:nvSpPr>
            <p:cNvPr id="34" name="直角三角形 33">
              <a:extLst>
                <a:ext uri="{FF2B5EF4-FFF2-40B4-BE49-F238E27FC236}">
                  <a16:creationId xmlns="" xmlns:a16="http://schemas.microsoft.com/office/drawing/2014/main" id="{64F7A3C6-0BD3-419E-8247-0F40F3CB9BF4}"/>
                </a:ext>
              </a:extLst>
            </p:cNvPr>
            <p:cNvSpPr/>
            <p:nvPr/>
          </p:nvSpPr>
          <p:spPr>
            <a:xfrm>
              <a:off x="2666999" y="1433981"/>
              <a:ext cx="61685" cy="156074"/>
            </a:xfrm>
            <a:prstGeom prst="rtTriangle">
              <a:avLst/>
            </a:prstGeom>
            <a:solidFill>
              <a:srgbClr val="232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descr="图片包含 水, 钟表, 红色, 船&#10;&#10;描述已自动生成">
              <a:extLst>
                <a:ext uri="{FF2B5EF4-FFF2-40B4-BE49-F238E27FC236}">
                  <a16:creationId xmlns="" xmlns:a16="http://schemas.microsoft.com/office/drawing/2014/main" id="{515AA628-50EF-4375-A9F4-E415BD95D6EA}"/>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6581" b="96922" l="2874" r="95259">
                          <a14:foregroundMark x1="9052" y1="70739" x2="7974" y2="81818"/>
                          <a14:foregroundMark x1="7974" y1="81818" x2="17672" y2="94176"/>
                          <a14:foregroundMark x1="17672" y1="94176" x2="86494" y2="96922"/>
                          <a14:foregroundMark x1="86494" y1="96922" x2="95474" y2="85559"/>
                          <a14:foregroundMark x1="95474" y1="85559" x2="89943" y2="72917"/>
                          <a14:foregroundMark x1="89943" y1="72917" x2="76940" y2="67188"/>
                          <a14:foregroundMark x1="76940" y1="67188" x2="58764" y2="65199"/>
                          <a14:foregroundMark x1="58764" y1="65199" x2="59052" y2="76184"/>
                          <a14:foregroundMark x1="59052" y1="76184" x2="74066" y2="77841"/>
                          <a14:foregroundMark x1="74066" y1="77841" x2="76365" y2="77509"/>
                          <a14:foregroundMark x1="96839" y1="70644" x2="96552" y2="91667"/>
                          <a14:foregroundMark x1="96552" y1="91667" x2="79310" y2="98627"/>
                          <a14:foregroundMark x1="79310" y1="98627" x2="20546" y2="97538"/>
                          <a14:foregroundMark x1="20546" y1="97538" x2="2874" y2="90341"/>
                          <a14:foregroundMark x1="2874" y1="90341" x2="3089" y2="75473"/>
                          <a14:foregroundMark x1="25503" y1="92708" x2="69540" y2="90909"/>
                          <a14:foregroundMark x1="69540" y1="90909" x2="79454" y2="91619"/>
                          <a14:foregroundMark x1="4670" y1="97301" x2="50431" y2="97538"/>
                          <a14:foregroundMark x1="50431" y1="97538" x2="73491" y2="96828"/>
                          <a14:foregroundMark x1="73491" y1="96828" x2="88865" y2="96970"/>
                          <a14:foregroundMark x1="88865" y1="96970" x2="95259" y2="96544"/>
                          <a14:foregroundMark x1="48420" y1="64820" x2="38865" y2="73011"/>
                          <a14:foregroundMark x1="38865" y1="73011" x2="38721" y2="73059"/>
                        </a14:backgroundRemoval>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1204686" y="1433982"/>
              <a:ext cx="1462314" cy="2217571"/>
            </a:xfrm>
            <a:prstGeom prst="rect">
              <a:avLst/>
            </a:prstGeom>
            <a:blipFill dpi="0" rotWithShape="1">
              <a:blip r:embed="rId6"/>
              <a:srcRect/>
              <a:tile tx="0" ty="0" sx="100000" sy="100000" flip="none" algn="tl"/>
            </a:blipFill>
            <a:effectLst>
              <a:outerShdw blurRad="63500" sx="102000" sy="102000" algn="ctr" rotWithShape="0">
                <a:prstClr val="black">
                  <a:alpha val="40000"/>
                </a:prstClr>
              </a:outerShdw>
            </a:effectLst>
          </p:spPr>
        </p:pic>
        <p:sp>
          <p:nvSpPr>
            <p:cNvPr id="48" name="直角三角形 47">
              <a:extLst>
                <a:ext uri="{FF2B5EF4-FFF2-40B4-BE49-F238E27FC236}">
                  <a16:creationId xmlns="" xmlns:a16="http://schemas.microsoft.com/office/drawing/2014/main" id="{F017F6BF-2444-4AD3-813D-9D1C5FC5FF72}"/>
                </a:ext>
              </a:extLst>
            </p:cNvPr>
            <p:cNvSpPr/>
            <p:nvPr/>
          </p:nvSpPr>
          <p:spPr>
            <a:xfrm flipH="1">
              <a:off x="1142999" y="1433981"/>
              <a:ext cx="61685" cy="156074"/>
            </a:xfrm>
            <a:prstGeom prst="rtTriangle">
              <a:avLst/>
            </a:prstGeom>
            <a:solidFill>
              <a:srgbClr val="232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a:extLst>
                <a:ext uri="{FF2B5EF4-FFF2-40B4-BE49-F238E27FC236}">
                  <a16:creationId xmlns="" xmlns:a16="http://schemas.microsoft.com/office/drawing/2014/main" id="{311487CC-AE35-4304-BBE6-D2E5F6207E5B}"/>
                </a:ext>
              </a:extLst>
            </p:cNvPr>
            <p:cNvGrpSpPr/>
            <p:nvPr/>
          </p:nvGrpSpPr>
          <p:grpSpPr>
            <a:xfrm>
              <a:off x="1143000" y="3491425"/>
              <a:ext cx="1585685" cy="156074"/>
              <a:chOff x="1295399" y="1586381"/>
              <a:chExt cx="1585685" cy="156074"/>
            </a:xfrm>
            <a:solidFill>
              <a:srgbClr val="232425"/>
            </a:solidFill>
          </p:grpSpPr>
          <p:sp>
            <p:nvSpPr>
              <p:cNvPr id="50" name="直角三角形 49">
                <a:extLst>
                  <a:ext uri="{FF2B5EF4-FFF2-40B4-BE49-F238E27FC236}">
                    <a16:creationId xmlns="" xmlns:a16="http://schemas.microsoft.com/office/drawing/2014/main" id="{C83FFBC3-BC69-4D94-98EC-B188473AAAEC}"/>
                  </a:ext>
                </a:extLst>
              </p:cNvPr>
              <p:cNvSpPr/>
              <p:nvPr/>
            </p:nvSpPr>
            <p:spPr>
              <a:xfrm flipV="1">
                <a:off x="2819399" y="1586381"/>
                <a:ext cx="61685" cy="15607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直角三角形 50">
                <a:extLst>
                  <a:ext uri="{FF2B5EF4-FFF2-40B4-BE49-F238E27FC236}">
                    <a16:creationId xmlns="" xmlns:a16="http://schemas.microsoft.com/office/drawing/2014/main" id="{502457CB-3763-44F4-A316-D2EE7AC48F21}"/>
                  </a:ext>
                </a:extLst>
              </p:cNvPr>
              <p:cNvSpPr/>
              <p:nvPr/>
            </p:nvSpPr>
            <p:spPr>
              <a:xfrm flipH="1" flipV="1">
                <a:off x="1295399" y="1586381"/>
                <a:ext cx="61685" cy="15607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20520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矩形 27">
            <a:extLst>
              <a:ext uri="{FF2B5EF4-FFF2-40B4-BE49-F238E27FC236}">
                <a16:creationId xmlns="" xmlns:a16="http://schemas.microsoft.com/office/drawing/2014/main" id="{65992DA1-B64A-4AF2-98E9-58EE8176D323}"/>
              </a:ext>
            </a:extLst>
          </p:cNvPr>
          <p:cNvSpPr/>
          <p:nvPr/>
        </p:nvSpPr>
        <p:spPr>
          <a:xfrm>
            <a:off x="673100" y="2479975"/>
            <a:ext cx="10814050" cy="3178629"/>
          </a:xfrm>
          <a:prstGeom prst="rect">
            <a:avLst/>
          </a:prstGeom>
          <a:blipFill>
            <a:blip r:embed="rId3"/>
            <a:tile tx="0" ty="0" sx="100000" sy="100000" flip="none" algn="tl"/>
          </a:blip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文本框 29">
            <a:extLst>
              <a:ext uri="{FF2B5EF4-FFF2-40B4-BE49-F238E27FC236}">
                <a16:creationId xmlns="" xmlns:a16="http://schemas.microsoft.com/office/drawing/2014/main" id="{4B87864A-8843-4328-91B0-3EDBF5C6E674}"/>
              </a:ext>
            </a:extLst>
          </p:cNvPr>
          <p:cNvSpPr txBox="1"/>
          <p:nvPr/>
        </p:nvSpPr>
        <p:spPr>
          <a:xfrm>
            <a:off x="1155737" y="3426095"/>
            <a:ext cx="6028834" cy="1782916"/>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hangingPunct="0"/>
            <a:r>
              <a:rPr lang="zh-CN" altLang="en-US" sz="1600" dirty="0">
                <a:solidFill>
                  <a:schemeClr val="bg1"/>
                </a:solidFill>
                <a:latin typeface="微软雅黑" panose="020B0503020204020204" pitchFamily="34" charset="-122"/>
                <a:ea typeface="微软雅黑" panose="020B0503020204020204" pitchFamily="34" charset="-122"/>
              </a:rPr>
              <a:t>在</a:t>
            </a:r>
            <a:r>
              <a:rPr lang="en-US" altLang="zh-CN" sz="1600" dirty="0">
                <a:solidFill>
                  <a:schemeClr val="bg1"/>
                </a:solidFill>
                <a:latin typeface="微软雅黑" panose="020B0503020204020204" pitchFamily="34" charset="-122"/>
                <a:ea typeface="微软雅黑" panose="020B0503020204020204" pitchFamily="34" charset="-122"/>
              </a:rPr>
              <a:t>2008</a:t>
            </a:r>
            <a:r>
              <a:rPr lang="zh-CN" altLang="en-US" sz="1600" dirty="0">
                <a:solidFill>
                  <a:schemeClr val="bg1"/>
                </a:solidFill>
                <a:latin typeface="微软雅黑" panose="020B0503020204020204" pitchFamily="34" charset="-122"/>
                <a:ea typeface="微软雅黑" panose="020B0503020204020204" pitchFamily="34" charset="-122"/>
              </a:rPr>
              <a:t>年“</a:t>
            </a:r>
            <a:r>
              <a:rPr lang="en-US" altLang="zh-CN" sz="1600" dirty="0">
                <a:solidFill>
                  <a:schemeClr val="bg1"/>
                </a:solidFill>
                <a:latin typeface="微软雅黑" panose="020B0503020204020204" pitchFamily="34" charset="-122"/>
                <a:ea typeface="微软雅黑" panose="020B0503020204020204" pitchFamily="34" charset="-122"/>
              </a:rPr>
              <a:t>5·12”</a:t>
            </a:r>
            <a:r>
              <a:rPr lang="zh-CN" altLang="en-US" sz="1600" dirty="0">
                <a:solidFill>
                  <a:schemeClr val="bg1"/>
                </a:solidFill>
                <a:latin typeface="微软雅黑" panose="020B0503020204020204" pitchFamily="34" charset="-122"/>
                <a:ea typeface="微软雅黑" panose="020B0503020204020204" pitchFamily="34" charset="-122"/>
              </a:rPr>
              <a:t>汶川特大地震抗震救灾期间，吴邦国、温家宝等党和国家领导人先后到四川大学视察慰问。</a:t>
            </a:r>
            <a:r>
              <a:rPr lang="en-US" altLang="zh-CN" sz="1600" dirty="0">
                <a:solidFill>
                  <a:schemeClr val="bg1"/>
                </a:solidFill>
                <a:latin typeface="微软雅黑" panose="020B0503020204020204" pitchFamily="34" charset="-122"/>
                <a:ea typeface="微软雅黑" panose="020B0503020204020204" pitchFamily="34" charset="-122"/>
              </a:rPr>
              <a:t>2016</a:t>
            </a:r>
            <a:r>
              <a:rPr lang="zh-CN" altLang="en-US" sz="1600" dirty="0">
                <a:solidFill>
                  <a:schemeClr val="bg1"/>
                </a:solidFill>
                <a:latin typeface="微软雅黑" panose="020B0503020204020204" pitchFamily="34" charset="-122"/>
                <a:ea typeface="微软雅黑" panose="020B0503020204020204" pitchFamily="34" charset="-122"/>
              </a:rPr>
              <a:t>年，李克强总理来校视察，勉励川大要为全国“双创”带头，多出世界一流学科。</a:t>
            </a:r>
          </a:p>
        </p:txBody>
      </p:sp>
      <p:sp>
        <p:nvSpPr>
          <p:cNvPr id="31" name="矩形: 圆角 30">
            <a:extLst>
              <a:ext uri="{FF2B5EF4-FFF2-40B4-BE49-F238E27FC236}">
                <a16:creationId xmlns="" xmlns:a16="http://schemas.microsoft.com/office/drawing/2014/main" id="{51763942-448E-48D3-9E2C-07263F92ECC5}"/>
              </a:ext>
            </a:extLst>
          </p:cNvPr>
          <p:cNvSpPr/>
          <p:nvPr/>
        </p:nvSpPr>
        <p:spPr>
          <a:xfrm>
            <a:off x="1271816" y="2904300"/>
            <a:ext cx="3032502" cy="54375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单击添加副标题</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cxnSp>
        <p:nvCxnSpPr>
          <p:cNvPr id="48" name="直接连接符 47">
            <a:extLst>
              <a:ext uri="{FF2B5EF4-FFF2-40B4-BE49-F238E27FC236}">
                <a16:creationId xmlns="" xmlns:a16="http://schemas.microsoft.com/office/drawing/2014/main" id="{067068E4-5CC0-4F5A-8916-29B2323C9AD4}"/>
              </a:ext>
            </a:extLst>
          </p:cNvPr>
          <p:cNvCxnSpPr>
            <a:cxnSpLocks/>
          </p:cNvCxnSpPr>
          <p:nvPr/>
        </p:nvCxnSpPr>
        <p:spPr>
          <a:xfrm>
            <a:off x="1364456" y="3448054"/>
            <a:ext cx="3290888" cy="0"/>
          </a:xfrm>
          <a:prstGeom prst="line">
            <a:avLst/>
          </a:prstGeom>
          <a:ln w="22225">
            <a:gradFill flip="none" rotWithShape="1">
              <a:gsLst>
                <a:gs pos="0">
                  <a:schemeClr val="accent1">
                    <a:lumMod val="5000"/>
                    <a:lumOff val="9500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 xmlns:a16="http://schemas.microsoft.com/office/drawing/2014/main" id="{2D57FAFE-2385-47BE-B467-F06530256860}"/>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 xmlns:a16="http://schemas.microsoft.com/office/drawing/2014/main" id="{D6DEF90C-D9F1-4307-89A1-6890069EB9D8}"/>
              </a:ext>
            </a:extLst>
          </p:cNvPr>
          <p:cNvSpPr/>
          <p:nvPr/>
        </p:nvSpPr>
        <p:spPr>
          <a:xfrm>
            <a:off x="7737908" y="1523247"/>
            <a:ext cx="3089636" cy="4884180"/>
          </a:xfrm>
          <a:prstGeom prst="rect">
            <a:avLst/>
          </a:prstGeom>
          <a:solidFill>
            <a:srgbClr val="363636"/>
          </a:solidFill>
          <a:ln>
            <a:noFill/>
          </a:ln>
          <a:effectLst>
            <a:outerShdw blurRad="50800" dist="38100" dir="2700000" algn="tl" rotWithShape="0">
              <a:srgbClr val="36363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descr="图片包含 水, 钟表, 红色, 船&#10;&#10;描述已自动生成">
            <a:extLst>
              <a:ext uri="{FF2B5EF4-FFF2-40B4-BE49-F238E27FC236}">
                <a16:creationId xmlns="" xmlns:a16="http://schemas.microsoft.com/office/drawing/2014/main" id="{5183A113-11A5-43E4-A772-F566332A1C1A}"/>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9868" b="97031" l="2874" r="95259">
                        <a14:foregroundMark x1="9052" y1="71768" x2="7974" y2="82458"/>
                        <a14:foregroundMark x1="7974" y1="82458" x2="17672" y2="94381"/>
                        <a14:foregroundMark x1="17672" y1="94381" x2="86494" y2="97031"/>
                        <a14:foregroundMark x1="86494" y1="97031" x2="95474" y2="86067"/>
                        <a14:foregroundMark x1="95474" y1="86067" x2="89943" y2="73869"/>
                        <a14:foregroundMark x1="89943" y1="73869" x2="76940" y2="68342"/>
                        <a14:foregroundMark x1="76940" y1="68342" x2="58764" y2="66423"/>
                        <a14:foregroundMark x1="58764" y1="66423" x2="59052" y2="77021"/>
                        <a14:foregroundMark x1="59052" y1="77021" x2="74066" y2="78620"/>
                        <a14:foregroundMark x1="74066" y1="78620" x2="76365" y2="78301"/>
                        <a14:foregroundMark x1="96839" y1="71677" x2="96552" y2="91960"/>
                        <a14:foregroundMark x1="96552" y1="91960" x2="79310" y2="98675"/>
                        <a14:foregroundMark x1="79310" y1="98675" x2="20546" y2="97624"/>
                        <a14:foregroundMark x1="20546" y1="97624" x2="2874" y2="90681"/>
                        <a14:foregroundMark x1="2874" y1="90681" x2="3089" y2="76336"/>
                        <a14:foregroundMark x1="25503" y1="92965" x2="69540" y2="91229"/>
                        <a14:foregroundMark x1="69540" y1="91229" x2="79454" y2="91914"/>
                        <a14:foregroundMark x1="4670" y1="97396" x2="50431" y2="97624"/>
                        <a14:foregroundMark x1="50431" y1="97624" x2="73491" y2="96939"/>
                        <a14:foregroundMark x1="73491" y1="96939" x2="88865" y2="97076"/>
                        <a14:foregroundMark x1="88865" y1="97076" x2="95259" y2="96665"/>
                        <a14:foregroundMark x1="48420" y1="66058" x2="38865" y2="73961"/>
                        <a14:foregroundMark x1="38865" y1="73961" x2="38721" y2="74006"/>
                      </a14:backgroundRemoval>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7621828" y="1412313"/>
            <a:ext cx="3141737" cy="4939820"/>
          </a:xfrm>
          <a:prstGeom prst="rect">
            <a:avLst/>
          </a:prstGeom>
          <a:blipFill dpi="0" rotWithShape="1">
            <a:blip r:embed="rId6"/>
            <a:srcRect/>
            <a:tile tx="0" ty="0" sx="100000" sy="100000" flip="none" algn="tl"/>
          </a:blipFill>
          <a:effectLst/>
        </p:spPr>
      </p:pic>
    </p:spTree>
    <p:extLst>
      <p:ext uri="{BB962C8B-B14F-4D97-AF65-F5344CB8AC3E}">
        <p14:creationId xmlns:p14="http://schemas.microsoft.com/office/powerpoint/2010/main" val="3065703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占位符 45" descr="图片包含 水, 户外, 船, 河&#10;&#10;描述已自动生成">
            <a:extLst>
              <a:ext uri="{FF2B5EF4-FFF2-40B4-BE49-F238E27FC236}">
                <a16:creationId xmlns="" xmlns:a16="http://schemas.microsoft.com/office/drawing/2014/main" id="{3ADD8AC9-0F0C-4042-8425-B11462CAC787}"/>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a:xfrm>
            <a:off x="1006443" y="1257300"/>
            <a:ext cx="1601788" cy="2162175"/>
          </a:xfrm>
          <a:effectLst>
            <a:outerShdw blurRad="50800" dist="38100" dir="2700000" algn="tl" rotWithShape="0">
              <a:prstClr val="black">
                <a:alpha val="40000"/>
              </a:prstClr>
            </a:outerShdw>
          </a:effectLst>
        </p:spPr>
      </p:pic>
      <p:sp>
        <p:nvSpPr>
          <p:cNvPr id="65" name="文本框 64">
            <a:extLst>
              <a:ext uri="{FF2B5EF4-FFF2-40B4-BE49-F238E27FC236}">
                <a16:creationId xmlns="" xmlns:a16="http://schemas.microsoft.com/office/drawing/2014/main" id="{0BC3B33C-809E-4409-B374-8E162544693B}"/>
              </a:ext>
            </a:extLst>
          </p:cNvPr>
          <p:cNvSpPr txBox="1"/>
          <p:nvPr/>
        </p:nvSpPr>
        <p:spPr>
          <a:xfrm>
            <a:off x="2743880" y="1857829"/>
            <a:ext cx="1601788" cy="1544654"/>
          </a:xfrm>
          <a:prstGeom prst="rect">
            <a:avLst/>
          </a:prstGeom>
          <a:noFill/>
        </p:spPr>
        <p:txBody>
          <a:bodyPr wrap="square" rtlCol="0">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a:t>
            </a:r>
          </a:p>
        </p:txBody>
      </p:sp>
      <p:sp>
        <p:nvSpPr>
          <p:cNvPr id="66" name="文本框 65">
            <a:extLst>
              <a:ext uri="{FF2B5EF4-FFF2-40B4-BE49-F238E27FC236}">
                <a16:creationId xmlns="" xmlns:a16="http://schemas.microsoft.com/office/drawing/2014/main" id="{225D240F-B721-41C7-B9F5-E7966943EFFB}"/>
              </a:ext>
            </a:extLst>
          </p:cNvPr>
          <p:cNvSpPr txBox="1"/>
          <p:nvPr/>
        </p:nvSpPr>
        <p:spPr>
          <a:xfrm>
            <a:off x="2743880" y="1266825"/>
            <a:ext cx="1182914" cy="400110"/>
          </a:xfrm>
          <a:prstGeom prst="rect">
            <a:avLst/>
          </a:prstGeom>
          <a:noFill/>
        </p:spPr>
        <p:txBody>
          <a:bodyPr wrap="square" rtlCol="0">
            <a:spAutoFit/>
          </a:bodyPr>
          <a:lstStyle/>
          <a:p>
            <a:r>
              <a:rPr lang="zh-CN" altLang="en-US" sz="2000" b="1" dirty="0">
                <a:solidFill>
                  <a:srgbClr val="A73A37"/>
                </a:solidFill>
              </a:rPr>
              <a:t>输姓名</a:t>
            </a:r>
          </a:p>
        </p:txBody>
      </p:sp>
      <p:sp>
        <p:nvSpPr>
          <p:cNvPr id="67" name="矩形 66">
            <a:extLst>
              <a:ext uri="{FF2B5EF4-FFF2-40B4-BE49-F238E27FC236}">
                <a16:creationId xmlns="" xmlns:a16="http://schemas.microsoft.com/office/drawing/2014/main" id="{92AEA36C-5E3D-4C2B-A65C-093A6666700A}"/>
              </a:ext>
            </a:extLst>
          </p:cNvPr>
          <p:cNvSpPr/>
          <p:nvPr/>
        </p:nvSpPr>
        <p:spPr>
          <a:xfrm>
            <a:off x="2838904" y="1678306"/>
            <a:ext cx="941857" cy="45719"/>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 xmlns:a16="http://schemas.microsoft.com/office/drawing/2014/main" id="{4ED35B2E-32DA-4A63-B96B-404595182481}"/>
              </a:ext>
            </a:extLst>
          </p:cNvPr>
          <p:cNvSpPr txBox="1"/>
          <p:nvPr/>
        </p:nvSpPr>
        <p:spPr>
          <a:xfrm>
            <a:off x="6260873" y="1857829"/>
            <a:ext cx="1601788" cy="1544654"/>
          </a:xfrm>
          <a:prstGeom prst="rect">
            <a:avLst/>
          </a:prstGeom>
          <a:noFill/>
        </p:spPr>
        <p:txBody>
          <a:bodyPr wrap="square" rtlCol="0">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a:t>
            </a:r>
          </a:p>
        </p:txBody>
      </p:sp>
      <p:sp>
        <p:nvSpPr>
          <p:cNvPr id="69" name="文本框 68">
            <a:extLst>
              <a:ext uri="{FF2B5EF4-FFF2-40B4-BE49-F238E27FC236}">
                <a16:creationId xmlns="" xmlns:a16="http://schemas.microsoft.com/office/drawing/2014/main" id="{37A99EA5-7EB6-4B32-8EAC-4CFAC6610747}"/>
              </a:ext>
            </a:extLst>
          </p:cNvPr>
          <p:cNvSpPr txBox="1"/>
          <p:nvPr/>
        </p:nvSpPr>
        <p:spPr>
          <a:xfrm>
            <a:off x="6260873" y="1266825"/>
            <a:ext cx="1182914" cy="400110"/>
          </a:xfrm>
          <a:prstGeom prst="rect">
            <a:avLst/>
          </a:prstGeom>
          <a:noFill/>
        </p:spPr>
        <p:txBody>
          <a:bodyPr wrap="square" rtlCol="0">
            <a:spAutoFit/>
          </a:bodyPr>
          <a:lstStyle/>
          <a:p>
            <a:r>
              <a:rPr lang="zh-CN" altLang="en-US" sz="2000" b="1" dirty="0">
                <a:solidFill>
                  <a:srgbClr val="A73A37"/>
                </a:solidFill>
              </a:rPr>
              <a:t>输姓名</a:t>
            </a:r>
          </a:p>
        </p:txBody>
      </p:sp>
      <p:sp>
        <p:nvSpPr>
          <p:cNvPr id="70" name="矩形 69">
            <a:extLst>
              <a:ext uri="{FF2B5EF4-FFF2-40B4-BE49-F238E27FC236}">
                <a16:creationId xmlns="" xmlns:a16="http://schemas.microsoft.com/office/drawing/2014/main" id="{97A717B8-680D-4A84-9FBC-F23E69A630DD}"/>
              </a:ext>
            </a:extLst>
          </p:cNvPr>
          <p:cNvSpPr/>
          <p:nvPr/>
        </p:nvSpPr>
        <p:spPr>
          <a:xfrm>
            <a:off x="6355897" y="1678306"/>
            <a:ext cx="941857" cy="45719"/>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 xmlns:a16="http://schemas.microsoft.com/office/drawing/2014/main" id="{564C77F7-6296-4F63-95F6-5FE17B8CEBF0}"/>
              </a:ext>
            </a:extLst>
          </p:cNvPr>
          <p:cNvSpPr txBox="1"/>
          <p:nvPr/>
        </p:nvSpPr>
        <p:spPr>
          <a:xfrm>
            <a:off x="9782531" y="1884346"/>
            <a:ext cx="1601788" cy="1544654"/>
          </a:xfrm>
          <a:prstGeom prst="rect">
            <a:avLst/>
          </a:prstGeom>
          <a:noFill/>
        </p:spPr>
        <p:txBody>
          <a:bodyPr wrap="square" rtlCol="0">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a:t>
            </a:r>
          </a:p>
        </p:txBody>
      </p:sp>
      <p:sp>
        <p:nvSpPr>
          <p:cNvPr id="72" name="文本框 71">
            <a:extLst>
              <a:ext uri="{FF2B5EF4-FFF2-40B4-BE49-F238E27FC236}">
                <a16:creationId xmlns="" xmlns:a16="http://schemas.microsoft.com/office/drawing/2014/main" id="{9B0B7E13-1745-403E-B105-58F561DC72AB}"/>
              </a:ext>
            </a:extLst>
          </p:cNvPr>
          <p:cNvSpPr txBox="1"/>
          <p:nvPr/>
        </p:nvSpPr>
        <p:spPr>
          <a:xfrm>
            <a:off x="9782531" y="1293342"/>
            <a:ext cx="1182914" cy="400110"/>
          </a:xfrm>
          <a:prstGeom prst="rect">
            <a:avLst/>
          </a:prstGeom>
          <a:noFill/>
        </p:spPr>
        <p:txBody>
          <a:bodyPr wrap="square" rtlCol="0">
            <a:spAutoFit/>
          </a:bodyPr>
          <a:lstStyle/>
          <a:p>
            <a:r>
              <a:rPr lang="zh-CN" altLang="en-US" sz="2000" b="1" dirty="0">
                <a:solidFill>
                  <a:srgbClr val="A73A37"/>
                </a:solidFill>
              </a:rPr>
              <a:t>输姓名</a:t>
            </a:r>
          </a:p>
        </p:txBody>
      </p:sp>
      <p:sp>
        <p:nvSpPr>
          <p:cNvPr id="73" name="矩形 72">
            <a:extLst>
              <a:ext uri="{FF2B5EF4-FFF2-40B4-BE49-F238E27FC236}">
                <a16:creationId xmlns="" xmlns:a16="http://schemas.microsoft.com/office/drawing/2014/main" id="{70CA6781-0293-446A-828A-3C62741937CA}"/>
              </a:ext>
            </a:extLst>
          </p:cNvPr>
          <p:cNvSpPr/>
          <p:nvPr/>
        </p:nvSpPr>
        <p:spPr>
          <a:xfrm>
            <a:off x="9877555" y="1704823"/>
            <a:ext cx="941857" cy="45719"/>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a:extLst>
              <a:ext uri="{FF2B5EF4-FFF2-40B4-BE49-F238E27FC236}">
                <a16:creationId xmlns="" xmlns:a16="http://schemas.microsoft.com/office/drawing/2014/main" id="{A6CFA35D-7A22-4F14-AFF3-1B7C9FAFA61F}"/>
              </a:ext>
            </a:extLst>
          </p:cNvPr>
          <p:cNvSpPr txBox="1"/>
          <p:nvPr/>
        </p:nvSpPr>
        <p:spPr>
          <a:xfrm>
            <a:off x="9782531" y="4373790"/>
            <a:ext cx="1601788" cy="1544654"/>
          </a:xfrm>
          <a:prstGeom prst="rect">
            <a:avLst/>
          </a:prstGeom>
          <a:noFill/>
        </p:spPr>
        <p:txBody>
          <a:bodyPr wrap="square" rtlCol="0">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a:t>
            </a:r>
          </a:p>
        </p:txBody>
      </p:sp>
      <p:sp>
        <p:nvSpPr>
          <p:cNvPr id="75" name="文本框 74">
            <a:extLst>
              <a:ext uri="{FF2B5EF4-FFF2-40B4-BE49-F238E27FC236}">
                <a16:creationId xmlns="" xmlns:a16="http://schemas.microsoft.com/office/drawing/2014/main" id="{17203714-7432-4DCB-A80C-7FC1D66871D8}"/>
              </a:ext>
            </a:extLst>
          </p:cNvPr>
          <p:cNvSpPr txBox="1"/>
          <p:nvPr/>
        </p:nvSpPr>
        <p:spPr>
          <a:xfrm>
            <a:off x="9782531" y="3782786"/>
            <a:ext cx="1182914" cy="400110"/>
          </a:xfrm>
          <a:prstGeom prst="rect">
            <a:avLst/>
          </a:prstGeom>
          <a:noFill/>
        </p:spPr>
        <p:txBody>
          <a:bodyPr wrap="square" rtlCol="0">
            <a:spAutoFit/>
          </a:bodyPr>
          <a:lstStyle/>
          <a:p>
            <a:r>
              <a:rPr lang="zh-CN" altLang="en-US" sz="2000" b="1" dirty="0">
                <a:solidFill>
                  <a:srgbClr val="A73A37"/>
                </a:solidFill>
              </a:rPr>
              <a:t>输姓名</a:t>
            </a:r>
          </a:p>
        </p:txBody>
      </p:sp>
      <p:sp>
        <p:nvSpPr>
          <p:cNvPr id="76" name="矩形 75">
            <a:extLst>
              <a:ext uri="{FF2B5EF4-FFF2-40B4-BE49-F238E27FC236}">
                <a16:creationId xmlns="" xmlns:a16="http://schemas.microsoft.com/office/drawing/2014/main" id="{02CE1A25-4F5D-4291-B133-02515CE030E0}"/>
              </a:ext>
            </a:extLst>
          </p:cNvPr>
          <p:cNvSpPr/>
          <p:nvPr/>
        </p:nvSpPr>
        <p:spPr>
          <a:xfrm>
            <a:off x="9877555" y="4194267"/>
            <a:ext cx="941857" cy="45719"/>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a:extLst>
              <a:ext uri="{FF2B5EF4-FFF2-40B4-BE49-F238E27FC236}">
                <a16:creationId xmlns="" xmlns:a16="http://schemas.microsoft.com/office/drawing/2014/main" id="{40A74FF3-65BF-406F-816D-548FEFBEC852}"/>
              </a:ext>
            </a:extLst>
          </p:cNvPr>
          <p:cNvSpPr txBox="1"/>
          <p:nvPr/>
        </p:nvSpPr>
        <p:spPr>
          <a:xfrm>
            <a:off x="6260873" y="4373790"/>
            <a:ext cx="1601788" cy="1544654"/>
          </a:xfrm>
          <a:prstGeom prst="rect">
            <a:avLst/>
          </a:prstGeom>
          <a:noFill/>
        </p:spPr>
        <p:txBody>
          <a:bodyPr wrap="square" rtlCol="0">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a:t>
            </a:r>
          </a:p>
        </p:txBody>
      </p:sp>
      <p:sp>
        <p:nvSpPr>
          <p:cNvPr id="78" name="文本框 77">
            <a:extLst>
              <a:ext uri="{FF2B5EF4-FFF2-40B4-BE49-F238E27FC236}">
                <a16:creationId xmlns="" xmlns:a16="http://schemas.microsoft.com/office/drawing/2014/main" id="{397E911F-D5C3-4188-9F22-971AB99F67C5}"/>
              </a:ext>
            </a:extLst>
          </p:cNvPr>
          <p:cNvSpPr txBox="1"/>
          <p:nvPr/>
        </p:nvSpPr>
        <p:spPr>
          <a:xfrm>
            <a:off x="6260873" y="3782786"/>
            <a:ext cx="1182914" cy="400110"/>
          </a:xfrm>
          <a:prstGeom prst="rect">
            <a:avLst/>
          </a:prstGeom>
          <a:noFill/>
        </p:spPr>
        <p:txBody>
          <a:bodyPr wrap="square" rtlCol="0">
            <a:spAutoFit/>
          </a:bodyPr>
          <a:lstStyle/>
          <a:p>
            <a:r>
              <a:rPr lang="zh-CN" altLang="en-US" sz="2000" b="1" dirty="0">
                <a:solidFill>
                  <a:srgbClr val="A73A37"/>
                </a:solidFill>
              </a:rPr>
              <a:t>输姓名</a:t>
            </a:r>
          </a:p>
        </p:txBody>
      </p:sp>
      <p:sp>
        <p:nvSpPr>
          <p:cNvPr id="79" name="矩形 78">
            <a:extLst>
              <a:ext uri="{FF2B5EF4-FFF2-40B4-BE49-F238E27FC236}">
                <a16:creationId xmlns="" xmlns:a16="http://schemas.microsoft.com/office/drawing/2014/main" id="{A7FC578C-FB7D-4283-B194-DFE85062B62D}"/>
              </a:ext>
            </a:extLst>
          </p:cNvPr>
          <p:cNvSpPr/>
          <p:nvPr/>
        </p:nvSpPr>
        <p:spPr>
          <a:xfrm>
            <a:off x="6355897" y="4194267"/>
            <a:ext cx="941857" cy="45719"/>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a:extLst>
              <a:ext uri="{FF2B5EF4-FFF2-40B4-BE49-F238E27FC236}">
                <a16:creationId xmlns="" xmlns:a16="http://schemas.microsoft.com/office/drawing/2014/main" id="{C5A14169-4241-490F-91EA-9EFE88DB9123}"/>
              </a:ext>
            </a:extLst>
          </p:cNvPr>
          <p:cNvSpPr txBox="1"/>
          <p:nvPr/>
        </p:nvSpPr>
        <p:spPr>
          <a:xfrm>
            <a:off x="2734513" y="4373790"/>
            <a:ext cx="1601788" cy="1544654"/>
          </a:xfrm>
          <a:prstGeom prst="rect">
            <a:avLst/>
          </a:prstGeom>
          <a:noFill/>
        </p:spPr>
        <p:txBody>
          <a:bodyPr wrap="square" rtlCol="0">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a:t>
            </a:r>
          </a:p>
        </p:txBody>
      </p:sp>
      <p:sp>
        <p:nvSpPr>
          <p:cNvPr id="81" name="文本框 80">
            <a:extLst>
              <a:ext uri="{FF2B5EF4-FFF2-40B4-BE49-F238E27FC236}">
                <a16:creationId xmlns="" xmlns:a16="http://schemas.microsoft.com/office/drawing/2014/main" id="{067830C0-6C49-448D-8032-9D3020894868}"/>
              </a:ext>
            </a:extLst>
          </p:cNvPr>
          <p:cNvSpPr txBox="1"/>
          <p:nvPr/>
        </p:nvSpPr>
        <p:spPr>
          <a:xfrm>
            <a:off x="2734513" y="3782786"/>
            <a:ext cx="1182914" cy="400110"/>
          </a:xfrm>
          <a:prstGeom prst="rect">
            <a:avLst/>
          </a:prstGeom>
          <a:noFill/>
        </p:spPr>
        <p:txBody>
          <a:bodyPr wrap="square" rtlCol="0">
            <a:spAutoFit/>
          </a:bodyPr>
          <a:lstStyle/>
          <a:p>
            <a:r>
              <a:rPr lang="zh-CN" altLang="en-US" sz="2000" b="1" dirty="0">
                <a:solidFill>
                  <a:srgbClr val="A73A37"/>
                </a:solidFill>
              </a:rPr>
              <a:t>输姓名</a:t>
            </a:r>
          </a:p>
        </p:txBody>
      </p:sp>
      <p:sp>
        <p:nvSpPr>
          <p:cNvPr id="82" name="矩形 81">
            <a:extLst>
              <a:ext uri="{FF2B5EF4-FFF2-40B4-BE49-F238E27FC236}">
                <a16:creationId xmlns="" xmlns:a16="http://schemas.microsoft.com/office/drawing/2014/main" id="{F4CCE628-A584-4A57-8E2D-D79DE1F7E824}"/>
              </a:ext>
            </a:extLst>
          </p:cNvPr>
          <p:cNvSpPr/>
          <p:nvPr/>
        </p:nvSpPr>
        <p:spPr>
          <a:xfrm>
            <a:off x="2829537" y="4194267"/>
            <a:ext cx="941857" cy="45719"/>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a:extLst>
              <a:ext uri="{FF2B5EF4-FFF2-40B4-BE49-F238E27FC236}">
                <a16:creationId xmlns="" xmlns:a16="http://schemas.microsoft.com/office/drawing/2014/main" id="{41450523-50C3-45B4-BC77-404BDE8CDBB7}"/>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团队介绍</a:t>
            </a:r>
            <a:endParaRPr lang="en-US" altLang="zh-CN" sz="2800" dirty="0">
              <a:solidFill>
                <a:srgbClr val="9E2824"/>
              </a:solidFill>
              <a:latin typeface="微软雅黑" panose="020B0503020204020204" pitchFamily="34" charset="-122"/>
              <a:ea typeface="微软雅黑" panose="020B0503020204020204" pitchFamily="34" charset="-122"/>
            </a:endParaRPr>
          </a:p>
        </p:txBody>
      </p:sp>
      <p:pic>
        <p:nvPicPr>
          <p:cNvPr id="39" name="图片占位符 45" descr="图片包含 水, 户外, 船, 河&#10;&#10;描述已自动生成">
            <a:extLst>
              <a:ext uri="{FF2B5EF4-FFF2-40B4-BE49-F238E27FC236}">
                <a16:creationId xmlns="" xmlns:a16="http://schemas.microsoft.com/office/drawing/2014/main" id="{12121DB3-EB38-4C6E-B72B-540F59EF255F}"/>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xfrm>
            <a:off x="4481633" y="1266825"/>
            <a:ext cx="1601787" cy="2162175"/>
          </a:xfrm>
          <a:effectLst>
            <a:outerShdw blurRad="50800" dist="38100" dir="2700000" algn="tl" rotWithShape="0">
              <a:prstClr val="black">
                <a:alpha val="40000"/>
              </a:prstClr>
            </a:outerShdw>
          </a:effectLst>
        </p:spPr>
      </p:pic>
      <p:pic>
        <p:nvPicPr>
          <p:cNvPr id="43" name="图片占位符 45" descr="图片包含 水, 户外, 船, 河&#10;&#10;描述已自动生成">
            <a:extLst>
              <a:ext uri="{FF2B5EF4-FFF2-40B4-BE49-F238E27FC236}">
                <a16:creationId xmlns="" xmlns:a16="http://schemas.microsoft.com/office/drawing/2014/main" id="{2E82745D-08EE-44B7-8EDA-42B1D2D21521}"/>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a:xfrm>
            <a:off x="8012177" y="1266825"/>
            <a:ext cx="1601787" cy="2162175"/>
          </a:xfrm>
          <a:effectLst>
            <a:outerShdw blurRad="50800" dist="38100" dir="2700000" algn="tl" rotWithShape="0">
              <a:prstClr val="black">
                <a:alpha val="40000"/>
              </a:prstClr>
            </a:outerShdw>
          </a:effectLst>
        </p:spPr>
      </p:pic>
      <p:pic>
        <p:nvPicPr>
          <p:cNvPr id="47" name="图片占位符 45" descr="图片包含 水, 户外, 船, 河&#10;&#10;描述已自动生成">
            <a:extLst>
              <a:ext uri="{FF2B5EF4-FFF2-40B4-BE49-F238E27FC236}">
                <a16:creationId xmlns="" xmlns:a16="http://schemas.microsoft.com/office/drawing/2014/main" id="{534B5433-259D-4084-B262-0FC256058407}"/>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a:xfrm>
            <a:off x="1006443" y="3783013"/>
            <a:ext cx="1601788" cy="2162175"/>
          </a:xfrm>
          <a:effectLst>
            <a:outerShdw blurRad="50800" dist="38100" dir="2700000" algn="tl" rotWithShape="0">
              <a:prstClr val="black">
                <a:alpha val="40000"/>
              </a:prstClr>
            </a:outerShdw>
          </a:effectLst>
        </p:spPr>
      </p:pic>
      <p:pic>
        <p:nvPicPr>
          <p:cNvPr id="49" name="图片占位符 45" descr="图片包含 水, 户外, 船, 河&#10;&#10;描述已自动生成">
            <a:extLst>
              <a:ext uri="{FF2B5EF4-FFF2-40B4-BE49-F238E27FC236}">
                <a16:creationId xmlns="" xmlns:a16="http://schemas.microsoft.com/office/drawing/2014/main" id="{B99E1DF2-99E5-4D50-9D46-6BDF438049B8}"/>
              </a:ext>
            </a:extLst>
          </p:cNvPr>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a:stretch>
            <a:fillRect/>
          </a:stretch>
        </p:blipFill>
        <p:spPr>
          <a:xfrm>
            <a:off x="4481633" y="3792538"/>
            <a:ext cx="1601787" cy="2162175"/>
          </a:xfrm>
          <a:effectLst>
            <a:outerShdw blurRad="50800" dist="38100" dir="2700000" algn="tl" rotWithShape="0">
              <a:prstClr val="black">
                <a:alpha val="40000"/>
              </a:prstClr>
            </a:outerShdw>
          </a:effectLst>
        </p:spPr>
      </p:pic>
      <p:pic>
        <p:nvPicPr>
          <p:cNvPr id="53" name="图片占位符 45" descr="图片包含 水, 户外, 船, 河&#10;&#10;描述已自动生成">
            <a:extLst>
              <a:ext uri="{FF2B5EF4-FFF2-40B4-BE49-F238E27FC236}">
                <a16:creationId xmlns="" xmlns:a16="http://schemas.microsoft.com/office/drawing/2014/main" id="{76927992-0D81-4B01-ADA1-D449B180615A}"/>
              </a:ext>
            </a:extLst>
          </p:cNvPr>
          <p:cNvPicPr>
            <a:picLocks noGrp="1" noChangeAspect="1"/>
          </p:cNvPicPr>
          <p:nvPr>
            <p:ph type="pic" sz="quarter" idx="15"/>
          </p:nvPr>
        </p:nvPicPr>
        <p:blipFill>
          <a:blip r:embed="rId3" cstate="email">
            <a:extLst>
              <a:ext uri="{28A0092B-C50C-407E-A947-70E740481C1C}">
                <a14:useLocalDpi xmlns:a14="http://schemas.microsoft.com/office/drawing/2010/main"/>
              </a:ext>
            </a:extLst>
          </a:blip>
          <a:srcRect/>
          <a:stretch>
            <a:fillRect/>
          </a:stretch>
        </p:blipFill>
        <p:spPr>
          <a:xfrm>
            <a:off x="8012177" y="3792538"/>
            <a:ext cx="1601787" cy="2162175"/>
          </a:xfr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681832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文本框 9">
            <a:extLst>
              <a:ext uri="{FF2B5EF4-FFF2-40B4-BE49-F238E27FC236}">
                <a16:creationId xmlns="" xmlns:a16="http://schemas.microsoft.com/office/drawing/2014/main" id="{7A5B479F-9A58-46E9-9AC0-88F46840AA94}"/>
              </a:ext>
            </a:extLst>
          </p:cNvPr>
          <p:cNvSpPr txBox="1"/>
          <p:nvPr/>
        </p:nvSpPr>
        <p:spPr>
          <a:xfrm>
            <a:off x="1372504" y="4328949"/>
            <a:ext cx="4210050" cy="1561375"/>
          </a:xfrm>
          <a:prstGeom prst="rect">
            <a:avLst/>
          </a:prstGeom>
          <a:noFill/>
        </p:spPr>
        <p:txBody>
          <a:bodyPr wrap="square" lIns="54000" tIns="54000" rIns="54000" bIns="54000" rtlCol="0">
            <a:spAutoFit/>
          </a:bodyPr>
          <a:lstStyle/>
          <a:p>
            <a:pPr algn="just" defTabSz="685800">
              <a:lnSpc>
                <a:spcPct val="120000"/>
              </a:lnSpc>
            </a:pPr>
            <a:r>
              <a:rPr lang="zh-CN" altLang="en-US" sz="1600" dirty="0">
                <a:latin typeface="微软雅黑" panose="020B0503020204020204" pitchFamily="34" charset="-122"/>
                <a:ea typeface="微软雅黑" panose="020B0503020204020204" pitchFamily="34" charset="-122"/>
              </a:rPr>
              <a:t>四川大学主动服务国家和区域经济社会发展，大力推进创新创业，服务社会能力不断增强。四川大学国家技术转移中心是全国高校，四川大学在长期的办学历程中，形成了扎实的办学基础及校训“海纳百川，有容乃大”</a:t>
            </a:r>
          </a:p>
        </p:txBody>
      </p:sp>
      <p:sp>
        <p:nvSpPr>
          <p:cNvPr id="12" name="文本框 11">
            <a:extLst>
              <a:ext uri="{FF2B5EF4-FFF2-40B4-BE49-F238E27FC236}">
                <a16:creationId xmlns="" xmlns:a16="http://schemas.microsoft.com/office/drawing/2014/main" id="{639EFDA1-8D28-4289-9E8A-0276A58A6D74}"/>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35" name="文本框 34">
            <a:extLst>
              <a:ext uri="{FF2B5EF4-FFF2-40B4-BE49-F238E27FC236}">
                <a16:creationId xmlns="" xmlns:a16="http://schemas.microsoft.com/office/drawing/2014/main" id="{4E759725-1440-47B2-9AF6-7643207641FE}"/>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53" name="文本框 52">
            <a:extLst>
              <a:ext uri="{FF2B5EF4-FFF2-40B4-BE49-F238E27FC236}">
                <a16:creationId xmlns="" xmlns:a16="http://schemas.microsoft.com/office/drawing/2014/main" id="{1FE8EC35-BB22-4DFE-9C88-821BACA14A00}"/>
              </a:ext>
            </a:extLst>
          </p:cNvPr>
          <p:cNvSpPr txBox="1"/>
          <p:nvPr/>
        </p:nvSpPr>
        <p:spPr>
          <a:xfrm>
            <a:off x="6725555" y="4328949"/>
            <a:ext cx="4210050" cy="1561375"/>
          </a:xfrm>
          <a:prstGeom prst="rect">
            <a:avLst/>
          </a:prstGeom>
          <a:noFill/>
        </p:spPr>
        <p:txBody>
          <a:bodyPr wrap="square" lIns="54000" tIns="54000" rIns="54000" bIns="54000" rtlCol="0">
            <a:spAutoFit/>
          </a:bodyPr>
          <a:lstStyle/>
          <a:p>
            <a:pPr algn="just" defTabSz="685800">
              <a:lnSpc>
                <a:spcPct val="120000"/>
              </a:lnSpc>
            </a:pPr>
            <a:r>
              <a:rPr lang="zh-CN" altLang="en-US" sz="1600" dirty="0">
                <a:latin typeface="微软雅黑" panose="020B0503020204020204" pitchFamily="34" charset="-122"/>
                <a:ea typeface="微软雅黑" panose="020B0503020204020204" pitchFamily="34" charset="-122"/>
              </a:rPr>
              <a:t>四川大学主动服务国家和区域经济社会发展，大力推进创新创业，服务社会能力不断增强。四川大学国家技术转移中心是全国高校，四川大学在长期的办学历程中，形成了扎实的办学基础及校训“海纳百川，有容乃大”</a:t>
            </a:r>
          </a:p>
        </p:txBody>
      </p:sp>
      <p:sp>
        <p:nvSpPr>
          <p:cNvPr id="5" name="图片占位符 4">
            <a:extLst>
              <a:ext uri="{FF2B5EF4-FFF2-40B4-BE49-F238E27FC236}">
                <a16:creationId xmlns="" xmlns:a16="http://schemas.microsoft.com/office/drawing/2014/main" id="{20F9BF4D-1F0A-461F-BAF5-E0791D5B185B}"/>
              </a:ext>
            </a:extLst>
          </p:cNvPr>
          <p:cNvSpPr>
            <a:spLocks noGrp="1"/>
          </p:cNvSpPr>
          <p:nvPr>
            <p:ph type="pic" sz="quarter" idx="10"/>
          </p:nvPr>
        </p:nvSpPr>
        <p:spPr/>
      </p:sp>
      <p:sp>
        <p:nvSpPr>
          <p:cNvPr id="9" name="图片占位符 8">
            <a:extLst>
              <a:ext uri="{FF2B5EF4-FFF2-40B4-BE49-F238E27FC236}">
                <a16:creationId xmlns="" xmlns:a16="http://schemas.microsoft.com/office/drawing/2014/main" id="{C64A2043-402E-492C-A7B1-CB8C39B8516B}"/>
              </a:ext>
            </a:extLst>
          </p:cNvPr>
          <p:cNvSpPr>
            <a:spLocks noGrp="1"/>
          </p:cNvSpPr>
          <p:nvPr>
            <p:ph type="pic" sz="quarter" idx="11"/>
          </p:nvPr>
        </p:nvSpPr>
        <p:spPr/>
      </p:sp>
      <p:grpSp>
        <p:nvGrpSpPr>
          <p:cNvPr id="13" name="组合 12">
            <a:extLst>
              <a:ext uri="{FF2B5EF4-FFF2-40B4-BE49-F238E27FC236}">
                <a16:creationId xmlns="" xmlns:a16="http://schemas.microsoft.com/office/drawing/2014/main" id="{3E2A2B29-5271-49A0-8E61-EDB21CFE978A}"/>
              </a:ext>
            </a:extLst>
          </p:cNvPr>
          <p:cNvGrpSpPr/>
          <p:nvPr/>
        </p:nvGrpSpPr>
        <p:grpSpPr>
          <a:xfrm>
            <a:off x="1372505" y="1399084"/>
            <a:ext cx="4210052" cy="2731246"/>
            <a:chOff x="809624" y="1496040"/>
            <a:chExt cx="4648200" cy="3015491"/>
          </a:xfrm>
        </p:grpSpPr>
        <p:grpSp>
          <p:nvGrpSpPr>
            <p:cNvPr id="3" name="组合 2">
              <a:extLst>
                <a:ext uri="{FF2B5EF4-FFF2-40B4-BE49-F238E27FC236}">
                  <a16:creationId xmlns="" xmlns:a16="http://schemas.microsoft.com/office/drawing/2014/main" id="{A6C78E3B-48C9-4575-82D6-11B48AC61098}"/>
                </a:ext>
              </a:extLst>
            </p:cNvPr>
            <p:cNvGrpSpPr/>
            <p:nvPr/>
          </p:nvGrpSpPr>
          <p:grpSpPr>
            <a:xfrm>
              <a:off x="809624" y="1496040"/>
              <a:ext cx="4648200" cy="3015491"/>
              <a:chOff x="809624" y="1496040"/>
              <a:chExt cx="4648200" cy="3015491"/>
            </a:xfrm>
          </p:grpSpPr>
          <p:pic>
            <p:nvPicPr>
              <p:cNvPr id="4" name="图片 3" descr="图片包含 建筑, 游戏机&#10;&#10;描述已自动生成">
                <a:extLst>
                  <a:ext uri="{FF2B5EF4-FFF2-40B4-BE49-F238E27FC236}">
                    <a16:creationId xmlns="" xmlns:a16="http://schemas.microsoft.com/office/drawing/2014/main" id="{9A0C2BF4-41BD-495E-8A16-B172C395DBB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624" y="1496040"/>
                <a:ext cx="4648200" cy="2616446"/>
              </a:xfrm>
              <a:prstGeom prst="rect">
                <a:avLst/>
              </a:prstGeom>
              <a:effectLst>
                <a:outerShdw blurRad="50800" dist="38100" dir="2700000" algn="tl" rotWithShape="0">
                  <a:prstClr val="black">
                    <a:alpha val="0"/>
                  </a:prstClr>
                </a:outerShdw>
              </a:effectLst>
            </p:spPr>
          </p:pic>
          <p:sp>
            <p:nvSpPr>
              <p:cNvPr id="7" name="矩形 6">
                <a:extLst>
                  <a:ext uri="{FF2B5EF4-FFF2-40B4-BE49-F238E27FC236}">
                    <a16:creationId xmlns="" xmlns:a16="http://schemas.microsoft.com/office/drawing/2014/main" id="{A46FE776-DCA6-4BAA-969D-E9A4D1BA09C5}"/>
                  </a:ext>
                </a:extLst>
              </p:cNvPr>
              <p:cNvSpPr/>
              <p:nvPr/>
            </p:nvSpPr>
            <p:spPr>
              <a:xfrm>
                <a:off x="809626" y="3868151"/>
                <a:ext cx="4648198" cy="643380"/>
              </a:xfrm>
              <a:prstGeom prst="rect">
                <a:avLst/>
              </a:prstGeom>
              <a:blipFill dpi="0" rotWithShape="1">
                <a:blip r:embed="rId4"/>
                <a:srcRect/>
                <a:tile tx="0" ty="0" sx="100000" sy="100000" flip="none" algn="tl"/>
              </a:blipFill>
              <a:ln>
                <a:noFill/>
              </a:ln>
              <a:effectLst>
                <a:outerShdw blurRad="50800" dist="381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a:extLst>
                <a:ext uri="{FF2B5EF4-FFF2-40B4-BE49-F238E27FC236}">
                  <a16:creationId xmlns="" xmlns:a16="http://schemas.microsoft.com/office/drawing/2014/main" id="{9F8A78F6-37D3-4D1D-9CE2-EA0077DB0568}"/>
                </a:ext>
              </a:extLst>
            </p:cNvPr>
            <p:cNvSpPr txBox="1"/>
            <p:nvPr/>
          </p:nvSpPr>
          <p:spPr>
            <a:xfrm>
              <a:off x="1609724" y="3955321"/>
              <a:ext cx="3048000" cy="461665"/>
            </a:xfrm>
            <a:prstGeom prst="rect">
              <a:avLst/>
            </a:prstGeom>
            <a:noFill/>
          </p:spPr>
          <p:txBody>
            <a:bodyPr wrap="square" rtlCol="0">
              <a:spAutoFit/>
            </a:bodyPr>
            <a:lstStyle/>
            <a:p>
              <a:pPr algn="ctr"/>
              <a:r>
                <a:rPr lang="zh-CN" altLang="en-US" sz="2400" kern="0" dirty="0">
                  <a:solidFill>
                    <a:schemeClr val="bg1"/>
                  </a:solidFill>
                  <a:latin typeface="微软雅黑" panose="020B0503020204020204" pitchFamily="34" charset="-122"/>
                  <a:ea typeface="微软雅黑" panose="020B0503020204020204" pitchFamily="34" charset="-122"/>
                </a:rPr>
                <a:t>某教学楼</a:t>
              </a:r>
            </a:p>
          </p:txBody>
        </p:sp>
      </p:grpSp>
      <p:grpSp>
        <p:nvGrpSpPr>
          <p:cNvPr id="48" name="组合 47">
            <a:extLst>
              <a:ext uri="{FF2B5EF4-FFF2-40B4-BE49-F238E27FC236}">
                <a16:creationId xmlns="" xmlns:a16="http://schemas.microsoft.com/office/drawing/2014/main" id="{AD07CA07-8D37-40DB-BEB2-45C920E3A2E1}"/>
              </a:ext>
            </a:extLst>
          </p:cNvPr>
          <p:cNvGrpSpPr/>
          <p:nvPr/>
        </p:nvGrpSpPr>
        <p:grpSpPr>
          <a:xfrm>
            <a:off x="6725555" y="1399084"/>
            <a:ext cx="4210052" cy="2731246"/>
            <a:chOff x="809624" y="1496040"/>
            <a:chExt cx="4648200" cy="3015491"/>
          </a:xfrm>
        </p:grpSpPr>
        <p:grpSp>
          <p:nvGrpSpPr>
            <p:cNvPr id="49" name="组合 48">
              <a:extLst>
                <a:ext uri="{FF2B5EF4-FFF2-40B4-BE49-F238E27FC236}">
                  <a16:creationId xmlns="" xmlns:a16="http://schemas.microsoft.com/office/drawing/2014/main" id="{62A8DFBA-8B58-49FE-8A65-BE95C8425D6A}"/>
                </a:ext>
              </a:extLst>
            </p:cNvPr>
            <p:cNvGrpSpPr/>
            <p:nvPr/>
          </p:nvGrpSpPr>
          <p:grpSpPr>
            <a:xfrm>
              <a:off x="809624" y="1496040"/>
              <a:ext cx="4648200" cy="3015491"/>
              <a:chOff x="809624" y="1496040"/>
              <a:chExt cx="4648200" cy="3015491"/>
            </a:xfrm>
          </p:grpSpPr>
          <p:pic>
            <p:nvPicPr>
              <p:cNvPr id="51" name="图片 50" descr="图片包含 建筑, 游戏机&#10;&#10;描述已自动生成">
                <a:extLst>
                  <a:ext uri="{FF2B5EF4-FFF2-40B4-BE49-F238E27FC236}">
                    <a16:creationId xmlns="" xmlns:a16="http://schemas.microsoft.com/office/drawing/2014/main" id="{6C888537-CE06-485C-95CD-B4D09308465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624" y="1496040"/>
                <a:ext cx="4648200" cy="2616446"/>
              </a:xfrm>
              <a:prstGeom prst="rect">
                <a:avLst/>
              </a:prstGeom>
              <a:effectLst>
                <a:outerShdw blurRad="50800" dist="38100" dir="2700000" algn="tl" rotWithShape="0">
                  <a:prstClr val="black">
                    <a:alpha val="0"/>
                  </a:prstClr>
                </a:outerShdw>
              </a:effectLst>
            </p:spPr>
          </p:pic>
          <p:sp>
            <p:nvSpPr>
              <p:cNvPr id="52" name="矩形 51">
                <a:extLst>
                  <a:ext uri="{FF2B5EF4-FFF2-40B4-BE49-F238E27FC236}">
                    <a16:creationId xmlns="" xmlns:a16="http://schemas.microsoft.com/office/drawing/2014/main" id="{B84E0F7C-9046-47EF-86A5-E31D5B2B3ED9}"/>
                  </a:ext>
                </a:extLst>
              </p:cNvPr>
              <p:cNvSpPr/>
              <p:nvPr/>
            </p:nvSpPr>
            <p:spPr>
              <a:xfrm>
                <a:off x="809626" y="3868151"/>
                <a:ext cx="4648198" cy="643380"/>
              </a:xfrm>
              <a:prstGeom prst="rect">
                <a:avLst/>
              </a:prstGeom>
              <a:blipFill dpi="0" rotWithShape="1">
                <a:blip r:embed="rId4"/>
                <a:srcRect/>
                <a:tile tx="0" ty="0" sx="100000" sy="100000" flip="none" algn="tl"/>
              </a:blipFill>
              <a:ln>
                <a:noFill/>
              </a:ln>
              <a:effectLst>
                <a:outerShdw blurRad="50800" dist="381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a:extLst>
                <a:ext uri="{FF2B5EF4-FFF2-40B4-BE49-F238E27FC236}">
                  <a16:creationId xmlns="" xmlns:a16="http://schemas.microsoft.com/office/drawing/2014/main" id="{9B12C200-51F8-4064-8104-6694ACFB1FF2}"/>
                </a:ext>
              </a:extLst>
            </p:cNvPr>
            <p:cNvSpPr txBox="1"/>
            <p:nvPr/>
          </p:nvSpPr>
          <p:spPr>
            <a:xfrm>
              <a:off x="1609724" y="3955321"/>
              <a:ext cx="3048000" cy="461665"/>
            </a:xfrm>
            <a:prstGeom prst="rect">
              <a:avLst/>
            </a:prstGeom>
            <a:noFill/>
          </p:spPr>
          <p:txBody>
            <a:bodyPr wrap="square" rtlCol="0">
              <a:spAutoFit/>
            </a:bodyPr>
            <a:lstStyle/>
            <a:p>
              <a:pPr algn="ctr"/>
              <a:r>
                <a:rPr lang="zh-CN" altLang="en-US" sz="2400" kern="0" dirty="0">
                  <a:solidFill>
                    <a:schemeClr val="bg1"/>
                  </a:solidFill>
                  <a:latin typeface="微软雅黑" panose="020B0503020204020204" pitchFamily="34" charset="-122"/>
                  <a:ea typeface="微软雅黑" panose="020B0503020204020204" pitchFamily="34" charset="-122"/>
                </a:rPr>
                <a:t>某教学楼</a:t>
              </a:r>
            </a:p>
          </p:txBody>
        </p:sp>
      </p:grpSp>
    </p:spTree>
    <p:extLst>
      <p:ext uri="{BB962C8B-B14F-4D97-AF65-F5344CB8AC3E}">
        <p14:creationId xmlns:p14="http://schemas.microsoft.com/office/powerpoint/2010/main" val="2496432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B414762F-AFFF-4EA9-B577-FA73F05B1D42}"/>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 xmlns:a16="http://schemas.microsoft.com/office/drawing/2014/main" id="{589B874F-A5D2-482F-B87E-837533775931}"/>
              </a:ext>
            </a:extLst>
          </p:cNvPr>
          <p:cNvGrpSpPr/>
          <p:nvPr/>
        </p:nvGrpSpPr>
        <p:grpSpPr>
          <a:xfrm>
            <a:off x="0" y="2355850"/>
            <a:ext cx="12192000" cy="1713544"/>
            <a:chOff x="1407886" y="2946399"/>
            <a:chExt cx="3715657" cy="3224349"/>
          </a:xfrm>
          <a:blipFill dpi="0" rotWithShape="1">
            <a:blip r:embed="rId3"/>
            <a:srcRect/>
            <a:tile tx="0" ty="0" sx="100000" sy="100000" flip="none" algn="tl"/>
          </a:blipFill>
        </p:grpSpPr>
        <p:sp>
          <p:nvSpPr>
            <p:cNvPr id="6" name="矩形 5">
              <a:extLst>
                <a:ext uri="{FF2B5EF4-FFF2-40B4-BE49-F238E27FC236}">
                  <a16:creationId xmlns="" xmlns:a16="http://schemas.microsoft.com/office/drawing/2014/main" id="{BF171B49-3516-42CD-B0F6-3BCAE3D5802D}"/>
                </a:ext>
              </a:extLst>
            </p:cNvPr>
            <p:cNvSpPr/>
            <p:nvPr/>
          </p:nvSpPr>
          <p:spPr>
            <a:xfrm>
              <a:off x="1407886" y="2946399"/>
              <a:ext cx="3715657" cy="3178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 xmlns:a16="http://schemas.microsoft.com/office/drawing/2014/main" id="{06A19C09-81D7-465D-A609-5DF9C61C2906}"/>
                </a:ext>
              </a:extLst>
            </p:cNvPr>
            <p:cNvSpPr/>
            <p:nvPr/>
          </p:nvSpPr>
          <p:spPr>
            <a:xfrm>
              <a:off x="1407886" y="6125029"/>
              <a:ext cx="3715657"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a:extLst>
              <a:ext uri="{FF2B5EF4-FFF2-40B4-BE49-F238E27FC236}">
                <a16:creationId xmlns="" xmlns:a16="http://schemas.microsoft.com/office/drawing/2014/main" id="{C8968ECD-EDCD-4A59-A488-38AEBD2D60FC}"/>
              </a:ext>
            </a:extLst>
          </p:cNvPr>
          <p:cNvSpPr/>
          <p:nvPr/>
        </p:nvSpPr>
        <p:spPr>
          <a:xfrm>
            <a:off x="4676774" y="4552337"/>
            <a:ext cx="2883224" cy="953723"/>
          </a:xfrm>
          <a:prstGeom prst="rect">
            <a:avLst/>
          </a:prstGeom>
        </p:spPr>
        <p:txBody>
          <a:bodyPr wrap="square">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四川大学主动服务社会能力不断增强。四川大学国家技术转移中心是全国高校</a:t>
            </a:r>
          </a:p>
        </p:txBody>
      </p:sp>
      <p:sp>
        <p:nvSpPr>
          <p:cNvPr id="25" name="矩形 24">
            <a:extLst>
              <a:ext uri="{FF2B5EF4-FFF2-40B4-BE49-F238E27FC236}">
                <a16:creationId xmlns="" xmlns:a16="http://schemas.microsoft.com/office/drawing/2014/main" id="{AC3AA0D6-6A38-427B-AC0A-7D06D8664F6F}"/>
              </a:ext>
            </a:extLst>
          </p:cNvPr>
          <p:cNvSpPr/>
          <p:nvPr/>
        </p:nvSpPr>
        <p:spPr>
          <a:xfrm>
            <a:off x="8615999" y="4552337"/>
            <a:ext cx="2520000" cy="1249188"/>
          </a:xfrm>
          <a:prstGeom prst="rect">
            <a:avLst/>
          </a:prstGeom>
        </p:spPr>
        <p:txBody>
          <a:bodyPr wrap="square">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四川大学主动服务国家，服务社会能力不断增强。四川大学国家技术转移中心是全国高校</a:t>
            </a:r>
          </a:p>
        </p:txBody>
      </p:sp>
      <p:sp>
        <p:nvSpPr>
          <p:cNvPr id="23" name="矩形 22">
            <a:extLst>
              <a:ext uri="{FF2B5EF4-FFF2-40B4-BE49-F238E27FC236}">
                <a16:creationId xmlns="" xmlns:a16="http://schemas.microsoft.com/office/drawing/2014/main" id="{650DF58F-8F9C-429D-9A6C-DDF0265FFE8B}"/>
              </a:ext>
            </a:extLst>
          </p:cNvPr>
          <p:cNvSpPr/>
          <p:nvPr/>
        </p:nvSpPr>
        <p:spPr>
          <a:xfrm>
            <a:off x="989323" y="4552337"/>
            <a:ext cx="2520000" cy="1249188"/>
          </a:xfrm>
          <a:prstGeom prst="rect">
            <a:avLst/>
          </a:prstGeom>
        </p:spPr>
        <p:txBody>
          <a:bodyPr wrap="square">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四川大学主动服务国家，服务社会能力不断增强。四川大学国家技术转移中心是全国高校</a:t>
            </a:r>
          </a:p>
        </p:txBody>
      </p:sp>
      <p:sp>
        <p:nvSpPr>
          <p:cNvPr id="31" name="文本框 30">
            <a:extLst>
              <a:ext uri="{FF2B5EF4-FFF2-40B4-BE49-F238E27FC236}">
                <a16:creationId xmlns="" xmlns:a16="http://schemas.microsoft.com/office/drawing/2014/main" id="{E9C5D2C2-9035-4D63-9992-AE2839218995}"/>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2" name="图片占位符 1">
            <a:extLst>
              <a:ext uri="{FF2B5EF4-FFF2-40B4-BE49-F238E27FC236}">
                <a16:creationId xmlns="" xmlns:a16="http://schemas.microsoft.com/office/drawing/2014/main" id="{2DEBFC1C-900E-4F91-B8B7-6A9329394C49}"/>
              </a:ext>
            </a:extLst>
          </p:cNvPr>
          <p:cNvSpPr>
            <a:spLocks noGrp="1"/>
          </p:cNvSpPr>
          <p:nvPr>
            <p:ph type="pic" sz="quarter" idx="10"/>
          </p:nvPr>
        </p:nvSpPr>
        <p:spPr/>
      </p:sp>
      <p:sp>
        <p:nvSpPr>
          <p:cNvPr id="3" name="图片占位符 2">
            <a:extLst>
              <a:ext uri="{FF2B5EF4-FFF2-40B4-BE49-F238E27FC236}">
                <a16:creationId xmlns="" xmlns:a16="http://schemas.microsoft.com/office/drawing/2014/main" id="{8BE3D670-5E69-4E3E-AB07-B4DD42C4651F}"/>
              </a:ext>
            </a:extLst>
          </p:cNvPr>
          <p:cNvSpPr>
            <a:spLocks noGrp="1"/>
          </p:cNvSpPr>
          <p:nvPr>
            <p:ph type="pic" sz="quarter" idx="11"/>
          </p:nvPr>
        </p:nvSpPr>
        <p:spPr/>
      </p:sp>
      <p:sp>
        <p:nvSpPr>
          <p:cNvPr id="8" name="图片占位符 7">
            <a:extLst>
              <a:ext uri="{FF2B5EF4-FFF2-40B4-BE49-F238E27FC236}">
                <a16:creationId xmlns="" xmlns:a16="http://schemas.microsoft.com/office/drawing/2014/main" id="{A1E34A47-0335-4F15-B377-A90BB51460DD}"/>
              </a:ext>
            </a:extLst>
          </p:cNvPr>
          <p:cNvSpPr>
            <a:spLocks noGrp="1"/>
          </p:cNvSpPr>
          <p:nvPr>
            <p:ph type="pic" sz="quarter" idx="12"/>
          </p:nvPr>
        </p:nvSpPr>
        <p:spPr/>
      </p:sp>
      <p:grpSp>
        <p:nvGrpSpPr>
          <p:cNvPr id="15" name="组合 14">
            <a:extLst>
              <a:ext uri="{FF2B5EF4-FFF2-40B4-BE49-F238E27FC236}">
                <a16:creationId xmlns="" xmlns:a16="http://schemas.microsoft.com/office/drawing/2014/main" id="{893656FC-BF79-4947-978A-D03756982B59}"/>
              </a:ext>
            </a:extLst>
          </p:cNvPr>
          <p:cNvGrpSpPr/>
          <p:nvPr/>
        </p:nvGrpSpPr>
        <p:grpSpPr>
          <a:xfrm>
            <a:off x="4676774" y="1216974"/>
            <a:ext cx="2771776" cy="3126224"/>
            <a:chOff x="1320085" y="1914897"/>
            <a:chExt cx="2520001" cy="2842254"/>
          </a:xfrm>
          <a:effectLst>
            <a:outerShdw blurRad="101600" dist="38100" dir="2700000" sx="102000" sy="102000" algn="tl" rotWithShape="0">
              <a:prstClr val="black">
                <a:alpha val="27000"/>
              </a:prstClr>
            </a:outerShdw>
          </a:effectLst>
        </p:grpSpPr>
        <p:pic>
          <p:nvPicPr>
            <p:cNvPr id="16" name="图片 15">
              <a:extLst>
                <a:ext uri="{FF2B5EF4-FFF2-40B4-BE49-F238E27FC236}">
                  <a16:creationId xmlns="" xmlns:a16="http://schemas.microsoft.com/office/drawing/2014/main" id="{3D9D83AC-003B-4744-BB79-ECA6E005BA9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320085" y="1914897"/>
              <a:ext cx="2520000" cy="2514069"/>
            </a:xfrm>
            <a:prstGeom prst="rect">
              <a:avLst/>
            </a:prstGeom>
          </p:spPr>
        </p:pic>
        <p:sp>
          <p:nvSpPr>
            <p:cNvPr id="17" name="矩形 16">
              <a:extLst>
                <a:ext uri="{FF2B5EF4-FFF2-40B4-BE49-F238E27FC236}">
                  <a16:creationId xmlns="" xmlns:a16="http://schemas.microsoft.com/office/drawing/2014/main" id="{C4204380-53A5-4B39-81D5-A728B953D3A5}"/>
                </a:ext>
              </a:extLst>
            </p:cNvPr>
            <p:cNvSpPr/>
            <p:nvPr/>
          </p:nvSpPr>
          <p:spPr>
            <a:xfrm>
              <a:off x="1320085" y="4194972"/>
              <a:ext cx="2520001" cy="562179"/>
            </a:xfrm>
            <a:prstGeom prst="rect">
              <a:avLst/>
            </a:prstGeom>
            <a:blipFill dpi="0" rotWithShape="1">
              <a:blip r:embed="rId5"/>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D703C0FB-B7EC-4E92-8665-DB589CA63A0B}"/>
                </a:ext>
              </a:extLst>
            </p:cNvPr>
            <p:cNvSpPr txBox="1"/>
            <p:nvPr/>
          </p:nvSpPr>
          <p:spPr>
            <a:xfrm>
              <a:off x="1753855" y="4282142"/>
              <a:ext cx="1652461" cy="400110"/>
            </a:xfrm>
            <a:prstGeom prst="rect">
              <a:avLst/>
            </a:prstGeom>
            <a:noFill/>
          </p:spPr>
          <p:txBody>
            <a:bodyPr wrap="square" rtlCol="0">
              <a:spAutoFit/>
            </a:bodyPr>
            <a:lstStyle/>
            <a:p>
              <a:pPr algn="ctr"/>
              <a:r>
                <a:rPr lang="zh-CN" altLang="en-US" sz="2000" kern="0" dirty="0">
                  <a:solidFill>
                    <a:schemeClr val="bg1"/>
                  </a:solidFill>
                  <a:latin typeface="微软雅黑" panose="020B0503020204020204" pitchFamily="34" charset="-122"/>
                  <a:ea typeface="微软雅黑" panose="020B0503020204020204" pitchFamily="34" charset="-122"/>
                </a:rPr>
                <a:t>某教学楼</a:t>
              </a:r>
            </a:p>
          </p:txBody>
        </p:sp>
      </p:grpSp>
      <p:grpSp>
        <p:nvGrpSpPr>
          <p:cNvPr id="19" name="组合 18">
            <a:extLst>
              <a:ext uri="{FF2B5EF4-FFF2-40B4-BE49-F238E27FC236}">
                <a16:creationId xmlns="" xmlns:a16="http://schemas.microsoft.com/office/drawing/2014/main" id="{324E9FF9-3D02-4F90-B41B-63453D53E8E2}"/>
              </a:ext>
            </a:extLst>
          </p:cNvPr>
          <p:cNvGrpSpPr/>
          <p:nvPr/>
        </p:nvGrpSpPr>
        <p:grpSpPr>
          <a:xfrm>
            <a:off x="8615998" y="1493575"/>
            <a:ext cx="2520001" cy="2842254"/>
            <a:chOff x="1320085" y="1914897"/>
            <a:chExt cx="2520001" cy="2842254"/>
          </a:xfrm>
          <a:effectLst>
            <a:outerShdw blurRad="101600" dist="38100" dir="2700000" sx="102000" sy="102000" algn="tl" rotWithShape="0">
              <a:prstClr val="black">
                <a:alpha val="27000"/>
              </a:prstClr>
            </a:outerShdw>
          </a:effectLst>
        </p:grpSpPr>
        <p:pic>
          <p:nvPicPr>
            <p:cNvPr id="20" name="图片 19">
              <a:extLst>
                <a:ext uri="{FF2B5EF4-FFF2-40B4-BE49-F238E27FC236}">
                  <a16:creationId xmlns="" xmlns:a16="http://schemas.microsoft.com/office/drawing/2014/main" id="{58A03142-2319-4055-AF1B-1E90D7C304C1}"/>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320085" y="1914897"/>
              <a:ext cx="2520000" cy="2514069"/>
            </a:xfrm>
            <a:prstGeom prst="rect">
              <a:avLst/>
            </a:prstGeom>
          </p:spPr>
        </p:pic>
        <p:sp>
          <p:nvSpPr>
            <p:cNvPr id="21" name="矩形 20">
              <a:extLst>
                <a:ext uri="{FF2B5EF4-FFF2-40B4-BE49-F238E27FC236}">
                  <a16:creationId xmlns="" xmlns:a16="http://schemas.microsoft.com/office/drawing/2014/main" id="{7D1BE3DA-4723-438C-BAC7-BCDDC9EE53D2}"/>
                </a:ext>
              </a:extLst>
            </p:cNvPr>
            <p:cNvSpPr/>
            <p:nvPr/>
          </p:nvSpPr>
          <p:spPr>
            <a:xfrm>
              <a:off x="1320085" y="4194972"/>
              <a:ext cx="2520001" cy="562179"/>
            </a:xfrm>
            <a:prstGeom prst="rect">
              <a:avLst/>
            </a:prstGeom>
            <a:blipFill dpi="0" rotWithShape="1">
              <a:blip r:embed="rId5"/>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 xmlns:a16="http://schemas.microsoft.com/office/drawing/2014/main" id="{7CED7041-07D4-4FE7-8223-B97B2F9F43CF}"/>
                </a:ext>
              </a:extLst>
            </p:cNvPr>
            <p:cNvSpPr txBox="1"/>
            <p:nvPr/>
          </p:nvSpPr>
          <p:spPr>
            <a:xfrm>
              <a:off x="1753855" y="4282142"/>
              <a:ext cx="1652461" cy="400110"/>
            </a:xfrm>
            <a:prstGeom prst="rect">
              <a:avLst/>
            </a:prstGeom>
            <a:noFill/>
          </p:spPr>
          <p:txBody>
            <a:bodyPr wrap="square" rtlCol="0">
              <a:spAutoFit/>
            </a:bodyPr>
            <a:lstStyle/>
            <a:p>
              <a:pPr algn="ctr"/>
              <a:r>
                <a:rPr lang="zh-CN" altLang="en-US" sz="2000" kern="0" dirty="0">
                  <a:solidFill>
                    <a:schemeClr val="bg1"/>
                  </a:solidFill>
                  <a:latin typeface="微软雅黑" panose="020B0503020204020204" pitchFamily="34" charset="-122"/>
                  <a:ea typeface="微软雅黑" panose="020B0503020204020204" pitchFamily="34" charset="-122"/>
                </a:rPr>
                <a:t>某教学楼</a:t>
              </a:r>
            </a:p>
          </p:txBody>
        </p:sp>
      </p:grpSp>
      <p:grpSp>
        <p:nvGrpSpPr>
          <p:cNvPr id="27" name="组合 26">
            <a:extLst>
              <a:ext uri="{FF2B5EF4-FFF2-40B4-BE49-F238E27FC236}">
                <a16:creationId xmlns="" xmlns:a16="http://schemas.microsoft.com/office/drawing/2014/main" id="{E78C8836-3224-4C1F-9CB0-CDB6D9F77BEA}"/>
              </a:ext>
            </a:extLst>
          </p:cNvPr>
          <p:cNvGrpSpPr/>
          <p:nvPr/>
        </p:nvGrpSpPr>
        <p:grpSpPr>
          <a:xfrm>
            <a:off x="989322" y="1500944"/>
            <a:ext cx="2520001" cy="2842254"/>
            <a:chOff x="817674" y="1949240"/>
            <a:chExt cx="2520001" cy="2842254"/>
          </a:xfrm>
        </p:grpSpPr>
        <p:grpSp>
          <p:nvGrpSpPr>
            <p:cNvPr id="14" name="组合 13">
              <a:extLst>
                <a:ext uri="{FF2B5EF4-FFF2-40B4-BE49-F238E27FC236}">
                  <a16:creationId xmlns="" xmlns:a16="http://schemas.microsoft.com/office/drawing/2014/main" id="{12E037C6-4621-4F62-9B38-208DC4A6E243}"/>
                </a:ext>
              </a:extLst>
            </p:cNvPr>
            <p:cNvGrpSpPr/>
            <p:nvPr/>
          </p:nvGrpSpPr>
          <p:grpSpPr>
            <a:xfrm>
              <a:off x="817674" y="1949240"/>
              <a:ext cx="2520001" cy="2842254"/>
              <a:chOff x="1320085" y="1914897"/>
              <a:chExt cx="2520001" cy="2842254"/>
            </a:xfrm>
            <a:effectLst>
              <a:outerShdw blurRad="101600" dist="38100" dir="2700000" sx="102000" sy="102000" algn="tl" rotWithShape="0">
                <a:prstClr val="black">
                  <a:alpha val="27000"/>
                </a:prstClr>
              </a:outerShdw>
            </a:effectLst>
          </p:grpSpPr>
          <p:pic>
            <p:nvPicPr>
              <p:cNvPr id="11" name="图片 10">
                <a:extLst>
                  <a:ext uri="{FF2B5EF4-FFF2-40B4-BE49-F238E27FC236}">
                    <a16:creationId xmlns="" xmlns:a16="http://schemas.microsoft.com/office/drawing/2014/main" id="{921CCAD7-5E6F-430B-BF5E-EC4DA66D9256}"/>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320085" y="1914897"/>
                <a:ext cx="2520000" cy="2514069"/>
              </a:xfrm>
              <a:prstGeom prst="rect">
                <a:avLst/>
              </a:prstGeom>
            </p:spPr>
          </p:pic>
          <p:sp>
            <p:nvSpPr>
              <p:cNvPr id="12" name="矩形 11">
                <a:extLst>
                  <a:ext uri="{FF2B5EF4-FFF2-40B4-BE49-F238E27FC236}">
                    <a16:creationId xmlns="" xmlns:a16="http://schemas.microsoft.com/office/drawing/2014/main" id="{0B736E68-ACE1-4A30-8DF6-C59D32270676}"/>
                  </a:ext>
                </a:extLst>
              </p:cNvPr>
              <p:cNvSpPr/>
              <p:nvPr/>
            </p:nvSpPr>
            <p:spPr>
              <a:xfrm>
                <a:off x="1320085" y="4194972"/>
                <a:ext cx="2520001" cy="562179"/>
              </a:xfrm>
              <a:prstGeom prst="rect">
                <a:avLst/>
              </a:prstGeom>
              <a:blipFill dpi="0" rotWithShape="1">
                <a:blip r:embed="rId5"/>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a:extLst>
                <a:ext uri="{FF2B5EF4-FFF2-40B4-BE49-F238E27FC236}">
                  <a16:creationId xmlns="" xmlns:a16="http://schemas.microsoft.com/office/drawing/2014/main" id="{9D2DA838-053F-4A16-8F9C-6C5795980E76}"/>
                </a:ext>
              </a:extLst>
            </p:cNvPr>
            <p:cNvSpPr txBox="1"/>
            <p:nvPr/>
          </p:nvSpPr>
          <p:spPr>
            <a:xfrm>
              <a:off x="1251443" y="4316485"/>
              <a:ext cx="1652461" cy="400110"/>
            </a:xfrm>
            <a:prstGeom prst="rect">
              <a:avLst/>
            </a:prstGeom>
            <a:noFill/>
          </p:spPr>
          <p:txBody>
            <a:bodyPr wrap="square" rtlCol="0">
              <a:spAutoFit/>
            </a:bodyPr>
            <a:lstStyle/>
            <a:p>
              <a:pPr algn="ctr"/>
              <a:r>
                <a:rPr lang="zh-CN" altLang="en-US" sz="2000" kern="0" dirty="0">
                  <a:solidFill>
                    <a:schemeClr val="bg1"/>
                  </a:solidFill>
                  <a:latin typeface="微软雅黑" panose="020B0503020204020204" pitchFamily="34" charset="-122"/>
                  <a:ea typeface="微软雅黑" panose="020B0503020204020204" pitchFamily="34" charset="-122"/>
                </a:rPr>
                <a:t>某教学楼</a:t>
              </a:r>
            </a:p>
          </p:txBody>
        </p:sp>
      </p:grpSp>
    </p:spTree>
    <p:extLst>
      <p:ext uri="{BB962C8B-B14F-4D97-AF65-F5344CB8AC3E}">
        <p14:creationId xmlns:p14="http://schemas.microsoft.com/office/powerpoint/2010/main" val="2706422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a:extLst>
              <a:ext uri="{FF2B5EF4-FFF2-40B4-BE49-F238E27FC236}">
                <a16:creationId xmlns="" xmlns:a16="http://schemas.microsoft.com/office/drawing/2014/main" id="{CFA685F8-253A-417D-8EE4-97F76C347FA2}"/>
              </a:ext>
            </a:extLst>
          </p:cNvPr>
          <p:cNvSpPr/>
          <p:nvPr/>
        </p:nvSpPr>
        <p:spPr>
          <a:xfrm>
            <a:off x="0" y="2132632"/>
            <a:ext cx="12192000" cy="647164"/>
          </a:xfrm>
          <a:prstGeom prst="rect">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矩形 41">
            <a:extLst>
              <a:ext uri="{FF2B5EF4-FFF2-40B4-BE49-F238E27FC236}">
                <a16:creationId xmlns="" xmlns:a16="http://schemas.microsoft.com/office/drawing/2014/main" id="{91B9D06B-CAF2-4065-8C69-7967F7B7F313}"/>
              </a:ext>
            </a:extLst>
          </p:cNvPr>
          <p:cNvSpPr/>
          <p:nvPr/>
        </p:nvSpPr>
        <p:spPr>
          <a:xfrm>
            <a:off x="0" y="2779797"/>
            <a:ext cx="12192000" cy="9308"/>
          </a:xfrm>
          <a:prstGeom prst="rect">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B414762F-AFFF-4EA9-B577-FA73F05B1D42}"/>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 xmlns:a16="http://schemas.microsoft.com/office/drawing/2014/main" id="{650DF58F-8F9C-429D-9A6C-DDF0265FFE8B}"/>
              </a:ext>
            </a:extLst>
          </p:cNvPr>
          <p:cNvSpPr/>
          <p:nvPr/>
        </p:nvSpPr>
        <p:spPr>
          <a:xfrm>
            <a:off x="575604" y="4343101"/>
            <a:ext cx="2446080" cy="1249188"/>
          </a:xfrm>
          <a:prstGeom prst="rect">
            <a:avLst/>
          </a:prstGeom>
        </p:spPr>
        <p:txBody>
          <a:bodyPr wrap="square">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26" name="文本框 25">
            <a:extLst>
              <a:ext uri="{FF2B5EF4-FFF2-40B4-BE49-F238E27FC236}">
                <a16:creationId xmlns="" xmlns:a16="http://schemas.microsoft.com/office/drawing/2014/main" id="{9D2DA838-053F-4A16-8F9C-6C5795980E76}"/>
              </a:ext>
            </a:extLst>
          </p:cNvPr>
          <p:cNvSpPr txBox="1"/>
          <p:nvPr/>
        </p:nvSpPr>
        <p:spPr>
          <a:xfrm>
            <a:off x="777471" y="3603956"/>
            <a:ext cx="2003137" cy="400110"/>
          </a:xfrm>
          <a:prstGeom prst="rect">
            <a:avLst/>
          </a:prstGeom>
          <a:noFill/>
        </p:spPr>
        <p:txBody>
          <a:bodyPr wrap="square" rtlCol="0">
            <a:spAutoFit/>
          </a:bodyPr>
          <a:lstStyle/>
          <a:p>
            <a:pPr algn="ctr"/>
            <a:r>
              <a:rPr lang="zh-CN" altLang="en-US" sz="2000" kern="0" dirty="0">
                <a:solidFill>
                  <a:srgbClr val="9E2824"/>
                </a:solidFill>
                <a:latin typeface="微软雅黑" panose="020B0503020204020204" pitchFamily="34" charset="-122"/>
                <a:ea typeface="微软雅黑" panose="020B0503020204020204" pitchFamily="34" charset="-122"/>
              </a:rPr>
              <a:t>单击添加标题</a:t>
            </a:r>
          </a:p>
        </p:txBody>
      </p:sp>
      <p:cxnSp>
        <p:nvCxnSpPr>
          <p:cNvPr id="28" name="直接连接符 27">
            <a:extLst>
              <a:ext uri="{FF2B5EF4-FFF2-40B4-BE49-F238E27FC236}">
                <a16:creationId xmlns="" xmlns:a16="http://schemas.microsoft.com/office/drawing/2014/main" id="{4ACBAA22-898E-4BBF-B441-5DD082DA810E}"/>
              </a:ext>
            </a:extLst>
          </p:cNvPr>
          <p:cNvCxnSpPr>
            <a:cxnSpLocks/>
          </p:cNvCxnSpPr>
          <p:nvPr/>
        </p:nvCxnSpPr>
        <p:spPr>
          <a:xfrm>
            <a:off x="897145" y="4087803"/>
            <a:ext cx="1763789" cy="0"/>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sp>
        <p:nvSpPr>
          <p:cNvPr id="3" name="等腰三角形 2">
            <a:extLst>
              <a:ext uri="{FF2B5EF4-FFF2-40B4-BE49-F238E27FC236}">
                <a16:creationId xmlns="" xmlns:a16="http://schemas.microsoft.com/office/drawing/2014/main" id="{13BF2C66-B0E7-4A41-B6C8-986782A68359}"/>
              </a:ext>
            </a:extLst>
          </p:cNvPr>
          <p:cNvSpPr/>
          <p:nvPr/>
        </p:nvSpPr>
        <p:spPr>
          <a:xfrm flipV="1">
            <a:off x="1750464" y="4087802"/>
            <a:ext cx="57150" cy="83731"/>
          </a:xfrm>
          <a:prstGeom prst="triangl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9CCF893C-0BDE-4B9F-82B5-D34B1CA20D71}"/>
              </a:ext>
            </a:extLst>
          </p:cNvPr>
          <p:cNvSpPr/>
          <p:nvPr/>
        </p:nvSpPr>
        <p:spPr>
          <a:xfrm>
            <a:off x="3422857" y="4343101"/>
            <a:ext cx="2446080" cy="1249188"/>
          </a:xfrm>
          <a:prstGeom prst="rect">
            <a:avLst/>
          </a:prstGeom>
        </p:spPr>
        <p:txBody>
          <a:bodyPr wrap="square">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16" name="文本框 15">
            <a:extLst>
              <a:ext uri="{FF2B5EF4-FFF2-40B4-BE49-F238E27FC236}">
                <a16:creationId xmlns="" xmlns:a16="http://schemas.microsoft.com/office/drawing/2014/main" id="{D6960760-68BB-44CD-8E25-CF4FD67CC3FF}"/>
              </a:ext>
            </a:extLst>
          </p:cNvPr>
          <p:cNvSpPr txBox="1"/>
          <p:nvPr/>
        </p:nvSpPr>
        <p:spPr>
          <a:xfrm>
            <a:off x="3624724" y="3603956"/>
            <a:ext cx="2003137" cy="400110"/>
          </a:xfrm>
          <a:prstGeom prst="rect">
            <a:avLst/>
          </a:prstGeom>
          <a:noFill/>
        </p:spPr>
        <p:txBody>
          <a:bodyPr wrap="square" rtlCol="0">
            <a:spAutoFit/>
          </a:bodyPr>
          <a:lstStyle/>
          <a:p>
            <a:pPr algn="ctr"/>
            <a:r>
              <a:rPr lang="zh-CN" altLang="en-US" sz="2000" kern="0" dirty="0">
                <a:solidFill>
                  <a:srgbClr val="9E2824"/>
                </a:solidFill>
                <a:latin typeface="微软雅黑" panose="020B0503020204020204" pitchFamily="34" charset="-122"/>
                <a:ea typeface="微软雅黑" panose="020B0503020204020204" pitchFamily="34" charset="-122"/>
              </a:rPr>
              <a:t>单击添加标题</a:t>
            </a:r>
          </a:p>
        </p:txBody>
      </p:sp>
      <p:sp>
        <p:nvSpPr>
          <p:cNvPr id="2" name="图片占位符 1">
            <a:extLst>
              <a:ext uri="{FF2B5EF4-FFF2-40B4-BE49-F238E27FC236}">
                <a16:creationId xmlns="" xmlns:a16="http://schemas.microsoft.com/office/drawing/2014/main" id="{8BD75988-8534-412C-9E2B-6F3B30CFF044}"/>
              </a:ext>
            </a:extLst>
          </p:cNvPr>
          <p:cNvSpPr>
            <a:spLocks noGrp="1"/>
          </p:cNvSpPr>
          <p:nvPr>
            <p:ph type="pic" sz="quarter" idx="10"/>
          </p:nvPr>
        </p:nvSpPr>
        <p:spPr>
          <a:xfrm>
            <a:off x="897146" y="1487684"/>
            <a:ext cx="1763789" cy="1746874"/>
          </a:xfrm>
        </p:spPr>
      </p:sp>
      <p:cxnSp>
        <p:nvCxnSpPr>
          <p:cNvPr id="17" name="直接连接符 16">
            <a:extLst>
              <a:ext uri="{FF2B5EF4-FFF2-40B4-BE49-F238E27FC236}">
                <a16:creationId xmlns="" xmlns:a16="http://schemas.microsoft.com/office/drawing/2014/main" id="{A748108D-7C91-4568-9766-3C99A4BD6C4E}"/>
              </a:ext>
            </a:extLst>
          </p:cNvPr>
          <p:cNvCxnSpPr>
            <a:cxnSpLocks/>
          </p:cNvCxnSpPr>
          <p:nvPr/>
        </p:nvCxnSpPr>
        <p:spPr>
          <a:xfrm>
            <a:off x="3744398" y="4087803"/>
            <a:ext cx="1763789" cy="0"/>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sp>
        <p:nvSpPr>
          <p:cNvPr id="18" name="等腰三角形 17">
            <a:extLst>
              <a:ext uri="{FF2B5EF4-FFF2-40B4-BE49-F238E27FC236}">
                <a16:creationId xmlns="" xmlns:a16="http://schemas.microsoft.com/office/drawing/2014/main" id="{9D1A1BE0-98BA-44AB-8199-387E9B697EC6}"/>
              </a:ext>
            </a:extLst>
          </p:cNvPr>
          <p:cNvSpPr/>
          <p:nvPr/>
        </p:nvSpPr>
        <p:spPr>
          <a:xfrm flipV="1">
            <a:off x="4597717" y="4087802"/>
            <a:ext cx="57150" cy="83731"/>
          </a:xfrm>
          <a:prstGeom prst="triangl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FBCBC0C2-D91E-4BFF-A9D4-F13C65E26BAD}"/>
              </a:ext>
            </a:extLst>
          </p:cNvPr>
          <p:cNvSpPr/>
          <p:nvPr/>
        </p:nvSpPr>
        <p:spPr>
          <a:xfrm>
            <a:off x="6270110" y="4343101"/>
            <a:ext cx="2446080" cy="1249188"/>
          </a:xfrm>
          <a:prstGeom prst="rect">
            <a:avLst/>
          </a:prstGeom>
        </p:spPr>
        <p:txBody>
          <a:bodyPr wrap="square">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25" name="文本框 24">
            <a:extLst>
              <a:ext uri="{FF2B5EF4-FFF2-40B4-BE49-F238E27FC236}">
                <a16:creationId xmlns="" xmlns:a16="http://schemas.microsoft.com/office/drawing/2014/main" id="{3D4D3E91-2B84-42D0-BBA2-5722F7D3C0BE}"/>
              </a:ext>
            </a:extLst>
          </p:cNvPr>
          <p:cNvSpPr txBox="1"/>
          <p:nvPr/>
        </p:nvSpPr>
        <p:spPr>
          <a:xfrm>
            <a:off x="6471977" y="3603956"/>
            <a:ext cx="2003137" cy="400110"/>
          </a:xfrm>
          <a:prstGeom prst="rect">
            <a:avLst/>
          </a:prstGeom>
          <a:noFill/>
        </p:spPr>
        <p:txBody>
          <a:bodyPr wrap="square" rtlCol="0">
            <a:spAutoFit/>
          </a:bodyPr>
          <a:lstStyle/>
          <a:p>
            <a:pPr algn="ctr"/>
            <a:r>
              <a:rPr lang="zh-CN" altLang="en-US" sz="2000" kern="0" dirty="0">
                <a:solidFill>
                  <a:srgbClr val="9E2824"/>
                </a:solidFill>
                <a:latin typeface="微软雅黑" panose="020B0503020204020204" pitchFamily="34" charset="-122"/>
                <a:ea typeface="微软雅黑" panose="020B0503020204020204" pitchFamily="34" charset="-122"/>
              </a:rPr>
              <a:t>单击添加标题</a:t>
            </a:r>
          </a:p>
        </p:txBody>
      </p:sp>
      <p:cxnSp>
        <p:nvCxnSpPr>
          <p:cNvPr id="27" name="直接连接符 26">
            <a:extLst>
              <a:ext uri="{FF2B5EF4-FFF2-40B4-BE49-F238E27FC236}">
                <a16:creationId xmlns="" xmlns:a16="http://schemas.microsoft.com/office/drawing/2014/main" id="{9ECAA94C-3BA3-4802-B2D5-A9AA1E75EF72}"/>
              </a:ext>
            </a:extLst>
          </p:cNvPr>
          <p:cNvCxnSpPr>
            <a:cxnSpLocks/>
          </p:cNvCxnSpPr>
          <p:nvPr/>
        </p:nvCxnSpPr>
        <p:spPr>
          <a:xfrm>
            <a:off x="6591651" y="4087803"/>
            <a:ext cx="1763789" cy="0"/>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sp>
        <p:nvSpPr>
          <p:cNvPr id="29" name="等腰三角形 28">
            <a:extLst>
              <a:ext uri="{FF2B5EF4-FFF2-40B4-BE49-F238E27FC236}">
                <a16:creationId xmlns="" xmlns:a16="http://schemas.microsoft.com/office/drawing/2014/main" id="{F1C55E4C-0ABC-4A16-BD5A-3DF1BBAEE19B}"/>
              </a:ext>
            </a:extLst>
          </p:cNvPr>
          <p:cNvSpPr/>
          <p:nvPr/>
        </p:nvSpPr>
        <p:spPr>
          <a:xfrm flipV="1">
            <a:off x="7444970" y="4087802"/>
            <a:ext cx="57150" cy="83731"/>
          </a:xfrm>
          <a:prstGeom prst="triangl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 xmlns:a16="http://schemas.microsoft.com/office/drawing/2014/main" id="{8E0A172D-EC9C-400B-A9CA-F1C1DC67F77E}"/>
              </a:ext>
            </a:extLst>
          </p:cNvPr>
          <p:cNvSpPr/>
          <p:nvPr/>
        </p:nvSpPr>
        <p:spPr>
          <a:xfrm>
            <a:off x="9117362" y="4343101"/>
            <a:ext cx="2446080" cy="1249188"/>
          </a:xfrm>
          <a:prstGeom prst="rect">
            <a:avLst/>
          </a:prstGeom>
        </p:spPr>
        <p:txBody>
          <a:bodyPr wrap="square">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35" name="文本框 34">
            <a:extLst>
              <a:ext uri="{FF2B5EF4-FFF2-40B4-BE49-F238E27FC236}">
                <a16:creationId xmlns="" xmlns:a16="http://schemas.microsoft.com/office/drawing/2014/main" id="{2F17FAFB-14C0-4551-A242-776C97BBF715}"/>
              </a:ext>
            </a:extLst>
          </p:cNvPr>
          <p:cNvSpPr txBox="1"/>
          <p:nvPr/>
        </p:nvSpPr>
        <p:spPr>
          <a:xfrm>
            <a:off x="9319229" y="3603956"/>
            <a:ext cx="2003137" cy="400110"/>
          </a:xfrm>
          <a:prstGeom prst="rect">
            <a:avLst/>
          </a:prstGeom>
          <a:noFill/>
        </p:spPr>
        <p:txBody>
          <a:bodyPr wrap="square" rtlCol="0">
            <a:spAutoFit/>
          </a:bodyPr>
          <a:lstStyle/>
          <a:p>
            <a:pPr algn="ctr"/>
            <a:r>
              <a:rPr lang="zh-CN" altLang="en-US" sz="2000" kern="0" dirty="0">
                <a:solidFill>
                  <a:srgbClr val="9E2824"/>
                </a:solidFill>
                <a:latin typeface="微软雅黑" panose="020B0503020204020204" pitchFamily="34" charset="-122"/>
                <a:ea typeface="微软雅黑" panose="020B0503020204020204" pitchFamily="34" charset="-122"/>
              </a:rPr>
              <a:t>单击添加标题</a:t>
            </a:r>
          </a:p>
        </p:txBody>
      </p:sp>
      <p:cxnSp>
        <p:nvCxnSpPr>
          <p:cNvPr id="36" name="直接连接符 35">
            <a:extLst>
              <a:ext uri="{FF2B5EF4-FFF2-40B4-BE49-F238E27FC236}">
                <a16:creationId xmlns="" xmlns:a16="http://schemas.microsoft.com/office/drawing/2014/main" id="{1DE1506D-0334-48D6-9683-ED9B7F98B816}"/>
              </a:ext>
            </a:extLst>
          </p:cNvPr>
          <p:cNvCxnSpPr>
            <a:cxnSpLocks/>
          </p:cNvCxnSpPr>
          <p:nvPr/>
        </p:nvCxnSpPr>
        <p:spPr>
          <a:xfrm>
            <a:off x="9438903" y="4087803"/>
            <a:ext cx="1763789" cy="0"/>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sp>
        <p:nvSpPr>
          <p:cNvPr id="37" name="等腰三角形 36">
            <a:extLst>
              <a:ext uri="{FF2B5EF4-FFF2-40B4-BE49-F238E27FC236}">
                <a16:creationId xmlns="" xmlns:a16="http://schemas.microsoft.com/office/drawing/2014/main" id="{DC6DCD58-9580-4FC7-B09C-228DA4EB182E}"/>
              </a:ext>
            </a:extLst>
          </p:cNvPr>
          <p:cNvSpPr/>
          <p:nvPr/>
        </p:nvSpPr>
        <p:spPr>
          <a:xfrm flipV="1">
            <a:off x="10292222" y="4087802"/>
            <a:ext cx="57150" cy="83731"/>
          </a:xfrm>
          <a:prstGeom prst="triangl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 xmlns:a16="http://schemas.microsoft.com/office/drawing/2014/main" id="{73A1C8FA-7243-44BB-B57B-FAF03414785E}"/>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5" name="图片占位符 4">
            <a:extLst>
              <a:ext uri="{FF2B5EF4-FFF2-40B4-BE49-F238E27FC236}">
                <a16:creationId xmlns="" xmlns:a16="http://schemas.microsoft.com/office/drawing/2014/main" id="{60C0C30B-B389-445E-81D1-4F2E2C2E78CE}"/>
              </a:ext>
            </a:extLst>
          </p:cNvPr>
          <p:cNvSpPr>
            <a:spLocks noGrp="1"/>
          </p:cNvSpPr>
          <p:nvPr>
            <p:ph type="pic" sz="quarter" idx="11"/>
          </p:nvPr>
        </p:nvSpPr>
        <p:spPr>
          <a:xfrm>
            <a:off x="3744397" y="1487683"/>
            <a:ext cx="1763789" cy="1746874"/>
          </a:xfrm>
        </p:spPr>
      </p:sp>
      <p:sp>
        <p:nvSpPr>
          <p:cNvPr id="6" name="图片占位符 5">
            <a:extLst>
              <a:ext uri="{FF2B5EF4-FFF2-40B4-BE49-F238E27FC236}">
                <a16:creationId xmlns="" xmlns:a16="http://schemas.microsoft.com/office/drawing/2014/main" id="{BB6AF4EB-BF11-4B5E-AD5D-037ECF463F42}"/>
              </a:ext>
            </a:extLst>
          </p:cNvPr>
          <p:cNvSpPr>
            <a:spLocks noGrp="1"/>
          </p:cNvSpPr>
          <p:nvPr>
            <p:ph type="pic" sz="quarter" idx="12"/>
          </p:nvPr>
        </p:nvSpPr>
        <p:spPr>
          <a:xfrm>
            <a:off x="6591652" y="1487683"/>
            <a:ext cx="1763789" cy="1746874"/>
          </a:xfrm>
        </p:spPr>
      </p:sp>
      <p:sp>
        <p:nvSpPr>
          <p:cNvPr id="7" name="图片占位符 6">
            <a:extLst>
              <a:ext uri="{FF2B5EF4-FFF2-40B4-BE49-F238E27FC236}">
                <a16:creationId xmlns="" xmlns:a16="http://schemas.microsoft.com/office/drawing/2014/main" id="{ED500279-AA17-480A-A1B0-D3C65A767204}"/>
              </a:ext>
            </a:extLst>
          </p:cNvPr>
          <p:cNvSpPr>
            <a:spLocks noGrp="1"/>
          </p:cNvSpPr>
          <p:nvPr>
            <p:ph type="pic" sz="quarter" idx="13"/>
          </p:nvPr>
        </p:nvSpPr>
        <p:spPr>
          <a:xfrm>
            <a:off x="9438902" y="1487683"/>
            <a:ext cx="1763789" cy="1746874"/>
          </a:xfrm>
        </p:spPr>
      </p:sp>
      <p:sp>
        <p:nvSpPr>
          <p:cNvPr id="12" name="椭圆 11">
            <a:extLst>
              <a:ext uri="{FF2B5EF4-FFF2-40B4-BE49-F238E27FC236}">
                <a16:creationId xmlns="" xmlns:a16="http://schemas.microsoft.com/office/drawing/2014/main" id="{0B736E68-ACE1-4A30-8DF6-C59D32270676}"/>
              </a:ext>
            </a:extLst>
          </p:cNvPr>
          <p:cNvSpPr/>
          <p:nvPr/>
        </p:nvSpPr>
        <p:spPr>
          <a:xfrm>
            <a:off x="797418" y="1400959"/>
            <a:ext cx="1963242" cy="1944414"/>
          </a:xfrm>
          <a:prstGeom prst="ellipse">
            <a:avLst/>
          </a:pr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 xmlns:a16="http://schemas.microsoft.com/office/drawing/2014/main" id="{921CCAD7-5E6F-430B-BF5E-EC4DA66D925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97146" y="1499729"/>
            <a:ext cx="1763789" cy="1746874"/>
          </a:xfrm>
          <a:prstGeom prst="ellipse">
            <a:avLst/>
          </a:prstGeom>
          <a:effectLst>
            <a:outerShdw blurRad="50800" dist="38100" dir="2700000" algn="tl" rotWithShape="0">
              <a:prstClr val="black">
                <a:alpha val="40000"/>
              </a:prstClr>
            </a:outerShdw>
          </a:effectLst>
        </p:spPr>
      </p:pic>
      <p:grpSp>
        <p:nvGrpSpPr>
          <p:cNvPr id="15" name="组合 14">
            <a:extLst>
              <a:ext uri="{FF2B5EF4-FFF2-40B4-BE49-F238E27FC236}">
                <a16:creationId xmlns="" xmlns:a16="http://schemas.microsoft.com/office/drawing/2014/main" id="{A1C5321F-31BF-49E6-B14E-B3662E098757}"/>
              </a:ext>
            </a:extLst>
          </p:cNvPr>
          <p:cNvGrpSpPr/>
          <p:nvPr/>
        </p:nvGrpSpPr>
        <p:grpSpPr>
          <a:xfrm>
            <a:off x="3644671" y="1400959"/>
            <a:ext cx="1963242" cy="1944414"/>
            <a:chOff x="784788" y="1375086"/>
            <a:chExt cx="2527207" cy="2502970"/>
          </a:xfrm>
          <a:effectLst>
            <a:outerShdw blurRad="50800" dist="38100" dir="2700000" algn="tl" rotWithShape="0">
              <a:prstClr val="black">
                <a:alpha val="40000"/>
              </a:prstClr>
            </a:outerShdw>
          </a:effectLst>
        </p:grpSpPr>
        <p:sp>
          <p:nvSpPr>
            <p:cNvPr id="19" name="椭圆 18">
              <a:extLst>
                <a:ext uri="{FF2B5EF4-FFF2-40B4-BE49-F238E27FC236}">
                  <a16:creationId xmlns="" xmlns:a16="http://schemas.microsoft.com/office/drawing/2014/main" id="{44A1E47A-F359-407D-B49B-EA1EF3F8752F}"/>
                </a:ext>
              </a:extLst>
            </p:cNvPr>
            <p:cNvSpPr/>
            <p:nvPr/>
          </p:nvSpPr>
          <p:spPr>
            <a:xfrm>
              <a:off x="784788" y="1375086"/>
              <a:ext cx="2527207" cy="2502970"/>
            </a:xfrm>
            <a:prstGeom prst="ellipse">
              <a:avLst/>
            </a:pr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 xmlns:a16="http://schemas.microsoft.com/office/drawing/2014/main" id="{A7221466-7197-411D-BC87-9431FCF5CF4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13164" y="1502229"/>
              <a:ext cx="2270459" cy="2248684"/>
            </a:xfrm>
            <a:prstGeom prst="ellipse">
              <a:avLst/>
            </a:prstGeom>
            <a:effectLst>
              <a:outerShdw blurRad="50800" dist="38100" dir="2700000" algn="tl" rotWithShape="0">
                <a:prstClr val="black">
                  <a:alpha val="40000"/>
                </a:prstClr>
              </a:outerShdw>
            </a:effectLst>
          </p:spPr>
        </p:pic>
      </p:grpSp>
      <p:grpSp>
        <p:nvGrpSpPr>
          <p:cNvPr id="24" name="组合 23">
            <a:extLst>
              <a:ext uri="{FF2B5EF4-FFF2-40B4-BE49-F238E27FC236}">
                <a16:creationId xmlns="" xmlns:a16="http://schemas.microsoft.com/office/drawing/2014/main" id="{A33BA9A7-6CFD-4C21-AF99-10EF4BF75A1A}"/>
              </a:ext>
            </a:extLst>
          </p:cNvPr>
          <p:cNvGrpSpPr/>
          <p:nvPr/>
        </p:nvGrpSpPr>
        <p:grpSpPr>
          <a:xfrm>
            <a:off x="6491924" y="1400959"/>
            <a:ext cx="1963242" cy="1944414"/>
            <a:chOff x="784788" y="1375086"/>
            <a:chExt cx="2527207" cy="2502970"/>
          </a:xfrm>
          <a:effectLst>
            <a:outerShdw blurRad="50800" dist="38100" dir="2700000" algn="tl" rotWithShape="0">
              <a:prstClr val="black">
                <a:alpha val="40000"/>
              </a:prstClr>
            </a:outerShdw>
          </a:effectLst>
        </p:grpSpPr>
        <p:sp>
          <p:nvSpPr>
            <p:cNvPr id="30" name="椭圆 29">
              <a:extLst>
                <a:ext uri="{FF2B5EF4-FFF2-40B4-BE49-F238E27FC236}">
                  <a16:creationId xmlns="" xmlns:a16="http://schemas.microsoft.com/office/drawing/2014/main" id="{63F97F13-CA00-48D8-92E1-1ABED4A5A718}"/>
                </a:ext>
              </a:extLst>
            </p:cNvPr>
            <p:cNvSpPr/>
            <p:nvPr/>
          </p:nvSpPr>
          <p:spPr>
            <a:xfrm>
              <a:off x="784788" y="1375086"/>
              <a:ext cx="2527207" cy="2502970"/>
            </a:xfrm>
            <a:prstGeom prst="ellipse">
              <a:avLst/>
            </a:pr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a:extLst>
                <a:ext uri="{FF2B5EF4-FFF2-40B4-BE49-F238E27FC236}">
                  <a16:creationId xmlns="" xmlns:a16="http://schemas.microsoft.com/office/drawing/2014/main" id="{C56D49BB-D4D9-446C-930B-D4437798E7B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13164" y="1502229"/>
              <a:ext cx="2270459" cy="2248684"/>
            </a:xfrm>
            <a:prstGeom prst="ellipse">
              <a:avLst/>
            </a:prstGeom>
            <a:effectLst>
              <a:outerShdw blurRad="50800" dist="38100" dir="2700000" algn="tl" rotWithShape="0">
                <a:prstClr val="black">
                  <a:alpha val="40000"/>
                </a:prstClr>
              </a:outerShdw>
            </a:effectLst>
          </p:spPr>
        </p:pic>
      </p:grpSp>
      <p:grpSp>
        <p:nvGrpSpPr>
          <p:cNvPr id="34" name="组合 33">
            <a:extLst>
              <a:ext uri="{FF2B5EF4-FFF2-40B4-BE49-F238E27FC236}">
                <a16:creationId xmlns="" xmlns:a16="http://schemas.microsoft.com/office/drawing/2014/main" id="{D0885F98-E780-4B73-8604-22956C4755C2}"/>
              </a:ext>
            </a:extLst>
          </p:cNvPr>
          <p:cNvGrpSpPr/>
          <p:nvPr/>
        </p:nvGrpSpPr>
        <p:grpSpPr>
          <a:xfrm>
            <a:off x="9339176" y="1400959"/>
            <a:ext cx="1963242" cy="1944414"/>
            <a:chOff x="784788" y="1375086"/>
            <a:chExt cx="2527207" cy="2502970"/>
          </a:xfrm>
          <a:effectLst>
            <a:outerShdw blurRad="50800" dist="38100" dir="2700000" algn="tl" rotWithShape="0">
              <a:prstClr val="black">
                <a:alpha val="40000"/>
              </a:prstClr>
            </a:outerShdw>
          </a:effectLst>
        </p:grpSpPr>
        <p:sp>
          <p:nvSpPr>
            <p:cNvPr id="38" name="椭圆 37">
              <a:extLst>
                <a:ext uri="{FF2B5EF4-FFF2-40B4-BE49-F238E27FC236}">
                  <a16:creationId xmlns="" xmlns:a16="http://schemas.microsoft.com/office/drawing/2014/main" id="{63EB8985-295A-4A67-9341-653849EF10AF}"/>
                </a:ext>
              </a:extLst>
            </p:cNvPr>
            <p:cNvSpPr/>
            <p:nvPr/>
          </p:nvSpPr>
          <p:spPr>
            <a:xfrm>
              <a:off x="784788" y="1375086"/>
              <a:ext cx="2527207" cy="2502970"/>
            </a:xfrm>
            <a:prstGeom prst="ellipse">
              <a:avLst/>
            </a:pr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a:extLst>
                <a:ext uri="{FF2B5EF4-FFF2-40B4-BE49-F238E27FC236}">
                  <a16:creationId xmlns="" xmlns:a16="http://schemas.microsoft.com/office/drawing/2014/main" id="{866F4BB7-9A68-4AD6-95D3-D4939A3B9EB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13164" y="1502229"/>
              <a:ext cx="2270459" cy="2248684"/>
            </a:xfrm>
            <a:prstGeom prst="ellipse">
              <a:avLst/>
            </a:prstGeom>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1233919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1CE9ACF-3F93-4C7D-A6BF-453127366F6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93522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B414762F-AFFF-4EA9-B577-FA73F05B1D42}"/>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 xmlns:a16="http://schemas.microsoft.com/office/drawing/2014/main" id="{75BD3477-F3D7-4954-A61A-DB30C3CE8195}"/>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 xmlns:a16="http://schemas.microsoft.com/office/drawing/2014/main" id="{73A1C8FA-7243-44BB-B57B-FAF03414785E}"/>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pic>
        <p:nvPicPr>
          <p:cNvPr id="85" name="图片占位符 84" descr="建筑的摆设布局&#10;&#10;描述已自动生成">
            <a:extLst>
              <a:ext uri="{FF2B5EF4-FFF2-40B4-BE49-F238E27FC236}">
                <a16:creationId xmlns="" xmlns:a16="http://schemas.microsoft.com/office/drawing/2014/main" id="{40F08E9A-169E-4FA3-9952-AE902443F2DF}"/>
              </a:ext>
            </a:extLst>
          </p:cNvPr>
          <p:cNvPicPr>
            <a:picLocks noGrp="1" noChangeAspect="1"/>
          </p:cNvPicPr>
          <p:nvPr>
            <p:ph type="pic" sz="quarter" idx="13"/>
          </p:nvPr>
        </p:nvPicPr>
        <p:blipFill>
          <a:blip r:embed="rId4" cstate="email">
            <a:extLst>
              <a:ext uri="{28A0092B-C50C-407E-A947-70E740481C1C}">
                <a14:useLocalDpi xmlns:a14="http://schemas.microsoft.com/office/drawing/2010/main"/>
              </a:ext>
            </a:extLst>
          </a:blip>
          <a:srcRect/>
          <a:stretch>
            <a:fillRect/>
          </a:stretch>
        </p:blipFill>
        <p:spPr/>
      </p:pic>
      <p:pic>
        <p:nvPicPr>
          <p:cNvPr id="89" name="图片占位符 88" descr="建筑前的广场上&#10;&#10;描述已自动生成">
            <a:extLst>
              <a:ext uri="{FF2B5EF4-FFF2-40B4-BE49-F238E27FC236}">
                <a16:creationId xmlns="" xmlns:a16="http://schemas.microsoft.com/office/drawing/2014/main" id="{90F65407-7861-464B-BC32-F1FF100AAEA1}"/>
              </a:ext>
            </a:extLst>
          </p:cNvPr>
          <p:cNvPicPr>
            <a:picLocks noGrp="1" noChangeAspect="1"/>
          </p:cNvPicPr>
          <p:nvPr>
            <p:ph type="pic" sz="quarter" idx="14"/>
          </p:nvPr>
        </p:nvPicPr>
        <p:blipFill>
          <a:blip r:embed="rId5" cstate="email">
            <a:extLst>
              <a:ext uri="{28A0092B-C50C-407E-A947-70E740481C1C}">
                <a14:useLocalDpi xmlns:a14="http://schemas.microsoft.com/office/drawing/2010/main"/>
              </a:ext>
            </a:extLst>
          </a:blip>
          <a:srcRect/>
          <a:stretch>
            <a:fillRect/>
          </a:stretch>
        </p:blipFill>
        <p:spPr/>
      </p:pic>
      <p:pic>
        <p:nvPicPr>
          <p:cNvPr id="87" name="图片占位符 86" descr="图片包含 建筑, 户外, 前, 房子&#10;&#10;描述已自动生成">
            <a:extLst>
              <a:ext uri="{FF2B5EF4-FFF2-40B4-BE49-F238E27FC236}">
                <a16:creationId xmlns="" xmlns:a16="http://schemas.microsoft.com/office/drawing/2014/main" id="{A1B9CF63-B518-4512-A65D-DEA962953D73}"/>
              </a:ext>
            </a:extLst>
          </p:cNvPr>
          <p:cNvPicPr>
            <a:picLocks noGrp="1" noChangeAspect="1"/>
          </p:cNvPicPr>
          <p:nvPr>
            <p:ph type="pic" sz="quarter" idx="15"/>
          </p:nvPr>
        </p:nvPicPr>
        <p:blipFill>
          <a:blip r:embed="rId6" cstate="email">
            <a:extLst>
              <a:ext uri="{28A0092B-C50C-407E-A947-70E740481C1C}">
                <a14:useLocalDpi xmlns:a14="http://schemas.microsoft.com/office/drawing/2010/main"/>
              </a:ext>
            </a:extLst>
          </a:blip>
          <a:srcRect/>
          <a:stretch>
            <a:fillRect/>
          </a:stretch>
        </p:blipFill>
        <p:spPr/>
      </p:pic>
      <p:pic>
        <p:nvPicPr>
          <p:cNvPr id="91" name="图片占位符 90">
            <a:extLst>
              <a:ext uri="{FF2B5EF4-FFF2-40B4-BE49-F238E27FC236}">
                <a16:creationId xmlns="" xmlns:a16="http://schemas.microsoft.com/office/drawing/2014/main" id="{D1A27E29-7E10-46ED-A214-A5D3F065A946}"/>
              </a:ext>
            </a:extLst>
          </p:cNvPr>
          <p:cNvPicPr>
            <a:picLocks noGrp="1" noChangeAspect="1"/>
          </p:cNvPicPr>
          <p:nvPr>
            <p:ph type="pic" sz="quarter" idx="16"/>
          </p:nvPr>
        </p:nvPicPr>
        <p:blipFill>
          <a:blip r:embed="rId7" cstate="email">
            <a:extLst>
              <a:ext uri="{28A0092B-C50C-407E-A947-70E740481C1C}">
                <a14:useLocalDpi xmlns:a14="http://schemas.microsoft.com/office/drawing/2010/main"/>
              </a:ext>
            </a:extLst>
          </a:blip>
          <a:srcRect/>
          <a:stretch>
            <a:fillRect/>
          </a:stretch>
        </p:blipFill>
        <p:spPr/>
      </p:pic>
      <p:sp>
        <p:nvSpPr>
          <p:cNvPr id="92" name="TextBox 88">
            <a:extLst>
              <a:ext uri="{FF2B5EF4-FFF2-40B4-BE49-F238E27FC236}">
                <a16:creationId xmlns="" xmlns:a16="http://schemas.microsoft.com/office/drawing/2014/main" id="{C1C3354D-F6BD-4C19-BBD2-118248209533}"/>
              </a:ext>
            </a:extLst>
          </p:cNvPr>
          <p:cNvSpPr txBox="1"/>
          <p:nvPr/>
        </p:nvSpPr>
        <p:spPr>
          <a:xfrm>
            <a:off x="3845620" y="1819491"/>
            <a:ext cx="1994446" cy="1156855"/>
          </a:xfrm>
          <a:prstGeom prst="rect">
            <a:avLst/>
          </a:prstGeom>
          <a:noFill/>
        </p:spPr>
        <p:txBody>
          <a:bodyPr wrap="square" lIns="0" tIns="0" rIns="0" bIns="0" rtlCol="0">
            <a:spAutoFit/>
          </a:bodyPr>
          <a:lstStyle/>
          <a:p>
            <a:pPr algn="just" defTabSz="685800">
              <a:lnSpc>
                <a:spcPct val="120000"/>
              </a:lnSpc>
            </a:pPr>
            <a:r>
              <a:rPr lang="zh-CN" altLang="en-US" sz="1600" dirty="0">
                <a:solidFill>
                  <a:schemeClr val="bg1"/>
                </a:solidFill>
                <a:latin typeface="微软雅黑" panose="020B0503020204020204" pitchFamily="34" charset="-122"/>
                <a:ea typeface="微软雅黑" panose="020B0503020204020204" pitchFamily="34" charset="-122"/>
                <a:cs typeface="Lato Light"/>
              </a:rPr>
              <a:t>四川大学学校体育场馆设施齐全、设备先进。学校还建有分析测试中心</a:t>
            </a:r>
          </a:p>
        </p:txBody>
      </p:sp>
      <p:sp>
        <p:nvSpPr>
          <p:cNvPr id="93" name="TextBox 88">
            <a:extLst>
              <a:ext uri="{FF2B5EF4-FFF2-40B4-BE49-F238E27FC236}">
                <a16:creationId xmlns="" xmlns:a16="http://schemas.microsoft.com/office/drawing/2014/main" id="{C1346898-A55C-4D39-BF89-BDCD3B4224D7}"/>
              </a:ext>
            </a:extLst>
          </p:cNvPr>
          <p:cNvSpPr txBox="1"/>
          <p:nvPr/>
        </p:nvSpPr>
        <p:spPr>
          <a:xfrm>
            <a:off x="9143454" y="1819491"/>
            <a:ext cx="1994446" cy="1156855"/>
          </a:xfrm>
          <a:prstGeom prst="rect">
            <a:avLst/>
          </a:prstGeom>
          <a:noFill/>
        </p:spPr>
        <p:txBody>
          <a:bodyPr wrap="square" lIns="0" tIns="0" rIns="0" bIns="0" rtlCol="0">
            <a:spAutoFit/>
          </a:bodyPr>
          <a:lstStyle/>
          <a:p>
            <a:pPr algn="just" defTabSz="685800">
              <a:lnSpc>
                <a:spcPct val="120000"/>
              </a:lnSpc>
            </a:pPr>
            <a:r>
              <a:rPr lang="zh-CN" altLang="en-US" sz="1600" dirty="0">
                <a:solidFill>
                  <a:schemeClr val="bg1"/>
                </a:solidFill>
                <a:latin typeface="微软雅黑" panose="020B0503020204020204" pitchFamily="34" charset="-122"/>
                <a:ea typeface="微软雅黑" panose="020B0503020204020204" pitchFamily="34" charset="-122"/>
                <a:cs typeface="Lato Light"/>
              </a:rPr>
              <a:t>四川大学学校体育场馆设施齐全、设备先进。学校还建有分析测试中心</a:t>
            </a:r>
          </a:p>
        </p:txBody>
      </p:sp>
      <p:sp>
        <p:nvSpPr>
          <p:cNvPr id="94" name="TextBox 88">
            <a:extLst>
              <a:ext uri="{FF2B5EF4-FFF2-40B4-BE49-F238E27FC236}">
                <a16:creationId xmlns="" xmlns:a16="http://schemas.microsoft.com/office/drawing/2014/main" id="{5CD545DA-B0B8-42E0-8103-5FBF51C2A507}"/>
              </a:ext>
            </a:extLst>
          </p:cNvPr>
          <p:cNvSpPr txBox="1"/>
          <p:nvPr/>
        </p:nvSpPr>
        <p:spPr>
          <a:xfrm>
            <a:off x="9143454" y="3975435"/>
            <a:ext cx="1994446" cy="1156855"/>
          </a:xfrm>
          <a:prstGeom prst="rect">
            <a:avLst/>
          </a:prstGeom>
          <a:noFill/>
        </p:spPr>
        <p:txBody>
          <a:bodyPr wrap="square" lIns="0" tIns="0" rIns="0" bIns="0" rtlCol="0">
            <a:spAutoFit/>
          </a:bodyPr>
          <a:lstStyle/>
          <a:p>
            <a:pPr algn="just" defTabSz="685800">
              <a:lnSpc>
                <a:spcPct val="120000"/>
              </a:lnSpc>
            </a:pPr>
            <a:r>
              <a:rPr lang="zh-CN" altLang="en-US" sz="1600" dirty="0">
                <a:solidFill>
                  <a:schemeClr val="bg1"/>
                </a:solidFill>
                <a:latin typeface="微软雅黑" panose="020B0503020204020204" pitchFamily="34" charset="-122"/>
                <a:ea typeface="微软雅黑" panose="020B0503020204020204" pitchFamily="34" charset="-122"/>
                <a:cs typeface="Lato Light"/>
              </a:rPr>
              <a:t>四川大学学校体育场馆设施齐全、设备先进。学校还建有分析测试中心</a:t>
            </a:r>
          </a:p>
        </p:txBody>
      </p:sp>
      <p:sp>
        <p:nvSpPr>
          <p:cNvPr id="95" name="TextBox 88">
            <a:extLst>
              <a:ext uri="{FF2B5EF4-FFF2-40B4-BE49-F238E27FC236}">
                <a16:creationId xmlns="" xmlns:a16="http://schemas.microsoft.com/office/drawing/2014/main" id="{45C8BE57-DAF2-4335-BEF2-78B96F049A8D}"/>
              </a:ext>
            </a:extLst>
          </p:cNvPr>
          <p:cNvSpPr txBox="1"/>
          <p:nvPr/>
        </p:nvSpPr>
        <p:spPr>
          <a:xfrm>
            <a:off x="3845620" y="3948801"/>
            <a:ext cx="1994446" cy="1156855"/>
          </a:xfrm>
          <a:prstGeom prst="rect">
            <a:avLst/>
          </a:prstGeom>
          <a:noFill/>
        </p:spPr>
        <p:txBody>
          <a:bodyPr wrap="square" lIns="0" tIns="0" rIns="0" bIns="0" rtlCol="0">
            <a:spAutoFit/>
          </a:bodyPr>
          <a:lstStyle/>
          <a:p>
            <a:pPr algn="just" defTabSz="685800">
              <a:lnSpc>
                <a:spcPct val="120000"/>
              </a:lnSpc>
            </a:pPr>
            <a:r>
              <a:rPr lang="zh-CN" altLang="en-US" sz="1600" dirty="0">
                <a:solidFill>
                  <a:schemeClr val="bg1"/>
                </a:solidFill>
                <a:latin typeface="微软雅黑" panose="020B0503020204020204" pitchFamily="34" charset="-122"/>
                <a:ea typeface="微软雅黑" panose="020B0503020204020204" pitchFamily="34" charset="-122"/>
                <a:cs typeface="Lato Light"/>
              </a:rPr>
              <a:t>四川大学学校体育场馆设施齐全、设备先进。学校还建有分析测试中心</a:t>
            </a:r>
          </a:p>
        </p:txBody>
      </p:sp>
    </p:spTree>
    <p:extLst>
      <p:ext uri="{BB962C8B-B14F-4D97-AF65-F5344CB8AC3E}">
        <p14:creationId xmlns:p14="http://schemas.microsoft.com/office/powerpoint/2010/main" val="2994196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a:extLst>
              <a:ext uri="{FF2B5EF4-FFF2-40B4-BE49-F238E27FC236}">
                <a16:creationId xmlns="" xmlns:a16="http://schemas.microsoft.com/office/drawing/2014/main" id="{A851A0B9-E7EA-4823-9C06-6D4881F88B6A}"/>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 xmlns:a16="http://schemas.microsoft.com/office/drawing/2014/main" id="{FF4D60E2-7136-4744-ACCF-D3F8C8E25528}"/>
              </a:ext>
            </a:extLst>
          </p:cNvPr>
          <p:cNvSpPr/>
          <p:nvPr/>
        </p:nvSpPr>
        <p:spPr>
          <a:xfrm>
            <a:off x="4392081" y="1325363"/>
            <a:ext cx="1101576" cy="1135296"/>
          </a:xfrm>
          <a:prstGeom prst="ellipse">
            <a:avLst/>
          </a:prstGeom>
          <a:blipFill dpi="0" rotWithShape="1">
            <a:blip r:embed="rId3"/>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a:latin typeface="Agency FB" panose="020B0503020202020204" pitchFamily="34" charset="0"/>
                <a:ea typeface="微软雅黑" panose="020B0503020204020204" pitchFamily="34" charset="-122"/>
              </a:rPr>
              <a:t>关键词</a:t>
            </a:r>
          </a:p>
        </p:txBody>
      </p:sp>
      <p:sp>
        <p:nvSpPr>
          <p:cNvPr id="12" name="椭圆 11">
            <a:extLst>
              <a:ext uri="{FF2B5EF4-FFF2-40B4-BE49-F238E27FC236}">
                <a16:creationId xmlns="" xmlns:a16="http://schemas.microsoft.com/office/drawing/2014/main" id="{8E1EA2AE-FD93-4BBD-92F3-EF5D97CBC9F5}"/>
              </a:ext>
            </a:extLst>
          </p:cNvPr>
          <p:cNvSpPr/>
          <p:nvPr/>
        </p:nvSpPr>
        <p:spPr>
          <a:xfrm>
            <a:off x="6727370" y="2923138"/>
            <a:ext cx="1090355" cy="1135296"/>
          </a:xfrm>
          <a:prstGeom prst="ellipse">
            <a:avLst/>
          </a:prstGeom>
          <a:blipFill dpi="0" rotWithShape="1">
            <a:blip r:embed="rId4"/>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a:latin typeface="Agency FB" panose="020B0503020202020204" pitchFamily="34" charset="0"/>
                <a:ea typeface="微软雅黑" panose="020B0503020204020204" pitchFamily="34" charset="-122"/>
              </a:rPr>
              <a:t>关键词</a:t>
            </a:r>
          </a:p>
        </p:txBody>
      </p:sp>
      <p:sp>
        <p:nvSpPr>
          <p:cNvPr id="13" name="椭圆 12">
            <a:extLst>
              <a:ext uri="{FF2B5EF4-FFF2-40B4-BE49-F238E27FC236}">
                <a16:creationId xmlns="" xmlns:a16="http://schemas.microsoft.com/office/drawing/2014/main" id="{20FE23FE-41D2-4915-8A63-6AC31563F964}"/>
              </a:ext>
            </a:extLst>
          </p:cNvPr>
          <p:cNvSpPr/>
          <p:nvPr/>
        </p:nvSpPr>
        <p:spPr>
          <a:xfrm>
            <a:off x="4392081" y="4520911"/>
            <a:ext cx="1101576" cy="1135296"/>
          </a:xfrm>
          <a:prstGeom prst="ellipse">
            <a:avLst/>
          </a:prstGeom>
          <a:blipFill dpi="0" rotWithShape="1">
            <a:blip r:embed="rId3"/>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a:latin typeface="Agency FB" panose="020B0503020202020204" pitchFamily="34" charset="0"/>
                <a:ea typeface="微软雅黑" panose="020B0503020204020204" pitchFamily="34" charset="-122"/>
              </a:rPr>
              <a:t>关键词</a:t>
            </a:r>
          </a:p>
        </p:txBody>
      </p:sp>
      <p:sp>
        <p:nvSpPr>
          <p:cNvPr id="14" name="TextBox 88">
            <a:extLst>
              <a:ext uri="{FF2B5EF4-FFF2-40B4-BE49-F238E27FC236}">
                <a16:creationId xmlns="" xmlns:a16="http://schemas.microsoft.com/office/drawing/2014/main" id="{96B44884-200C-4C12-8684-D02DD1172CF0}"/>
              </a:ext>
            </a:extLst>
          </p:cNvPr>
          <p:cNvSpPr txBox="1"/>
          <p:nvPr/>
        </p:nvSpPr>
        <p:spPr>
          <a:xfrm>
            <a:off x="5825605" y="1515014"/>
            <a:ext cx="5096120" cy="861390"/>
          </a:xfrm>
          <a:prstGeom prst="rect">
            <a:avLst/>
          </a:prstGeom>
          <a:noFill/>
        </p:spPr>
        <p:txBody>
          <a:bodyPr wrap="square" lIns="0" tIns="0" rIns="0" bIns="0" rtlCol="0">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四川大学学校体育场馆设施齐全、设备先进。学校还建有分析测试中心、现代教育技术中心、国家外语考试与出国留学人员培训机构</a:t>
            </a:r>
          </a:p>
        </p:txBody>
      </p:sp>
      <p:sp>
        <p:nvSpPr>
          <p:cNvPr id="15" name="TextBox 88">
            <a:extLst>
              <a:ext uri="{FF2B5EF4-FFF2-40B4-BE49-F238E27FC236}">
                <a16:creationId xmlns="" xmlns:a16="http://schemas.microsoft.com/office/drawing/2014/main" id="{9DBB3A2B-DB24-455D-9DD7-56CD6BC8AE34}"/>
              </a:ext>
            </a:extLst>
          </p:cNvPr>
          <p:cNvSpPr txBox="1"/>
          <p:nvPr/>
        </p:nvSpPr>
        <p:spPr>
          <a:xfrm>
            <a:off x="1305641" y="3112025"/>
            <a:ext cx="4808042" cy="861390"/>
          </a:xfrm>
          <a:prstGeom prst="rect">
            <a:avLst/>
          </a:prstGeom>
          <a:noFill/>
        </p:spPr>
        <p:txBody>
          <a:bodyPr wrap="square" lIns="0" tIns="0" rIns="0" bIns="0" rtlCol="0">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四川大学学校体育场馆设施齐全、设备先进。学校还建有分析测试中心、现代教育技术中心、国家外语考试与出国留学人员培训机构</a:t>
            </a:r>
          </a:p>
        </p:txBody>
      </p:sp>
      <p:sp>
        <p:nvSpPr>
          <p:cNvPr id="16" name="TextBox 88">
            <a:extLst>
              <a:ext uri="{FF2B5EF4-FFF2-40B4-BE49-F238E27FC236}">
                <a16:creationId xmlns="" xmlns:a16="http://schemas.microsoft.com/office/drawing/2014/main" id="{E4D96955-2414-45EC-8433-EF3D0313E3AC}"/>
              </a:ext>
            </a:extLst>
          </p:cNvPr>
          <p:cNvSpPr txBox="1"/>
          <p:nvPr/>
        </p:nvSpPr>
        <p:spPr>
          <a:xfrm>
            <a:off x="5825605" y="4762739"/>
            <a:ext cx="5096120" cy="861390"/>
          </a:xfrm>
          <a:prstGeom prst="rect">
            <a:avLst/>
          </a:prstGeom>
          <a:noFill/>
        </p:spPr>
        <p:txBody>
          <a:bodyPr wrap="square" lIns="0" tIns="0" rIns="0" bIns="0" rtlCol="0">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四川大学学校体育场馆设施齐全、设备先进。学校还建有分析测试中心、现代教育技术中心、国家外语考试与出国留学人员培训机构以及成人继续教育</a:t>
            </a:r>
          </a:p>
        </p:txBody>
      </p:sp>
      <p:cxnSp>
        <p:nvCxnSpPr>
          <p:cNvPr id="35" name="直接连接符 34">
            <a:extLst>
              <a:ext uri="{FF2B5EF4-FFF2-40B4-BE49-F238E27FC236}">
                <a16:creationId xmlns="" xmlns:a16="http://schemas.microsoft.com/office/drawing/2014/main" id="{5E70ED32-1ED4-4AFB-8019-B5CDFF1B5C8B}"/>
              </a:ext>
            </a:extLst>
          </p:cNvPr>
          <p:cNvCxnSpPr>
            <a:cxnSpLocks/>
          </p:cNvCxnSpPr>
          <p:nvPr/>
        </p:nvCxnSpPr>
        <p:spPr>
          <a:xfrm flipV="1">
            <a:off x="965200" y="2684939"/>
            <a:ext cx="10232796" cy="15811"/>
          </a:xfrm>
          <a:prstGeom prst="line">
            <a:avLst/>
          </a:prstGeom>
          <a:ln>
            <a:solidFill>
              <a:srgbClr val="494A4D"/>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BD645056-9D1A-4848-BB9A-46ADE7CE37C2}"/>
              </a:ext>
            </a:extLst>
          </p:cNvPr>
          <p:cNvCxnSpPr>
            <a:cxnSpLocks/>
          </p:cNvCxnSpPr>
          <p:nvPr/>
        </p:nvCxnSpPr>
        <p:spPr>
          <a:xfrm flipV="1">
            <a:off x="1097220" y="4276990"/>
            <a:ext cx="10089672" cy="15589"/>
          </a:xfrm>
          <a:prstGeom prst="line">
            <a:avLst/>
          </a:prstGeom>
          <a:ln>
            <a:solidFill>
              <a:srgbClr val="494A4D"/>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BE8AB6C1-1DA4-42F9-A09F-BA5C4CF352CD}"/>
              </a:ext>
            </a:extLst>
          </p:cNvPr>
          <p:cNvCxnSpPr>
            <a:cxnSpLocks/>
          </p:cNvCxnSpPr>
          <p:nvPr/>
        </p:nvCxnSpPr>
        <p:spPr>
          <a:xfrm flipV="1">
            <a:off x="1025659" y="5883711"/>
            <a:ext cx="10089672" cy="15589"/>
          </a:xfrm>
          <a:prstGeom prst="line">
            <a:avLst/>
          </a:prstGeom>
          <a:ln>
            <a:solidFill>
              <a:srgbClr val="494A4D"/>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BFA1E1FB-5B86-472D-89C0-C1557D4A1844}"/>
              </a:ext>
            </a:extLst>
          </p:cNvPr>
          <p:cNvCxnSpPr>
            <a:cxnSpLocks/>
          </p:cNvCxnSpPr>
          <p:nvPr/>
        </p:nvCxnSpPr>
        <p:spPr>
          <a:xfrm flipV="1">
            <a:off x="1137128" y="1092222"/>
            <a:ext cx="10089672" cy="15589"/>
          </a:xfrm>
          <a:prstGeom prst="line">
            <a:avLst/>
          </a:prstGeom>
          <a:ln>
            <a:solidFill>
              <a:srgbClr val="494A4D"/>
            </a:solidFill>
          </a:ln>
        </p:spPr>
        <p:style>
          <a:lnRef idx="1">
            <a:schemeClr val="accent1"/>
          </a:lnRef>
          <a:fillRef idx="0">
            <a:schemeClr val="accent1"/>
          </a:fillRef>
          <a:effectRef idx="0">
            <a:schemeClr val="accent1"/>
          </a:effectRef>
          <a:fontRef idx="minor">
            <a:schemeClr val="tx1"/>
          </a:fontRef>
        </p:style>
      </p:cxnSp>
      <p:sp>
        <p:nvSpPr>
          <p:cNvPr id="26" name="任意多边形: 形状 25">
            <a:extLst>
              <a:ext uri="{FF2B5EF4-FFF2-40B4-BE49-F238E27FC236}">
                <a16:creationId xmlns="" xmlns:a16="http://schemas.microsoft.com/office/drawing/2014/main" id="{D66D48EA-AC2F-4787-916D-14B84FA4D4C6}"/>
              </a:ext>
            </a:extLst>
          </p:cNvPr>
          <p:cNvSpPr/>
          <p:nvPr/>
        </p:nvSpPr>
        <p:spPr>
          <a:xfrm>
            <a:off x="8264367" y="2694830"/>
            <a:ext cx="2933628" cy="1594713"/>
          </a:xfrm>
          <a:custGeom>
            <a:avLst/>
            <a:gdLst>
              <a:gd name="connsiteX0" fmla="*/ 0 w 3104272"/>
              <a:gd name="connsiteY0" fmla="*/ 0 h 1847346"/>
              <a:gd name="connsiteX1" fmla="*/ 3104272 w 3104272"/>
              <a:gd name="connsiteY1" fmla="*/ 0 h 1847346"/>
              <a:gd name="connsiteX2" fmla="*/ 3104272 w 3104272"/>
              <a:gd name="connsiteY2" fmla="*/ 1847346 h 1847346"/>
              <a:gd name="connsiteX3" fmla="*/ 0 w 3104272"/>
              <a:gd name="connsiteY3" fmla="*/ 1847346 h 1847346"/>
              <a:gd name="connsiteX4" fmla="*/ 0 w 3104272"/>
              <a:gd name="connsiteY4" fmla="*/ 1719876 h 1847346"/>
              <a:gd name="connsiteX5" fmla="*/ 38148 w 3104272"/>
              <a:gd name="connsiteY5" fmla="*/ 1651685 h 1847346"/>
              <a:gd name="connsiteX6" fmla="*/ 190913 w 3104272"/>
              <a:gd name="connsiteY6" fmla="*/ 983174 h 1847346"/>
              <a:gd name="connsiteX7" fmla="*/ 38148 w 3104272"/>
              <a:gd name="connsiteY7" fmla="*/ 314664 h 1847346"/>
              <a:gd name="connsiteX8" fmla="*/ 0 w 3104272"/>
              <a:gd name="connsiteY8" fmla="*/ 246473 h 184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04272" h="1847346">
                <a:moveTo>
                  <a:pt x="0" y="0"/>
                </a:moveTo>
                <a:lnTo>
                  <a:pt x="3104272" y="0"/>
                </a:lnTo>
                <a:lnTo>
                  <a:pt x="3104272" y="1847346"/>
                </a:lnTo>
                <a:lnTo>
                  <a:pt x="0" y="1847346"/>
                </a:lnTo>
                <a:lnTo>
                  <a:pt x="0" y="1719876"/>
                </a:lnTo>
                <a:lnTo>
                  <a:pt x="38148" y="1651685"/>
                </a:lnTo>
                <a:cubicBezTo>
                  <a:pt x="134596" y="1460854"/>
                  <a:pt x="190913" y="1230805"/>
                  <a:pt x="190913" y="983174"/>
                </a:cubicBezTo>
                <a:cubicBezTo>
                  <a:pt x="190913" y="735543"/>
                  <a:pt x="134596" y="505494"/>
                  <a:pt x="38148" y="314664"/>
                </a:cubicBezTo>
                <a:lnTo>
                  <a:pt x="0" y="246473"/>
                </a:lnTo>
                <a:close/>
              </a:path>
            </a:pathLst>
          </a:custGeom>
          <a:blipFill dpi="0" rotWithShape="1">
            <a:blip r:embed="rId5" cstate="print">
              <a:extLst>
                <a:ext uri="{28A0092B-C50C-407E-A947-70E740481C1C}">
                  <a14:useLocalDpi xmlns:a14="http://schemas.microsoft.com/office/drawing/2010/main"/>
                </a:ext>
              </a:extLst>
            </a:blip>
            <a:srcRect/>
            <a:stretch>
              <a:fillRect t="-16734" b="-16734"/>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dirty="0">
              <a:ea typeface="微软雅黑" panose="020B0503020204020204" pitchFamily="34" charset="-122"/>
            </a:endParaRPr>
          </a:p>
        </p:txBody>
      </p:sp>
      <p:sp>
        <p:nvSpPr>
          <p:cNvPr id="28" name="任意多边形: 形状 27">
            <a:extLst>
              <a:ext uri="{FF2B5EF4-FFF2-40B4-BE49-F238E27FC236}">
                <a16:creationId xmlns="" xmlns:a16="http://schemas.microsoft.com/office/drawing/2014/main" id="{992AED99-7D7F-47BB-A21A-2F7CEAD9F61D}"/>
              </a:ext>
            </a:extLst>
          </p:cNvPr>
          <p:cNvSpPr/>
          <p:nvPr/>
        </p:nvSpPr>
        <p:spPr>
          <a:xfrm>
            <a:off x="977719" y="4292801"/>
            <a:ext cx="3072479" cy="1598724"/>
          </a:xfrm>
          <a:custGeom>
            <a:avLst/>
            <a:gdLst>
              <a:gd name="connsiteX0" fmla="*/ 0 w 3222171"/>
              <a:gd name="connsiteY0" fmla="*/ 0 h 1844597"/>
              <a:gd name="connsiteX1" fmla="*/ 3222171 w 3222171"/>
              <a:gd name="connsiteY1" fmla="*/ 0 h 1844597"/>
              <a:gd name="connsiteX2" fmla="*/ 3222171 w 3222171"/>
              <a:gd name="connsiteY2" fmla="*/ 30753 h 1844597"/>
              <a:gd name="connsiteX3" fmla="*/ 3171929 w 3222171"/>
              <a:gd name="connsiteY3" fmla="*/ 91791 h 1844597"/>
              <a:gd name="connsiteX4" fmla="*/ 2909938 w 3222171"/>
              <a:gd name="connsiteY4" fmla="*/ 937257 h 1844597"/>
              <a:gd name="connsiteX5" fmla="*/ 3171929 w 3222171"/>
              <a:gd name="connsiteY5" fmla="*/ 1782724 h 1844597"/>
              <a:gd name="connsiteX6" fmla="*/ 3222171 w 3222171"/>
              <a:gd name="connsiteY6" fmla="*/ 1843762 h 1844597"/>
              <a:gd name="connsiteX7" fmla="*/ 3222171 w 3222171"/>
              <a:gd name="connsiteY7" fmla="*/ 1844597 h 1844597"/>
              <a:gd name="connsiteX8" fmla="*/ 0 w 3222171"/>
              <a:gd name="connsiteY8" fmla="*/ 1844597 h 184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22171" h="1844597">
                <a:moveTo>
                  <a:pt x="0" y="0"/>
                </a:moveTo>
                <a:lnTo>
                  <a:pt x="3222171" y="0"/>
                </a:lnTo>
                <a:lnTo>
                  <a:pt x="3222171" y="30753"/>
                </a:lnTo>
                <a:lnTo>
                  <a:pt x="3171929" y="91791"/>
                </a:lnTo>
                <a:cubicBezTo>
                  <a:pt x="3010058" y="308165"/>
                  <a:pt x="2909938" y="607082"/>
                  <a:pt x="2909938" y="937257"/>
                </a:cubicBezTo>
                <a:cubicBezTo>
                  <a:pt x="2909938" y="1267432"/>
                  <a:pt x="3010058" y="1566350"/>
                  <a:pt x="3171929" y="1782724"/>
                </a:cubicBezTo>
                <a:lnTo>
                  <a:pt x="3222171" y="1843762"/>
                </a:lnTo>
                <a:lnTo>
                  <a:pt x="3222171" y="1844597"/>
                </a:lnTo>
                <a:lnTo>
                  <a:pt x="0" y="1844597"/>
                </a:lnTo>
                <a:close/>
              </a:path>
            </a:pathLst>
          </a:custGeom>
          <a:blipFill dpi="0" rotWithShape="1">
            <a:blip r:embed="rId6" cstate="print">
              <a:extLst>
                <a:ext uri="{28A0092B-C50C-407E-A947-70E740481C1C}">
                  <a14:useLocalDpi xmlns:a14="http://schemas.microsoft.com/office/drawing/2010/main"/>
                </a:ext>
              </a:extLst>
            </a:blip>
            <a:srcRect/>
            <a:stretch>
              <a:fillRect t="-2000" b="-6000"/>
            </a:stretch>
          </a:bli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dirty="0">
              <a:ea typeface="微软雅黑" panose="020B0503020204020204" pitchFamily="34" charset="-122"/>
            </a:endParaRPr>
          </a:p>
        </p:txBody>
      </p:sp>
      <p:sp>
        <p:nvSpPr>
          <p:cNvPr id="18" name="任意多边形 68">
            <a:extLst>
              <a:ext uri="{FF2B5EF4-FFF2-40B4-BE49-F238E27FC236}">
                <a16:creationId xmlns="" xmlns:a16="http://schemas.microsoft.com/office/drawing/2014/main" id="{B5AA30DF-DDBE-4DFF-B0F8-6886B37FFD1F}"/>
              </a:ext>
            </a:extLst>
          </p:cNvPr>
          <p:cNvSpPr/>
          <p:nvPr/>
        </p:nvSpPr>
        <p:spPr>
          <a:xfrm rot="5400000" flipH="1">
            <a:off x="7441239" y="3141002"/>
            <a:ext cx="1596466" cy="704115"/>
          </a:xfrm>
          <a:custGeom>
            <a:avLst/>
            <a:gdLst>
              <a:gd name="connsiteX0" fmla="*/ 1809165 w 1809165"/>
              <a:gd name="connsiteY0" fmla="*/ 287982 h 650257"/>
              <a:gd name="connsiteX1" fmla="*/ 1809165 w 1809165"/>
              <a:gd name="connsiteY1" fmla="*/ 650257 h 650257"/>
              <a:gd name="connsiteX2" fmla="*/ 1755609 w 1809165"/>
              <a:gd name="connsiteY2" fmla="*/ 597163 h 650257"/>
              <a:gd name="connsiteX3" fmla="*/ 1614139 w 1809165"/>
              <a:gd name="connsiteY3" fmla="*/ 490610 h 650257"/>
              <a:gd name="connsiteX4" fmla="*/ 285284 w 1809165"/>
              <a:gd name="connsiteY4" fmla="*/ 436864 h 650257"/>
              <a:gd name="connsiteX5" fmla="*/ 2088 w 1809165"/>
              <a:gd name="connsiteY5" fmla="*/ 644211 h 650257"/>
              <a:gd name="connsiteX6" fmla="*/ 0 w 1809165"/>
              <a:gd name="connsiteY6" fmla="*/ 646513 h 650257"/>
              <a:gd name="connsiteX7" fmla="*/ 0 w 1809165"/>
              <a:gd name="connsiteY7" fmla="*/ 287097 h 650257"/>
              <a:gd name="connsiteX8" fmla="*/ 151948 w 1809165"/>
              <a:gd name="connsiteY8" fmla="*/ 190838 h 650257"/>
              <a:gd name="connsiteX9" fmla="*/ 1766910 w 1809165"/>
              <a:gd name="connsiteY9" fmla="*/ 256156 h 65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9165" h="650257">
                <a:moveTo>
                  <a:pt x="1809165" y="287982"/>
                </a:moveTo>
                <a:lnTo>
                  <a:pt x="1809165" y="650257"/>
                </a:lnTo>
                <a:lnTo>
                  <a:pt x="1755609" y="597163"/>
                </a:lnTo>
                <a:cubicBezTo>
                  <a:pt x="1711297" y="558788"/>
                  <a:pt x="1664083" y="523153"/>
                  <a:pt x="1614139" y="490610"/>
                </a:cubicBezTo>
                <a:cubicBezTo>
                  <a:pt x="1214590" y="230265"/>
                  <a:pt x="704552" y="209637"/>
                  <a:pt x="285284" y="436864"/>
                </a:cubicBezTo>
                <a:cubicBezTo>
                  <a:pt x="180467" y="493671"/>
                  <a:pt x="85531" y="563688"/>
                  <a:pt x="2088" y="644211"/>
                </a:cubicBezTo>
                <a:lnTo>
                  <a:pt x="0" y="646513"/>
                </a:lnTo>
                <a:lnTo>
                  <a:pt x="0" y="287097"/>
                </a:lnTo>
                <a:lnTo>
                  <a:pt x="151948" y="190838"/>
                </a:lnTo>
                <a:cubicBezTo>
                  <a:pt x="661487" y="-85312"/>
                  <a:pt x="1281337" y="-60242"/>
                  <a:pt x="1766910" y="256156"/>
                </a:cubicBezTo>
                <a:close/>
              </a:path>
            </a:pathLst>
          </a:custGeom>
          <a:blipFill>
            <a:blip r:embed="rId4"/>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a typeface="微软雅黑" panose="020B0503020204020204" pitchFamily="34" charset="-122"/>
            </a:endParaRPr>
          </a:p>
        </p:txBody>
      </p:sp>
      <p:sp>
        <p:nvSpPr>
          <p:cNvPr id="19" name="任意多边形 79">
            <a:extLst>
              <a:ext uri="{FF2B5EF4-FFF2-40B4-BE49-F238E27FC236}">
                <a16:creationId xmlns="" xmlns:a16="http://schemas.microsoft.com/office/drawing/2014/main" id="{F2ECBB35-9BCB-4E09-86E7-A6C1A17CE074}"/>
              </a:ext>
            </a:extLst>
          </p:cNvPr>
          <p:cNvSpPr/>
          <p:nvPr/>
        </p:nvSpPr>
        <p:spPr>
          <a:xfrm rot="16200000">
            <a:off x="3214444" y="4741796"/>
            <a:ext cx="1605118" cy="704116"/>
          </a:xfrm>
          <a:custGeom>
            <a:avLst/>
            <a:gdLst>
              <a:gd name="connsiteX0" fmla="*/ 1809165 w 1809165"/>
              <a:gd name="connsiteY0" fmla="*/ 287982 h 650257"/>
              <a:gd name="connsiteX1" fmla="*/ 1809165 w 1809165"/>
              <a:gd name="connsiteY1" fmla="*/ 650257 h 650257"/>
              <a:gd name="connsiteX2" fmla="*/ 1755609 w 1809165"/>
              <a:gd name="connsiteY2" fmla="*/ 597163 h 650257"/>
              <a:gd name="connsiteX3" fmla="*/ 1614139 w 1809165"/>
              <a:gd name="connsiteY3" fmla="*/ 490610 h 650257"/>
              <a:gd name="connsiteX4" fmla="*/ 285284 w 1809165"/>
              <a:gd name="connsiteY4" fmla="*/ 436864 h 650257"/>
              <a:gd name="connsiteX5" fmla="*/ 2088 w 1809165"/>
              <a:gd name="connsiteY5" fmla="*/ 644211 h 650257"/>
              <a:gd name="connsiteX6" fmla="*/ 0 w 1809165"/>
              <a:gd name="connsiteY6" fmla="*/ 646513 h 650257"/>
              <a:gd name="connsiteX7" fmla="*/ 0 w 1809165"/>
              <a:gd name="connsiteY7" fmla="*/ 287097 h 650257"/>
              <a:gd name="connsiteX8" fmla="*/ 151948 w 1809165"/>
              <a:gd name="connsiteY8" fmla="*/ 190838 h 650257"/>
              <a:gd name="connsiteX9" fmla="*/ 1766910 w 1809165"/>
              <a:gd name="connsiteY9" fmla="*/ 256156 h 65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9165" h="650257">
                <a:moveTo>
                  <a:pt x="1809165" y="287982"/>
                </a:moveTo>
                <a:lnTo>
                  <a:pt x="1809165" y="650257"/>
                </a:lnTo>
                <a:lnTo>
                  <a:pt x="1755609" y="597163"/>
                </a:lnTo>
                <a:cubicBezTo>
                  <a:pt x="1711297" y="558788"/>
                  <a:pt x="1664083" y="523153"/>
                  <a:pt x="1614139" y="490610"/>
                </a:cubicBezTo>
                <a:cubicBezTo>
                  <a:pt x="1214590" y="230265"/>
                  <a:pt x="704552" y="209637"/>
                  <a:pt x="285284" y="436864"/>
                </a:cubicBezTo>
                <a:cubicBezTo>
                  <a:pt x="180467" y="493671"/>
                  <a:pt x="85531" y="563688"/>
                  <a:pt x="2088" y="644211"/>
                </a:cubicBezTo>
                <a:lnTo>
                  <a:pt x="0" y="646513"/>
                </a:lnTo>
                <a:lnTo>
                  <a:pt x="0" y="287097"/>
                </a:lnTo>
                <a:lnTo>
                  <a:pt x="151948" y="190838"/>
                </a:lnTo>
                <a:cubicBezTo>
                  <a:pt x="661487" y="-85312"/>
                  <a:pt x="1281337" y="-60242"/>
                  <a:pt x="1766910" y="256156"/>
                </a:cubicBezTo>
                <a:close/>
              </a:path>
            </a:pathLst>
          </a:custGeom>
          <a:blipFill dpi="0" rotWithShape="1">
            <a:blip r:embed="rId3"/>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a typeface="微软雅黑" panose="020B0503020204020204" pitchFamily="34" charset="-122"/>
            </a:endParaRPr>
          </a:p>
        </p:txBody>
      </p:sp>
      <p:sp>
        <p:nvSpPr>
          <p:cNvPr id="29" name="任意多边形: 形状 28">
            <a:extLst>
              <a:ext uri="{FF2B5EF4-FFF2-40B4-BE49-F238E27FC236}">
                <a16:creationId xmlns="" xmlns:a16="http://schemas.microsoft.com/office/drawing/2014/main" id="{2D7E8761-E4E3-4483-88A4-001F14567763}"/>
              </a:ext>
            </a:extLst>
          </p:cNvPr>
          <p:cNvSpPr/>
          <p:nvPr/>
        </p:nvSpPr>
        <p:spPr>
          <a:xfrm>
            <a:off x="965200" y="1096145"/>
            <a:ext cx="3057047" cy="1604606"/>
          </a:xfrm>
          <a:custGeom>
            <a:avLst/>
            <a:gdLst>
              <a:gd name="connsiteX0" fmla="*/ 0 w 3222171"/>
              <a:gd name="connsiteY0" fmla="*/ 0 h 1838203"/>
              <a:gd name="connsiteX1" fmla="*/ 3222171 w 3222171"/>
              <a:gd name="connsiteY1" fmla="*/ 0 h 1838203"/>
              <a:gd name="connsiteX2" fmla="*/ 3222171 w 3222171"/>
              <a:gd name="connsiteY2" fmla="*/ 52370 h 1838203"/>
              <a:gd name="connsiteX3" fmla="*/ 3166005 w 3222171"/>
              <a:gd name="connsiteY3" fmla="*/ 134976 h 1838203"/>
              <a:gd name="connsiteX4" fmla="*/ 2961746 w 3222171"/>
              <a:gd name="connsiteY4" fmla="*/ 895533 h 1838203"/>
              <a:gd name="connsiteX5" fmla="*/ 3166005 w 3222171"/>
              <a:gd name="connsiteY5" fmla="*/ 1656090 h 1838203"/>
              <a:gd name="connsiteX6" fmla="*/ 3222171 w 3222171"/>
              <a:gd name="connsiteY6" fmla="*/ 1738697 h 1838203"/>
              <a:gd name="connsiteX7" fmla="*/ 3222171 w 3222171"/>
              <a:gd name="connsiteY7" fmla="*/ 1838203 h 1838203"/>
              <a:gd name="connsiteX8" fmla="*/ 0 w 3222171"/>
              <a:gd name="connsiteY8" fmla="*/ 1838203 h 183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22171" h="1838203">
                <a:moveTo>
                  <a:pt x="0" y="0"/>
                </a:moveTo>
                <a:lnTo>
                  <a:pt x="3222171" y="0"/>
                </a:lnTo>
                <a:lnTo>
                  <a:pt x="3222171" y="52370"/>
                </a:lnTo>
                <a:lnTo>
                  <a:pt x="3166005" y="134976"/>
                </a:lnTo>
                <a:cubicBezTo>
                  <a:pt x="3038400" y="341658"/>
                  <a:pt x="2961746" y="606630"/>
                  <a:pt x="2961746" y="895533"/>
                </a:cubicBezTo>
                <a:cubicBezTo>
                  <a:pt x="2961746" y="1184436"/>
                  <a:pt x="3038400" y="1449408"/>
                  <a:pt x="3166005" y="1656090"/>
                </a:cubicBezTo>
                <a:lnTo>
                  <a:pt x="3222171" y="1738697"/>
                </a:lnTo>
                <a:lnTo>
                  <a:pt x="3222171" y="1838203"/>
                </a:lnTo>
                <a:lnTo>
                  <a:pt x="0" y="1838203"/>
                </a:lnTo>
                <a:close/>
              </a:path>
            </a:pathLst>
          </a:custGeom>
          <a:blipFill dpi="0" rotWithShape="1">
            <a:blip r:embed="rId7" cstate="print">
              <a:extLst>
                <a:ext uri="{28A0092B-C50C-407E-A947-70E740481C1C}">
                  <a14:useLocalDpi xmlns:a14="http://schemas.microsoft.com/office/drawing/2010/main"/>
                </a:ext>
              </a:extLst>
            </a:blip>
            <a:srcRect/>
            <a:stretch>
              <a:fillRect t="-2000" b="-23000"/>
            </a:stretch>
          </a:bli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dirty="0">
              <a:ea typeface="微软雅黑" panose="020B0503020204020204" pitchFamily="34" charset="-122"/>
            </a:endParaRPr>
          </a:p>
        </p:txBody>
      </p:sp>
      <p:sp>
        <p:nvSpPr>
          <p:cNvPr id="21" name="任意多边形 79">
            <a:extLst>
              <a:ext uri="{FF2B5EF4-FFF2-40B4-BE49-F238E27FC236}">
                <a16:creationId xmlns="" xmlns:a16="http://schemas.microsoft.com/office/drawing/2014/main" id="{9B9B37BF-A845-4D4A-BF09-152A49B684BC}"/>
              </a:ext>
            </a:extLst>
          </p:cNvPr>
          <p:cNvSpPr/>
          <p:nvPr/>
        </p:nvSpPr>
        <p:spPr>
          <a:xfrm rot="16200000">
            <a:off x="3207688" y="1544627"/>
            <a:ext cx="1605118" cy="704116"/>
          </a:xfrm>
          <a:custGeom>
            <a:avLst/>
            <a:gdLst>
              <a:gd name="connsiteX0" fmla="*/ 1809165 w 1809165"/>
              <a:gd name="connsiteY0" fmla="*/ 287982 h 650257"/>
              <a:gd name="connsiteX1" fmla="*/ 1809165 w 1809165"/>
              <a:gd name="connsiteY1" fmla="*/ 650257 h 650257"/>
              <a:gd name="connsiteX2" fmla="*/ 1755609 w 1809165"/>
              <a:gd name="connsiteY2" fmla="*/ 597163 h 650257"/>
              <a:gd name="connsiteX3" fmla="*/ 1614139 w 1809165"/>
              <a:gd name="connsiteY3" fmla="*/ 490610 h 650257"/>
              <a:gd name="connsiteX4" fmla="*/ 285284 w 1809165"/>
              <a:gd name="connsiteY4" fmla="*/ 436864 h 650257"/>
              <a:gd name="connsiteX5" fmla="*/ 2088 w 1809165"/>
              <a:gd name="connsiteY5" fmla="*/ 644211 h 650257"/>
              <a:gd name="connsiteX6" fmla="*/ 0 w 1809165"/>
              <a:gd name="connsiteY6" fmla="*/ 646513 h 650257"/>
              <a:gd name="connsiteX7" fmla="*/ 0 w 1809165"/>
              <a:gd name="connsiteY7" fmla="*/ 287097 h 650257"/>
              <a:gd name="connsiteX8" fmla="*/ 151948 w 1809165"/>
              <a:gd name="connsiteY8" fmla="*/ 190838 h 650257"/>
              <a:gd name="connsiteX9" fmla="*/ 1766910 w 1809165"/>
              <a:gd name="connsiteY9" fmla="*/ 256156 h 650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9165" h="650257">
                <a:moveTo>
                  <a:pt x="1809165" y="287982"/>
                </a:moveTo>
                <a:lnTo>
                  <a:pt x="1809165" y="650257"/>
                </a:lnTo>
                <a:lnTo>
                  <a:pt x="1755609" y="597163"/>
                </a:lnTo>
                <a:cubicBezTo>
                  <a:pt x="1711297" y="558788"/>
                  <a:pt x="1664083" y="523153"/>
                  <a:pt x="1614139" y="490610"/>
                </a:cubicBezTo>
                <a:cubicBezTo>
                  <a:pt x="1214590" y="230265"/>
                  <a:pt x="704552" y="209637"/>
                  <a:pt x="285284" y="436864"/>
                </a:cubicBezTo>
                <a:cubicBezTo>
                  <a:pt x="180467" y="493671"/>
                  <a:pt x="85531" y="563688"/>
                  <a:pt x="2088" y="644211"/>
                </a:cubicBezTo>
                <a:lnTo>
                  <a:pt x="0" y="646513"/>
                </a:lnTo>
                <a:lnTo>
                  <a:pt x="0" y="287097"/>
                </a:lnTo>
                <a:lnTo>
                  <a:pt x="151948" y="190838"/>
                </a:lnTo>
                <a:cubicBezTo>
                  <a:pt x="661487" y="-85312"/>
                  <a:pt x="1281337" y="-60242"/>
                  <a:pt x="1766910" y="256156"/>
                </a:cubicBezTo>
                <a:close/>
              </a:path>
            </a:pathLst>
          </a:custGeom>
          <a:blipFill dpi="0" rotWithShape="1">
            <a:blip r:embed="rId3"/>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a typeface="微软雅黑" panose="020B0503020204020204" pitchFamily="34" charset="-122"/>
            </a:endParaRPr>
          </a:p>
        </p:txBody>
      </p:sp>
      <p:sp>
        <p:nvSpPr>
          <p:cNvPr id="43" name="矩形 42">
            <a:extLst>
              <a:ext uri="{FF2B5EF4-FFF2-40B4-BE49-F238E27FC236}">
                <a16:creationId xmlns="" xmlns:a16="http://schemas.microsoft.com/office/drawing/2014/main" id="{C527CC7D-4E40-41A4-B049-27CA54694B42}"/>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 xmlns:a16="http://schemas.microsoft.com/office/drawing/2014/main" id="{1C2E78F8-8035-49B1-8A7E-F797C4708BE1}"/>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Tree>
    <p:extLst>
      <p:ext uri="{BB962C8B-B14F-4D97-AF65-F5344CB8AC3E}">
        <p14:creationId xmlns:p14="http://schemas.microsoft.com/office/powerpoint/2010/main" val="384883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4="http://schemas.microsoft.com/office/drawing/2010/main" xmlns:a16="http://schemas.microsoft.com/office/drawing/2014/main">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文本框 6">
            <a:extLst>
              <a:ext uri="{FF2B5EF4-FFF2-40B4-BE49-F238E27FC236}">
                <a16:creationId xmlns="" xmlns:a16="http://schemas.microsoft.com/office/drawing/2014/main" id="{AB5C5489-C206-4891-A389-46286882E240}"/>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 xmlns:a16="http://schemas.microsoft.com/office/drawing/2014/main" id="{4635931F-748E-4484-8E39-4574681587D7}"/>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818ED07C-CC04-425F-A877-D3AB963740E1}"/>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29" name="îṣlîḍè">
            <a:extLst>
              <a:ext uri="{FF2B5EF4-FFF2-40B4-BE49-F238E27FC236}">
                <a16:creationId xmlns="" xmlns:a16="http://schemas.microsoft.com/office/drawing/2014/main" id="{C9F0A1A2-52DB-4FFA-8181-8A6FC7C48AAD}"/>
              </a:ext>
            </a:extLst>
          </p:cNvPr>
          <p:cNvSpPr/>
          <p:nvPr/>
        </p:nvSpPr>
        <p:spPr>
          <a:xfrm>
            <a:off x="3896802" y="1262743"/>
            <a:ext cx="4616029" cy="4616028"/>
          </a:xfrm>
          <a:prstGeom prst="diamond">
            <a:avLst/>
          </a:prstGeom>
          <a:solidFill>
            <a:srgbClr val="A6220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b="0" i="0" u="none" strike="noStrike" kern="1200" cap="none" spc="0" normalizeH="0" baseline="0" noProof="0" dirty="0">
              <a:ln>
                <a:noFill/>
              </a:ln>
              <a:solidFill>
                <a:prstClr val="white"/>
              </a:solidFill>
              <a:effectLst/>
              <a:uLnTx/>
              <a:uFillTx/>
              <a:latin typeface="等线" panose="02010600030101010101" charset="-122"/>
              <a:ea typeface="微软雅黑" panose="020B0503020204020204" charset="-122"/>
              <a:cs typeface="+mn-cs"/>
            </a:endParaRPr>
          </a:p>
        </p:txBody>
      </p:sp>
      <p:sp>
        <p:nvSpPr>
          <p:cNvPr id="32" name="iṡlïďe">
            <a:extLst>
              <a:ext uri="{FF2B5EF4-FFF2-40B4-BE49-F238E27FC236}">
                <a16:creationId xmlns="" xmlns:a16="http://schemas.microsoft.com/office/drawing/2014/main" id="{34364C51-DE22-4507-86CB-C4AE1DECF8B0}"/>
              </a:ext>
            </a:extLst>
          </p:cNvPr>
          <p:cNvSpPr txBox="1"/>
          <p:nvPr/>
        </p:nvSpPr>
        <p:spPr>
          <a:xfrm>
            <a:off x="2212726" y="3973055"/>
            <a:ext cx="1886766" cy="376242"/>
          </a:xfrm>
          <a:prstGeom prst="rect">
            <a:avLst/>
          </a:prstGeom>
          <a:ln w="12700">
            <a:miter lim="400000"/>
          </a:ln>
        </p:spPr>
        <p:txBody>
          <a:bodyPr lIns="45719" rIns="45719" anchor="ctr">
            <a:noAutofit/>
          </a:bodyPr>
          <a:lstStyle>
            <a:lvl1pPr algn="ctr">
              <a:defRPr b="1">
                <a:solidFill>
                  <a:srgbClr val="FFFFFF"/>
                </a:solidFill>
              </a:defRPr>
            </a:lvl1pPr>
          </a:lstStyle>
          <a:p>
            <a:r>
              <a:rPr lang="zh-CN" altLang="en-US" sz="2000" b="0" dirty="0">
                <a:solidFill>
                  <a:srgbClr val="A7220C"/>
                </a:solidFill>
                <a:latin typeface="微软雅黑" panose="020B0503020204020204" pitchFamily="34" charset="-122"/>
                <a:ea typeface="微软雅黑" panose="020B0503020204020204" pitchFamily="34" charset="-122"/>
              </a:rPr>
              <a:t>小标题</a:t>
            </a:r>
          </a:p>
        </p:txBody>
      </p:sp>
      <p:sp>
        <p:nvSpPr>
          <p:cNvPr id="34" name="ïšļiḍè">
            <a:extLst>
              <a:ext uri="{FF2B5EF4-FFF2-40B4-BE49-F238E27FC236}">
                <a16:creationId xmlns="" xmlns:a16="http://schemas.microsoft.com/office/drawing/2014/main" id="{75B290F4-4695-4A5E-840B-43548E199CE2}"/>
              </a:ext>
            </a:extLst>
          </p:cNvPr>
          <p:cNvSpPr txBox="1"/>
          <p:nvPr/>
        </p:nvSpPr>
        <p:spPr>
          <a:xfrm>
            <a:off x="8242676" y="1996736"/>
            <a:ext cx="1886764" cy="568449"/>
          </a:xfrm>
          <a:prstGeom prst="rect">
            <a:avLst/>
          </a:prstGeom>
          <a:ln w="12700">
            <a:miter lim="400000"/>
          </a:ln>
        </p:spPr>
        <p:txBody>
          <a:bodyPr lIns="45719" rIns="45719" anchor="ctr">
            <a:normAutofit/>
          </a:bodyPr>
          <a:lstStyle>
            <a:lvl1pPr algn="ctr">
              <a:defRPr b="1">
                <a:solidFill>
                  <a:srgbClr val="FFFFFF"/>
                </a:solidFill>
              </a:defRPr>
            </a:lvl1pPr>
          </a:lstStyle>
          <a:p>
            <a:r>
              <a:rPr lang="zh-CN" altLang="en-US" sz="2000" b="0" dirty="0">
                <a:solidFill>
                  <a:srgbClr val="A7220C"/>
                </a:solidFill>
                <a:latin typeface="微软雅黑" panose="020B0503020204020204" pitchFamily="34" charset="-122"/>
                <a:ea typeface="微软雅黑" panose="020B0503020204020204" pitchFamily="34" charset="-122"/>
              </a:rPr>
              <a:t>小标题</a:t>
            </a:r>
          </a:p>
        </p:txBody>
      </p:sp>
      <p:sp>
        <p:nvSpPr>
          <p:cNvPr id="36" name="iṩļîḍé">
            <a:extLst>
              <a:ext uri="{FF2B5EF4-FFF2-40B4-BE49-F238E27FC236}">
                <a16:creationId xmlns="" xmlns:a16="http://schemas.microsoft.com/office/drawing/2014/main" id="{755C1E37-96DC-4366-85B0-7A5D987C946A}"/>
              </a:ext>
            </a:extLst>
          </p:cNvPr>
          <p:cNvSpPr txBox="1"/>
          <p:nvPr/>
        </p:nvSpPr>
        <p:spPr>
          <a:xfrm>
            <a:off x="8306052" y="3897614"/>
            <a:ext cx="1886764" cy="542944"/>
          </a:xfrm>
          <a:prstGeom prst="rect">
            <a:avLst/>
          </a:prstGeom>
          <a:ln w="12700">
            <a:miter lim="400000"/>
          </a:ln>
        </p:spPr>
        <p:txBody>
          <a:bodyPr lIns="45719" rIns="45719" anchor="ctr">
            <a:normAutofit/>
          </a:bodyPr>
          <a:lstStyle>
            <a:lvl1pPr algn="ctr">
              <a:defRPr b="1">
                <a:solidFill>
                  <a:srgbClr val="FFFFFF"/>
                </a:solidFill>
              </a:defRPr>
            </a:lvl1pPr>
          </a:lstStyle>
          <a:p>
            <a:r>
              <a:rPr lang="zh-CN" altLang="en-US" sz="2000" b="0" dirty="0">
                <a:solidFill>
                  <a:srgbClr val="A7220C"/>
                </a:solidFill>
                <a:latin typeface="微软雅黑" panose="020B0503020204020204" pitchFamily="34" charset="-122"/>
                <a:ea typeface="微软雅黑" panose="020B0503020204020204" pitchFamily="34" charset="-122"/>
              </a:rPr>
              <a:t>小标题</a:t>
            </a:r>
          </a:p>
        </p:txBody>
      </p:sp>
      <p:sp>
        <p:nvSpPr>
          <p:cNvPr id="37" name="直接连接符 2">
            <a:extLst>
              <a:ext uri="{FF2B5EF4-FFF2-40B4-BE49-F238E27FC236}">
                <a16:creationId xmlns="" xmlns:a16="http://schemas.microsoft.com/office/drawing/2014/main" id="{42CFE145-4E96-4FD2-9587-023D1BE1C848}"/>
              </a:ext>
            </a:extLst>
          </p:cNvPr>
          <p:cNvSpPr/>
          <p:nvPr/>
        </p:nvSpPr>
        <p:spPr>
          <a:xfrm>
            <a:off x="2682925" y="4403782"/>
            <a:ext cx="946369" cy="1"/>
          </a:xfrm>
          <a:prstGeom prst="line">
            <a:avLst/>
          </a:prstGeom>
          <a:ln w="15875">
            <a:solidFill>
              <a:srgbClr val="A73A37"/>
            </a:solidFill>
            <a:miter/>
          </a:ln>
        </p:spPr>
        <p:txBody>
          <a:bodyPr lIns="45719" rIns="45719"/>
          <a:lstStyle/>
          <a:p>
            <a:pPr algn="ctr"/>
            <a:endParaRPr sz="2400"/>
          </a:p>
        </p:txBody>
      </p:sp>
      <p:sp>
        <p:nvSpPr>
          <p:cNvPr id="38" name="直接连接符 51">
            <a:extLst>
              <a:ext uri="{FF2B5EF4-FFF2-40B4-BE49-F238E27FC236}">
                <a16:creationId xmlns="" xmlns:a16="http://schemas.microsoft.com/office/drawing/2014/main" id="{E406BF2A-88CB-4AB4-9995-F26D6571947B}"/>
              </a:ext>
            </a:extLst>
          </p:cNvPr>
          <p:cNvSpPr/>
          <p:nvPr/>
        </p:nvSpPr>
        <p:spPr>
          <a:xfrm>
            <a:off x="8712874" y="2517684"/>
            <a:ext cx="946369" cy="1"/>
          </a:xfrm>
          <a:prstGeom prst="line">
            <a:avLst/>
          </a:prstGeom>
          <a:ln w="15875">
            <a:solidFill>
              <a:srgbClr val="A73A37"/>
            </a:solidFill>
            <a:miter/>
          </a:ln>
        </p:spPr>
        <p:txBody>
          <a:bodyPr lIns="45719" rIns="45719"/>
          <a:lstStyle/>
          <a:p>
            <a:endParaRPr sz="2400"/>
          </a:p>
        </p:txBody>
      </p:sp>
      <p:sp>
        <p:nvSpPr>
          <p:cNvPr id="39" name="直接连接符 55">
            <a:extLst>
              <a:ext uri="{FF2B5EF4-FFF2-40B4-BE49-F238E27FC236}">
                <a16:creationId xmlns="" xmlns:a16="http://schemas.microsoft.com/office/drawing/2014/main" id="{BB767EBB-8E8F-48DE-97F0-FE608C58CA2E}"/>
              </a:ext>
            </a:extLst>
          </p:cNvPr>
          <p:cNvSpPr/>
          <p:nvPr/>
        </p:nvSpPr>
        <p:spPr>
          <a:xfrm>
            <a:off x="8776250" y="4396079"/>
            <a:ext cx="946369" cy="1"/>
          </a:xfrm>
          <a:prstGeom prst="line">
            <a:avLst/>
          </a:prstGeom>
          <a:ln w="15875">
            <a:solidFill>
              <a:srgbClr val="A73A37"/>
            </a:solidFill>
            <a:miter/>
          </a:ln>
        </p:spPr>
        <p:txBody>
          <a:bodyPr lIns="45719" rIns="45719"/>
          <a:lstStyle/>
          <a:p>
            <a:endParaRPr sz="2400" dirty="0"/>
          </a:p>
        </p:txBody>
      </p:sp>
      <p:sp>
        <p:nvSpPr>
          <p:cNvPr id="40" name="iŝļide">
            <a:extLst>
              <a:ext uri="{FF2B5EF4-FFF2-40B4-BE49-F238E27FC236}">
                <a16:creationId xmlns="" xmlns:a16="http://schemas.microsoft.com/office/drawing/2014/main" id="{22BBFE21-D089-474D-8CA3-99AE7BD867FD}"/>
              </a:ext>
            </a:extLst>
          </p:cNvPr>
          <p:cNvSpPr txBox="1"/>
          <p:nvPr/>
        </p:nvSpPr>
        <p:spPr>
          <a:xfrm>
            <a:off x="2062559" y="2579724"/>
            <a:ext cx="2110807" cy="663630"/>
          </a:xfrm>
          <a:prstGeom prst="rect">
            <a:avLst/>
          </a:prstGeom>
          <a:ln w="12700">
            <a:miter lim="400000"/>
          </a:ln>
        </p:spPr>
        <p:txBody>
          <a:bodyPr lIns="46799" tIns="46799" rIns="46799" bIns="46799">
            <a:normAutofit fontScale="85000" lnSpcReduction="20000"/>
          </a:bodyPr>
          <a:lstStyle>
            <a:lvl1pPr defTabSz="777240">
              <a:lnSpc>
                <a:spcPct val="135000"/>
              </a:lnSpc>
              <a:defRPr sz="1360">
                <a:solidFill>
                  <a:srgbClr val="FFFFFF"/>
                </a:solidFill>
              </a:defRPr>
            </a:lvl1pPr>
          </a:lstStyle>
          <a:p>
            <a:pPr algn="ctr">
              <a:lnSpc>
                <a:spcPct val="15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国家高新技术</a:t>
            </a:r>
            <a:endParaRPr lang="en-US" altLang="zh-CN" sz="1600" dirty="0">
              <a:solidFill>
                <a:srgbClr val="363636"/>
              </a:solidFill>
              <a:latin typeface="微软雅黑" panose="020B0503020204020204" pitchFamily="34" charset="-122"/>
              <a:ea typeface="微软雅黑" panose="020B0503020204020204" pitchFamily="34" charset="-122"/>
              <a:cs typeface="Lato Light"/>
            </a:endParaRPr>
          </a:p>
          <a:p>
            <a:pPr algn="ctr">
              <a:lnSpc>
                <a:spcPct val="15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创业服务中心</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1" name="iṥliḓê">
            <a:extLst>
              <a:ext uri="{FF2B5EF4-FFF2-40B4-BE49-F238E27FC236}">
                <a16:creationId xmlns="" xmlns:a16="http://schemas.microsoft.com/office/drawing/2014/main" id="{EC773DCB-B74E-404E-975F-BDF9B0798DF0}"/>
              </a:ext>
            </a:extLst>
          </p:cNvPr>
          <p:cNvSpPr txBox="1"/>
          <p:nvPr/>
        </p:nvSpPr>
        <p:spPr>
          <a:xfrm>
            <a:off x="2174580" y="2125434"/>
            <a:ext cx="1886764" cy="376242"/>
          </a:xfrm>
          <a:prstGeom prst="rect">
            <a:avLst/>
          </a:prstGeom>
          <a:ln w="12700">
            <a:miter lim="400000"/>
          </a:ln>
        </p:spPr>
        <p:txBody>
          <a:bodyPr lIns="45719" rIns="45719" anchor="ctr">
            <a:noAutofit/>
          </a:bodyPr>
          <a:lstStyle>
            <a:lvl1pPr algn="ctr">
              <a:defRPr b="1">
                <a:solidFill>
                  <a:srgbClr val="FFFFFF"/>
                </a:solidFill>
              </a:defRPr>
            </a:lvl1pPr>
          </a:lstStyle>
          <a:p>
            <a:r>
              <a:rPr lang="zh-CN" altLang="en-US" sz="2000" b="0" dirty="0">
                <a:solidFill>
                  <a:srgbClr val="A7220C"/>
                </a:solidFill>
                <a:latin typeface="微软雅黑" panose="020B0503020204020204" pitchFamily="34" charset="-122"/>
                <a:ea typeface="微软雅黑" panose="020B0503020204020204" pitchFamily="34" charset="-122"/>
              </a:rPr>
              <a:t>小标题</a:t>
            </a:r>
            <a:endParaRPr sz="2000" b="0" dirty="0" err="1">
              <a:solidFill>
                <a:srgbClr val="A7220C"/>
              </a:solidFill>
              <a:latin typeface="微软雅黑" panose="020B0503020204020204" pitchFamily="34" charset="-122"/>
              <a:ea typeface="微软雅黑" panose="020B0503020204020204" pitchFamily="34" charset="-122"/>
            </a:endParaRPr>
          </a:p>
        </p:txBody>
      </p:sp>
      <p:sp>
        <p:nvSpPr>
          <p:cNvPr id="42" name="直接连接符 53">
            <a:extLst>
              <a:ext uri="{FF2B5EF4-FFF2-40B4-BE49-F238E27FC236}">
                <a16:creationId xmlns="" xmlns:a16="http://schemas.microsoft.com/office/drawing/2014/main" id="{C5DA6052-B1DC-4FFF-9B32-B19EC58F196D}"/>
              </a:ext>
            </a:extLst>
          </p:cNvPr>
          <p:cNvSpPr/>
          <p:nvPr/>
        </p:nvSpPr>
        <p:spPr>
          <a:xfrm>
            <a:off x="2633186" y="2551402"/>
            <a:ext cx="969553" cy="1"/>
          </a:xfrm>
          <a:prstGeom prst="line">
            <a:avLst/>
          </a:prstGeom>
          <a:ln w="15875">
            <a:solidFill>
              <a:srgbClr val="A73A37"/>
            </a:solidFill>
            <a:miter/>
          </a:ln>
        </p:spPr>
        <p:txBody>
          <a:bodyPr lIns="45719" rIns="45719"/>
          <a:lstStyle/>
          <a:p>
            <a:pPr algn="ctr"/>
            <a:endParaRPr sz="2800"/>
          </a:p>
        </p:txBody>
      </p:sp>
      <p:sp>
        <p:nvSpPr>
          <p:cNvPr id="48" name="iṡlïďe">
            <a:extLst>
              <a:ext uri="{FF2B5EF4-FFF2-40B4-BE49-F238E27FC236}">
                <a16:creationId xmlns="" xmlns:a16="http://schemas.microsoft.com/office/drawing/2014/main" id="{0DF7475E-96AD-418C-967A-C51CFA51A505}"/>
              </a:ext>
            </a:extLst>
          </p:cNvPr>
          <p:cNvSpPr txBox="1"/>
          <p:nvPr/>
        </p:nvSpPr>
        <p:spPr>
          <a:xfrm>
            <a:off x="4119059" y="5398954"/>
            <a:ext cx="3985575" cy="396075"/>
          </a:xfrm>
          <a:prstGeom prst="rect">
            <a:avLst/>
          </a:prstGeom>
          <a:ln w="12700">
            <a:miter lim="400000"/>
          </a:ln>
        </p:spPr>
        <p:txBody>
          <a:bodyPr lIns="45719" rIns="45719" anchor="ctr">
            <a:noAutofit/>
          </a:bodyPr>
          <a:lstStyle>
            <a:lvl1pPr algn="ctr">
              <a:defRPr b="1">
                <a:solidFill>
                  <a:srgbClr val="FFFFFF"/>
                </a:solidFill>
              </a:defRPr>
            </a:lvl1pPr>
          </a:lstStyle>
          <a:p>
            <a:endParaRPr lang="zh-CN" altLang="en-US" sz="3600" b="0" dirty="0">
              <a:solidFill>
                <a:srgbClr val="A7220C"/>
              </a:solidFill>
              <a:latin typeface="微软雅黑" panose="020B0503020204020204" pitchFamily="34" charset="-122"/>
              <a:ea typeface="微软雅黑" panose="020B0503020204020204" pitchFamily="34" charset="-122"/>
            </a:endParaRPr>
          </a:p>
        </p:txBody>
      </p:sp>
      <p:cxnSp>
        <p:nvCxnSpPr>
          <p:cNvPr id="49" name="直接连接符 48">
            <a:extLst>
              <a:ext uri="{FF2B5EF4-FFF2-40B4-BE49-F238E27FC236}">
                <a16:creationId xmlns="" xmlns:a16="http://schemas.microsoft.com/office/drawing/2014/main" id="{0B6D6B01-2742-48B2-9FA3-39E243C643D7}"/>
              </a:ext>
            </a:extLst>
          </p:cNvPr>
          <p:cNvCxnSpPr>
            <a:cxnSpLocks/>
          </p:cNvCxnSpPr>
          <p:nvPr/>
        </p:nvCxnSpPr>
        <p:spPr>
          <a:xfrm flipV="1">
            <a:off x="6185178" y="1564814"/>
            <a:ext cx="0" cy="4022287"/>
          </a:xfrm>
          <a:prstGeom prst="line">
            <a:avLst/>
          </a:prstGeom>
          <a:ln w="12700" cap="flat">
            <a:solidFill>
              <a:srgbClr val="494A4D"/>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1" name="iŝļide">
            <a:extLst>
              <a:ext uri="{FF2B5EF4-FFF2-40B4-BE49-F238E27FC236}">
                <a16:creationId xmlns="" xmlns:a16="http://schemas.microsoft.com/office/drawing/2014/main" id="{9E8127AA-C3E3-4F0A-BBA1-FDAD47B64E5D}"/>
              </a:ext>
            </a:extLst>
          </p:cNvPr>
          <p:cNvSpPr txBox="1"/>
          <p:nvPr/>
        </p:nvSpPr>
        <p:spPr>
          <a:xfrm>
            <a:off x="2100706" y="4472197"/>
            <a:ext cx="2110807" cy="663630"/>
          </a:xfrm>
          <a:prstGeom prst="rect">
            <a:avLst/>
          </a:prstGeom>
          <a:ln w="12700">
            <a:miter lim="400000"/>
          </a:ln>
        </p:spPr>
        <p:txBody>
          <a:bodyPr lIns="46799" tIns="46799" rIns="46799" bIns="46799">
            <a:normAutofit fontScale="85000" lnSpcReduction="20000"/>
          </a:bodyPr>
          <a:lstStyle>
            <a:lvl1pPr defTabSz="777240">
              <a:lnSpc>
                <a:spcPct val="135000"/>
              </a:lnSpc>
              <a:defRPr sz="1360">
                <a:solidFill>
                  <a:srgbClr val="FFFFFF"/>
                </a:solidFill>
              </a:defRPr>
            </a:lvl1pPr>
          </a:lstStyle>
          <a:p>
            <a:pPr algn="ctr">
              <a:lnSpc>
                <a:spcPct val="15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国家高新技术</a:t>
            </a:r>
            <a:endParaRPr lang="en-US" altLang="zh-CN" sz="1600" dirty="0">
              <a:solidFill>
                <a:srgbClr val="363636"/>
              </a:solidFill>
              <a:latin typeface="微软雅黑" panose="020B0503020204020204" pitchFamily="34" charset="-122"/>
              <a:ea typeface="微软雅黑" panose="020B0503020204020204" pitchFamily="34" charset="-122"/>
              <a:cs typeface="Lato Light"/>
            </a:endParaRPr>
          </a:p>
          <a:p>
            <a:pPr algn="ctr">
              <a:lnSpc>
                <a:spcPct val="15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创业服务中心</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3" name="iŝļide">
            <a:extLst>
              <a:ext uri="{FF2B5EF4-FFF2-40B4-BE49-F238E27FC236}">
                <a16:creationId xmlns="" xmlns:a16="http://schemas.microsoft.com/office/drawing/2014/main" id="{F0797CC1-BE18-4E11-8A28-E7F7E3F2279F}"/>
              </a:ext>
            </a:extLst>
          </p:cNvPr>
          <p:cNvSpPr txBox="1"/>
          <p:nvPr/>
        </p:nvSpPr>
        <p:spPr>
          <a:xfrm>
            <a:off x="8194031" y="4472197"/>
            <a:ext cx="2110807" cy="663630"/>
          </a:xfrm>
          <a:prstGeom prst="rect">
            <a:avLst/>
          </a:prstGeom>
          <a:ln w="12700">
            <a:miter lim="400000"/>
          </a:ln>
        </p:spPr>
        <p:txBody>
          <a:bodyPr lIns="46799" tIns="46799" rIns="46799" bIns="46799">
            <a:normAutofit fontScale="85000" lnSpcReduction="20000"/>
          </a:bodyPr>
          <a:lstStyle>
            <a:lvl1pPr defTabSz="777240">
              <a:lnSpc>
                <a:spcPct val="135000"/>
              </a:lnSpc>
              <a:defRPr sz="1360">
                <a:solidFill>
                  <a:srgbClr val="FFFFFF"/>
                </a:solidFill>
              </a:defRPr>
            </a:lvl1pPr>
          </a:lstStyle>
          <a:p>
            <a:pPr algn="ctr">
              <a:lnSpc>
                <a:spcPct val="15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国家高新技术</a:t>
            </a:r>
            <a:endParaRPr lang="en-US" altLang="zh-CN" sz="1600" dirty="0">
              <a:solidFill>
                <a:srgbClr val="363636"/>
              </a:solidFill>
              <a:latin typeface="微软雅黑" panose="020B0503020204020204" pitchFamily="34" charset="-122"/>
              <a:ea typeface="微软雅黑" panose="020B0503020204020204" pitchFamily="34" charset="-122"/>
              <a:cs typeface="Lato Light"/>
            </a:endParaRPr>
          </a:p>
          <a:p>
            <a:pPr algn="ctr">
              <a:lnSpc>
                <a:spcPct val="15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创业服务中心</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4" name="iŝļide">
            <a:extLst>
              <a:ext uri="{FF2B5EF4-FFF2-40B4-BE49-F238E27FC236}">
                <a16:creationId xmlns="" xmlns:a16="http://schemas.microsoft.com/office/drawing/2014/main" id="{D23CFBBB-42F6-4D7E-A85E-C85FEAFEEA17}"/>
              </a:ext>
            </a:extLst>
          </p:cNvPr>
          <p:cNvSpPr txBox="1"/>
          <p:nvPr/>
        </p:nvSpPr>
        <p:spPr>
          <a:xfrm>
            <a:off x="8130655" y="2552626"/>
            <a:ext cx="2110807" cy="663630"/>
          </a:xfrm>
          <a:prstGeom prst="rect">
            <a:avLst/>
          </a:prstGeom>
          <a:ln w="12700">
            <a:miter lim="400000"/>
          </a:ln>
        </p:spPr>
        <p:txBody>
          <a:bodyPr lIns="46799" tIns="46799" rIns="46799" bIns="46799">
            <a:normAutofit fontScale="85000" lnSpcReduction="20000"/>
          </a:bodyPr>
          <a:lstStyle>
            <a:lvl1pPr defTabSz="777240">
              <a:lnSpc>
                <a:spcPct val="135000"/>
              </a:lnSpc>
              <a:defRPr sz="1360">
                <a:solidFill>
                  <a:srgbClr val="FFFFFF"/>
                </a:solidFill>
              </a:defRPr>
            </a:lvl1pPr>
          </a:lstStyle>
          <a:p>
            <a:pPr algn="ctr">
              <a:lnSpc>
                <a:spcPct val="15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国家高新技术</a:t>
            </a:r>
            <a:endParaRPr lang="en-US" altLang="zh-CN" sz="1600" dirty="0">
              <a:solidFill>
                <a:srgbClr val="363636"/>
              </a:solidFill>
              <a:latin typeface="微软雅黑" panose="020B0503020204020204" pitchFamily="34" charset="-122"/>
              <a:ea typeface="微软雅黑" panose="020B0503020204020204" pitchFamily="34" charset="-122"/>
              <a:cs typeface="Lato Light"/>
            </a:endParaRPr>
          </a:p>
          <a:p>
            <a:pPr algn="ctr">
              <a:lnSpc>
                <a:spcPct val="15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创业服务中心</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62" name="图片占位符 61" descr="建筑的设计&#10;&#10;描述已自动生成">
            <a:extLst>
              <a:ext uri="{FF2B5EF4-FFF2-40B4-BE49-F238E27FC236}">
                <a16:creationId xmlns="" xmlns:a16="http://schemas.microsoft.com/office/drawing/2014/main" id="{C5B74E4E-2169-4A8F-A4CF-AD8A7890F6D3}"/>
              </a:ext>
            </a:extLst>
          </p:cNvPr>
          <p:cNvPicPr>
            <a:picLocks noGrp="1" noChangeAspect="1"/>
          </p:cNvPicPr>
          <p:nvPr>
            <p:ph type="pic" sz="quarter" idx="13"/>
          </p:nvPr>
        </p:nvPicPr>
        <p:blipFill>
          <a:blip r:embed="rId4" cstate="email">
            <a:extLst>
              <a:ext uri="{28A0092B-C50C-407E-A947-70E740481C1C}">
                <a14:useLocalDpi xmlns:a14="http://schemas.microsoft.com/office/drawing/2010/main"/>
              </a:ext>
            </a:extLst>
          </a:blip>
          <a:srcRect/>
          <a:stretch>
            <a:fillRect/>
          </a:stretch>
        </p:blipFill>
        <p:spPr/>
      </p:pic>
      <p:pic>
        <p:nvPicPr>
          <p:cNvPr id="66" name="图片占位符 65" descr="图片包含 户外, 钟表, 塔, 建筑&#10;&#10;描述已自动生成">
            <a:extLst>
              <a:ext uri="{FF2B5EF4-FFF2-40B4-BE49-F238E27FC236}">
                <a16:creationId xmlns="" xmlns:a16="http://schemas.microsoft.com/office/drawing/2014/main" id="{7A3F62C5-47A6-4D47-807E-97FAC7DBAF1B}"/>
              </a:ext>
            </a:extLst>
          </p:cNvPr>
          <p:cNvPicPr>
            <a:picLocks noGrp="1" noChangeAspect="1"/>
          </p:cNvPicPr>
          <p:nvPr>
            <p:ph type="pic" sz="quarter" idx="15"/>
          </p:nvPr>
        </p:nvPicPr>
        <p:blipFill>
          <a:blip r:embed="rId5" cstate="email">
            <a:extLst>
              <a:ext uri="{28A0092B-C50C-407E-A947-70E740481C1C}">
                <a14:useLocalDpi xmlns:a14="http://schemas.microsoft.com/office/drawing/2010/main"/>
              </a:ext>
            </a:extLst>
          </a:blip>
          <a:srcRect/>
          <a:stretch>
            <a:fillRect/>
          </a:stretch>
        </p:blipFill>
        <p:spPr>
          <a:xfrm>
            <a:off x="6192377" y="3561838"/>
            <a:ext cx="2073275" cy="2022475"/>
          </a:xfrm>
        </p:spPr>
      </p:pic>
      <p:pic>
        <p:nvPicPr>
          <p:cNvPr id="82" name="图片占位符 81" descr="图片包含 建筑, 街道, 灯光, 绿色&#10;&#10;描述已自动生成">
            <a:extLst>
              <a:ext uri="{FF2B5EF4-FFF2-40B4-BE49-F238E27FC236}">
                <a16:creationId xmlns="" xmlns:a16="http://schemas.microsoft.com/office/drawing/2014/main" id="{54562167-D5C9-494A-AD6F-B60259CECE06}"/>
              </a:ext>
            </a:extLst>
          </p:cNvPr>
          <p:cNvPicPr>
            <a:picLocks noGrp="1" noChangeAspect="1"/>
          </p:cNvPicPr>
          <p:nvPr>
            <p:ph type="pic" sz="quarter" idx="16"/>
          </p:nvPr>
        </p:nvPicPr>
        <p:blipFill>
          <a:blip r:embed="rId6" cstate="email">
            <a:extLst>
              <a:ext uri="{28A0092B-C50C-407E-A947-70E740481C1C}">
                <a14:useLocalDpi xmlns:a14="http://schemas.microsoft.com/office/drawing/2010/main"/>
              </a:ext>
            </a:extLst>
          </a:blip>
          <a:srcRect/>
          <a:stretch>
            <a:fillRect/>
          </a:stretch>
        </p:blipFill>
        <p:spPr>
          <a:xfrm>
            <a:off x="6179701" y="1569720"/>
            <a:ext cx="2073275" cy="2022475"/>
          </a:xfrm>
        </p:spPr>
      </p:pic>
      <p:cxnSp>
        <p:nvCxnSpPr>
          <p:cNvPr id="85" name="直接连接符 84">
            <a:extLst>
              <a:ext uri="{FF2B5EF4-FFF2-40B4-BE49-F238E27FC236}">
                <a16:creationId xmlns="" xmlns:a16="http://schemas.microsoft.com/office/drawing/2014/main" id="{CDAC475C-5BB5-4D61-826F-718BEE916028}"/>
              </a:ext>
            </a:extLst>
          </p:cNvPr>
          <p:cNvCxnSpPr>
            <a:cxnSpLocks/>
            <a:stCxn id="29" idx="2"/>
            <a:endCxn id="29" idx="0"/>
          </p:cNvCxnSpPr>
          <p:nvPr/>
        </p:nvCxnSpPr>
        <p:spPr>
          <a:xfrm flipV="1">
            <a:off x="6204817" y="1262743"/>
            <a:ext cx="0" cy="4616028"/>
          </a:xfrm>
          <a:prstGeom prst="line">
            <a:avLst/>
          </a:prstGeom>
          <a:ln w="15875" cap="flat">
            <a:solidFill>
              <a:schemeClr val="bg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631AC8B4-4F4E-49D0-BAB0-78452746A99B}"/>
              </a:ext>
            </a:extLst>
          </p:cNvPr>
          <p:cNvCxnSpPr>
            <a:cxnSpLocks/>
            <a:stCxn id="29" idx="1"/>
            <a:endCxn id="29" idx="3"/>
          </p:cNvCxnSpPr>
          <p:nvPr/>
        </p:nvCxnSpPr>
        <p:spPr>
          <a:xfrm>
            <a:off x="3896802" y="3570757"/>
            <a:ext cx="4616029" cy="0"/>
          </a:xfrm>
          <a:prstGeom prst="line">
            <a:avLst/>
          </a:prstGeom>
          <a:ln w="12700" cap="flat">
            <a:solidFill>
              <a:schemeClr val="bg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pic>
        <p:nvPicPr>
          <p:cNvPr id="97" name="图片占位符 96" descr="图片包含 建筑&#10;&#10;描述已自动生成">
            <a:extLst>
              <a:ext uri="{FF2B5EF4-FFF2-40B4-BE49-F238E27FC236}">
                <a16:creationId xmlns="" xmlns:a16="http://schemas.microsoft.com/office/drawing/2014/main" id="{2F620859-9976-4001-9313-78608A400128}"/>
              </a:ext>
            </a:extLst>
          </p:cNvPr>
          <p:cNvPicPr>
            <a:picLocks noGrp="1" noChangeAspect="1"/>
          </p:cNvPicPr>
          <p:nvPr>
            <p:ph type="pic" sz="quarter" idx="14"/>
          </p:nvPr>
        </p:nvPicPr>
        <p:blipFill>
          <a:blip r:embed="rId7" cstate="email">
            <a:extLst>
              <a:ext uri="{28A0092B-C50C-407E-A947-70E740481C1C}">
                <a14:useLocalDpi xmlns:a14="http://schemas.microsoft.com/office/drawing/2010/main"/>
              </a:ext>
            </a:extLst>
          </a:blip>
          <a:srcRect/>
          <a:stretch>
            <a:fillRect/>
          </a:stretch>
        </p:blipFill>
        <p:spPr>
          <a:xfrm>
            <a:off x="4114434" y="3576214"/>
            <a:ext cx="2073275" cy="2008100"/>
          </a:xfrm>
        </p:spPr>
      </p:pic>
      <p:pic>
        <p:nvPicPr>
          <p:cNvPr id="101" name="图片占位符 100" descr="图片包含 游戏机, 桌子, 站&#10;&#10;描述已自动生成">
            <a:extLst>
              <a:ext uri="{FF2B5EF4-FFF2-40B4-BE49-F238E27FC236}">
                <a16:creationId xmlns="" xmlns:a16="http://schemas.microsoft.com/office/drawing/2014/main" id="{E6D82133-AFB4-4165-B8A5-97327CEB84B5}"/>
              </a:ext>
            </a:extLst>
          </p:cNvPr>
          <p:cNvPicPr>
            <a:picLocks noGrp="1" noChangeAspect="1"/>
          </p:cNvPicPr>
          <p:nvPr>
            <p:ph type="pic" sz="quarter" idx="17"/>
          </p:nvPr>
        </p:nvPicPr>
        <p:blipFill>
          <a:blip r:embed="rId8" cstate="email">
            <a:extLst>
              <a:ext uri="{28A0092B-C50C-407E-A947-70E740481C1C}">
                <a14:useLocalDpi xmlns:a14="http://schemas.microsoft.com/office/drawing/2010/main"/>
              </a:ext>
            </a:extLst>
          </a:blip>
          <a:srcRect/>
          <a:stretch>
            <a:fillRect/>
          </a:stretch>
        </p:blipFill>
        <p:spPr>
          <a:xfrm>
            <a:off x="5254773" y="2624347"/>
            <a:ext cx="1879600" cy="1847850"/>
          </a:xfrm>
          <a:prstGeom prst="ellipse">
            <a:avLst/>
          </a:prstGeom>
          <a:ln>
            <a:solidFill>
              <a:schemeClr val="bg1"/>
            </a:solidFill>
          </a:ln>
        </p:spPr>
      </p:pic>
    </p:spTree>
    <p:extLst>
      <p:ext uri="{BB962C8B-B14F-4D97-AF65-F5344CB8AC3E}">
        <p14:creationId xmlns:p14="http://schemas.microsoft.com/office/powerpoint/2010/main" val="73038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B414762F-AFFF-4EA9-B577-FA73F05B1D42}"/>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 xmlns:a16="http://schemas.microsoft.com/office/drawing/2014/main" id="{650DF58F-8F9C-429D-9A6C-DDF0265FFE8B}"/>
              </a:ext>
            </a:extLst>
          </p:cNvPr>
          <p:cNvSpPr/>
          <p:nvPr/>
        </p:nvSpPr>
        <p:spPr>
          <a:xfrm>
            <a:off x="670014" y="1900547"/>
            <a:ext cx="10959171" cy="953723"/>
          </a:xfrm>
          <a:prstGeom prst="rect">
            <a:avLst/>
          </a:prstGeom>
        </p:spPr>
        <p:txBody>
          <a:bodyPr wrap="square">
            <a:spAutoFit/>
          </a:bodyPr>
          <a:lstStyle/>
          <a:p>
            <a:pPr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四川大学坚持开放办学，不断推进国际交流与合作，国际影响力和竞争力显著提升。目前，学校已与</a:t>
            </a:r>
            <a:r>
              <a:rPr lang="en-US" altLang="zh-CN" sz="1600" dirty="0">
                <a:solidFill>
                  <a:srgbClr val="363636"/>
                </a:solidFill>
                <a:latin typeface="微软雅黑" panose="020B0503020204020204" pitchFamily="34" charset="-122"/>
                <a:ea typeface="微软雅黑" panose="020B0503020204020204" pitchFamily="34" charset="-122"/>
                <a:cs typeface="Lato Light"/>
              </a:rPr>
              <a:t>38</a:t>
            </a:r>
            <a:r>
              <a:rPr lang="zh-CN" altLang="en-US" sz="1600" dirty="0">
                <a:solidFill>
                  <a:srgbClr val="363636"/>
                </a:solidFill>
                <a:latin typeface="微软雅黑" panose="020B0503020204020204" pitchFamily="34" charset="-122"/>
                <a:ea typeface="微软雅黑" panose="020B0503020204020204" pitchFamily="34" charset="-122"/>
                <a:cs typeface="Lato Light"/>
              </a:rPr>
              <a:t>个国家和地区的</a:t>
            </a:r>
            <a:r>
              <a:rPr lang="en-US" altLang="zh-CN" sz="1600" dirty="0">
                <a:solidFill>
                  <a:srgbClr val="363636"/>
                </a:solidFill>
                <a:latin typeface="微软雅黑" panose="020B0503020204020204" pitchFamily="34" charset="-122"/>
                <a:ea typeface="微软雅黑" panose="020B0503020204020204" pitchFamily="34" charset="-122"/>
                <a:cs typeface="Lato Light"/>
              </a:rPr>
              <a:t>306</a:t>
            </a:r>
            <a:r>
              <a:rPr lang="zh-CN" altLang="en-US" sz="1600" dirty="0">
                <a:solidFill>
                  <a:srgbClr val="363636"/>
                </a:solidFill>
                <a:latin typeface="微软雅黑" panose="020B0503020204020204" pitchFamily="34" charset="-122"/>
                <a:ea typeface="微软雅黑" panose="020B0503020204020204" pitchFamily="34" charset="-122"/>
                <a:cs typeface="Lato Light"/>
              </a:rPr>
              <a:t>所大学和研究机构建立了交流合作关系。与美国、加拿大、澳大利亚、港澳台等</a:t>
            </a:r>
            <a:r>
              <a:rPr lang="en-US" altLang="zh-CN" sz="1600" dirty="0">
                <a:solidFill>
                  <a:srgbClr val="363636"/>
                </a:solidFill>
                <a:latin typeface="微软雅黑" panose="020B0503020204020204" pitchFamily="34" charset="-122"/>
                <a:ea typeface="微软雅黑" panose="020B0503020204020204" pitchFamily="34" charset="-122"/>
                <a:cs typeface="Lato Light"/>
              </a:rPr>
              <a:t>33</a:t>
            </a:r>
            <a:r>
              <a:rPr lang="zh-CN" altLang="en-US" sz="1600" dirty="0">
                <a:solidFill>
                  <a:srgbClr val="363636"/>
                </a:solidFill>
                <a:latin typeface="微软雅黑" panose="020B0503020204020204" pitchFamily="34" charset="-122"/>
                <a:ea typeface="微软雅黑" panose="020B0503020204020204" pitchFamily="34" charset="-122"/>
                <a:cs typeface="Lato Light"/>
              </a:rPr>
              <a:t>个国家和地区的</a:t>
            </a:r>
            <a:r>
              <a:rPr lang="en-US" altLang="zh-CN" sz="1600" dirty="0">
                <a:solidFill>
                  <a:srgbClr val="363636"/>
                </a:solidFill>
                <a:latin typeface="微软雅黑" panose="020B0503020204020204" pitchFamily="34" charset="-122"/>
                <a:ea typeface="微软雅黑" panose="020B0503020204020204" pitchFamily="34" charset="-122"/>
                <a:cs typeface="Lato Light"/>
              </a:rPr>
              <a:t>221 </a:t>
            </a:r>
            <a:r>
              <a:rPr lang="zh-CN" altLang="en-US" sz="1600" dirty="0">
                <a:solidFill>
                  <a:srgbClr val="363636"/>
                </a:solidFill>
                <a:latin typeface="微软雅黑" panose="020B0503020204020204" pitchFamily="34" charset="-122"/>
                <a:ea typeface="微软雅黑" panose="020B0503020204020204" pitchFamily="34" charset="-122"/>
                <a:cs typeface="Lato Light"/>
              </a:rPr>
              <a:t>所国际知名大学构建了全方位、多层次、多形式的学生联合培养体系</a:t>
            </a:r>
          </a:p>
        </p:txBody>
      </p:sp>
      <p:sp>
        <p:nvSpPr>
          <p:cNvPr id="45" name="矩形 44">
            <a:extLst>
              <a:ext uri="{FF2B5EF4-FFF2-40B4-BE49-F238E27FC236}">
                <a16:creationId xmlns="" xmlns:a16="http://schemas.microsoft.com/office/drawing/2014/main" id="{75BD3477-F3D7-4954-A61A-DB30C3CE8195}"/>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 xmlns:a16="http://schemas.microsoft.com/office/drawing/2014/main" id="{73A1C8FA-7243-44BB-B57B-FAF03414785E}"/>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98" name="文本框 97">
            <a:extLst>
              <a:ext uri="{FF2B5EF4-FFF2-40B4-BE49-F238E27FC236}">
                <a16:creationId xmlns="" xmlns:a16="http://schemas.microsoft.com/office/drawing/2014/main" id="{7BE9DED6-B17E-44D0-B36C-14CEF3AB12F8}"/>
              </a:ext>
            </a:extLst>
          </p:cNvPr>
          <p:cNvSpPr txBox="1"/>
          <p:nvPr/>
        </p:nvSpPr>
        <p:spPr>
          <a:xfrm>
            <a:off x="707893" y="1320053"/>
            <a:ext cx="2003137" cy="400110"/>
          </a:xfrm>
          <a:prstGeom prst="rect">
            <a:avLst/>
          </a:prstGeom>
          <a:noFill/>
        </p:spPr>
        <p:txBody>
          <a:bodyPr wrap="square" rtlCol="0">
            <a:spAutoFit/>
          </a:bodyPr>
          <a:lstStyle/>
          <a:p>
            <a:r>
              <a:rPr lang="zh-CN" altLang="en-US" sz="2000" kern="0" dirty="0">
                <a:solidFill>
                  <a:srgbClr val="9E2824"/>
                </a:solidFill>
                <a:latin typeface="微软雅黑" panose="020B0503020204020204" pitchFamily="34" charset="-122"/>
                <a:ea typeface="微软雅黑" panose="020B0503020204020204" pitchFamily="34" charset="-122"/>
              </a:rPr>
              <a:t>单击添加标题</a:t>
            </a:r>
          </a:p>
        </p:txBody>
      </p:sp>
      <p:sp>
        <p:nvSpPr>
          <p:cNvPr id="99" name="矩形 98">
            <a:extLst>
              <a:ext uri="{FF2B5EF4-FFF2-40B4-BE49-F238E27FC236}">
                <a16:creationId xmlns="" xmlns:a16="http://schemas.microsoft.com/office/drawing/2014/main" id="{A13AE53F-C7D0-4808-85E8-75AAADC24B84}"/>
              </a:ext>
            </a:extLst>
          </p:cNvPr>
          <p:cNvSpPr/>
          <p:nvPr/>
        </p:nvSpPr>
        <p:spPr>
          <a:xfrm>
            <a:off x="789688" y="1754128"/>
            <a:ext cx="1821655" cy="45719"/>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pic>
        <p:nvPicPr>
          <p:cNvPr id="11" name="图片 10">
            <a:extLst>
              <a:ext uri="{FF2B5EF4-FFF2-40B4-BE49-F238E27FC236}">
                <a16:creationId xmlns="" xmlns:a16="http://schemas.microsoft.com/office/drawing/2014/main" id="{921CCAD7-5E6F-430B-BF5E-EC4DA66D925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47532" y="3206765"/>
            <a:ext cx="1584600" cy="1569402"/>
          </a:xfrm>
          <a:prstGeom prst="ellipse">
            <a:avLst/>
          </a:prstGeom>
          <a:effectLst>
            <a:outerShdw blurRad="50800" dist="38100" dir="2700000" algn="tl" rotWithShape="0">
              <a:prstClr val="black">
                <a:alpha val="40000"/>
              </a:prstClr>
            </a:outerShdw>
          </a:effectLst>
        </p:spPr>
      </p:pic>
      <p:sp>
        <p:nvSpPr>
          <p:cNvPr id="26" name="文本框 25">
            <a:extLst>
              <a:ext uri="{FF2B5EF4-FFF2-40B4-BE49-F238E27FC236}">
                <a16:creationId xmlns="" xmlns:a16="http://schemas.microsoft.com/office/drawing/2014/main" id="{9D2DA838-053F-4A16-8F9C-6C5795980E76}"/>
              </a:ext>
            </a:extLst>
          </p:cNvPr>
          <p:cNvSpPr txBox="1"/>
          <p:nvPr/>
        </p:nvSpPr>
        <p:spPr>
          <a:xfrm>
            <a:off x="638264" y="5058005"/>
            <a:ext cx="2003137" cy="400110"/>
          </a:xfrm>
          <a:prstGeom prst="rect">
            <a:avLst/>
          </a:prstGeom>
          <a:noFill/>
        </p:spPr>
        <p:txBody>
          <a:bodyPr wrap="square" rtlCol="0">
            <a:spAutoFit/>
          </a:bodyPr>
          <a:lstStyle/>
          <a:p>
            <a:pPr algn="ctr"/>
            <a:r>
              <a:rPr lang="zh-CN" altLang="en-US" sz="2000" kern="0" dirty="0">
                <a:solidFill>
                  <a:srgbClr val="9E2824"/>
                </a:solidFill>
                <a:latin typeface="微软雅黑" panose="020B0503020204020204" pitchFamily="34" charset="-122"/>
                <a:ea typeface="微软雅黑" panose="020B0503020204020204" pitchFamily="34" charset="-122"/>
              </a:rPr>
              <a:t>单击添加标题</a:t>
            </a:r>
          </a:p>
        </p:txBody>
      </p:sp>
      <p:cxnSp>
        <p:nvCxnSpPr>
          <p:cNvPr id="94" name="直接连接符 93">
            <a:extLst>
              <a:ext uri="{FF2B5EF4-FFF2-40B4-BE49-F238E27FC236}">
                <a16:creationId xmlns="" xmlns:a16="http://schemas.microsoft.com/office/drawing/2014/main" id="{1BAC0A28-6847-4207-BB4B-138C6DD17930}"/>
              </a:ext>
            </a:extLst>
          </p:cNvPr>
          <p:cNvCxnSpPr>
            <a:cxnSpLocks/>
          </p:cNvCxnSpPr>
          <p:nvPr/>
        </p:nvCxnSpPr>
        <p:spPr>
          <a:xfrm>
            <a:off x="867306" y="5016635"/>
            <a:ext cx="1545052" cy="0"/>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FECA7B2E-2EAD-4FBF-BAD4-82CD33F7655B}"/>
              </a:ext>
            </a:extLst>
          </p:cNvPr>
          <p:cNvCxnSpPr>
            <a:cxnSpLocks/>
          </p:cNvCxnSpPr>
          <p:nvPr/>
        </p:nvCxnSpPr>
        <p:spPr>
          <a:xfrm>
            <a:off x="867306" y="5519531"/>
            <a:ext cx="1545052" cy="0"/>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sp>
        <p:nvSpPr>
          <p:cNvPr id="61" name="椭圆 60">
            <a:extLst>
              <a:ext uri="{FF2B5EF4-FFF2-40B4-BE49-F238E27FC236}">
                <a16:creationId xmlns="" xmlns:a16="http://schemas.microsoft.com/office/drawing/2014/main" id="{8150D038-CFE6-4927-9A37-D69552CBC461}"/>
              </a:ext>
            </a:extLst>
          </p:cNvPr>
          <p:cNvSpPr/>
          <p:nvPr/>
        </p:nvSpPr>
        <p:spPr>
          <a:xfrm>
            <a:off x="2996397" y="3118029"/>
            <a:ext cx="1763790" cy="1746874"/>
          </a:xfrm>
          <a:prstGeom prst="ellipse">
            <a:avLst/>
          </a:prstGeom>
          <a:blipFill dpi="0" rotWithShape="1">
            <a:blip r:embed="rId5"/>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 name="图片 61">
            <a:extLst>
              <a:ext uri="{FF2B5EF4-FFF2-40B4-BE49-F238E27FC236}">
                <a16:creationId xmlns="" xmlns:a16="http://schemas.microsoft.com/office/drawing/2014/main" id="{E623850B-4EC2-4C21-8F54-358A1543477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085992" y="3206765"/>
            <a:ext cx="1584600" cy="1569402"/>
          </a:xfrm>
          <a:prstGeom prst="ellipse">
            <a:avLst/>
          </a:prstGeom>
          <a:effectLst>
            <a:outerShdw blurRad="50800" dist="38100" dir="2700000" algn="tl" rotWithShape="0">
              <a:prstClr val="black">
                <a:alpha val="40000"/>
              </a:prstClr>
            </a:outerShdw>
          </a:effectLst>
        </p:spPr>
      </p:pic>
      <p:sp>
        <p:nvSpPr>
          <p:cNvPr id="63" name="文本框 62">
            <a:extLst>
              <a:ext uri="{FF2B5EF4-FFF2-40B4-BE49-F238E27FC236}">
                <a16:creationId xmlns="" xmlns:a16="http://schemas.microsoft.com/office/drawing/2014/main" id="{1D49CCE4-3CCE-4888-BB5A-AF724099E260}"/>
              </a:ext>
            </a:extLst>
          </p:cNvPr>
          <p:cNvSpPr txBox="1"/>
          <p:nvPr/>
        </p:nvSpPr>
        <p:spPr>
          <a:xfrm>
            <a:off x="2876724" y="5058005"/>
            <a:ext cx="2003137" cy="400110"/>
          </a:xfrm>
          <a:prstGeom prst="rect">
            <a:avLst/>
          </a:prstGeom>
          <a:noFill/>
        </p:spPr>
        <p:txBody>
          <a:bodyPr wrap="square" rtlCol="0">
            <a:spAutoFit/>
          </a:bodyPr>
          <a:lstStyle/>
          <a:p>
            <a:pPr algn="ctr"/>
            <a:r>
              <a:rPr lang="zh-CN" altLang="en-US" sz="2000" kern="0" dirty="0">
                <a:solidFill>
                  <a:srgbClr val="9E2824"/>
                </a:solidFill>
                <a:latin typeface="微软雅黑" panose="020B0503020204020204" pitchFamily="34" charset="-122"/>
                <a:ea typeface="微软雅黑" panose="020B0503020204020204" pitchFamily="34" charset="-122"/>
              </a:rPr>
              <a:t>单击添加标题</a:t>
            </a:r>
          </a:p>
        </p:txBody>
      </p:sp>
      <p:cxnSp>
        <p:nvCxnSpPr>
          <p:cNvPr id="64" name="直接连接符 63">
            <a:extLst>
              <a:ext uri="{FF2B5EF4-FFF2-40B4-BE49-F238E27FC236}">
                <a16:creationId xmlns="" xmlns:a16="http://schemas.microsoft.com/office/drawing/2014/main" id="{DD1BF535-B0BD-451B-8D5D-49897939D5AE}"/>
              </a:ext>
            </a:extLst>
          </p:cNvPr>
          <p:cNvCxnSpPr>
            <a:cxnSpLocks/>
          </p:cNvCxnSpPr>
          <p:nvPr/>
        </p:nvCxnSpPr>
        <p:spPr>
          <a:xfrm>
            <a:off x="3105766" y="5016635"/>
            <a:ext cx="1545052" cy="0"/>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FB90FB1D-A26A-4BDB-9422-F571863B9B0D}"/>
              </a:ext>
            </a:extLst>
          </p:cNvPr>
          <p:cNvCxnSpPr>
            <a:cxnSpLocks/>
          </p:cNvCxnSpPr>
          <p:nvPr/>
        </p:nvCxnSpPr>
        <p:spPr>
          <a:xfrm>
            <a:off x="3105766" y="5519531"/>
            <a:ext cx="1545052" cy="0"/>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sp>
        <p:nvSpPr>
          <p:cNvPr id="67" name="椭圆 66">
            <a:extLst>
              <a:ext uri="{FF2B5EF4-FFF2-40B4-BE49-F238E27FC236}">
                <a16:creationId xmlns="" xmlns:a16="http://schemas.microsoft.com/office/drawing/2014/main" id="{DE57CE48-E0CA-4C7A-8184-E9791B9749F8}"/>
              </a:ext>
            </a:extLst>
          </p:cNvPr>
          <p:cNvSpPr/>
          <p:nvPr/>
        </p:nvSpPr>
        <p:spPr>
          <a:xfrm>
            <a:off x="5234857" y="3118029"/>
            <a:ext cx="1763790" cy="1746874"/>
          </a:xfrm>
          <a:prstGeom prst="ellipse">
            <a:avLst/>
          </a:prstGeom>
          <a:blipFill dpi="0" rotWithShape="1">
            <a:blip r:embed="rId5"/>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8" name="图片 67">
            <a:extLst>
              <a:ext uri="{FF2B5EF4-FFF2-40B4-BE49-F238E27FC236}">
                <a16:creationId xmlns="" xmlns:a16="http://schemas.microsoft.com/office/drawing/2014/main" id="{EE9346B8-E6DA-45F4-9ADF-631E88F1B17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324452" y="3206765"/>
            <a:ext cx="1584600" cy="1569402"/>
          </a:xfrm>
          <a:prstGeom prst="ellipse">
            <a:avLst/>
          </a:prstGeom>
          <a:effectLst>
            <a:outerShdw blurRad="50800" dist="38100" dir="2700000" algn="tl" rotWithShape="0">
              <a:prstClr val="black">
                <a:alpha val="40000"/>
              </a:prstClr>
            </a:outerShdw>
          </a:effectLst>
        </p:spPr>
      </p:pic>
      <p:sp>
        <p:nvSpPr>
          <p:cNvPr id="69" name="文本框 68">
            <a:extLst>
              <a:ext uri="{FF2B5EF4-FFF2-40B4-BE49-F238E27FC236}">
                <a16:creationId xmlns="" xmlns:a16="http://schemas.microsoft.com/office/drawing/2014/main" id="{528A767D-6F0E-4B09-9AF3-FDD187B138A6}"/>
              </a:ext>
            </a:extLst>
          </p:cNvPr>
          <p:cNvSpPr txBox="1"/>
          <p:nvPr/>
        </p:nvSpPr>
        <p:spPr>
          <a:xfrm>
            <a:off x="5115184" y="5058005"/>
            <a:ext cx="2003137" cy="400110"/>
          </a:xfrm>
          <a:prstGeom prst="rect">
            <a:avLst/>
          </a:prstGeom>
          <a:noFill/>
        </p:spPr>
        <p:txBody>
          <a:bodyPr wrap="square" rtlCol="0">
            <a:spAutoFit/>
          </a:bodyPr>
          <a:lstStyle/>
          <a:p>
            <a:pPr algn="ctr"/>
            <a:r>
              <a:rPr lang="zh-CN" altLang="en-US" sz="2000" kern="0" dirty="0">
                <a:solidFill>
                  <a:srgbClr val="9E2824"/>
                </a:solidFill>
                <a:latin typeface="微软雅黑" panose="020B0503020204020204" pitchFamily="34" charset="-122"/>
                <a:ea typeface="微软雅黑" panose="020B0503020204020204" pitchFamily="34" charset="-122"/>
              </a:rPr>
              <a:t>单击添加标题</a:t>
            </a:r>
          </a:p>
        </p:txBody>
      </p:sp>
      <p:cxnSp>
        <p:nvCxnSpPr>
          <p:cNvPr id="70" name="直接连接符 69">
            <a:extLst>
              <a:ext uri="{FF2B5EF4-FFF2-40B4-BE49-F238E27FC236}">
                <a16:creationId xmlns="" xmlns:a16="http://schemas.microsoft.com/office/drawing/2014/main" id="{F28A9124-8274-48A6-BA80-0503D7C006F7}"/>
              </a:ext>
            </a:extLst>
          </p:cNvPr>
          <p:cNvCxnSpPr>
            <a:cxnSpLocks/>
          </p:cNvCxnSpPr>
          <p:nvPr/>
        </p:nvCxnSpPr>
        <p:spPr>
          <a:xfrm>
            <a:off x="5344226" y="5016635"/>
            <a:ext cx="1545052" cy="0"/>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 xmlns:a16="http://schemas.microsoft.com/office/drawing/2014/main" id="{16A50600-707C-4A74-ADBF-87FE12782D69}"/>
              </a:ext>
            </a:extLst>
          </p:cNvPr>
          <p:cNvCxnSpPr>
            <a:cxnSpLocks/>
          </p:cNvCxnSpPr>
          <p:nvPr/>
        </p:nvCxnSpPr>
        <p:spPr>
          <a:xfrm>
            <a:off x="5344226" y="5519531"/>
            <a:ext cx="1545052" cy="0"/>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sp>
        <p:nvSpPr>
          <p:cNvPr id="73" name="椭圆 72">
            <a:extLst>
              <a:ext uri="{FF2B5EF4-FFF2-40B4-BE49-F238E27FC236}">
                <a16:creationId xmlns="" xmlns:a16="http://schemas.microsoft.com/office/drawing/2014/main" id="{34040902-4F59-43ED-BD38-2C841650E626}"/>
              </a:ext>
            </a:extLst>
          </p:cNvPr>
          <p:cNvSpPr/>
          <p:nvPr/>
        </p:nvSpPr>
        <p:spPr>
          <a:xfrm>
            <a:off x="7473317" y="3118029"/>
            <a:ext cx="1763790" cy="1746874"/>
          </a:xfrm>
          <a:prstGeom prst="ellipse">
            <a:avLst/>
          </a:prstGeom>
          <a:blipFill dpi="0" rotWithShape="1">
            <a:blip r:embed="rId5"/>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4" name="图片 73">
            <a:extLst>
              <a:ext uri="{FF2B5EF4-FFF2-40B4-BE49-F238E27FC236}">
                <a16:creationId xmlns="" xmlns:a16="http://schemas.microsoft.com/office/drawing/2014/main" id="{6A851730-8CAE-48CC-AB62-BC1760542DC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562912" y="3206765"/>
            <a:ext cx="1584600" cy="1569402"/>
          </a:xfrm>
          <a:prstGeom prst="ellipse">
            <a:avLst/>
          </a:prstGeom>
          <a:effectLst>
            <a:outerShdw blurRad="50800" dist="38100" dir="2700000" algn="tl" rotWithShape="0">
              <a:prstClr val="black">
                <a:alpha val="40000"/>
              </a:prstClr>
            </a:outerShdw>
          </a:effectLst>
        </p:spPr>
      </p:pic>
      <p:sp>
        <p:nvSpPr>
          <p:cNvPr id="75" name="文本框 74">
            <a:extLst>
              <a:ext uri="{FF2B5EF4-FFF2-40B4-BE49-F238E27FC236}">
                <a16:creationId xmlns="" xmlns:a16="http://schemas.microsoft.com/office/drawing/2014/main" id="{4CAEB83D-2D82-4FDD-97D3-64891351EB48}"/>
              </a:ext>
            </a:extLst>
          </p:cNvPr>
          <p:cNvSpPr txBox="1"/>
          <p:nvPr/>
        </p:nvSpPr>
        <p:spPr>
          <a:xfrm>
            <a:off x="7353644" y="5058005"/>
            <a:ext cx="2003137" cy="400110"/>
          </a:xfrm>
          <a:prstGeom prst="rect">
            <a:avLst/>
          </a:prstGeom>
          <a:noFill/>
        </p:spPr>
        <p:txBody>
          <a:bodyPr wrap="square" rtlCol="0">
            <a:spAutoFit/>
          </a:bodyPr>
          <a:lstStyle/>
          <a:p>
            <a:pPr algn="ctr"/>
            <a:r>
              <a:rPr lang="zh-CN" altLang="en-US" sz="2000" kern="0" dirty="0">
                <a:solidFill>
                  <a:srgbClr val="9E2824"/>
                </a:solidFill>
                <a:latin typeface="微软雅黑" panose="020B0503020204020204" pitchFamily="34" charset="-122"/>
                <a:ea typeface="微软雅黑" panose="020B0503020204020204" pitchFamily="34" charset="-122"/>
              </a:rPr>
              <a:t>单击添加标题</a:t>
            </a:r>
          </a:p>
        </p:txBody>
      </p:sp>
      <p:cxnSp>
        <p:nvCxnSpPr>
          <p:cNvPr id="76" name="直接连接符 75">
            <a:extLst>
              <a:ext uri="{FF2B5EF4-FFF2-40B4-BE49-F238E27FC236}">
                <a16:creationId xmlns="" xmlns:a16="http://schemas.microsoft.com/office/drawing/2014/main" id="{DCC39040-7B27-4BEA-BE15-D9531C1FCDEA}"/>
              </a:ext>
            </a:extLst>
          </p:cNvPr>
          <p:cNvCxnSpPr>
            <a:cxnSpLocks/>
          </p:cNvCxnSpPr>
          <p:nvPr/>
        </p:nvCxnSpPr>
        <p:spPr>
          <a:xfrm>
            <a:off x="7582686" y="5016635"/>
            <a:ext cx="1545052" cy="0"/>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45E6B66C-3418-413E-B57D-72FBB73F8B43}"/>
              </a:ext>
            </a:extLst>
          </p:cNvPr>
          <p:cNvCxnSpPr>
            <a:cxnSpLocks/>
          </p:cNvCxnSpPr>
          <p:nvPr/>
        </p:nvCxnSpPr>
        <p:spPr>
          <a:xfrm>
            <a:off x="7582686" y="5519531"/>
            <a:ext cx="1545052" cy="0"/>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sp>
        <p:nvSpPr>
          <p:cNvPr id="79" name="椭圆 78">
            <a:extLst>
              <a:ext uri="{FF2B5EF4-FFF2-40B4-BE49-F238E27FC236}">
                <a16:creationId xmlns="" xmlns:a16="http://schemas.microsoft.com/office/drawing/2014/main" id="{96A0B085-E7AD-47C7-A592-C80B4BF3F419}"/>
              </a:ext>
            </a:extLst>
          </p:cNvPr>
          <p:cNvSpPr/>
          <p:nvPr/>
        </p:nvSpPr>
        <p:spPr>
          <a:xfrm>
            <a:off x="9711777" y="3118029"/>
            <a:ext cx="1763790" cy="1746874"/>
          </a:xfrm>
          <a:prstGeom prst="ellipse">
            <a:avLst/>
          </a:prstGeom>
          <a:blipFill dpi="0" rotWithShape="1">
            <a:blip r:embed="rId5"/>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0" name="图片 79">
            <a:extLst>
              <a:ext uri="{FF2B5EF4-FFF2-40B4-BE49-F238E27FC236}">
                <a16:creationId xmlns="" xmlns:a16="http://schemas.microsoft.com/office/drawing/2014/main" id="{14783F22-9F54-464B-B059-07B01DDA3D7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801372" y="3206765"/>
            <a:ext cx="1584600" cy="1569402"/>
          </a:xfrm>
          <a:prstGeom prst="ellipse">
            <a:avLst/>
          </a:prstGeom>
          <a:effectLst>
            <a:outerShdw blurRad="50800" dist="38100" dir="2700000" algn="tl" rotWithShape="0">
              <a:prstClr val="black">
                <a:alpha val="40000"/>
              </a:prstClr>
            </a:outerShdw>
          </a:effectLst>
        </p:spPr>
      </p:pic>
      <p:sp>
        <p:nvSpPr>
          <p:cNvPr id="81" name="文本框 80">
            <a:extLst>
              <a:ext uri="{FF2B5EF4-FFF2-40B4-BE49-F238E27FC236}">
                <a16:creationId xmlns="" xmlns:a16="http://schemas.microsoft.com/office/drawing/2014/main" id="{83A58394-CD67-4D9F-A251-B9B41C5B6A85}"/>
              </a:ext>
            </a:extLst>
          </p:cNvPr>
          <p:cNvSpPr txBox="1"/>
          <p:nvPr/>
        </p:nvSpPr>
        <p:spPr>
          <a:xfrm>
            <a:off x="9592104" y="5058005"/>
            <a:ext cx="2003137" cy="400110"/>
          </a:xfrm>
          <a:prstGeom prst="rect">
            <a:avLst/>
          </a:prstGeom>
          <a:noFill/>
        </p:spPr>
        <p:txBody>
          <a:bodyPr wrap="square" rtlCol="0">
            <a:spAutoFit/>
          </a:bodyPr>
          <a:lstStyle/>
          <a:p>
            <a:pPr algn="ctr"/>
            <a:r>
              <a:rPr lang="zh-CN" altLang="en-US" sz="2000" kern="0" dirty="0">
                <a:solidFill>
                  <a:srgbClr val="9E2824"/>
                </a:solidFill>
                <a:latin typeface="微软雅黑" panose="020B0503020204020204" pitchFamily="34" charset="-122"/>
                <a:ea typeface="微软雅黑" panose="020B0503020204020204" pitchFamily="34" charset="-122"/>
              </a:rPr>
              <a:t>单击添加标题</a:t>
            </a:r>
          </a:p>
        </p:txBody>
      </p:sp>
      <p:cxnSp>
        <p:nvCxnSpPr>
          <p:cNvPr id="82" name="直接连接符 81">
            <a:extLst>
              <a:ext uri="{FF2B5EF4-FFF2-40B4-BE49-F238E27FC236}">
                <a16:creationId xmlns="" xmlns:a16="http://schemas.microsoft.com/office/drawing/2014/main" id="{7F05564C-3225-4318-AF9C-4B45C201E613}"/>
              </a:ext>
            </a:extLst>
          </p:cNvPr>
          <p:cNvCxnSpPr>
            <a:cxnSpLocks/>
          </p:cNvCxnSpPr>
          <p:nvPr/>
        </p:nvCxnSpPr>
        <p:spPr>
          <a:xfrm>
            <a:off x="9821146" y="5016635"/>
            <a:ext cx="1545052" cy="0"/>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12091855-6468-4A24-9743-887AEC5C3868}"/>
              </a:ext>
            </a:extLst>
          </p:cNvPr>
          <p:cNvCxnSpPr>
            <a:cxnSpLocks/>
          </p:cNvCxnSpPr>
          <p:nvPr/>
        </p:nvCxnSpPr>
        <p:spPr>
          <a:xfrm>
            <a:off x="9821146" y="5519531"/>
            <a:ext cx="1545052" cy="0"/>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2891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Freeform 5">
            <a:extLst>
              <a:ext uri="{FF2B5EF4-FFF2-40B4-BE49-F238E27FC236}">
                <a16:creationId xmlns="" xmlns:a16="http://schemas.microsoft.com/office/drawing/2014/main" id="{8E6918D3-EFF2-4106-BB99-7504C40E87FD}"/>
              </a:ext>
            </a:extLst>
          </p:cNvPr>
          <p:cNvSpPr>
            <a:spLocks/>
          </p:cNvSpPr>
          <p:nvPr/>
        </p:nvSpPr>
        <p:spPr bwMode="auto">
          <a:xfrm>
            <a:off x="1343207" y="1993886"/>
            <a:ext cx="3153452" cy="1580837"/>
          </a:xfrm>
          <a:custGeom>
            <a:avLst/>
            <a:gdLst>
              <a:gd name="T0" fmla="*/ 0 w 554"/>
              <a:gd name="T1" fmla="*/ 277 h 277"/>
              <a:gd name="T2" fmla="*/ 277 w 554"/>
              <a:gd name="T3" fmla="*/ 0 h 277"/>
              <a:gd name="T4" fmla="*/ 554 w 554"/>
              <a:gd name="T5" fmla="*/ 277 h 277"/>
            </a:gdLst>
            <a:ahLst/>
            <a:cxnLst>
              <a:cxn ang="0">
                <a:pos x="T0" y="T1"/>
              </a:cxn>
              <a:cxn ang="0">
                <a:pos x="T2" y="T3"/>
              </a:cxn>
              <a:cxn ang="0">
                <a:pos x="T4" y="T5"/>
              </a:cxn>
            </a:cxnLst>
            <a:rect l="0" t="0" r="r" b="b"/>
            <a:pathLst>
              <a:path w="554" h="277">
                <a:moveTo>
                  <a:pt x="0" y="277"/>
                </a:moveTo>
                <a:cubicBezTo>
                  <a:pt x="0" y="124"/>
                  <a:pt x="124" y="0"/>
                  <a:pt x="277" y="0"/>
                </a:cubicBezTo>
                <a:cubicBezTo>
                  <a:pt x="430" y="0"/>
                  <a:pt x="554" y="124"/>
                  <a:pt x="554" y="277"/>
                </a:cubicBezTo>
              </a:path>
            </a:pathLst>
          </a:custGeom>
          <a:noFill/>
          <a:ln w="38100" cap="flat">
            <a:solidFill>
              <a:srgbClr val="494A4D"/>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25282B"/>
              </a:solidFill>
              <a:effectLst/>
              <a:uLnTx/>
              <a:uFillTx/>
              <a:latin typeface="微软雅黑" panose="020B0503020204020204" pitchFamily="34" charset="-122"/>
              <a:ea typeface="微软雅黑" panose="020B0503020204020204" pitchFamily="34" charset="-122"/>
            </a:endParaRPr>
          </a:p>
        </p:txBody>
      </p:sp>
      <p:sp>
        <p:nvSpPr>
          <p:cNvPr id="22" name="Freeform 6">
            <a:extLst>
              <a:ext uri="{FF2B5EF4-FFF2-40B4-BE49-F238E27FC236}">
                <a16:creationId xmlns="" xmlns:a16="http://schemas.microsoft.com/office/drawing/2014/main" id="{CF749727-7274-41BF-9C50-CF4DEB6B7969}"/>
              </a:ext>
            </a:extLst>
          </p:cNvPr>
          <p:cNvSpPr>
            <a:spLocks/>
          </p:cNvSpPr>
          <p:nvPr/>
        </p:nvSpPr>
        <p:spPr bwMode="auto">
          <a:xfrm>
            <a:off x="4496659" y="3574721"/>
            <a:ext cx="3161670" cy="1580837"/>
          </a:xfrm>
          <a:custGeom>
            <a:avLst/>
            <a:gdLst>
              <a:gd name="T0" fmla="*/ 555 w 555"/>
              <a:gd name="T1" fmla="*/ 0 h 277"/>
              <a:gd name="T2" fmla="*/ 277 w 555"/>
              <a:gd name="T3" fmla="*/ 277 h 277"/>
              <a:gd name="T4" fmla="*/ 0 w 555"/>
              <a:gd name="T5" fmla="*/ 0 h 277"/>
            </a:gdLst>
            <a:ahLst/>
            <a:cxnLst>
              <a:cxn ang="0">
                <a:pos x="T0" y="T1"/>
              </a:cxn>
              <a:cxn ang="0">
                <a:pos x="T2" y="T3"/>
              </a:cxn>
              <a:cxn ang="0">
                <a:pos x="T4" y="T5"/>
              </a:cxn>
            </a:cxnLst>
            <a:rect l="0" t="0" r="r" b="b"/>
            <a:pathLst>
              <a:path w="555" h="277">
                <a:moveTo>
                  <a:pt x="555" y="0"/>
                </a:moveTo>
                <a:cubicBezTo>
                  <a:pt x="555" y="153"/>
                  <a:pt x="431" y="277"/>
                  <a:pt x="277" y="277"/>
                </a:cubicBezTo>
                <a:cubicBezTo>
                  <a:pt x="124" y="277"/>
                  <a:pt x="0" y="153"/>
                  <a:pt x="0" y="0"/>
                </a:cubicBezTo>
              </a:path>
            </a:pathLst>
          </a:custGeom>
          <a:noFill/>
          <a:ln w="38100" cap="flat">
            <a:solidFill>
              <a:srgbClr val="A73A37"/>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25282B"/>
              </a:solidFill>
              <a:effectLst/>
              <a:uLnTx/>
              <a:uFillTx/>
              <a:latin typeface="微软雅黑" panose="020B0503020204020204" pitchFamily="34" charset="-122"/>
              <a:ea typeface="微软雅黑" panose="020B0503020204020204" pitchFamily="34" charset="-122"/>
            </a:endParaRPr>
          </a:p>
        </p:txBody>
      </p:sp>
      <p:sp>
        <p:nvSpPr>
          <p:cNvPr id="23" name="Freeform 7">
            <a:extLst>
              <a:ext uri="{FF2B5EF4-FFF2-40B4-BE49-F238E27FC236}">
                <a16:creationId xmlns="" xmlns:a16="http://schemas.microsoft.com/office/drawing/2014/main" id="{198417F1-8051-4D27-8F5A-631FA063CDC8}"/>
              </a:ext>
            </a:extLst>
          </p:cNvPr>
          <p:cNvSpPr>
            <a:spLocks/>
          </p:cNvSpPr>
          <p:nvPr/>
        </p:nvSpPr>
        <p:spPr bwMode="auto">
          <a:xfrm>
            <a:off x="7658329" y="1993886"/>
            <a:ext cx="3153452" cy="1580837"/>
          </a:xfrm>
          <a:custGeom>
            <a:avLst/>
            <a:gdLst>
              <a:gd name="T0" fmla="*/ 0 w 554"/>
              <a:gd name="T1" fmla="*/ 277 h 277"/>
              <a:gd name="T2" fmla="*/ 277 w 554"/>
              <a:gd name="T3" fmla="*/ 0 h 277"/>
              <a:gd name="T4" fmla="*/ 554 w 554"/>
              <a:gd name="T5" fmla="*/ 277 h 277"/>
            </a:gdLst>
            <a:ahLst/>
            <a:cxnLst>
              <a:cxn ang="0">
                <a:pos x="T0" y="T1"/>
              </a:cxn>
              <a:cxn ang="0">
                <a:pos x="T2" y="T3"/>
              </a:cxn>
              <a:cxn ang="0">
                <a:pos x="T4" y="T5"/>
              </a:cxn>
            </a:cxnLst>
            <a:rect l="0" t="0" r="r" b="b"/>
            <a:pathLst>
              <a:path w="554" h="277">
                <a:moveTo>
                  <a:pt x="0" y="277"/>
                </a:moveTo>
                <a:cubicBezTo>
                  <a:pt x="0" y="124"/>
                  <a:pt x="124" y="0"/>
                  <a:pt x="277" y="0"/>
                </a:cubicBezTo>
                <a:cubicBezTo>
                  <a:pt x="430" y="0"/>
                  <a:pt x="554" y="124"/>
                  <a:pt x="554" y="277"/>
                </a:cubicBezTo>
              </a:path>
            </a:pathLst>
          </a:custGeom>
          <a:noFill/>
          <a:ln w="38100" cap="flat">
            <a:solidFill>
              <a:srgbClr val="494A4D"/>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25282B"/>
              </a:solidFill>
              <a:effectLst/>
              <a:uLnTx/>
              <a:uFillTx/>
              <a:latin typeface="微软雅黑" panose="020B0503020204020204" pitchFamily="34" charset="-122"/>
              <a:ea typeface="微软雅黑" panose="020B0503020204020204" pitchFamily="34" charset="-122"/>
            </a:endParaRPr>
          </a:p>
        </p:txBody>
      </p:sp>
      <p:sp>
        <p:nvSpPr>
          <p:cNvPr id="24" name="Freeform 8">
            <a:extLst>
              <a:ext uri="{FF2B5EF4-FFF2-40B4-BE49-F238E27FC236}">
                <a16:creationId xmlns="" xmlns:a16="http://schemas.microsoft.com/office/drawing/2014/main" id="{4C0587A9-4E7F-4F29-A1DE-DC845E40C395}"/>
              </a:ext>
            </a:extLst>
          </p:cNvPr>
          <p:cNvSpPr>
            <a:spLocks/>
          </p:cNvSpPr>
          <p:nvPr/>
        </p:nvSpPr>
        <p:spPr bwMode="auto">
          <a:xfrm>
            <a:off x="1636362" y="2289778"/>
            <a:ext cx="2567145" cy="1284944"/>
          </a:xfrm>
          <a:custGeom>
            <a:avLst/>
            <a:gdLst>
              <a:gd name="T0" fmla="*/ 0 w 451"/>
              <a:gd name="T1" fmla="*/ 225 h 225"/>
              <a:gd name="T2" fmla="*/ 225 w 451"/>
              <a:gd name="T3" fmla="*/ 0 h 225"/>
              <a:gd name="T4" fmla="*/ 451 w 451"/>
              <a:gd name="T5" fmla="*/ 225 h 225"/>
            </a:gdLst>
            <a:ahLst/>
            <a:cxnLst>
              <a:cxn ang="0">
                <a:pos x="T0" y="T1"/>
              </a:cxn>
              <a:cxn ang="0">
                <a:pos x="T2" y="T3"/>
              </a:cxn>
              <a:cxn ang="0">
                <a:pos x="T4" y="T5"/>
              </a:cxn>
            </a:cxnLst>
            <a:rect l="0" t="0" r="r" b="b"/>
            <a:pathLst>
              <a:path w="451" h="225">
                <a:moveTo>
                  <a:pt x="0" y="225"/>
                </a:moveTo>
                <a:cubicBezTo>
                  <a:pt x="0" y="101"/>
                  <a:pt x="101" y="0"/>
                  <a:pt x="225" y="0"/>
                </a:cubicBezTo>
                <a:cubicBezTo>
                  <a:pt x="350" y="0"/>
                  <a:pt x="451" y="101"/>
                  <a:pt x="451" y="225"/>
                </a:cubicBezTo>
              </a:path>
            </a:pathLst>
          </a:custGeom>
          <a:blipFill dpi="0" rotWithShape="1">
            <a:blip r:embed="rId3"/>
            <a:srcRect/>
            <a:tile tx="0" ty="0" sx="100000" sy="100000" flip="none" algn="tl"/>
          </a:blipFill>
          <a:ln w="38100">
            <a:noFill/>
          </a:ln>
          <a:effectLst>
            <a:outerShdw blurRad="50800" dist="38100" dir="2700000" algn="tl" rotWithShape="0">
              <a:prstClr val="black">
                <a:alpha val="40000"/>
              </a:prstClr>
            </a:outerShdw>
          </a:effectLst>
        </p:spPr>
        <p:txBody>
          <a:bodyPr vert="horz" wrap="square" lIns="0" tIns="0" rIns="0" bIns="0" numCol="1" anchor="ctr" anchorCtr="0" compatLnSpc="1">
            <a:prstTxWarp prst="textNoShape">
              <a:avLst/>
            </a:prstTxWarp>
          </a:bodyP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4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5" name="Freeform 9">
            <a:extLst>
              <a:ext uri="{FF2B5EF4-FFF2-40B4-BE49-F238E27FC236}">
                <a16:creationId xmlns="" xmlns:a16="http://schemas.microsoft.com/office/drawing/2014/main" id="{E5789CF3-9A99-4824-B3BD-0BC2A99A1863}"/>
              </a:ext>
            </a:extLst>
          </p:cNvPr>
          <p:cNvSpPr>
            <a:spLocks/>
          </p:cNvSpPr>
          <p:nvPr/>
        </p:nvSpPr>
        <p:spPr bwMode="auto">
          <a:xfrm>
            <a:off x="7951484" y="2289778"/>
            <a:ext cx="2567145" cy="1284944"/>
          </a:xfrm>
          <a:custGeom>
            <a:avLst/>
            <a:gdLst>
              <a:gd name="T0" fmla="*/ 0 w 451"/>
              <a:gd name="T1" fmla="*/ 225 h 225"/>
              <a:gd name="T2" fmla="*/ 226 w 451"/>
              <a:gd name="T3" fmla="*/ 0 h 225"/>
              <a:gd name="T4" fmla="*/ 451 w 451"/>
              <a:gd name="T5" fmla="*/ 225 h 225"/>
            </a:gdLst>
            <a:ahLst/>
            <a:cxnLst>
              <a:cxn ang="0">
                <a:pos x="T0" y="T1"/>
              </a:cxn>
              <a:cxn ang="0">
                <a:pos x="T2" y="T3"/>
              </a:cxn>
              <a:cxn ang="0">
                <a:pos x="T4" y="T5"/>
              </a:cxn>
            </a:cxnLst>
            <a:rect l="0" t="0" r="r" b="b"/>
            <a:pathLst>
              <a:path w="451" h="225">
                <a:moveTo>
                  <a:pt x="0" y="225"/>
                </a:moveTo>
                <a:cubicBezTo>
                  <a:pt x="0" y="101"/>
                  <a:pt x="101" y="0"/>
                  <a:pt x="226" y="0"/>
                </a:cubicBezTo>
                <a:cubicBezTo>
                  <a:pt x="350" y="0"/>
                  <a:pt x="451" y="101"/>
                  <a:pt x="451" y="225"/>
                </a:cubicBezTo>
              </a:path>
            </a:pathLst>
          </a:custGeom>
          <a:blipFill>
            <a:blip r:embed="rId3"/>
            <a:tile tx="0" ty="0" sx="100000" sy="100000" flip="none" algn="tl"/>
          </a:blipFill>
          <a:ln w="38100">
            <a:noFill/>
          </a:ln>
          <a:effectLst>
            <a:outerShdw blurRad="50800" dist="38100" dir="2700000" algn="tl" rotWithShape="0">
              <a:prstClr val="black">
                <a:alpha val="40000"/>
              </a:prstClr>
            </a:outerShdw>
          </a:effectLst>
        </p:spPr>
        <p:txBody>
          <a:bodyPr vert="horz" wrap="square" lIns="0" tIns="0" rIns="0" bIns="0" numCol="1" anchor="ctr" anchorCtr="0" compatLnSpc="1">
            <a:prstTxWarp prst="textNoShape">
              <a:avLst/>
            </a:prstTxWarp>
          </a:bodyP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4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6" name="Freeform 10">
            <a:extLst>
              <a:ext uri="{FF2B5EF4-FFF2-40B4-BE49-F238E27FC236}">
                <a16:creationId xmlns="" xmlns:a16="http://schemas.microsoft.com/office/drawing/2014/main" id="{1FC9BC93-06BD-450E-8776-45CC9CB8C3D6}"/>
              </a:ext>
            </a:extLst>
          </p:cNvPr>
          <p:cNvSpPr>
            <a:spLocks/>
          </p:cNvSpPr>
          <p:nvPr/>
        </p:nvSpPr>
        <p:spPr bwMode="auto">
          <a:xfrm>
            <a:off x="4792552" y="3574722"/>
            <a:ext cx="2569884" cy="1290423"/>
          </a:xfrm>
          <a:custGeom>
            <a:avLst/>
            <a:gdLst>
              <a:gd name="T0" fmla="*/ 451 w 451"/>
              <a:gd name="T1" fmla="*/ 0 h 226"/>
              <a:gd name="T2" fmla="*/ 225 w 451"/>
              <a:gd name="T3" fmla="*/ 226 h 226"/>
              <a:gd name="T4" fmla="*/ 0 w 451"/>
              <a:gd name="T5" fmla="*/ 0 h 226"/>
            </a:gdLst>
            <a:ahLst/>
            <a:cxnLst>
              <a:cxn ang="0">
                <a:pos x="T0" y="T1"/>
              </a:cxn>
              <a:cxn ang="0">
                <a:pos x="T2" y="T3"/>
              </a:cxn>
              <a:cxn ang="0">
                <a:pos x="T4" y="T5"/>
              </a:cxn>
            </a:cxnLst>
            <a:rect l="0" t="0" r="r" b="b"/>
            <a:pathLst>
              <a:path w="451" h="226">
                <a:moveTo>
                  <a:pt x="451" y="0"/>
                </a:moveTo>
                <a:cubicBezTo>
                  <a:pt x="451" y="125"/>
                  <a:pt x="350" y="226"/>
                  <a:pt x="225" y="226"/>
                </a:cubicBezTo>
                <a:cubicBezTo>
                  <a:pt x="101" y="226"/>
                  <a:pt x="0" y="125"/>
                  <a:pt x="0" y="0"/>
                </a:cubicBezTo>
              </a:path>
            </a:pathLst>
          </a:custGeom>
          <a:blipFill dpi="0" rotWithShape="1">
            <a:blip r:embed="rId4"/>
            <a:srcRect/>
            <a:tile tx="0" ty="0" sx="100000" sy="100000" flip="none" algn="tl"/>
          </a:blipFill>
          <a:ln w="38100">
            <a:noFill/>
          </a:ln>
          <a:effectLst>
            <a:outerShdw blurRad="50800" dist="38100" dir="2700000" algn="tl" rotWithShape="0">
              <a:prstClr val="black">
                <a:alpha val="40000"/>
              </a:prstClr>
            </a:outerShdw>
          </a:effectLst>
        </p:spPr>
        <p:txBody>
          <a:bodyPr vert="horz" wrap="square" lIns="0" tIns="0" rIns="0" bIns="81000" numCol="1" anchor="ctr" anchorCtr="0" compatLnSpc="1">
            <a:prstTxWarp prst="textNoShape">
              <a:avLst/>
            </a:prstTxWarp>
          </a:bodyP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44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 xmlns:a16="http://schemas.microsoft.com/office/drawing/2014/main" id="{F30DB61E-6DA8-4831-8E49-F1CE681AA0D1}"/>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grpSp>
        <p:nvGrpSpPr>
          <p:cNvPr id="36" name="Group 21">
            <a:extLst>
              <a:ext uri="{FF2B5EF4-FFF2-40B4-BE49-F238E27FC236}">
                <a16:creationId xmlns="" xmlns:a16="http://schemas.microsoft.com/office/drawing/2014/main" id="{EDD64216-591C-4A06-B9C1-F7A85C9510DD}"/>
              </a:ext>
            </a:extLst>
          </p:cNvPr>
          <p:cNvGrpSpPr/>
          <p:nvPr/>
        </p:nvGrpSpPr>
        <p:grpSpPr>
          <a:xfrm>
            <a:off x="2593930" y="2700512"/>
            <a:ext cx="652006" cy="582807"/>
            <a:chOff x="654724" y="1637314"/>
            <a:chExt cx="1229523" cy="1099028"/>
          </a:xfrm>
          <a:solidFill>
            <a:schemeClr val="bg1"/>
          </a:solidFill>
        </p:grpSpPr>
        <p:sp>
          <p:nvSpPr>
            <p:cNvPr id="38" name="Freeform 94">
              <a:extLst>
                <a:ext uri="{FF2B5EF4-FFF2-40B4-BE49-F238E27FC236}">
                  <a16:creationId xmlns="" xmlns:a16="http://schemas.microsoft.com/office/drawing/2014/main" id="{5ED6C8E2-582B-4C2A-8DE4-F5D4475C90CE}"/>
                </a:ext>
              </a:extLst>
            </p:cNvPr>
            <p:cNvSpPr>
              <a:spLocks/>
            </p:cNvSpPr>
            <p:nvPr/>
          </p:nvSpPr>
          <p:spPr bwMode="auto">
            <a:xfrm>
              <a:off x="1022259" y="1825274"/>
              <a:ext cx="452541" cy="328032"/>
            </a:xfrm>
            <a:custGeom>
              <a:avLst/>
              <a:gdLst/>
              <a:ahLst/>
              <a:cxnLst>
                <a:cxn ang="0">
                  <a:pos x="241" y="389"/>
                </a:cxn>
                <a:cxn ang="0">
                  <a:pos x="410" y="422"/>
                </a:cxn>
                <a:cxn ang="0">
                  <a:pos x="517" y="385"/>
                </a:cxn>
                <a:cxn ang="0">
                  <a:pos x="626" y="183"/>
                </a:cxn>
                <a:cxn ang="0">
                  <a:pos x="473" y="18"/>
                </a:cxn>
                <a:cxn ang="0">
                  <a:pos x="305" y="99"/>
                </a:cxn>
                <a:cxn ang="0">
                  <a:pos x="286" y="112"/>
                </a:cxn>
                <a:cxn ang="0">
                  <a:pos x="265" y="102"/>
                </a:cxn>
                <a:cxn ang="0">
                  <a:pos x="115" y="81"/>
                </a:cxn>
                <a:cxn ang="0">
                  <a:pos x="0" y="197"/>
                </a:cxn>
                <a:cxn ang="0">
                  <a:pos x="15" y="207"/>
                </a:cxn>
                <a:cxn ang="0">
                  <a:pos x="144" y="456"/>
                </a:cxn>
                <a:cxn ang="0">
                  <a:pos x="241" y="389"/>
                </a:cxn>
              </a:cxnLst>
              <a:rect l="0" t="0" r="r" b="b"/>
              <a:pathLst>
                <a:path w="630" h="456">
                  <a:moveTo>
                    <a:pt x="241" y="389"/>
                  </a:moveTo>
                  <a:cubicBezTo>
                    <a:pt x="322" y="372"/>
                    <a:pt x="383" y="404"/>
                    <a:pt x="410" y="422"/>
                  </a:cubicBezTo>
                  <a:cubicBezTo>
                    <a:pt x="430" y="411"/>
                    <a:pt x="469" y="392"/>
                    <a:pt x="517" y="385"/>
                  </a:cubicBezTo>
                  <a:cubicBezTo>
                    <a:pt x="518" y="326"/>
                    <a:pt x="543" y="229"/>
                    <a:pt x="626" y="183"/>
                  </a:cubicBezTo>
                  <a:cubicBezTo>
                    <a:pt x="630" y="140"/>
                    <a:pt x="596" y="38"/>
                    <a:pt x="473" y="18"/>
                  </a:cubicBezTo>
                  <a:cubicBezTo>
                    <a:pt x="360" y="0"/>
                    <a:pt x="308" y="95"/>
                    <a:pt x="305" y="99"/>
                  </a:cubicBezTo>
                  <a:cubicBezTo>
                    <a:pt x="302" y="106"/>
                    <a:pt x="294" y="111"/>
                    <a:pt x="286" y="112"/>
                  </a:cubicBezTo>
                  <a:cubicBezTo>
                    <a:pt x="278" y="112"/>
                    <a:pt x="270" y="109"/>
                    <a:pt x="265" y="102"/>
                  </a:cubicBezTo>
                  <a:cubicBezTo>
                    <a:pt x="263" y="100"/>
                    <a:pt x="226" y="54"/>
                    <a:pt x="115" y="81"/>
                  </a:cubicBezTo>
                  <a:cubicBezTo>
                    <a:pt x="23" y="102"/>
                    <a:pt x="4" y="172"/>
                    <a:pt x="0" y="197"/>
                  </a:cubicBezTo>
                  <a:cubicBezTo>
                    <a:pt x="5" y="200"/>
                    <a:pt x="10" y="203"/>
                    <a:pt x="15" y="207"/>
                  </a:cubicBezTo>
                  <a:cubicBezTo>
                    <a:pt x="108" y="274"/>
                    <a:pt x="136" y="382"/>
                    <a:pt x="144" y="456"/>
                  </a:cubicBezTo>
                  <a:cubicBezTo>
                    <a:pt x="163" y="426"/>
                    <a:pt x="194" y="398"/>
                    <a:pt x="241" y="38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9" name="Freeform 95">
              <a:extLst>
                <a:ext uri="{FF2B5EF4-FFF2-40B4-BE49-F238E27FC236}">
                  <a16:creationId xmlns="" xmlns:a16="http://schemas.microsoft.com/office/drawing/2014/main" id="{E3CBD43D-D127-4232-B046-04C892AEE565}"/>
                </a:ext>
              </a:extLst>
            </p:cNvPr>
            <p:cNvSpPr>
              <a:spLocks/>
            </p:cNvSpPr>
            <p:nvPr/>
          </p:nvSpPr>
          <p:spPr bwMode="auto">
            <a:xfrm>
              <a:off x="654724" y="1637314"/>
              <a:ext cx="1229523" cy="1099028"/>
            </a:xfrm>
            <a:custGeom>
              <a:avLst/>
              <a:gdLst/>
              <a:ahLst/>
              <a:cxnLst>
                <a:cxn ang="0">
                  <a:pos x="1586" y="533"/>
                </a:cxn>
                <a:cxn ang="0">
                  <a:pos x="1180" y="215"/>
                </a:cxn>
                <a:cxn ang="0">
                  <a:pos x="327" y="309"/>
                </a:cxn>
                <a:cxn ang="0">
                  <a:pos x="446" y="934"/>
                </a:cxn>
                <a:cxn ang="0">
                  <a:pos x="498" y="508"/>
                </a:cxn>
                <a:cxn ang="0">
                  <a:pos x="264" y="643"/>
                </a:cxn>
                <a:cxn ang="0">
                  <a:pos x="415" y="697"/>
                </a:cxn>
                <a:cxn ang="0">
                  <a:pos x="434" y="741"/>
                </a:cxn>
                <a:cxn ang="0">
                  <a:pos x="219" y="660"/>
                </a:cxn>
                <a:cxn ang="0">
                  <a:pos x="466" y="438"/>
                </a:cxn>
                <a:cxn ang="0">
                  <a:pos x="790" y="314"/>
                </a:cxn>
                <a:cxn ang="0">
                  <a:pos x="1145" y="323"/>
                </a:cxn>
                <a:cxn ang="0">
                  <a:pos x="1449" y="496"/>
                </a:cxn>
                <a:cxn ang="0">
                  <a:pos x="1556" y="882"/>
                </a:cxn>
                <a:cxn ang="0">
                  <a:pos x="1272" y="974"/>
                </a:cxn>
                <a:cxn ang="0">
                  <a:pos x="807" y="1047"/>
                </a:cxn>
                <a:cxn ang="0">
                  <a:pos x="717" y="974"/>
                </a:cxn>
                <a:cxn ang="0">
                  <a:pos x="760" y="954"/>
                </a:cxn>
                <a:cxn ang="0">
                  <a:pos x="942" y="931"/>
                </a:cxn>
                <a:cxn ang="0">
                  <a:pos x="1454" y="953"/>
                </a:cxn>
                <a:cxn ang="0">
                  <a:pos x="1460" y="727"/>
                </a:cxn>
                <a:cxn ang="0">
                  <a:pos x="1415" y="530"/>
                </a:cxn>
                <a:cxn ang="0">
                  <a:pos x="1076" y="644"/>
                </a:cxn>
                <a:cxn ang="0">
                  <a:pos x="1264" y="785"/>
                </a:cxn>
                <a:cxn ang="0">
                  <a:pos x="934" y="733"/>
                </a:cxn>
                <a:cxn ang="0">
                  <a:pos x="762" y="698"/>
                </a:cxn>
                <a:cxn ang="0">
                  <a:pos x="649" y="831"/>
                </a:cxn>
                <a:cxn ang="0">
                  <a:pos x="467" y="1053"/>
                </a:cxn>
                <a:cxn ang="0">
                  <a:pos x="817" y="1278"/>
                </a:cxn>
                <a:cxn ang="0">
                  <a:pos x="1161" y="1148"/>
                </a:cxn>
                <a:cxn ang="0">
                  <a:pos x="1107" y="1079"/>
                </a:cxn>
                <a:cxn ang="0">
                  <a:pos x="1206" y="1132"/>
                </a:cxn>
                <a:cxn ang="0">
                  <a:pos x="1176" y="1277"/>
                </a:cxn>
                <a:cxn ang="0">
                  <a:pos x="837" y="1335"/>
                </a:cxn>
                <a:cxn ang="0">
                  <a:pos x="1340" y="1413"/>
                </a:cxn>
                <a:cxn ang="0">
                  <a:pos x="1704" y="806"/>
                </a:cxn>
              </a:cxnLst>
              <a:rect l="0" t="0" r="r" b="b"/>
              <a:pathLst>
                <a:path w="1711" h="1531">
                  <a:moveTo>
                    <a:pt x="1704" y="806"/>
                  </a:moveTo>
                  <a:cubicBezTo>
                    <a:pt x="1698" y="609"/>
                    <a:pt x="1586" y="533"/>
                    <a:pt x="1586" y="533"/>
                  </a:cubicBezTo>
                  <a:cubicBezTo>
                    <a:pt x="1586" y="533"/>
                    <a:pt x="1573" y="438"/>
                    <a:pt x="1486" y="336"/>
                  </a:cubicBezTo>
                  <a:cubicBezTo>
                    <a:pt x="1352" y="188"/>
                    <a:pt x="1180" y="215"/>
                    <a:pt x="1180" y="215"/>
                  </a:cubicBezTo>
                  <a:cubicBezTo>
                    <a:pt x="959" y="0"/>
                    <a:pt x="732" y="165"/>
                    <a:pt x="732" y="165"/>
                  </a:cubicBezTo>
                  <a:cubicBezTo>
                    <a:pt x="417" y="62"/>
                    <a:pt x="327" y="309"/>
                    <a:pt x="327" y="309"/>
                  </a:cubicBezTo>
                  <a:cubicBezTo>
                    <a:pt x="147" y="328"/>
                    <a:pt x="0" y="540"/>
                    <a:pt x="132" y="766"/>
                  </a:cubicBezTo>
                  <a:cubicBezTo>
                    <a:pt x="233" y="940"/>
                    <a:pt x="382" y="942"/>
                    <a:pt x="446" y="934"/>
                  </a:cubicBezTo>
                  <a:cubicBezTo>
                    <a:pt x="466" y="879"/>
                    <a:pt x="511" y="818"/>
                    <a:pt x="608" y="791"/>
                  </a:cubicBezTo>
                  <a:cubicBezTo>
                    <a:pt x="609" y="782"/>
                    <a:pt x="621" y="597"/>
                    <a:pt x="498" y="508"/>
                  </a:cubicBezTo>
                  <a:cubicBezTo>
                    <a:pt x="424" y="455"/>
                    <a:pt x="342" y="468"/>
                    <a:pt x="297" y="503"/>
                  </a:cubicBezTo>
                  <a:cubicBezTo>
                    <a:pt x="254" y="536"/>
                    <a:pt x="242" y="587"/>
                    <a:pt x="264" y="643"/>
                  </a:cubicBezTo>
                  <a:cubicBezTo>
                    <a:pt x="275" y="671"/>
                    <a:pt x="292" y="690"/>
                    <a:pt x="316" y="700"/>
                  </a:cubicBezTo>
                  <a:cubicBezTo>
                    <a:pt x="361" y="719"/>
                    <a:pt x="415" y="697"/>
                    <a:pt x="415" y="697"/>
                  </a:cubicBezTo>
                  <a:cubicBezTo>
                    <a:pt x="427" y="692"/>
                    <a:pt x="441" y="697"/>
                    <a:pt x="447" y="710"/>
                  </a:cubicBezTo>
                  <a:cubicBezTo>
                    <a:pt x="452" y="722"/>
                    <a:pt x="446" y="736"/>
                    <a:pt x="434" y="741"/>
                  </a:cubicBezTo>
                  <a:cubicBezTo>
                    <a:pt x="431" y="742"/>
                    <a:pt x="361" y="771"/>
                    <a:pt x="297" y="744"/>
                  </a:cubicBezTo>
                  <a:cubicBezTo>
                    <a:pt x="262" y="730"/>
                    <a:pt x="235" y="701"/>
                    <a:pt x="219" y="660"/>
                  </a:cubicBezTo>
                  <a:cubicBezTo>
                    <a:pt x="189" y="584"/>
                    <a:pt x="208" y="511"/>
                    <a:pt x="268" y="465"/>
                  </a:cubicBezTo>
                  <a:cubicBezTo>
                    <a:pt x="323" y="422"/>
                    <a:pt x="398" y="413"/>
                    <a:pt x="466" y="438"/>
                  </a:cubicBezTo>
                  <a:cubicBezTo>
                    <a:pt x="478" y="387"/>
                    <a:pt x="518" y="319"/>
                    <a:pt x="614" y="296"/>
                  </a:cubicBezTo>
                  <a:cubicBezTo>
                    <a:pt x="707" y="274"/>
                    <a:pt x="762" y="295"/>
                    <a:pt x="790" y="314"/>
                  </a:cubicBezTo>
                  <a:cubicBezTo>
                    <a:pt x="824" y="270"/>
                    <a:pt x="893" y="217"/>
                    <a:pt x="992" y="233"/>
                  </a:cubicBezTo>
                  <a:cubicBezTo>
                    <a:pt x="1074" y="246"/>
                    <a:pt x="1121" y="289"/>
                    <a:pt x="1145" y="323"/>
                  </a:cubicBezTo>
                  <a:cubicBezTo>
                    <a:pt x="1168" y="355"/>
                    <a:pt x="1182" y="392"/>
                    <a:pt x="1185" y="426"/>
                  </a:cubicBezTo>
                  <a:cubicBezTo>
                    <a:pt x="1278" y="403"/>
                    <a:pt x="1386" y="432"/>
                    <a:pt x="1449" y="496"/>
                  </a:cubicBezTo>
                  <a:cubicBezTo>
                    <a:pt x="1501" y="549"/>
                    <a:pt x="1519" y="621"/>
                    <a:pt x="1500" y="699"/>
                  </a:cubicBezTo>
                  <a:cubicBezTo>
                    <a:pt x="1524" y="723"/>
                    <a:pt x="1570" y="782"/>
                    <a:pt x="1556" y="882"/>
                  </a:cubicBezTo>
                  <a:cubicBezTo>
                    <a:pt x="1549" y="935"/>
                    <a:pt x="1520" y="976"/>
                    <a:pt x="1474" y="997"/>
                  </a:cubicBezTo>
                  <a:cubicBezTo>
                    <a:pt x="1416" y="1024"/>
                    <a:pt x="1336" y="1015"/>
                    <a:pt x="1272" y="974"/>
                  </a:cubicBezTo>
                  <a:cubicBezTo>
                    <a:pt x="1180" y="916"/>
                    <a:pt x="1038" y="913"/>
                    <a:pt x="972" y="968"/>
                  </a:cubicBezTo>
                  <a:cubicBezTo>
                    <a:pt x="922" y="1010"/>
                    <a:pt x="863" y="1052"/>
                    <a:pt x="807" y="1047"/>
                  </a:cubicBezTo>
                  <a:cubicBezTo>
                    <a:pt x="803" y="1047"/>
                    <a:pt x="799" y="1046"/>
                    <a:pt x="794" y="1045"/>
                  </a:cubicBezTo>
                  <a:cubicBezTo>
                    <a:pt x="762" y="1038"/>
                    <a:pt x="735" y="1014"/>
                    <a:pt x="717" y="974"/>
                  </a:cubicBezTo>
                  <a:cubicBezTo>
                    <a:pt x="711" y="962"/>
                    <a:pt x="716" y="948"/>
                    <a:pt x="728" y="942"/>
                  </a:cubicBezTo>
                  <a:cubicBezTo>
                    <a:pt x="740" y="937"/>
                    <a:pt x="754" y="942"/>
                    <a:pt x="760" y="954"/>
                  </a:cubicBezTo>
                  <a:cubicBezTo>
                    <a:pt x="772" y="980"/>
                    <a:pt x="787" y="994"/>
                    <a:pt x="805" y="998"/>
                  </a:cubicBezTo>
                  <a:cubicBezTo>
                    <a:pt x="844" y="1007"/>
                    <a:pt x="902" y="964"/>
                    <a:pt x="942" y="931"/>
                  </a:cubicBezTo>
                  <a:cubicBezTo>
                    <a:pt x="1024" y="862"/>
                    <a:pt x="1187" y="864"/>
                    <a:pt x="1297" y="934"/>
                  </a:cubicBezTo>
                  <a:cubicBezTo>
                    <a:pt x="1348" y="966"/>
                    <a:pt x="1410" y="974"/>
                    <a:pt x="1454" y="953"/>
                  </a:cubicBezTo>
                  <a:cubicBezTo>
                    <a:pt x="1485" y="939"/>
                    <a:pt x="1504" y="912"/>
                    <a:pt x="1509" y="876"/>
                  </a:cubicBezTo>
                  <a:cubicBezTo>
                    <a:pt x="1523" y="774"/>
                    <a:pt x="1460" y="728"/>
                    <a:pt x="1460" y="727"/>
                  </a:cubicBezTo>
                  <a:cubicBezTo>
                    <a:pt x="1451" y="721"/>
                    <a:pt x="1448" y="711"/>
                    <a:pt x="1450" y="701"/>
                  </a:cubicBezTo>
                  <a:cubicBezTo>
                    <a:pt x="1470" y="633"/>
                    <a:pt x="1458" y="574"/>
                    <a:pt x="1415" y="530"/>
                  </a:cubicBezTo>
                  <a:cubicBezTo>
                    <a:pt x="1363" y="476"/>
                    <a:pt x="1272" y="453"/>
                    <a:pt x="1195" y="473"/>
                  </a:cubicBezTo>
                  <a:cubicBezTo>
                    <a:pt x="1093" y="499"/>
                    <a:pt x="1078" y="609"/>
                    <a:pt x="1076" y="644"/>
                  </a:cubicBezTo>
                  <a:cubicBezTo>
                    <a:pt x="1136" y="647"/>
                    <a:pt x="1204" y="674"/>
                    <a:pt x="1267" y="751"/>
                  </a:cubicBezTo>
                  <a:cubicBezTo>
                    <a:pt x="1275" y="762"/>
                    <a:pt x="1274" y="777"/>
                    <a:pt x="1264" y="785"/>
                  </a:cubicBezTo>
                  <a:cubicBezTo>
                    <a:pt x="1253" y="794"/>
                    <a:pt x="1238" y="792"/>
                    <a:pt x="1230" y="782"/>
                  </a:cubicBezTo>
                  <a:cubicBezTo>
                    <a:pt x="1095" y="617"/>
                    <a:pt x="941" y="728"/>
                    <a:pt x="934" y="733"/>
                  </a:cubicBezTo>
                  <a:cubicBezTo>
                    <a:pt x="925" y="740"/>
                    <a:pt x="912" y="739"/>
                    <a:pt x="904" y="732"/>
                  </a:cubicBezTo>
                  <a:cubicBezTo>
                    <a:pt x="902" y="730"/>
                    <a:pt x="845" y="681"/>
                    <a:pt x="762" y="698"/>
                  </a:cubicBezTo>
                  <a:cubicBezTo>
                    <a:pt x="683" y="714"/>
                    <a:pt x="669" y="810"/>
                    <a:pt x="669" y="811"/>
                  </a:cubicBezTo>
                  <a:cubicBezTo>
                    <a:pt x="667" y="821"/>
                    <a:pt x="659" y="829"/>
                    <a:pt x="649" y="831"/>
                  </a:cubicBezTo>
                  <a:cubicBezTo>
                    <a:pt x="466" y="864"/>
                    <a:pt x="476" y="1025"/>
                    <a:pt x="476" y="1032"/>
                  </a:cubicBezTo>
                  <a:cubicBezTo>
                    <a:pt x="477" y="1040"/>
                    <a:pt x="473" y="1048"/>
                    <a:pt x="467" y="1053"/>
                  </a:cubicBezTo>
                  <a:cubicBezTo>
                    <a:pt x="495" y="1292"/>
                    <a:pt x="815" y="1270"/>
                    <a:pt x="815" y="1270"/>
                  </a:cubicBezTo>
                  <a:cubicBezTo>
                    <a:pt x="816" y="1273"/>
                    <a:pt x="816" y="1276"/>
                    <a:pt x="817" y="1278"/>
                  </a:cubicBezTo>
                  <a:cubicBezTo>
                    <a:pt x="826" y="1282"/>
                    <a:pt x="1041" y="1363"/>
                    <a:pt x="1138" y="1248"/>
                  </a:cubicBezTo>
                  <a:cubicBezTo>
                    <a:pt x="1162" y="1208"/>
                    <a:pt x="1170" y="1174"/>
                    <a:pt x="1161" y="1148"/>
                  </a:cubicBezTo>
                  <a:cubicBezTo>
                    <a:pt x="1151" y="1120"/>
                    <a:pt x="1122" y="1110"/>
                    <a:pt x="1122" y="1110"/>
                  </a:cubicBezTo>
                  <a:cubicBezTo>
                    <a:pt x="1109" y="1106"/>
                    <a:pt x="1103" y="1092"/>
                    <a:pt x="1107" y="1079"/>
                  </a:cubicBezTo>
                  <a:cubicBezTo>
                    <a:pt x="1111" y="1067"/>
                    <a:pt x="1125" y="1060"/>
                    <a:pt x="1138" y="1064"/>
                  </a:cubicBezTo>
                  <a:cubicBezTo>
                    <a:pt x="1140" y="1065"/>
                    <a:pt x="1188" y="1082"/>
                    <a:pt x="1206" y="1132"/>
                  </a:cubicBezTo>
                  <a:cubicBezTo>
                    <a:pt x="1221" y="1172"/>
                    <a:pt x="1211" y="1220"/>
                    <a:pt x="1178" y="1274"/>
                  </a:cubicBezTo>
                  <a:cubicBezTo>
                    <a:pt x="1177" y="1275"/>
                    <a:pt x="1177" y="1276"/>
                    <a:pt x="1176" y="1277"/>
                  </a:cubicBezTo>
                  <a:cubicBezTo>
                    <a:pt x="1116" y="1350"/>
                    <a:pt x="1024" y="1363"/>
                    <a:pt x="946" y="1356"/>
                  </a:cubicBezTo>
                  <a:cubicBezTo>
                    <a:pt x="903" y="1353"/>
                    <a:pt x="864" y="1343"/>
                    <a:pt x="837" y="1335"/>
                  </a:cubicBezTo>
                  <a:cubicBezTo>
                    <a:pt x="893" y="1460"/>
                    <a:pt x="1019" y="1517"/>
                    <a:pt x="1153" y="1523"/>
                  </a:cubicBezTo>
                  <a:cubicBezTo>
                    <a:pt x="1310" y="1531"/>
                    <a:pt x="1340" y="1413"/>
                    <a:pt x="1340" y="1413"/>
                  </a:cubicBezTo>
                  <a:cubicBezTo>
                    <a:pt x="1551" y="1329"/>
                    <a:pt x="1506" y="1116"/>
                    <a:pt x="1506" y="1116"/>
                  </a:cubicBezTo>
                  <a:cubicBezTo>
                    <a:pt x="1594" y="1103"/>
                    <a:pt x="1711" y="1004"/>
                    <a:pt x="1704" y="80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45" name="Freeform 11">
            <a:extLst>
              <a:ext uri="{FF2B5EF4-FFF2-40B4-BE49-F238E27FC236}">
                <a16:creationId xmlns="" xmlns:a16="http://schemas.microsoft.com/office/drawing/2014/main" id="{DB514917-2843-4474-8803-F2586C092A04}"/>
              </a:ext>
            </a:extLst>
          </p:cNvPr>
          <p:cNvSpPr>
            <a:spLocks noEditPoints="1"/>
          </p:cNvSpPr>
          <p:nvPr/>
        </p:nvSpPr>
        <p:spPr bwMode="auto">
          <a:xfrm>
            <a:off x="5805592" y="3966208"/>
            <a:ext cx="580816" cy="381460"/>
          </a:xfrm>
          <a:custGeom>
            <a:avLst/>
            <a:gdLst/>
            <a:ahLst/>
            <a:cxnLst>
              <a:cxn ang="0">
                <a:pos x="82" y="26"/>
              </a:cxn>
              <a:cxn ang="0">
                <a:pos x="0" y="67"/>
              </a:cxn>
              <a:cxn ang="0">
                <a:pos x="82" y="108"/>
              </a:cxn>
              <a:cxn ang="0">
                <a:pos x="164" y="67"/>
              </a:cxn>
              <a:cxn ang="0">
                <a:pos x="82" y="26"/>
              </a:cxn>
              <a:cxn ang="0">
                <a:pos x="72" y="47"/>
              </a:cxn>
              <a:cxn ang="0">
                <a:pos x="82" y="57"/>
              </a:cxn>
              <a:cxn ang="0">
                <a:pos x="72" y="67"/>
              </a:cxn>
              <a:cxn ang="0">
                <a:pos x="62" y="57"/>
              </a:cxn>
              <a:cxn ang="0">
                <a:pos x="72" y="47"/>
              </a:cxn>
              <a:cxn ang="0">
                <a:pos x="124" y="88"/>
              </a:cxn>
              <a:cxn ang="0">
                <a:pos x="104" y="95"/>
              </a:cxn>
              <a:cxn ang="0">
                <a:pos x="82" y="98"/>
              </a:cxn>
              <a:cxn ang="0">
                <a:pos x="60" y="95"/>
              </a:cxn>
              <a:cxn ang="0">
                <a:pos x="40" y="88"/>
              </a:cxn>
              <a:cxn ang="0">
                <a:pos x="13" y="67"/>
              </a:cxn>
              <a:cxn ang="0">
                <a:pos x="40" y="46"/>
              </a:cxn>
              <a:cxn ang="0">
                <a:pos x="56" y="40"/>
              </a:cxn>
              <a:cxn ang="0">
                <a:pos x="51" y="57"/>
              </a:cxn>
              <a:cxn ang="0">
                <a:pos x="82" y="88"/>
              </a:cxn>
              <a:cxn ang="0">
                <a:pos x="113" y="57"/>
              </a:cxn>
              <a:cxn ang="0">
                <a:pos x="108" y="40"/>
              </a:cxn>
              <a:cxn ang="0">
                <a:pos x="124" y="46"/>
              </a:cxn>
              <a:cxn ang="0">
                <a:pos x="151" y="67"/>
              </a:cxn>
              <a:cxn ang="0">
                <a:pos x="124" y="88"/>
              </a:cxn>
              <a:cxn ang="0">
                <a:pos x="138" y="14"/>
              </a:cxn>
              <a:cxn ang="0">
                <a:pos x="82" y="0"/>
              </a:cxn>
              <a:cxn ang="0">
                <a:pos x="26" y="14"/>
              </a:cxn>
              <a:cxn ang="0">
                <a:pos x="0" y="32"/>
              </a:cxn>
              <a:cxn ang="0">
                <a:pos x="0" y="49"/>
              </a:cxn>
              <a:cxn ang="0">
                <a:pos x="31" y="26"/>
              </a:cxn>
              <a:cxn ang="0">
                <a:pos x="82" y="14"/>
              </a:cxn>
              <a:cxn ang="0">
                <a:pos x="133" y="26"/>
              </a:cxn>
              <a:cxn ang="0">
                <a:pos x="164" y="49"/>
              </a:cxn>
              <a:cxn ang="0">
                <a:pos x="164" y="32"/>
              </a:cxn>
              <a:cxn ang="0">
                <a:pos x="138" y="14"/>
              </a:cxn>
            </a:cxnLst>
            <a:rect l="0" t="0" r="r" b="b"/>
            <a:pathLst>
              <a:path w="164" h="108">
                <a:moveTo>
                  <a:pt x="82" y="26"/>
                </a:moveTo>
                <a:cubicBezTo>
                  <a:pt x="49" y="26"/>
                  <a:pt x="19" y="42"/>
                  <a:pt x="0" y="67"/>
                </a:cubicBezTo>
                <a:cubicBezTo>
                  <a:pt x="19" y="92"/>
                  <a:pt x="49" y="108"/>
                  <a:pt x="82" y="108"/>
                </a:cubicBezTo>
                <a:cubicBezTo>
                  <a:pt x="116" y="108"/>
                  <a:pt x="145" y="92"/>
                  <a:pt x="164" y="67"/>
                </a:cubicBezTo>
                <a:cubicBezTo>
                  <a:pt x="145" y="42"/>
                  <a:pt x="116" y="26"/>
                  <a:pt x="82" y="26"/>
                </a:cubicBezTo>
                <a:moveTo>
                  <a:pt x="72" y="47"/>
                </a:moveTo>
                <a:cubicBezTo>
                  <a:pt x="77" y="47"/>
                  <a:pt x="82" y="51"/>
                  <a:pt x="82" y="57"/>
                </a:cubicBezTo>
                <a:cubicBezTo>
                  <a:pt x="82" y="63"/>
                  <a:pt x="77" y="67"/>
                  <a:pt x="72" y="67"/>
                </a:cubicBezTo>
                <a:cubicBezTo>
                  <a:pt x="66" y="67"/>
                  <a:pt x="62" y="63"/>
                  <a:pt x="62" y="57"/>
                </a:cubicBezTo>
                <a:cubicBezTo>
                  <a:pt x="62" y="51"/>
                  <a:pt x="66" y="47"/>
                  <a:pt x="72" y="47"/>
                </a:cubicBezTo>
                <a:moveTo>
                  <a:pt x="124" y="88"/>
                </a:moveTo>
                <a:cubicBezTo>
                  <a:pt x="118" y="91"/>
                  <a:pt x="111" y="94"/>
                  <a:pt x="104" y="95"/>
                </a:cubicBezTo>
                <a:cubicBezTo>
                  <a:pt x="97" y="97"/>
                  <a:pt x="89" y="98"/>
                  <a:pt x="82" y="98"/>
                </a:cubicBezTo>
                <a:cubicBezTo>
                  <a:pt x="75" y="98"/>
                  <a:pt x="67" y="97"/>
                  <a:pt x="60" y="95"/>
                </a:cubicBezTo>
                <a:cubicBezTo>
                  <a:pt x="53" y="94"/>
                  <a:pt x="46" y="91"/>
                  <a:pt x="40" y="88"/>
                </a:cubicBezTo>
                <a:cubicBezTo>
                  <a:pt x="30" y="83"/>
                  <a:pt x="21" y="76"/>
                  <a:pt x="13" y="67"/>
                </a:cubicBezTo>
                <a:cubicBezTo>
                  <a:pt x="21" y="59"/>
                  <a:pt x="30" y="52"/>
                  <a:pt x="40" y="46"/>
                </a:cubicBezTo>
                <a:cubicBezTo>
                  <a:pt x="45" y="44"/>
                  <a:pt x="51" y="42"/>
                  <a:pt x="56" y="40"/>
                </a:cubicBezTo>
                <a:cubicBezTo>
                  <a:pt x="53" y="45"/>
                  <a:pt x="51" y="51"/>
                  <a:pt x="51" y="57"/>
                </a:cubicBezTo>
                <a:cubicBezTo>
                  <a:pt x="51" y="74"/>
                  <a:pt x="65" y="88"/>
                  <a:pt x="82" y="88"/>
                </a:cubicBezTo>
                <a:cubicBezTo>
                  <a:pt x="99" y="88"/>
                  <a:pt x="113" y="74"/>
                  <a:pt x="113" y="57"/>
                </a:cubicBezTo>
                <a:cubicBezTo>
                  <a:pt x="113" y="51"/>
                  <a:pt x="111" y="45"/>
                  <a:pt x="108" y="40"/>
                </a:cubicBezTo>
                <a:cubicBezTo>
                  <a:pt x="113" y="42"/>
                  <a:pt x="119" y="44"/>
                  <a:pt x="124" y="46"/>
                </a:cubicBezTo>
                <a:cubicBezTo>
                  <a:pt x="134" y="52"/>
                  <a:pt x="143" y="59"/>
                  <a:pt x="151" y="67"/>
                </a:cubicBezTo>
                <a:cubicBezTo>
                  <a:pt x="143" y="76"/>
                  <a:pt x="134" y="83"/>
                  <a:pt x="124" y="88"/>
                </a:cubicBezTo>
                <a:moveTo>
                  <a:pt x="138" y="14"/>
                </a:moveTo>
                <a:cubicBezTo>
                  <a:pt x="121" y="5"/>
                  <a:pt x="102" y="0"/>
                  <a:pt x="82" y="0"/>
                </a:cubicBezTo>
                <a:cubicBezTo>
                  <a:pt x="62" y="0"/>
                  <a:pt x="44" y="5"/>
                  <a:pt x="26" y="14"/>
                </a:cubicBezTo>
                <a:cubicBezTo>
                  <a:pt x="17" y="19"/>
                  <a:pt x="8" y="25"/>
                  <a:pt x="0" y="32"/>
                </a:cubicBezTo>
                <a:cubicBezTo>
                  <a:pt x="0" y="49"/>
                  <a:pt x="0" y="49"/>
                  <a:pt x="0" y="49"/>
                </a:cubicBezTo>
                <a:cubicBezTo>
                  <a:pt x="9" y="40"/>
                  <a:pt x="19" y="32"/>
                  <a:pt x="31" y="26"/>
                </a:cubicBezTo>
                <a:cubicBezTo>
                  <a:pt x="47" y="18"/>
                  <a:pt x="64" y="14"/>
                  <a:pt x="82" y="14"/>
                </a:cubicBezTo>
                <a:cubicBezTo>
                  <a:pt x="100" y="14"/>
                  <a:pt x="117" y="18"/>
                  <a:pt x="133" y="26"/>
                </a:cubicBezTo>
                <a:cubicBezTo>
                  <a:pt x="145" y="32"/>
                  <a:pt x="155" y="40"/>
                  <a:pt x="164" y="49"/>
                </a:cubicBezTo>
                <a:cubicBezTo>
                  <a:pt x="164" y="32"/>
                  <a:pt x="164" y="32"/>
                  <a:pt x="164" y="32"/>
                </a:cubicBezTo>
                <a:cubicBezTo>
                  <a:pt x="156" y="25"/>
                  <a:pt x="147" y="19"/>
                  <a:pt x="138" y="1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6" name="Freeform 8">
            <a:extLst>
              <a:ext uri="{FF2B5EF4-FFF2-40B4-BE49-F238E27FC236}">
                <a16:creationId xmlns="" xmlns:a16="http://schemas.microsoft.com/office/drawing/2014/main" id="{DB51937C-7764-46B5-92D6-5E7066C9221A}"/>
              </a:ext>
            </a:extLst>
          </p:cNvPr>
          <p:cNvSpPr>
            <a:spLocks/>
          </p:cNvSpPr>
          <p:nvPr/>
        </p:nvSpPr>
        <p:spPr bwMode="auto">
          <a:xfrm>
            <a:off x="9055115" y="2815472"/>
            <a:ext cx="367818" cy="483133"/>
          </a:xfrm>
          <a:custGeom>
            <a:avLst/>
            <a:gdLst/>
            <a:ahLst/>
            <a:cxnLst>
              <a:cxn ang="0">
                <a:pos x="99" y="21"/>
              </a:cxn>
              <a:cxn ang="0">
                <a:pos x="94" y="6"/>
              </a:cxn>
              <a:cxn ang="0">
                <a:pos x="83" y="0"/>
              </a:cxn>
              <a:cxn ang="0">
                <a:pos x="68" y="0"/>
              </a:cxn>
              <a:cxn ang="0">
                <a:pos x="50" y="3"/>
              </a:cxn>
              <a:cxn ang="0">
                <a:pos x="32" y="0"/>
              </a:cxn>
              <a:cxn ang="0">
                <a:pos x="17" y="0"/>
              </a:cxn>
              <a:cxn ang="0">
                <a:pos x="6" y="6"/>
              </a:cxn>
              <a:cxn ang="0">
                <a:pos x="0" y="21"/>
              </a:cxn>
              <a:cxn ang="0">
                <a:pos x="7" y="57"/>
              </a:cxn>
              <a:cxn ang="0">
                <a:pos x="12" y="81"/>
              </a:cxn>
              <a:cxn ang="0">
                <a:pos x="21" y="126"/>
              </a:cxn>
              <a:cxn ang="0">
                <a:pos x="32" y="125"/>
              </a:cxn>
              <a:cxn ang="0">
                <a:pos x="50" y="64"/>
              </a:cxn>
              <a:cxn ang="0">
                <a:pos x="68" y="125"/>
              </a:cxn>
              <a:cxn ang="0">
                <a:pos x="79" y="126"/>
              </a:cxn>
              <a:cxn ang="0">
                <a:pos x="88" y="81"/>
              </a:cxn>
              <a:cxn ang="0">
                <a:pos x="93" y="57"/>
              </a:cxn>
              <a:cxn ang="0">
                <a:pos x="99" y="21"/>
              </a:cxn>
            </a:cxnLst>
            <a:rect l="0" t="0" r="r" b="b"/>
            <a:pathLst>
              <a:path w="100" h="131">
                <a:moveTo>
                  <a:pt x="99" y="21"/>
                </a:moveTo>
                <a:cubicBezTo>
                  <a:pt x="99" y="16"/>
                  <a:pt x="96" y="9"/>
                  <a:pt x="94" y="6"/>
                </a:cubicBezTo>
                <a:cubicBezTo>
                  <a:pt x="91" y="3"/>
                  <a:pt x="86" y="1"/>
                  <a:pt x="83" y="0"/>
                </a:cubicBezTo>
                <a:cubicBezTo>
                  <a:pt x="80" y="0"/>
                  <a:pt x="73" y="0"/>
                  <a:pt x="68" y="0"/>
                </a:cubicBezTo>
                <a:cubicBezTo>
                  <a:pt x="50" y="3"/>
                  <a:pt x="50" y="3"/>
                  <a:pt x="50" y="3"/>
                </a:cubicBezTo>
                <a:cubicBezTo>
                  <a:pt x="32" y="0"/>
                  <a:pt x="32" y="0"/>
                  <a:pt x="32" y="0"/>
                </a:cubicBezTo>
                <a:cubicBezTo>
                  <a:pt x="27" y="0"/>
                  <a:pt x="20" y="0"/>
                  <a:pt x="17" y="0"/>
                </a:cubicBezTo>
                <a:cubicBezTo>
                  <a:pt x="13" y="1"/>
                  <a:pt x="9" y="3"/>
                  <a:pt x="6" y="6"/>
                </a:cubicBezTo>
                <a:cubicBezTo>
                  <a:pt x="4" y="9"/>
                  <a:pt x="1" y="16"/>
                  <a:pt x="0" y="21"/>
                </a:cubicBezTo>
                <a:cubicBezTo>
                  <a:pt x="0" y="30"/>
                  <a:pt x="1" y="44"/>
                  <a:pt x="7" y="57"/>
                </a:cubicBezTo>
                <a:cubicBezTo>
                  <a:pt x="7" y="57"/>
                  <a:pt x="12" y="67"/>
                  <a:pt x="12" y="81"/>
                </a:cubicBezTo>
                <a:cubicBezTo>
                  <a:pt x="12" y="92"/>
                  <a:pt x="16" y="116"/>
                  <a:pt x="21" y="126"/>
                </a:cubicBezTo>
                <a:cubicBezTo>
                  <a:pt x="23" y="131"/>
                  <a:pt x="30" y="130"/>
                  <a:pt x="32" y="125"/>
                </a:cubicBezTo>
                <a:cubicBezTo>
                  <a:pt x="37" y="108"/>
                  <a:pt x="40" y="64"/>
                  <a:pt x="50" y="64"/>
                </a:cubicBezTo>
                <a:cubicBezTo>
                  <a:pt x="59" y="64"/>
                  <a:pt x="63" y="108"/>
                  <a:pt x="68" y="125"/>
                </a:cubicBezTo>
                <a:cubicBezTo>
                  <a:pt x="69" y="130"/>
                  <a:pt x="76" y="131"/>
                  <a:pt x="79" y="126"/>
                </a:cubicBezTo>
                <a:cubicBezTo>
                  <a:pt x="84" y="116"/>
                  <a:pt x="88" y="92"/>
                  <a:pt x="88" y="81"/>
                </a:cubicBezTo>
                <a:cubicBezTo>
                  <a:pt x="88" y="67"/>
                  <a:pt x="93" y="57"/>
                  <a:pt x="93" y="57"/>
                </a:cubicBezTo>
                <a:cubicBezTo>
                  <a:pt x="99" y="44"/>
                  <a:pt x="100" y="30"/>
                  <a:pt x="99" y="2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47" name="组合 46">
            <a:extLst>
              <a:ext uri="{FF2B5EF4-FFF2-40B4-BE49-F238E27FC236}">
                <a16:creationId xmlns="" xmlns:a16="http://schemas.microsoft.com/office/drawing/2014/main" id="{F5986158-3E80-417F-BC44-A352693AE18A}"/>
              </a:ext>
            </a:extLst>
          </p:cNvPr>
          <p:cNvGrpSpPr/>
          <p:nvPr/>
        </p:nvGrpSpPr>
        <p:grpSpPr>
          <a:xfrm>
            <a:off x="1397175" y="3861360"/>
            <a:ext cx="2997025" cy="1401042"/>
            <a:chOff x="1245120" y="3757909"/>
            <a:chExt cx="3099484" cy="1445976"/>
          </a:xfrm>
        </p:grpSpPr>
        <p:sp>
          <p:nvSpPr>
            <p:cNvPr id="27" name="矩形 26">
              <a:extLst>
                <a:ext uri="{FF2B5EF4-FFF2-40B4-BE49-F238E27FC236}">
                  <a16:creationId xmlns="" xmlns:a16="http://schemas.microsoft.com/office/drawing/2014/main" id="{78E06C25-C753-4E35-8C12-635FF5C85E96}"/>
                </a:ext>
              </a:extLst>
            </p:cNvPr>
            <p:cNvSpPr/>
            <p:nvPr/>
          </p:nvSpPr>
          <p:spPr>
            <a:xfrm>
              <a:off x="1245120" y="4219574"/>
              <a:ext cx="3099484" cy="984311"/>
            </a:xfrm>
            <a:prstGeom prst="rect">
              <a:avLst/>
            </a:prstGeom>
          </p:spPr>
          <p:txBody>
            <a:bodyPr wrap="square">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28" name="矩形 27">
              <a:extLst>
                <a:ext uri="{FF2B5EF4-FFF2-40B4-BE49-F238E27FC236}">
                  <a16:creationId xmlns="" xmlns:a16="http://schemas.microsoft.com/office/drawing/2014/main" id="{CC46AEF5-C47A-445B-A4AC-56927F7A3C9F}"/>
                </a:ext>
              </a:extLst>
            </p:cNvPr>
            <p:cNvSpPr/>
            <p:nvPr/>
          </p:nvSpPr>
          <p:spPr>
            <a:xfrm>
              <a:off x="1759947" y="3757909"/>
              <a:ext cx="2015865" cy="412942"/>
            </a:xfrm>
            <a:prstGeom prst="rect">
              <a:avLst/>
            </a:prstGeom>
          </p:spPr>
          <p:txBody>
            <a:bodyPr wrap="square">
              <a:spAutoFit/>
            </a:bodyPr>
            <a:lstStyle/>
            <a:p>
              <a:pPr algn="ctr" defTabSz="685800"/>
              <a:r>
                <a:rPr lang="zh-CN" altLang="en-US" sz="2000" dirty="0">
                  <a:solidFill>
                    <a:srgbClr val="494A4D"/>
                  </a:solidFill>
                  <a:latin typeface="微软雅黑" panose="020B0503020204020204" pitchFamily="34" charset="-122"/>
                  <a:ea typeface="微软雅黑" panose="020B0503020204020204" pitchFamily="34" charset="-122"/>
                </a:rPr>
                <a:t>单击添加标题</a:t>
              </a:r>
            </a:p>
          </p:txBody>
        </p:sp>
      </p:grpSp>
      <p:cxnSp>
        <p:nvCxnSpPr>
          <p:cNvPr id="48" name="直接连接符 47">
            <a:extLst>
              <a:ext uri="{FF2B5EF4-FFF2-40B4-BE49-F238E27FC236}">
                <a16:creationId xmlns="" xmlns:a16="http://schemas.microsoft.com/office/drawing/2014/main" id="{ECDA995D-1437-4FDF-9C81-C3726A775839}"/>
              </a:ext>
            </a:extLst>
          </p:cNvPr>
          <p:cNvCxnSpPr>
            <a:cxnSpLocks/>
          </p:cNvCxnSpPr>
          <p:nvPr/>
        </p:nvCxnSpPr>
        <p:spPr>
          <a:xfrm>
            <a:off x="1636362" y="3663989"/>
            <a:ext cx="2567145" cy="0"/>
          </a:xfrm>
          <a:prstGeom prst="line">
            <a:avLst/>
          </a:prstGeom>
          <a:ln w="22225">
            <a:solidFill>
              <a:srgbClr val="363636"/>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FB5B9196-ED08-4F4F-9E6F-8BA2946A9AA2}"/>
              </a:ext>
            </a:extLst>
          </p:cNvPr>
          <p:cNvCxnSpPr>
            <a:cxnSpLocks/>
          </p:cNvCxnSpPr>
          <p:nvPr/>
        </p:nvCxnSpPr>
        <p:spPr>
          <a:xfrm>
            <a:off x="7951482" y="3661317"/>
            <a:ext cx="2567145" cy="0"/>
          </a:xfrm>
          <a:prstGeom prst="line">
            <a:avLst/>
          </a:prstGeom>
          <a:ln w="22225">
            <a:solidFill>
              <a:srgbClr val="363636"/>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 xmlns:a16="http://schemas.microsoft.com/office/drawing/2014/main" id="{881637C0-03D0-4255-9A39-36D3DFE9CE64}"/>
              </a:ext>
            </a:extLst>
          </p:cNvPr>
          <p:cNvCxnSpPr>
            <a:cxnSpLocks/>
          </p:cNvCxnSpPr>
          <p:nvPr/>
        </p:nvCxnSpPr>
        <p:spPr>
          <a:xfrm>
            <a:off x="4788783" y="3470817"/>
            <a:ext cx="2567145" cy="0"/>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grpSp>
        <p:nvGrpSpPr>
          <p:cNvPr id="72" name="组合 71">
            <a:extLst>
              <a:ext uri="{FF2B5EF4-FFF2-40B4-BE49-F238E27FC236}">
                <a16:creationId xmlns="" xmlns:a16="http://schemas.microsoft.com/office/drawing/2014/main" id="{CCB5A6DC-BBCA-4DFE-975C-9D409BE4A2B4}"/>
              </a:ext>
            </a:extLst>
          </p:cNvPr>
          <p:cNvGrpSpPr/>
          <p:nvPr/>
        </p:nvGrpSpPr>
        <p:grpSpPr>
          <a:xfrm>
            <a:off x="4627649" y="1704688"/>
            <a:ext cx="2997025" cy="1401042"/>
            <a:chOff x="1245120" y="3757909"/>
            <a:chExt cx="3099484" cy="1445976"/>
          </a:xfrm>
        </p:grpSpPr>
        <p:sp>
          <p:nvSpPr>
            <p:cNvPr id="73" name="矩形 72">
              <a:extLst>
                <a:ext uri="{FF2B5EF4-FFF2-40B4-BE49-F238E27FC236}">
                  <a16:creationId xmlns="" xmlns:a16="http://schemas.microsoft.com/office/drawing/2014/main" id="{A8B54AEA-F403-4483-A6D2-05AAE9D8D42B}"/>
                </a:ext>
              </a:extLst>
            </p:cNvPr>
            <p:cNvSpPr/>
            <p:nvPr/>
          </p:nvSpPr>
          <p:spPr>
            <a:xfrm>
              <a:off x="1245120" y="4219574"/>
              <a:ext cx="3099484" cy="984311"/>
            </a:xfrm>
            <a:prstGeom prst="rect">
              <a:avLst/>
            </a:prstGeom>
          </p:spPr>
          <p:txBody>
            <a:bodyPr wrap="square">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74" name="矩形 73">
              <a:extLst>
                <a:ext uri="{FF2B5EF4-FFF2-40B4-BE49-F238E27FC236}">
                  <a16:creationId xmlns="" xmlns:a16="http://schemas.microsoft.com/office/drawing/2014/main" id="{77A9DD5F-3CAA-4D9D-8440-8785725446C4}"/>
                </a:ext>
              </a:extLst>
            </p:cNvPr>
            <p:cNvSpPr/>
            <p:nvPr/>
          </p:nvSpPr>
          <p:spPr>
            <a:xfrm>
              <a:off x="1759947" y="3757909"/>
              <a:ext cx="2015865" cy="412942"/>
            </a:xfrm>
            <a:prstGeom prst="rect">
              <a:avLst/>
            </a:prstGeom>
          </p:spPr>
          <p:txBody>
            <a:bodyPr wrap="square">
              <a:spAutoFit/>
            </a:bodyPr>
            <a:lstStyle/>
            <a:p>
              <a:pPr algn="ctr" defTabSz="685800"/>
              <a:r>
                <a:rPr lang="zh-CN" altLang="en-US" sz="2000" dirty="0">
                  <a:solidFill>
                    <a:srgbClr val="494A4D"/>
                  </a:solidFill>
                  <a:latin typeface="微软雅黑" panose="020B0503020204020204" pitchFamily="34" charset="-122"/>
                  <a:ea typeface="微软雅黑" panose="020B0503020204020204" pitchFamily="34" charset="-122"/>
                </a:rPr>
                <a:t>单击添加标题</a:t>
              </a:r>
            </a:p>
          </p:txBody>
        </p:sp>
      </p:grpSp>
      <p:grpSp>
        <p:nvGrpSpPr>
          <p:cNvPr id="75" name="组合 74">
            <a:extLst>
              <a:ext uri="{FF2B5EF4-FFF2-40B4-BE49-F238E27FC236}">
                <a16:creationId xmlns="" xmlns:a16="http://schemas.microsoft.com/office/drawing/2014/main" id="{6AEE1D66-67F6-4548-AB6C-C884C9BF7762}"/>
              </a:ext>
            </a:extLst>
          </p:cNvPr>
          <p:cNvGrpSpPr/>
          <p:nvPr/>
        </p:nvGrpSpPr>
        <p:grpSpPr>
          <a:xfrm>
            <a:off x="7736542" y="3824300"/>
            <a:ext cx="2997025" cy="1401042"/>
            <a:chOff x="1245120" y="3757909"/>
            <a:chExt cx="3099484" cy="1445976"/>
          </a:xfrm>
        </p:grpSpPr>
        <p:sp>
          <p:nvSpPr>
            <p:cNvPr id="76" name="矩形 75">
              <a:extLst>
                <a:ext uri="{FF2B5EF4-FFF2-40B4-BE49-F238E27FC236}">
                  <a16:creationId xmlns="" xmlns:a16="http://schemas.microsoft.com/office/drawing/2014/main" id="{B6EE6608-A034-4F6D-AFBB-3AA535279B99}"/>
                </a:ext>
              </a:extLst>
            </p:cNvPr>
            <p:cNvSpPr/>
            <p:nvPr/>
          </p:nvSpPr>
          <p:spPr>
            <a:xfrm>
              <a:off x="1245120" y="4219574"/>
              <a:ext cx="3099484" cy="984311"/>
            </a:xfrm>
            <a:prstGeom prst="rect">
              <a:avLst/>
            </a:prstGeom>
          </p:spPr>
          <p:txBody>
            <a:bodyPr wrap="square">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77" name="矩形 76">
              <a:extLst>
                <a:ext uri="{FF2B5EF4-FFF2-40B4-BE49-F238E27FC236}">
                  <a16:creationId xmlns="" xmlns:a16="http://schemas.microsoft.com/office/drawing/2014/main" id="{87CC2425-BAE8-4C41-B523-CA3C42016335}"/>
                </a:ext>
              </a:extLst>
            </p:cNvPr>
            <p:cNvSpPr/>
            <p:nvPr/>
          </p:nvSpPr>
          <p:spPr>
            <a:xfrm>
              <a:off x="1759947" y="3757909"/>
              <a:ext cx="2015865" cy="412942"/>
            </a:xfrm>
            <a:prstGeom prst="rect">
              <a:avLst/>
            </a:prstGeom>
          </p:spPr>
          <p:txBody>
            <a:bodyPr wrap="square">
              <a:spAutoFit/>
            </a:bodyPr>
            <a:lstStyle/>
            <a:p>
              <a:pPr algn="ctr" defTabSz="685800"/>
              <a:r>
                <a:rPr lang="zh-CN" altLang="en-US" sz="2000" dirty="0">
                  <a:solidFill>
                    <a:srgbClr val="494A4D"/>
                  </a:solidFill>
                  <a:latin typeface="微软雅黑" panose="020B0503020204020204" pitchFamily="34" charset="-122"/>
                  <a:ea typeface="微软雅黑" panose="020B0503020204020204" pitchFamily="34" charset="-122"/>
                </a:rPr>
                <a:t>单击添加标题</a:t>
              </a:r>
            </a:p>
          </p:txBody>
        </p:sp>
      </p:grpSp>
      <p:sp>
        <p:nvSpPr>
          <p:cNvPr id="35" name="矩形 34">
            <a:extLst>
              <a:ext uri="{FF2B5EF4-FFF2-40B4-BE49-F238E27FC236}">
                <a16:creationId xmlns="" xmlns:a16="http://schemas.microsoft.com/office/drawing/2014/main" id="{E95468C9-4CD0-40F9-A77F-2201C9180271}"/>
              </a:ext>
            </a:extLst>
          </p:cNvPr>
          <p:cNvSpPr/>
          <p:nvPr/>
        </p:nvSpPr>
        <p:spPr>
          <a:xfrm>
            <a:off x="0" y="6131379"/>
            <a:ext cx="12192000" cy="795770"/>
          </a:xfrm>
          <a:prstGeom prst="rect">
            <a:avLst/>
          </a:prstGeom>
          <a:blipFill dpi="0" rotWithShape="1">
            <a:blip r:embed="rId4"/>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 xmlns:a16="http://schemas.microsoft.com/office/drawing/2014/main" id="{0DF5B1FF-C694-47BD-93EF-00495EEC78E0}"/>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Tree>
    <p:extLst>
      <p:ext uri="{BB962C8B-B14F-4D97-AF65-F5344CB8AC3E}">
        <p14:creationId xmlns:p14="http://schemas.microsoft.com/office/powerpoint/2010/main" val="2779592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文本框 6">
            <a:extLst>
              <a:ext uri="{FF2B5EF4-FFF2-40B4-BE49-F238E27FC236}">
                <a16:creationId xmlns="" xmlns:a16="http://schemas.microsoft.com/office/drawing/2014/main" id="{AB5C5489-C206-4891-A389-46286882E240}"/>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 xmlns:a16="http://schemas.microsoft.com/office/drawing/2014/main" id="{60A37411-340C-4538-81EF-1CFA40B51722}"/>
              </a:ext>
            </a:extLst>
          </p:cNvPr>
          <p:cNvSpPr/>
          <p:nvPr/>
        </p:nvSpPr>
        <p:spPr>
          <a:xfrm rot="2700000">
            <a:off x="1596314" y="3423397"/>
            <a:ext cx="1929776" cy="1973547"/>
          </a:xfrm>
          <a:prstGeom prst="rect">
            <a:avLst/>
          </a:prstGeom>
          <a:blipFill dpi="0" rotWithShape="1">
            <a:blip r:embed="rId3"/>
            <a:srcRect/>
            <a:tile tx="0" ty="0" sx="100000" sy="100000" flip="none" algn="tl"/>
          </a:blip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微软雅黑 Light"/>
              <a:cs typeface="+mn-cs"/>
            </a:endParaRPr>
          </a:p>
        </p:txBody>
      </p:sp>
      <p:sp>
        <p:nvSpPr>
          <p:cNvPr id="10" name="矩形 9">
            <a:extLst>
              <a:ext uri="{FF2B5EF4-FFF2-40B4-BE49-F238E27FC236}">
                <a16:creationId xmlns="" xmlns:a16="http://schemas.microsoft.com/office/drawing/2014/main" id="{E9BD55DD-5AD1-4B09-A99C-929A9A5AC01A}"/>
              </a:ext>
            </a:extLst>
          </p:cNvPr>
          <p:cNvSpPr/>
          <p:nvPr/>
        </p:nvSpPr>
        <p:spPr>
          <a:xfrm rot="2700000">
            <a:off x="3935788" y="3423397"/>
            <a:ext cx="1929776" cy="1973547"/>
          </a:xfrm>
          <a:prstGeom prst="rect">
            <a:avLst/>
          </a:prstGeom>
          <a:blipFill dpi="0" rotWithShape="1">
            <a:blip r:embed="rId4"/>
            <a:srcRect/>
            <a:tile tx="0" ty="0" sx="100000" sy="100000" flip="none" algn="tl"/>
          </a:blip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defTabSz="685800"/>
            <a:endParaRPr lang="zh-CN" altLang="en-US" sz="1400" kern="0">
              <a:solidFill>
                <a:prstClr val="white"/>
              </a:solidFill>
              <a:latin typeface="Calibri"/>
              <a:ea typeface="微软雅黑 Light"/>
            </a:endParaRPr>
          </a:p>
        </p:txBody>
      </p:sp>
      <p:sp>
        <p:nvSpPr>
          <p:cNvPr id="11" name="矩形 10">
            <a:extLst>
              <a:ext uri="{FF2B5EF4-FFF2-40B4-BE49-F238E27FC236}">
                <a16:creationId xmlns="" xmlns:a16="http://schemas.microsoft.com/office/drawing/2014/main" id="{0A3A3696-F731-4899-B92D-D2666FF0A8AA}"/>
              </a:ext>
            </a:extLst>
          </p:cNvPr>
          <p:cNvSpPr/>
          <p:nvPr/>
        </p:nvSpPr>
        <p:spPr>
          <a:xfrm rot="2700000">
            <a:off x="6275264" y="3423397"/>
            <a:ext cx="1929776" cy="1973547"/>
          </a:xfrm>
          <a:prstGeom prst="rect">
            <a:avLst/>
          </a:prstGeom>
          <a:blipFill dpi="0" rotWithShape="1">
            <a:blip r:embed="rId3"/>
            <a:srcRect/>
            <a:tile tx="0" ty="0" sx="100000" sy="100000" flip="none" algn="tl"/>
          </a:blip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微软雅黑 Light"/>
              <a:cs typeface="+mn-cs"/>
            </a:endParaRPr>
          </a:p>
        </p:txBody>
      </p:sp>
      <p:sp>
        <p:nvSpPr>
          <p:cNvPr id="12" name="矩形 11">
            <a:extLst>
              <a:ext uri="{FF2B5EF4-FFF2-40B4-BE49-F238E27FC236}">
                <a16:creationId xmlns="" xmlns:a16="http://schemas.microsoft.com/office/drawing/2014/main" id="{2E7ED01C-0B01-4F3E-A841-8A6B8A84C41B}"/>
              </a:ext>
            </a:extLst>
          </p:cNvPr>
          <p:cNvSpPr/>
          <p:nvPr/>
        </p:nvSpPr>
        <p:spPr>
          <a:xfrm rot="2700000">
            <a:off x="8614739" y="3423397"/>
            <a:ext cx="1929776" cy="1973547"/>
          </a:xfrm>
          <a:prstGeom prst="rect">
            <a:avLst/>
          </a:prstGeom>
          <a:blipFill dpi="0" rotWithShape="1">
            <a:blip r:embed="rId4"/>
            <a:srcRect/>
            <a:tile tx="0" ty="0" sx="100000" sy="100000" flip="none" algn="tl"/>
          </a:blip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微软雅黑 Light"/>
              <a:cs typeface="+mn-cs"/>
            </a:endParaRPr>
          </a:p>
        </p:txBody>
      </p:sp>
      <p:sp>
        <p:nvSpPr>
          <p:cNvPr id="13" name="TextBox 28">
            <a:extLst>
              <a:ext uri="{FF2B5EF4-FFF2-40B4-BE49-F238E27FC236}">
                <a16:creationId xmlns="" xmlns:a16="http://schemas.microsoft.com/office/drawing/2014/main" id="{7382165D-65D0-48E2-9F49-BD814877B9FA}"/>
              </a:ext>
            </a:extLst>
          </p:cNvPr>
          <p:cNvSpPr txBox="1"/>
          <p:nvPr/>
        </p:nvSpPr>
        <p:spPr>
          <a:xfrm>
            <a:off x="1876086" y="4205566"/>
            <a:ext cx="1370228" cy="337455"/>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关键词</a:t>
            </a:r>
          </a:p>
        </p:txBody>
      </p:sp>
      <p:sp>
        <p:nvSpPr>
          <p:cNvPr id="14" name="TextBox 28">
            <a:extLst>
              <a:ext uri="{FF2B5EF4-FFF2-40B4-BE49-F238E27FC236}">
                <a16:creationId xmlns="" xmlns:a16="http://schemas.microsoft.com/office/drawing/2014/main" id="{7D4889D9-017C-4DB2-A98F-C6E8FB82BD41}"/>
              </a:ext>
            </a:extLst>
          </p:cNvPr>
          <p:cNvSpPr txBox="1"/>
          <p:nvPr/>
        </p:nvSpPr>
        <p:spPr>
          <a:xfrm>
            <a:off x="4215562" y="4205566"/>
            <a:ext cx="1370228" cy="337455"/>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关键词</a:t>
            </a:r>
          </a:p>
        </p:txBody>
      </p:sp>
      <p:sp>
        <p:nvSpPr>
          <p:cNvPr id="15" name="TextBox 28">
            <a:extLst>
              <a:ext uri="{FF2B5EF4-FFF2-40B4-BE49-F238E27FC236}">
                <a16:creationId xmlns="" xmlns:a16="http://schemas.microsoft.com/office/drawing/2014/main" id="{E80DED26-A7EE-4851-9AF5-D0DE2ED5DC89}"/>
              </a:ext>
            </a:extLst>
          </p:cNvPr>
          <p:cNvSpPr txBox="1"/>
          <p:nvPr/>
        </p:nvSpPr>
        <p:spPr>
          <a:xfrm>
            <a:off x="6555036" y="4205566"/>
            <a:ext cx="1370228" cy="337455"/>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关键词</a:t>
            </a:r>
          </a:p>
        </p:txBody>
      </p:sp>
      <p:sp>
        <p:nvSpPr>
          <p:cNvPr id="16" name="TextBox 28">
            <a:extLst>
              <a:ext uri="{FF2B5EF4-FFF2-40B4-BE49-F238E27FC236}">
                <a16:creationId xmlns="" xmlns:a16="http://schemas.microsoft.com/office/drawing/2014/main" id="{0B37770B-6D16-4F6B-8C1D-DEF2287C9DC8}"/>
              </a:ext>
            </a:extLst>
          </p:cNvPr>
          <p:cNvSpPr txBox="1"/>
          <p:nvPr/>
        </p:nvSpPr>
        <p:spPr>
          <a:xfrm>
            <a:off x="8894512" y="4205566"/>
            <a:ext cx="1370228" cy="337455"/>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关键词</a:t>
            </a:r>
          </a:p>
        </p:txBody>
      </p:sp>
      <p:sp>
        <p:nvSpPr>
          <p:cNvPr id="17" name="矩形 17">
            <a:extLst>
              <a:ext uri="{FF2B5EF4-FFF2-40B4-BE49-F238E27FC236}">
                <a16:creationId xmlns="" xmlns:a16="http://schemas.microsoft.com/office/drawing/2014/main" id="{515F1551-430F-4EB6-B7F0-00FBD3DE2271}"/>
              </a:ext>
            </a:extLst>
          </p:cNvPr>
          <p:cNvSpPr/>
          <p:nvPr/>
        </p:nvSpPr>
        <p:spPr>
          <a:xfrm rot="2700000">
            <a:off x="3487714" y="3274648"/>
            <a:ext cx="492229" cy="503393"/>
          </a:xfrm>
          <a:custGeom>
            <a:avLst/>
            <a:gdLst>
              <a:gd name="connsiteX0" fmla="*/ 0 w 2032000"/>
              <a:gd name="connsiteY0" fmla="*/ 0 h 2032000"/>
              <a:gd name="connsiteX1" fmla="*/ 2032000 w 2032000"/>
              <a:gd name="connsiteY1" fmla="*/ 0 h 2032000"/>
              <a:gd name="connsiteX2" fmla="*/ 2032000 w 2032000"/>
              <a:gd name="connsiteY2" fmla="*/ 2032000 h 2032000"/>
              <a:gd name="connsiteX3" fmla="*/ 0 w 2032000"/>
              <a:gd name="connsiteY3" fmla="*/ 2032000 h 2032000"/>
              <a:gd name="connsiteX4" fmla="*/ 0 w 2032000"/>
              <a:gd name="connsiteY4" fmla="*/ 0 h 2032000"/>
              <a:gd name="connsiteX0" fmla="*/ 0 w 2032000"/>
              <a:gd name="connsiteY0" fmla="*/ 0 h 2032000"/>
              <a:gd name="connsiteX1" fmla="*/ 2032000 w 2032000"/>
              <a:gd name="connsiteY1" fmla="*/ 0 h 2032000"/>
              <a:gd name="connsiteX2" fmla="*/ 2032000 w 2032000"/>
              <a:gd name="connsiteY2" fmla="*/ 2032000 h 2032000"/>
              <a:gd name="connsiteX3" fmla="*/ 0 w 2032000"/>
              <a:gd name="connsiteY3" fmla="*/ 2032000 h 2032000"/>
              <a:gd name="connsiteX4" fmla="*/ 91440 w 2032000"/>
              <a:gd name="connsiteY4" fmla="*/ 91440 h 2032000"/>
              <a:gd name="connsiteX0" fmla="*/ 2032000 w 2032000"/>
              <a:gd name="connsiteY0" fmla="*/ 0 h 2032000"/>
              <a:gd name="connsiteX1" fmla="*/ 2032000 w 2032000"/>
              <a:gd name="connsiteY1" fmla="*/ 2032000 h 2032000"/>
              <a:gd name="connsiteX2" fmla="*/ 0 w 2032000"/>
              <a:gd name="connsiteY2" fmla="*/ 2032000 h 2032000"/>
              <a:gd name="connsiteX3" fmla="*/ 91440 w 2032000"/>
              <a:gd name="connsiteY3" fmla="*/ 91440 h 2032000"/>
              <a:gd name="connsiteX0" fmla="*/ 2032000 w 2032000"/>
              <a:gd name="connsiteY0" fmla="*/ 0 h 2032000"/>
              <a:gd name="connsiteX1" fmla="*/ 2032000 w 2032000"/>
              <a:gd name="connsiteY1" fmla="*/ 2032000 h 2032000"/>
              <a:gd name="connsiteX2" fmla="*/ 0 w 2032000"/>
              <a:gd name="connsiteY2" fmla="*/ 2032000 h 2032000"/>
            </a:gdLst>
            <a:ahLst/>
            <a:cxnLst>
              <a:cxn ang="0">
                <a:pos x="connsiteX0" y="connsiteY0"/>
              </a:cxn>
              <a:cxn ang="0">
                <a:pos x="connsiteX1" y="connsiteY1"/>
              </a:cxn>
              <a:cxn ang="0">
                <a:pos x="connsiteX2" y="connsiteY2"/>
              </a:cxn>
            </a:cxnLst>
            <a:rect l="l" t="t" r="r" b="b"/>
            <a:pathLst>
              <a:path w="2032000" h="2032000">
                <a:moveTo>
                  <a:pt x="2032000" y="0"/>
                </a:moveTo>
                <a:lnTo>
                  <a:pt x="2032000" y="2032000"/>
                </a:lnTo>
                <a:lnTo>
                  <a:pt x="0" y="2032000"/>
                </a:lnTo>
              </a:path>
            </a:pathLst>
          </a:custGeom>
          <a:noFill/>
          <a:ln w="12700" cap="flat" cmpd="sng" algn="ctr">
            <a:solidFill>
              <a:srgbClr val="A73A37"/>
            </a:solidFill>
            <a:prstDash val="sysDash"/>
            <a:miter lim="800000"/>
            <a:headEnd type="diamond"/>
            <a:tailEnd type="oval"/>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微软雅黑 Light"/>
              <a:cs typeface="+mn-cs"/>
            </a:endParaRPr>
          </a:p>
        </p:txBody>
      </p:sp>
      <p:sp>
        <p:nvSpPr>
          <p:cNvPr id="18" name="矩形 17">
            <a:extLst>
              <a:ext uri="{FF2B5EF4-FFF2-40B4-BE49-F238E27FC236}">
                <a16:creationId xmlns="" xmlns:a16="http://schemas.microsoft.com/office/drawing/2014/main" id="{DB02F22A-580B-4B08-8C7D-9F4CB9F6A5E4}"/>
              </a:ext>
            </a:extLst>
          </p:cNvPr>
          <p:cNvSpPr/>
          <p:nvPr/>
        </p:nvSpPr>
        <p:spPr>
          <a:xfrm rot="2700000">
            <a:off x="5834591" y="3274648"/>
            <a:ext cx="492229" cy="503393"/>
          </a:xfrm>
          <a:custGeom>
            <a:avLst/>
            <a:gdLst>
              <a:gd name="connsiteX0" fmla="*/ 0 w 2032000"/>
              <a:gd name="connsiteY0" fmla="*/ 0 h 2032000"/>
              <a:gd name="connsiteX1" fmla="*/ 2032000 w 2032000"/>
              <a:gd name="connsiteY1" fmla="*/ 0 h 2032000"/>
              <a:gd name="connsiteX2" fmla="*/ 2032000 w 2032000"/>
              <a:gd name="connsiteY2" fmla="*/ 2032000 h 2032000"/>
              <a:gd name="connsiteX3" fmla="*/ 0 w 2032000"/>
              <a:gd name="connsiteY3" fmla="*/ 2032000 h 2032000"/>
              <a:gd name="connsiteX4" fmla="*/ 0 w 2032000"/>
              <a:gd name="connsiteY4" fmla="*/ 0 h 2032000"/>
              <a:gd name="connsiteX0" fmla="*/ 0 w 2032000"/>
              <a:gd name="connsiteY0" fmla="*/ 0 h 2032000"/>
              <a:gd name="connsiteX1" fmla="*/ 2032000 w 2032000"/>
              <a:gd name="connsiteY1" fmla="*/ 0 h 2032000"/>
              <a:gd name="connsiteX2" fmla="*/ 2032000 w 2032000"/>
              <a:gd name="connsiteY2" fmla="*/ 2032000 h 2032000"/>
              <a:gd name="connsiteX3" fmla="*/ 0 w 2032000"/>
              <a:gd name="connsiteY3" fmla="*/ 2032000 h 2032000"/>
              <a:gd name="connsiteX4" fmla="*/ 91440 w 2032000"/>
              <a:gd name="connsiteY4" fmla="*/ 91440 h 2032000"/>
              <a:gd name="connsiteX0" fmla="*/ 2032000 w 2032000"/>
              <a:gd name="connsiteY0" fmla="*/ 0 h 2032000"/>
              <a:gd name="connsiteX1" fmla="*/ 2032000 w 2032000"/>
              <a:gd name="connsiteY1" fmla="*/ 2032000 h 2032000"/>
              <a:gd name="connsiteX2" fmla="*/ 0 w 2032000"/>
              <a:gd name="connsiteY2" fmla="*/ 2032000 h 2032000"/>
              <a:gd name="connsiteX3" fmla="*/ 91440 w 2032000"/>
              <a:gd name="connsiteY3" fmla="*/ 91440 h 2032000"/>
              <a:gd name="connsiteX0" fmla="*/ 2032000 w 2032000"/>
              <a:gd name="connsiteY0" fmla="*/ 0 h 2032000"/>
              <a:gd name="connsiteX1" fmla="*/ 2032000 w 2032000"/>
              <a:gd name="connsiteY1" fmla="*/ 2032000 h 2032000"/>
              <a:gd name="connsiteX2" fmla="*/ 0 w 2032000"/>
              <a:gd name="connsiteY2" fmla="*/ 2032000 h 2032000"/>
            </a:gdLst>
            <a:ahLst/>
            <a:cxnLst>
              <a:cxn ang="0">
                <a:pos x="connsiteX0" y="connsiteY0"/>
              </a:cxn>
              <a:cxn ang="0">
                <a:pos x="connsiteX1" y="connsiteY1"/>
              </a:cxn>
              <a:cxn ang="0">
                <a:pos x="connsiteX2" y="connsiteY2"/>
              </a:cxn>
            </a:cxnLst>
            <a:rect l="l" t="t" r="r" b="b"/>
            <a:pathLst>
              <a:path w="2032000" h="2032000">
                <a:moveTo>
                  <a:pt x="2032000" y="0"/>
                </a:moveTo>
                <a:lnTo>
                  <a:pt x="2032000" y="2032000"/>
                </a:lnTo>
                <a:lnTo>
                  <a:pt x="0" y="2032000"/>
                </a:lnTo>
              </a:path>
            </a:pathLst>
          </a:custGeom>
          <a:noFill/>
          <a:ln w="12700" cap="flat" cmpd="sng" algn="ctr">
            <a:solidFill>
              <a:srgbClr val="A73A37"/>
            </a:solidFill>
            <a:prstDash val="sysDash"/>
            <a:miter lim="800000"/>
            <a:headEnd type="diamond"/>
            <a:tailEnd type="oval"/>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微软雅黑 Light"/>
              <a:cs typeface="+mn-cs"/>
            </a:endParaRPr>
          </a:p>
        </p:txBody>
      </p:sp>
      <p:sp>
        <p:nvSpPr>
          <p:cNvPr id="19" name="矩形 17">
            <a:extLst>
              <a:ext uri="{FF2B5EF4-FFF2-40B4-BE49-F238E27FC236}">
                <a16:creationId xmlns="" xmlns:a16="http://schemas.microsoft.com/office/drawing/2014/main" id="{6883ACAA-3132-46D5-A58F-38263410E06F}"/>
              </a:ext>
            </a:extLst>
          </p:cNvPr>
          <p:cNvSpPr/>
          <p:nvPr/>
        </p:nvSpPr>
        <p:spPr>
          <a:xfrm rot="2700000">
            <a:off x="8153181" y="3274648"/>
            <a:ext cx="492229" cy="503393"/>
          </a:xfrm>
          <a:custGeom>
            <a:avLst/>
            <a:gdLst>
              <a:gd name="connsiteX0" fmla="*/ 0 w 2032000"/>
              <a:gd name="connsiteY0" fmla="*/ 0 h 2032000"/>
              <a:gd name="connsiteX1" fmla="*/ 2032000 w 2032000"/>
              <a:gd name="connsiteY1" fmla="*/ 0 h 2032000"/>
              <a:gd name="connsiteX2" fmla="*/ 2032000 w 2032000"/>
              <a:gd name="connsiteY2" fmla="*/ 2032000 h 2032000"/>
              <a:gd name="connsiteX3" fmla="*/ 0 w 2032000"/>
              <a:gd name="connsiteY3" fmla="*/ 2032000 h 2032000"/>
              <a:gd name="connsiteX4" fmla="*/ 0 w 2032000"/>
              <a:gd name="connsiteY4" fmla="*/ 0 h 2032000"/>
              <a:gd name="connsiteX0" fmla="*/ 0 w 2032000"/>
              <a:gd name="connsiteY0" fmla="*/ 0 h 2032000"/>
              <a:gd name="connsiteX1" fmla="*/ 2032000 w 2032000"/>
              <a:gd name="connsiteY1" fmla="*/ 0 h 2032000"/>
              <a:gd name="connsiteX2" fmla="*/ 2032000 w 2032000"/>
              <a:gd name="connsiteY2" fmla="*/ 2032000 h 2032000"/>
              <a:gd name="connsiteX3" fmla="*/ 0 w 2032000"/>
              <a:gd name="connsiteY3" fmla="*/ 2032000 h 2032000"/>
              <a:gd name="connsiteX4" fmla="*/ 91440 w 2032000"/>
              <a:gd name="connsiteY4" fmla="*/ 91440 h 2032000"/>
              <a:gd name="connsiteX0" fmla="*/ 2032000 w 2032000"/>
              <a:gd name="connsiteY0" fmla="*/ 0 h 2032000"/>
              <a:gd name="connsiteX1" fmla="*/ 2032000 w 2032000"/>
              <a:gd name="connsiteY1" fmla="*/ 2032000 h 2032000"/>
              <a:gd name="connsiteX2" fmla="*/ 0 w 2032000"/>
              <a:gd name="connsiteY2" fmla="*/ 2032000 h 2032000"/>
              <a:gd name="connsiteX3" fmla="*/ 91440 w 2032000"/>
              <a:gd name="connsiteY3" fmla="*/ 91440 h 2032000"/>
              <a:gd name="connsiteX0" fmla="*/ 2032000 w 2032000"/>
              <a:gd name="connsiteY0" fmla="*/ 0 h 2032000"/>
              <a:gd name="connsiteX1" fmla="*/ 2032000 w 2032000"/>
              <a:gd name="connsiteY1" fmla="*/ 2032000 h 2032000"/>
              <a:gd name="connsiteX2" fmla="*/ 0 w 2032000"/>
              <a:gd name="connsiteY2" fmla="*/ 2032000 h 2032000"/>
            </a:gdLst>
            <a:ahLst/>
            <a:cxnLst>
              <a:cxn ang="0">
                <a:pos x="connsiteX0" y="connsiteY0"/>
              </a:cxn>
              <a:cxn ang="0">
                <a:pos x="connsiteX1" y="connsiteY1"/>
              </a:cxn>
              <a:cxn ang="0">
                <a:pos x="connsiteX2" y="connsiteY2"/>
              </a:cxn>
            </a:cxnLst>
            <a:rect l="l" t="t" r="r" b="b"/>
            <a:pathLst>
              <a:path w="2032000" h="2032000">
                <a:moveTo>
                  <a:pt x="2032000" y="0"/>
                </a:moveTo>
                <a:lnTo>
                  <a:pt x="2032000" y="2032000"/>
                </a:lnTo>
                <a:lnTo>
                  <a:pt x="0" y="2032000"/>
                </a:lnTo>
              </a:path>
            </a:pathLst>
          </a:custGeom>
          <a:noFill/>
          <a:ln w="12700" cap="flat" cmpd="sng" algn="ctr">
            <a:solidFill>
              <a:srgbClr val="A73A37"/>
            </a:solidFill>
            <a:prstDash val="sysDash"/>
            <a:miter lim="800000"/>
            <a:headEnd type="diamond"/>
            <a:tailEnd type="oval"/>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微软雅黑 Light"/>
              <a:cs typeface="+mn-cs"/>
            </a:endParaRPr>
          </a:p>
        </p:txBody>
      </p:sp>
      <p:sp>
        <p:nvSpPr>
          <p:cNvPr id="20" name="矩形 17">
            <a:extLst>
              <a:ext uri="{FF2B5EF4-FFF2-40B4-BE49-F238E27FC236}">
                <a16:creationId xmlns="" xmlns:a16="http://schemas.microsoft.com/office/drawing/2014/main" id="{7E3DEC3A-A5BC-484E-B64C-E8F0603FC942}"/>
              </a:ext>
            </a:extLst>
          </p:cNvPr>
          <p:cNvSpPr/>
          <p:nvPr/>
        </p:nvSpPr>
        <p:spPr>
          <a:xfrm rot="18900000" flipV="1">
            <a:off x="3487713" y="5073663"/>
            <a:ext cx="492229" cy="503393"/>
          </a:xfrm>
          <a:custGeom>
            <a:avLst/>
            <a:gdLst>
              <a:gd name="connsiteX0" fmla="*/ 0 w 2032000"/>
              <a:gd name="connsiteY0" fmla="*/ 0 h 2032000"/>
              <a:gd name="connsiteX1" fmla="*/ 2032000 w 2032000"/>
              <a:gd name="connsiteY1" fmla="*/ 0 h 2032000"/>
              <a:gd name="connsiteX2" fmla="*/ 2032000 w 2032000"/>
              <a:gd name="connsiteY2" fmla="*/ 2032000 h 2032000"/>
              <a:gd name="connsiteX3" fmla="*/ 0 w 2032000"/>
              <a:gd name="connsiteY3" fmla="*/ 2032000 h 2032000"/>
              <a:gd name="connsiteX4" fmla="*/ 0 w 2032000"/>
              <a:gd name="connsiteY4" fmla="*/ 0 h 2032000"/>
              <a:gd name="connsiteX0" fmla="*/ 0 w 2032000"/>
              <a:gd name="connsiteY0" fmla="*/ 0 h 2032000"/>
              <a:gd name="connsiteX1" fmla="*/ 2032000 w 2032000"/>
              <a:gd name="connsiteY1" fmla="*/ 0 h 2032000"/>
              <a:gd name="connsiteX2" fmla="*/ 2032000 w 2032000"/>
              <a:gd name="connsiteY2" fmla="*/ 2032000 h 2032000"/>
              <a:gd name="connsiteX3" fmla="*/ 0 w 2032000"/>
              <a:gd name="connsiteY3" fmla="*/ 2032000 h 2032000"/>
              <a:gd name="connsiteX4" fmla="*/ 91440 w 2032000"/>
              <a:gd name="connsiteY4" fmla="*/ 91440 h 2032000"/>
              <a:gd name="connsiteX0" fmla="*/ 2032000 w 2032000"/>
              <a:gd name="connsiteY0" fmla="*/ 0 h 2032000"/>
              <a:gd name="connsiteX1" fmla="*/ 2032000 w 2032000"/>
              <a:gd name="connsiteY1" fmla="*/ 2032000 h 2032000"/>
              <a:gd name="connsiteX2" fmla="*/ 0 w 2032000"/>
              <a:gd name="connsiteY2" fmla="*/ 2032000 h 2032000"/>
              <a:gd name="connsiteX3" fmla="*/ 91440 w 2032000"/>
              <a:gd name="connsiteY3" fmla="*/ 91440 h 2032000"/>
              <a:gd name="connsiteX0" fmla="*/ 2032000 w 2032000"/>
              <a:gd name="connsiteY0" fmla="*/ 0 h 2032000"/>
              <a:gd name="connsiteX1" fmla="*/ 2032000 w 2032000"/>
              <a:gd name="connsiteY1" fmla="*/ 2032000 h 2032000"/>
              <a:gd name="connsiteX2" fmla="*/ 0 w 2032000"/>
              <a:gd name="connsiteY2" fmla="*/ 2032000 h 2032000"/>
            </a:gdLst>
            <a:ahLst/>
            <a:cxnLst>
              <a:cxn ang="0">
                <a:pos x="connsiteX0" y="connsiteY0"/>
              </a:cxn>
              <a:cxn ang="0">
                <a:pos x="connsiteX1" y="connsiteY1"/>
              </a:cxn>
              <a:cxn ang="0">
                <a:pos x="connsiteX2" y="connsiteY2"/>
              </a:cxn>
            </a:cxnLst>
            <a:rect l="l" t="t" r="r" b="b"/>
            <a:pathLst>
              <a:path w="2032000" h="2032000">
                <a:moveTo>
                  <a:pt x="2032000" y="0"/>
                </a:moveTo>
                <a:lnTo>
                  <a:pt x="2032000" y="2032000"/>
                </a:lnTo>
                <a:lnTo>
                  <a:pt x="0" y="2032000"/>
                </a:lnTo>
              </a:path>
            </a:pathLst>
          </a:custGeom>
          <a:noFill/>
          <a:ln w="12700" cap="flat" cmpd="sng" algn="ctr">
            <a:solidFill>
              <a:srgbClr val="A73A37"/>
            </a:solidFill>
            <a:prstDash val="sysDash"/>
            <a:miter lim="800000"/>
            <a:headEnd type="diamond"/>
            <a:tailEnd type="oval"/>
            <a:extLst>
              <a:ext uri="{C807C97D-BFC1-408E-A445-0C87EB9F89A2}">
                <ask:lineSketchStyleProps xmlns="" xmlns:ask="http://schemas.microsoft.com/office/drawing/2018/sketchyshapes">
                  <ask:type>
                    <ask:lineSketchNone/>
                  </ask:type>
                </ask:lineSketchStyleProps>
              </a:ext>
            </a:extLst>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微软雅黑 Light"/>
              <a:cs typeface="+mn-cs"/>
            </a:endParaRPr>
          </a:p>
        </p:txBody>
      </p:sp>
      <p:sp>
        <p:nvSpPr>
          <p:cNvPr id="21" name="矩形 17">
            <a:extLst>
              <a:ext uri="{FF2B5EF4-FFF2-40B4-BE49-F238E27FC236}">
                <a16:creationId xmlns="" xmlns:a16="http://schemas.microsoft.com/office/drawing/2014/main" id="{AC5973B9-66C0-41E9-8952-E327F881287B}"/>
              </a:ext>
            </a:extLst>
          </p:cNvPr>
          <p:cNvSpPr/>
          <p:nvPr/>
        </p:nvSpPr>
        <p:spPr>
          <a:xfrm rot="18900000" flipV="1">
            <a:off x="5834591" y="5073666"/>
            <a:ext cx="492229" cy="503393"/>
          </a:xfrm>
          <a:custGeom>
            <a:avLst/>
            <a:gdLst>
              <a:gd name="connsiteX0" fmla="*/ 0 w 2032000"/>
              <a:gd name="connsiteY0" fmla="*/ 0 h 2032000"/>
              <a:gd name="connsiteX1" fmla="*/ 2032000 w 2032000"/>
              <a:gd name="connsiteY1" fmla="*/ 0 h 2032000"/>
              <a:gd name="connsiteX2" fmla="*/ 2032000 w 2032000"/>
              <a:gd name="connsiteY2" fmla="*/ 2032000 h 2032000"/>
              <a:gd name="connsiteX3" fmla="*/ 0 w 2032000"/>
              <a:gd name="connsiteY3" fmla="*/ 2032000 h 2032000"/>
              <a:gd name="connsiteX4" fmla="*/ 0 w 2032000"/>
              <a:gd name="connsiteY4" fmla="*/ 0 h 2032000"/>
              <a:gd name="connsiteX0" fmla="*/ 0 w 2032000"/>
              <a:gd name="connsiteY0" fmla="*/ 0 h 2032000"/>
              <a:gd name="connsiteX1" fmla="*/ 2032000 w 2032000"/>
              <a:gd name="connsiteY1" fmla="*/ 0 h 2032000"/>
              <a:gd name="connsiteX2" fmla="*/ 2032000 w 2032000"/>
              <a:gd name="connsiteY2" fmla="*/ 2032000 h 2032000"/>
              <a:gd name="connsiteX3" fmla="*/ 0 w 2032000"/>
              <a:gd name="connsiteY3" fmla="*/ 2032000 h 2032000"/>
              <a:gd name="connsiteX4" fmla="*/ 91440 w 2032000"/>
              <a:gd name="connsiteY4" fmla="*/ 91440 h 2032000"/>
              <a:gd name="connsiteX0" fmla="*/ 2032000 w 2032000"/>
              <a:gd name="connsiteY0" fmla="*/ 0 h 2032000"/>
              <a:gd name="connsiteX1" fmla="*/ 2032000 w 2032000"/>
              <a:gd name="connsiteY1" fmla="*/ 2032000 h 2032000"/>
              <a:gd name="connsiteX2" fmla="*/ 0 w 2032000"/>
              <a:gd name="connsiteY2" fmla="*/ 2032000 h 2032000"/>
              <a:gd name="connsiteX3" fmla="*/ 91440 w 2032000"/>
              <a:gd name="connsiteY3" fmla="*/ 91440 h 2032000"/>
              <a:gd name="connsiteX0" fmla="*/ 2032000 w 2032000"/>
              <a:gd name="connsiteY0" fmla="*/ 0 h 2032000"/>
              <a:gd name="connsiteX1" fmla="*/ 2032000 w 2032000"/>
              <a:gd name="connsiteY1" fmla="*/ 2032000 h 2032000"/>
              <a:gd name="connsiteX2" fmla="*/ 0 w 2032000"/>
              <a:gd name="connsiteY2" fmla="*/ 2032000 h 2032000"/>
            </a:gdLst>
            <a:ahLst/>
            <a:cxnLst>
              <a:cxn ang="0">
                <a:pos x="connsiteX0" y="connsiteY0"/>
              </a:cxn>
              <a:cxn ang="0">
                <a:pos x="connsiteX1" y="connsiteY1"/>
              </a:cxn>
              <a:cxn ang="0">
                <a:pos x="connsiteX2" y="connsiteY2"/>
              </a:cxn>
            </a:cxnLst>
            <a:rect l="l" t="t" r="r" b="b"/>
            <a:pathLst>
              <a:path w="2032000" h="2032000">
                <a:moveTo>
                  <a:pt x="2032000" y="0"/>
                </a:moveTo>
                <a:lnTo>
                  <a:pt x="2032000" y="2032000"/>
                </a:lnTo>
                <a:lnTo>
                  <a:pt x="0" y="2032000"/>
                </a:lnTo>
              </a:path>
            </a:pathLst>
          </a:custGeom>
          <a:noFill/>
          <a:ln w="12700" cap="flat" cmpd="sng" algn="ctr">
            <a:solidFill>
              <a:srgbClr val="A73A37"/>
            </a:solidFill>
            <a:prstDash val="sysDash"/>
            <a:miter lim="800000"/>
            <a:headEnd type="diamond"/>
            <a:tailEnd type="oval"/>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微软雅黑 Light"/>
              <a:cs typeface="+mn-cs"/>
            </a:endParaRPr>
          </a:p>
        </p:txBody>
      </p:sp>
      <p:sp>
        <p:nvSpPr>
          <p:cNvPr id="22" name="矩形 17">
            <a:extLst>
              <a:ext uri="{FF2B5EF4-FFF2-40B4-BE49-F238E27FC236}">
                <a16:creationId xmlns="" xmlns:a16="http://schemas.microsoft.com/office/drawing/2014/main" id="{119826C7-3F9F-4AF3-A25E-F2A9A2E20ECD}"/>
              </a:ext>
            </a:extLst>
          </p:cNvPr>
          <p:cNvSpPr/>
          <p:nvPr/>
        </p:nvSpPr>
        <p:spPr>
          <a:xfrm rot="18900000" flipV="1">
            <a:off x="8153181" y="5073662"/>
            <a:ext cx="492229" cy="503393"/>
          </a:xfrm>
          <a:custGeom>
            <a:avLst/>
            <a:gdLst>
              <a:gd name="connsiteX0" fmla="*/ 0 w 2032000"/>
              <a:gd name="connsiteY0" fmla="*/ 0 h 2032000"/>
              <a:gd name="connsiteX1" fmla="*/ 2032000 w 2032000"/>
              <a:gd name="connsiteY1" fmla="*/ 0 h 2032000"/>
              <a:gd name="connsiteX2" fmla="*/ 2032000 w 2032000"/>
              <a:gd name="connsiteY2" fmla="*/ 2032000 h 2032000"/>
              <a:gd name="connsiteX3" fmla="*/ 0 w 2032000"/>
              <a:gd name="connsiteY3" fmla="*/ 2032000 h 2032000"/>
              <a:gd name="connsiteX4" fmla="*/ 0 w 2032000"/>
              <a:gd name="connsiteY4" fmla="*/ 0 h 2032000"/>
              <a:gd name="connsiteX0" fmla="*/ 0 w 2032000"/>
              <a:gd name="connsiteY0" fmla="*/ 0 h 2032000"/>
              <a:gd name="connsiteX1" fmla="*/ 2032000 w 2032000"/>
              <a:gd name="connsiteY1" fmla="*/ 0 h 2032000"/>
              <a:gd name="connsiteX2" fmla="*/ 2032000 w 2032000"/>
              <a:gd name="connsiteY2" fmla="*/ 2032000 h 2032000"/>
              <a:gd name="connsiteX3" fmla="*/ 0 w 2032000"/>
              <a:gd name="connsiteY3" fmla="*/ 2032000 h 2032000"/>
              <a:gd name="connsiteX4" fmla="*/ 91440 w 2032000"/>
              <a:gd name="connsiteY4" fmla="*/ 91440 h 2032000"/>
              <a:gd name="connsiteX0" fmla="*/ 2032000 w 2032000"/>
              <a:gd name="connsiteY0" fmla="*/ 0 h 2032000"/>
              <a:gd name="connsiteX1" fmla="*/ 2032000 w 2032000"/>
              <a:gd name="connsiteY1" fmla="*/ 2032000 h 2032000"/>
              <a:gd name="connsiteX2" fmla="*/ 0 w 2032000"/>
              <a:gd name="connsiteY2" fmla="*/ 2032000 h 2032000"/>
              <a:gd name="connsiteX3" fmla="*/ 91440 w 2032000"/>
              <a:gd name="connsiteY3" fmla="*/ 91440 h 2032000"/>
              <a:gd name="connsiteX0" fmla="*/ 2032000 w 2032000"/>
              <a:gd name="connsiteY0" fmla="*/ 0 h 2032000"/>
              <a:gd name="connsiteX1" fmla="*/ 2032000 w 2032000"/>
              <a:gd name="connsiteY1" fmla="*/ 2032000 h 2032000"/>
              <a:gd name="connsiteX2" fmla="*/ 0 w 2032000"/>
              <a:gd name="connsiteY2" fmla="*/ 2032000 h 2032000"/>
            </a:gdLst>
            <a:ahLst/>
            <a:cxnLst>
              <a:cxn ang="0">
                <a:pos x="connsiteX0" y="connsiteY0"/>
              </a:cxn>
              <a:cxn ang="0">
                <a:pos x="connsiteX1" y="connsiteY1"/>
              </a:cxn>
              <a:cxn ang="0">
                <a:pos x="connsiteX2" y="connsiteY2"/>
              </a:cxn>
            </a:cxnLst>
            <a:rect l="l" t="t" r="r" b="b"/>
            <a:pathLst>
              <a:path w="2032000" h="2032000">
                <a:moveTo>
                  <a:pt x="2032000" y="0"/>
                </a:moveTo>
                <a:lnTo>
                  <a:pt x="2032000" y="2032000"/>
                </a:lnTo>
                <a:lnTo>
                  <a:pt x="0" y="2032000"/>
                </a:lnTo>
              </a:path>
            </a:pathLst>
          </a:custGeom>
          <a:noFill/>
          <a:ln w="12700" cap="flat" cmpd="sng" algn="ctr">
            <a:solidFill>
              <a:srgbClr val="A73A37"/>
            </a:solidFill>
            <a:prstDash val="sysDash"/>
            <a:miter lim="800000"/>
            <a:headEnd type="diamond"/>
            <a:tailEnd type="oval"/>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Calibri"/>
              <a:ea typeface="微软雅黑 Light"/>
              <a:cs typeface="+mn-cs"/>
            </a:endParaRPr>
          </a:p>
        </p:txBody>
      </p:sp>
      <p:sp>
        <p:nvSpPr>
          <p:cNvPr id="24" name="矩形: 圆角 23">
            <a:extLst>
              <a:ext uri="{FF2B5EF4-FFF2-40B4-BE49-F238E27FC236}">
                <a16:creationId xmlns="" xmlns:a16="http://schemas.microsoft.com/office/drawing/2014/main" id="{D280E3DF-17F4-4860-BD5C-9C8E50CAA8C8}"/>
              </a:ext>
            </a:extLst>
          </p:cNvPr>
          <p:cNvSpPr/>
          <p:nvPr/>
        </p:nvSpPr>
        <p:spPr>
          <a:xfrm>
            <a:off x="867714" y="1092222"/>
            <a:ext cx="3032502" cy="54375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zh-CN" altLang="en-US" sz="2400" dirty="0">
                <a:solidFill>
                  <a:srgbClr val="9E2824"/>
                </a:solidFill>
                <a:latin typeface="微软雅黑" panose="020B0503020204020204" pitchFamily="34" charset="-122"/>
                <a:ea typeface="微软雅黑" panose="020B0503020204020204" pitchFamily="34" charset="-122"/>
              </a:rPr>
              <a:t>单击添加副标题</a:t>
            </a:r>
          </a:p>
        </p:txBody>
      </p:sp>
      <p:sp>
        <p:nvSpPr>
          <p:cNvPr id="25" name="矩形 24">
            <a:extLst>
              <a:ext uri="{FF2B5EF4-FFF2-40B4-BE49-F238E27FC236}">
                <a16:creationId xmlns="" xmlns:a16="http://schemas.microsoft.com/office/drawing/2014/main" id="{DDC135F1-E3EA-4260-B2A9-653E3EE9B776}"/>
              </a:ext>
            </a:extLst>
          </p:cNvPr>
          <p:cNvSpPr/>
          <p:nvPr/>
        </p:nvSpPr>
        <p:spPr>
          <a:xfrm>
            <a:off x="867714" y="1629952"/>
            <a:ext cx="3035333" cy="80892"/>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 xmlns:a16="http://schemas.microsoft.com/office/drawing/2014/main" id="{44391CEC-EED2-413C-A990-307FC908890F}"/>
              </a:ext>
            </a:extLst>
          </p:cNvPr>
          <p:cNvSpPr/>
          <p:nvPr/>
        </p:nvSpPr>
        <p:spPr>
          <a:xfrm>
            <a:off x="764465" y="1828917"/>
            <a:ext cx="10414267" cy="953723"/>
          </a:xfrm>
          <a:prstGeom prst="rect">
            <a:avLst/>
          </a:prstGeom>
        </p:spPr>
        <p:txBody>
          <a:bodyPr wrap="square">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四川大学主动服务国家和区域经济社会发展，大力推进创新创业，服务社会能力不断增强。四川大学国家技术转移中心是全国高校中最早设立的</a:t>
            </a:r>
            <a:r>
              <a:rPr lang="en-US" altLang="zh-CN" sz="1600" dirty="0">
                <a:solidFill>
                  <a:srgbClr val="363636"/>
                </a:solidFill>
                <a:latin typeface="微软雅黑" panose="020B0503020204020204" pitchFamily="34" charset="-122"/>
                <a:ea typeface="微软雅黑" panose="020B0503020204020204" pitchFamily="34" charset="-122"/>
                <a:cs typeface="Lato Light"/>
              </a:rPr>
              <a:t>6</a:t>
            </a:r>
            <a:r>
              <a:rPr lang="zh-CN" altLang="en-US" sz="1600" dirty="0">
                <a:solidFill>
                  <a:srgbClr val="363636"/>
                </a:solidFill>
                <a:latin typeface="微软雅黑" panose="020B0503020204020204" pitchFamily="34" charset="-122"/>
                <a:ea typeface="微软雅黑" panose="020B0503020204020204" pitchFamily="34" charset="-122"/>
                <a:cs typeface="Lato Light"/>
              </a:rPr>
              <a:t>家国家技术转移中心之一。四川大学国家大学科技园是国家最早批准的</a:t>
            </a:r>
            <a:r>
              <a:rPr lang="en-US" altLang="zh-CN" sz="1600" dirty="0">
                <a:solidFill>
                  <a:srgbClr val="363636"/>
                </a:solidFill>
                <a:latin typeface="微软雅黑" panose="020B0503020204020204" pitchFamily="34" charset="-122"/>
                <a:ea typeface="微软雅黑" panose="020B0503020204020204" pitchFamily="34" charset="-122"/>
                <a:cs typeface="Lato Light"/>
              </a:rPr>
              <a:t>15</a:t>
            </a:r>
            <a:r>
              <a:rPr lang="zh-CN" altLang="en-US" sz="1600" dirty="0">
                <a:solidFill>
                  <a:srgbClr val="363636"/>
                </a:solidFill>
                <a:latin typeface="微软雅黑" panose="020B0503020204020204" pitchFamily="34" charset="-122"/>
                <a:ea typeface="微软雅黑" panose="020B0503020204020204" pitchFamily="34" charset="-122"/>
                <a:cs typeface="Lato Light"/>
              </a:rPr>
              <a:t>个国家大学科技园之一，是国家高新技术创业服务中心。</a:t>
            </a:r>
          </a:p>
        </p:txBody>
      </p:sp>
      <p:sp>
        <p:nvSpPr>
          <p:cNvPr id="27" name="矩形 26">
            <a:extLst>
              <a:ext uri="{FF2B5EF4-FFF2-40B4-BE49-F238E27FC236}">
                <a16:creationId xmlns="" xmlns:a16="http://schemas.microsoft.com/office/drawing/2014/main" id="{4635931F-748E-4484-8E39-4574681587D7}"/>
              </a:ext>
            </a:extLst>
          </p:cNvPr>
          <p:cNvSpPr/>
          <p:nvPr/>
        </p:nvSpPr>
        <p:spPr>
          <a:xfrm>
            <a:off x="0" y="6131379"/>
            <a:ext cx="12192000" cy="795770"/>
          </a:xfrm>
          <a:prstGeom prst="rect">
            <a:avLst/>
          </a:prstGeom>
          <a:blipFill dpi="0" rotWithShape="1">
            <a:blip r:embed="rId4"/>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818ED07C-CC04-425F-A877-D3AB963740E1}"/>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Tree>
    <p:extLst>
      <p:ext uri="{BB962C8B-B14F-4D97-AF65-F5344CB8AC3E}">
        <p14:creationId xmlns:p14="http://schemas.microsoft.com/office/powerpoint/2010/main" val="162936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sk="http://schemas.microsoft.com/office/drawing/2018/sketchyshape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文本框 6">
            <a:extLst>
              <a:ext uri="{FF2B5EF4-FFF2-40B4-BE49-F238E27FC236}">
                <a16:creationId xmlns="" xmlns:a16="http://schemas.microsoft.com/office/drawing/2014/main" id="{AB5C5489-C206-4891-A389-46286882E240}"/>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 xmlns:a16="http://schemas.microsoft.com/office/drawing/2014/main" id="{4635931F-748E-4484-8E39-4574681587D7}"/>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818ED07C-CC04-425F-A877-D3AB963740E1}"/>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49" name="椭圆 48">
            <a:extLst>
              <a:ext uri="{FF2B5EF4-FFF2-40B4-BE49-F238E27FC236}">
                <a16:creationId xmlns="" xmlns:a16="http://schemas.microsoft.com/office/drawing/2014/main" id="{AEB35787-0DAB-4542-941D-99A8BFAB0B43}"/>
              </a:ext>
            </a:extLst>
          </p:cNvPr>
          <p:cNvSpPr/>
          <p:nvPr/>
        </p:nvSpPr>
        <p:spPr>
          <a:xfrm>
            <a:off x="3746013" y="1588848"/>
            <a:ext cx="1880680" cy="1880680"/>
          </a:xfrm>
          <a:prstGeom prst="ellipse">
            <a:avLst/>
          </a:prstGeom>
          <a:blipFill dpi="0" rotWithShape="1">
            <a:blip r:embed="rId4" cstate="email">
              <a:extLst>
                <a:ext uri="{28A0092B-C50C-407E-A947-70E740481C1C}">
                  <a14:useLocalDpi xmlns:a14="http://schemas.microsoft.com/office/drawing/2010/main"/>
                </a:ext>
              </a:extLst>
            </a:blip>
            <a:srcRect/>
            <a:tile tx="-279400" ty="-158750" sx="100000" sy="97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6" name="文本框 75">
            <a:extLst>
              <a:ext uri="{FF2B5EF4-FFF2-40B4-BE49-F238E27FC236}">
                <a16:creationId xmlns="" xmlns:a16="http://schemas.microsoft.com/office/drawing/2014/main" id="{704670BA-65B7-4F43-8209-43A740934BC7}"/>
              </a:ext>
            </a:extLst>
          </p:cNvPr>
          <p:cNvSpPr txBox="1"/>
          <p:nvPr/>
        </p:nvSpPr>
        <p:spPr>
          <a:xfrm>
            <a:off x="3410192" y="4171060"/>
            <a:ext cx="2552322" cy="1862761"/>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ctr"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77" name="文本框 76">
            <a:extLst>
              <a:ext uri="{FF2B5EF4-FFF2-40B4-BE49-F238E27FC236}">
                <a16:creationId xmlns="" xmlns:a16="http://schemas.microsoft.com/office/drawing/2014/main" id="{3F3ADD04-65A4-48AD-9DD3-676764713531}"/>
              </a:ext>
            </a:extLst>
          </p:cNvPr>
          <p:cNvSpPr txBox="1"/>
          <p:nvPr/>
        </p:nvSpPr>
        <p:spPr>
          <a:xfrm>
            <a:off x="3829249" y="3565282"/>
            <a:ext cx="1714208" cy="578721"/>
          </a:xfrm>
          <a:prstGeom prst="rect">
            <a:avLst/>
          </a:prstGeom>
          <a:noFill/>
          <a:ln>
            <a:noFill/>
          </a:ln>
        </p:spPr>
        <p:txBody>
          <a:bodyPr wrap="none" lIns="180000" tIns="180000" rIns="180000" bIns="180000" rtlCol="0">
            <a:noAutofit/>
          </a:bodyPr>
          <a:lstStyle/>
          <a:p>
            <a:pPr algn="ctr" defTabSz="685800"/>
            <a:r>
              <a:rPr lang="zh-CN" altLang="en-US" sz="2000" dirty="0">
                <a:solidFill>
                  <a:srgbClr val="494A4D"/>
                </a:solidFill>
                <a:latin typeface="微软雅黑" panose="020B0503020204020204" pitchFamily="34" charset="-122"/>
                <a:ea typeface="微软雅黑" panose="020B0503020204020204" pitchFamily="34" charset="-122"/>
              </a:rPr>
              <a:t>添加副标题</a:t>
            </a:r>
          </a:p>
        </p:txBody>
      </p:sp>
      <p:cxnSp>
        <p:nvCxnSpPr>
          <p:cNvPr id="78" name="直接连接符 77">
            <a:extLst>
              <a:ext uri="{FF2B5EF4-FFF2-40B4-BE49-F238E27FC236}">
                <a16:creationId xmlns="" xmlns:a16="http://schemas.microsoft.com/office/drawing/2014/main" id="{74E85D37-1693-4C7C-A647-413186DDECF6}"/>
              </a:ext>
            </a:extLst>
          </p:cNvPr>
          <p:cNvCxnSpPr>
            <a:cxnSpLocks/>
          </p:cNvCxnSpPr>
          <p:nvPr/>
        </p:nvCxnSpPr>
        <p:spPr>
          <a:xfrm>
            <a:off x="4064021" y="4156969"/>
            <a:ext cx="1254919" cy="0"/>
          </a:xfrm>
          <a:prstGeom prst="line">
            <a:avLst/>
          </a:prstGeom>
          <a:ln w="15875">
            <a:solidFill>
              <a:srgbClr val="2F0C0B"/>
            </a:solidFill>
          </a:ln>
        </p:spPr>
        <p:style>
          <a:lnRef idx="1">
            <a:schemeClr val="accent1"/>
          </a:lnRef>
          <a:fillRef idx="0">
            <a:schemeClr val="accent1"/>
          </a:fillRef>
          <a:effectRef idx="0">
            <a:schemeClr val="accent1"/>
          </a:effectRef>
          <a:fontRef idx="minor">
            <a:schemeClr val="tx1"/>
          </a:fontRef>
        </p:style>
      </p:cxnSp>
      <p:sp>
        <p:nvSpPr>
          <p:cNvPr id="50" name="椭圆 49">
            <a:extLst>
              <a:ext uri="{FF2B5EF4-FFF2-40B4-BE49-F238E27FC236}">
                <a16:creationId xmlns="" xmlns:a16="http://schemas.microsoft.com/office/drawing/2014/main" id="{7A65A765-7ECD-46DD-BAF9-CA104C058972}"/>
              </a:ext>
            </a:extLst>
          </p:cNvPr>
          <p:cNvSpPr/>
          <p:nvPr/>
        </p:nvSpPr>
        <p:spPr>
          <a:xfrm>
            <a:off x="6508479" y="1588848"/>
            <a:ext cx="1880680" cy="1880680"/>
          </a:xfrm>
          <a:prstGeom prst="ellipse">
            <a:avLst/>
          </a:prstGeom>
          <a:blipFill dpi="0" rotWithShape="1">
            <a:blip r:embed="rId5" cstate="email">
              <a:extLst>
                <a:ext uri="{28A0092B-C50C-407E-A947-70E740481C1C}">
                  <a14:useLocalDpi xmlns:a14="http://schemas.microsoft.com/office/drawing/2010/main"/>
                </a:ext>
              </a:extLst>
            </a:blip>
            <a:srcRect/>
            <a:tile tx="-279400" ty="-158750" sx="100000" sy="97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0" name="文本框 79">
            <a:extLst>
              <a:ext uri="{FF2B5EF4-FFF2-40B4-BE49-F238E27FC236}">
                <a16:creationId xmlns="" xmlns:a16="http://schemas.microsoft.com/office/drawing/2014/main" id="{288202AB-CBB5-4CC5-9D1E-1FA7086D8060}"/>
              </a:ext>
            </a:extLst>
          </p:cNvPr>
          <p:cNvSpPr txBox="1"/>
          <p:nvPr/>
        </p:nvSpPr>
        <p:spPr>
          <a:xfrm>
            <a:off x="6172658" y="4171060"/>
            <a:ext cx="2552322" cy="1862761"/>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ctr"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81" name="文本框 80">
            <a:extLst>
              <a:ext uri="{FF2B5EF4-FFF2-40B4-BE49-F238E27FC236}">
                <a16:creationId xmlns="" xmlns:a16="http://schemas.microsoft.com/office/drawing/2014/main" id="{5B2F69CB-E245-420A-854E-77A9362D8BC4}"/>
              </a:ext>
            </a:extLst>
          </p:cNvPr>
          <p:cNvSpPr txBox="1"/>
          <p:nvPr/>
        </p:nvSpPr>
        <p:spPr>
          <a:xfrm>
            <a:off x="6591715" y="3565282"/>
            <a:ext cx="1714208" cy="578721"/>
          </a:xfrm>
          <a:prstGeom prst="rect">
            <a:avLst/>
          </a:prstGeom>
          <a:noFill/>
          <a:ln>
            <a:noFill/>
          </a:ln>
        </p:spPr>
        <p:txBody>
          <a:bodyPr wrap="none" lIns="180000" tIns="180000" rIns="180000" bIns="180000" rtlCol="0">
            <a:noAutofit/>
          </a:bodyPr>
          <a:lstStyle/>
          <a:p>
            <a:pPr algn="ctr"/>
            <a:r>
              <a:rPr lang="zh-CN" altLang="en-US" sz="2000" dirty="0">
                <a:solidFill>
                  <a:srgbClr val="9E2824"/>
                </a:solidFill>
                <a:latin typeface="微软雅黑" panose="020B0503020204020204" pitchFamily="34" charset="-122"/>
                <a:ea typeface="微软雅黑" panose="020B0503020204020204" pitchFamily="34" charset="-122"/>
              </a:rPr>
              <a:t>添加副标题</a:t>
            </a:r>
          </a:p>
        </p:txBody>
      </p:sp>
      <p:cxnSp>
        <p:nvCxnSpPr>
          <p:cNvPr id="82" name="直接连接符 81">
            <a:extLst>
              <a:ext uri="{FF2B5EF4-FFF2-40B4-BE49-F238E27FC236}">
                <a16:creationId xmlns="" xmlns:a16="http://schemas.microsoft.com/office/drawing/2014/main" id="{62EB1E56-2B78-489E-B6EC-64CBAA7CC477}"/>
              </a:ext>
            </a:extLst>
          </p:cNvPr>
          <p:cNvCxnSpPr>
            <a:cxnSpLocks/>
          </p:cNvCxnSpPr>
          <p:nvPr/>
        </p:nvCxnSpPr>
        <p:spPr>
          <a:xfrm>
            <a:off x="6826487" y="4156969"/>
            <a:ext cx="1254919" cy="0"/>
          </a:xfrm>
          <a:prstGeom prst="line">
            <a:avLst/>
          </a:prstGeom>
          <a:ln w="15875">
            <a:solidFill>
              <a:srgbClr val="A53734"/>
            </a:solidFill>
          </a:ln>
        </p:spPr>
        <p:style>
          <a:lnRef idx="1">
            <a:schemeClr val="accent1"/>
          </a:lnRef>
          <a:fillRef idx="0">
            <a:schemeClr val="accent1"/>
          </a:fillRef>
          <a:effectRef idx="0">
            <a:schemeClr val="accent1"/>
          </a:effectRef>
          <a:fontRef idx="minor">
            <a:schemeClr val="tx1"/>
          </a:fontRef>
        </p:style>
      </p:cxnSp>
      <p:sp>
        <p:nvSpPr>
          <p:cNvPr id="51" name="椭圆 50">
            <a:extLst>
              <a:ext uri="{FF2B5EF4-FFF2-40B4-BE49-F238E27FC236}">
                <a16:creationId xmlns="" xmlns:a16="http://schemas.microsoft.com/office/drawing/2014/main" id="{1D9F2221-7F63-4635-9768-1686A0A40392}"/>
              </a:ext>
            </a:extLst>
          </p:cNvPr>
          <p:cNvSpPr/>
          <p:nvPr/>
        </p:nvSpPr>
        <p:spPr>
          <a:xfrm>
            <a:off x="9270945" y="1588848"/>
            <a:ext cx="1880680" cy="1880680"/>
          </a:xfrm>
          <a:prstGeom prst="ellipse">
            <a:avLst/>
          </a:prstGeom>
          <a:blipFill dpi="0" rotWithShape="1">
            <a:blip r:embed="rId4" cstate="email">
              <a:extLst>
                <a:ext uri="{28A0092B-C50C-407E-A947-70E740481C1C}">
                  <a14:useLocalDpi xmlns:a14="http://schemas.microsoft.com/office/drawing/2010/main"/>
                </a:ext>
              </a:extLst>
            </a:blip>
            <a:srcRect/>
            <a:tile tx="-279400" ty="-158750" sx="100000" sy="97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文本框 83">
            <a:extLst>
              <a:ext uri="{FF2B5EF4-FFF2-40B4-BE49-F238E27FC236}">
                <a16:creationId xmlns="" xmlns:a16="http://schemas.microsoft.com/office/drawing/2014/main" id="{5CFCC324-FD2E-4E43-95F2-13B6BD9F772C}"/>
              </a:ext>
            </a:extLst>
          </p:cNvPr>
          <p:cNvSpPr txBox="1"/>
          <p:nvPr/>
        </p:nvSpPr>
        <p:spPr>
          <a:xfrm>
            <a:off x="8935124" y="4171060"/>
            <a:ext cx="2552322" cy="1862761"/>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ctr"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85" name="文本框 84">
            <a:extLst>
              <a:ext uri="{FF2B5EF4-FFF2-40B4-BE49-F238E27FC236}">
                <a16:creationId xmlns="" xmlns:a16="http://schemas.microsoft.com/office/drawing/2014/main" id="{C907ECD8-BEC1-4642-BF6F-1F10D54FEB09}"/>
              </a:ext>
            </a:extLst>
          </p:cNvPr>
          <p:cNvSpPr txBox="1"/>
          <p:nvPr/>
        </p:nvSpPr>
        <p:spPr>
          <a:xfrm>
            <a:off x="9354181" y="3565282"/>
            <a:ext cx="1714208" cy="578721"/>
          </a:xfrm>
          <a:prstGeom prst="rect">
            <a:avLst/>
          </a:prstGeom>
          <a:noFill/>
          <a:ln>
            <a:noFill/>
          </a:ln>
        </p:spPr>
        <p:txBody>
          <a:bodyPr wrap="none" lIns="180000" tIns="180000" rIns="180000" bIns="180000" rtlCol="0">
            <a:noAutofit/>
          </a:bodyPr>
          <a:lstStyle/>
          <a:p>
            <a:pPr algn="ctr" defTabSz="685800"/>
            <a:r>
              <a:rPr lang="zh-CN" altLang="en-US" sz="2000" dirty="0">
                <a:solidFill>
                  <a:srgbClr val="494A4D"/>
                </a:solidFill>
                <a:latin typeface="微软雅黑" panose="020B0503020204020204" pitchFamily="34" charset="-122"/>
                <a:ea typeface="微软雅黑" panose="020B0503020204020204" pitchFamily="34" charset="-122"/>
              </a:rPr>
              <a:t>添加副标题</a:t>
            </a:r>
          </a:p>
        </p:txBody>
      </p:sp>
      <p:cxnSp>
        <p:nvCxnSpPr>
          <p:cNvPr id="86" name="直接连接符 85">
            <a:extLst>
              <a:ext uri="{FF2B5EF4-FFF2-40B4-BE49-F238E27FC236}">
                <a16:creationId xmlns="" xmlns:a16="http://schemas.microsoft.com/office/drawing/2014/main" id="{97E5C25D-63C5-465B-9087-DC99E85C6964}"/>
              </a:ext>
            </a:extLst>
          </p:cNvPr>
          <p:cNvCxnSpPr>
            <a:cxnSpLocks/>
          </p:cNvCxnSpPr>
          <p:nvPr/>
        </p:nvCxnSpPr>
        <p:spPr>
          <a:xfrm>
            <a:off x="9588953" y="4156969"/>
            <a:ext cx="1254919" cy="0"/>
          </a:xfrm>
          <a:prstGeom prst="line">
            <a:avLst/>
          </a:prstGeom>
          <a:ln w="15875">
            <a:solidFill>
              <a:srgbClr val="2F0C0B"/>
            </a:solidFill>
          </a:ln>
        </p:spPr>
        <p:style>
          <a:lnRef idx="1">
            <a:schemeClr val="accent1"/>
          </a:lnRef>
          <a:fillRef idx="0">
            <a:schemeClr val="accent1"/>
          </a:fillRef>
          <a:effectRef idx="0">
            <a:schemeClr val="accent1"/>
          </a:effectRef>
          <a:fontRef idx="minor">
            <a:schemeClr val="tx1"/>
          </a:fontRef>
        </p:style>
      </p:cxnSp>
      <p:sp>
        <p:nvSpPr>
          <p:cNvPr id="87" name="Freeform 74">
            <a:extLst>
              <a:ext uri="{FF2B5EF4-FFF2-40B4-BE49-F238E27FC236}">
                <a16:creationId xmlns="" xmlns:a16="http://schemas.microsoft.com/office/drawing/2014/main" id="{64A840B6-8853-4545-A33E-DE414821EC1F}"/>
              </a:ext>
            </a:extLst>
          </p:cNvPr>
          <p:cNvSpPr>
            <a:spLocks noEditPoints="1"/>
          </p:cNvSpPr>
          <p:nvPr/>
        </p:nvSpPr>
        <p:spPr bwMode="auto">
          <a:xfrm>
            <a:off x="9866364" y="2221188"/>
            <a:ext cx="689842" cy="616000"/>
          </a:xfrm>
          <a:custGeom>
            <a:avLst/>
            <a:gdLst/>
            <a:ahLst/>
            <a:cxnLst>
              <a:cxn ang="0">
                <a:pos x="176" y="29"/>
              </a:cxn>
              <a:cxn ang="0">
                <a:pos x="120" y="29"/>
              </a:cxn>
              <a:cxn ang="0">
                <a:pos x="120" y="0"/>
              </a:cxn>
              <a:cxn ang="0">
                <a:pos x="114" y="0"/>
              </a:cxn>
              <a:cxn ang="0">
                <a:pos x="110" y="0"/>
              </a:cxn>
              <a:cxn ang="0">
                <a:pos x="81" y="0"/>
              </a:cxn>
              <a:cxn ang="0">
                <a:pos x="71" y="0"/>
              </a:cxn>
              <a:cxn ang="0">
                <a:pos x="71" y="10"/>
              </a:cxn>
              <a:cxn ang="0">
                <a:pos x="71" y="29"/>
              </a:cxn>
              <a:cxn ang="0">
                <a:pos x="15" y="29"/>
              </a:cxn>
              <a:cxn ang="0">
                <a:pos x="0" y="44"/>
              </a:cxn>
              <a:cxn ang="0">
                <a:pos x="0" y="156"/>
              </a:cxn>
              <a:cxn ang="0">
                <a:pos x="15" y="171"/>
              </a:cxn>
              <a:cxn ang="0">
                <a:pos x="176" y="171"/>
              </a:cxn>
              <a:cxn ang="0">
                <a:pos x="192" y="156"/>
              </a:cxn>
              <a:cxn ang="0">
                <a:pos x="192" y="44"/>
              </a:cxn>
              <a:cxn ang="0">
                <a:pos x="176" y="29"/>
              </a:cxn>
              <a:cxn ang="0">
                <a:pos x="81" y="10"/>
              </a:cxn>
              <a:cxn ang="0">
                <a:pos x="110" y="10"/>
              </a:cxn>
              <a:cxn ang="0">
                <a:pos x="110" y="29"/>
              </a:cxn>
              <a:cxn ang="0">
                <a:pos x="81" y="29"/>
              </a:cxn>
              <a:cxn ang="0">
                <a:pos x="81" y="10"/>
              </a:cxn>
              <a:cxn ang="0">
                <a:pos x="134" y="107"/>
              </a:cxn>
              <a:cxn ang="0">
                <a:pos x="127" y="115"/>
              </a:cxn>
              <a:cxn ang="0">
                <a:pos x="111" y="115"/>
              </a:cxn>
              <a:cxn ang="0">
                <a:pos x="111" y="130"/>
              </a:cxn>
              <a:cxn ang="0">
                <a:pos x="103" y="138"/>
              </a:cxn>
              <a:cxn ang="0">
                <a:pos x="88" y="138"/>
              </a:cxn>
              <a:cxn ang="0">
                <a:pos x="80" y="130"/>
              </a:cxn>
              <a:cxn ang="0">
                <a:pos x="80" y="115"/>
              </a:cxn>
              <a:cxn ang="0">
                <a:pos x="65" y="115"/>
              </a:cxn>
              <a:cxn ang="0">
                <a:pos x="57" y="107"/>
              </a:cxn>
              <a:cxn ang="0">
                <a:pos x="57" y="92"/>
              </a:cxn>
              <a:cxn ang="0">
                <a:pos x="65" y="84"/>
              </a:cxn>
              <a:cxn ang="0">
                <a:pos x="80" y="84"/>
              </a:cxn>
              <a:cxn ang="0">
                <a:pos x="80" y="68"/>
              </a:cxn>
              <a:cxn ang="0">
                <a:pos x="88" y="61"/>
              </a:cxn>
              <a:cxn ang="0">
                <a:pos x="103" y="61"/>
              </a:cxn>
              <a:cxn ang="0">
                <a:pos x="111" y="68"/>
              </a:cxn>
              <a:cxn ang="0">
                <a:pos x="111" y="84"/>
              </a:cxn>
              <a:cxn ang="0">
                <a:pos x="127" y="84"/>
              </a:cxn>
              <a:cxn ang="0">
                <a:pos x="134" y="92"/>
              </a:cxn>
              <a:cxn ang="0">
                <a:pos x="134" y="107"/>
              </a:cxn>
            </a:cxnLst>
            <a:rect l="0" t="0" r="r" b="b"/>
            <a:pathLst>
              <a:path w="192" h="171">
                <a:moveTo>
                  <a:pt x="176" y="29"/>
                </a:moveTo>
                <a:cubicBezTo>
                  <a:pt x="120" y="29"/>
                  <a:pt x="120" y="29"/>
                  <a:pt x="120" y="29"/>
                </a:cubicBezTo>
                <a:cubicBezTo>
                  <a:pt x="120" y="0"/>
                  <a:pt x="120" y="0"/>
                  <a:pt x="120" y="0"/>
                </a:cubicBezTo>
                <a:cubicBezTo>
                  <a:pt x="114" y="0"/>
                  <a:pt x="114" y="0"/>
                  <a:pt x="114" y="0"/>
                </a:cubicBezTo>
                <a:cubicBezTo>
                  <a:pt x="110" y="0"/>
                  <a:pt x="110" y="0"/>
                  <a:pt x="110" y="0"/>
                </a:cubicBezTo>
                <a:cubicBezTo>
                  <a:pt x="81" y="0"/>
                  <a:pt x="81" y="0"/>
                  <a:pt x="81" y="0"/>
                </a:cubicBezTo>
                <a:cubicBezTo>
                  <a:pt x="71" y="0"/>
                  <a:pt x="71" y="0"/>
                  <a:pt x="71" y="0"/>
                </a:cubicBezTo>
                <a:cubicBezTo>
                  <a:pt x="71" y="10"/>
                  <a:pt x="71" y="10"/>
                  <a:pt x="71" y="10"/>
                </a:cubicBezTo>
                <a:cubicBezTo>
                  <a:pt x="71" y="29"/>
                  <a:pt x="71" y="29"/>
                  <a:pt x="71" y="29"/>
                </a:cubicBezTo>
                <a:cubicBezTo>
                  <a:pt x="15" y="29"/>
                  <a:pt x="15" y="29"/>
                  <a:pt x="15" y="29"/>
                </a:cubicBezTo>
                <a:cubicBezTo>
                  <a:pt x="7" y="29"/>
                  <a:pt x="0" y="36"/>
                  <a:pt x="0" y="44"/>
                </a:cubicBezTo>
                <a:cubicBezTo>
                  <a:pt x="0" y="156"/>
                  <a:pt x="0" y="156"/>
                  <a:pt x="0" y="156"/>
                </a:cubicBezTo>
                <a:cubicBezTo>
                  <a:pt x="0" y="164"/>
                  <a:pt x="7" y="171"/>
                  <a:pt x="15" y="171"/>
                </a:cubicBezTo>
                <a:cubicBezTo>
                  <a:pt x="176" y="171"/>
                  <a:pt x="176" y="171"/>
                  <a:pt x="176" y="171"/>
                </a:cubicBezTo>
                <a:cubicBezTo>
                  <a:pt x="185" y="171"/>
                  <a:pt x="192" y="164"/>
                  <a:pt x="192" y="156"/>
                </a:cubicBezTo>
                <a:cubicBezTo>
                  <a:pt x="192" y="44"/>
                  <a:pt x="192" y="44"/>
                  <a:pt x="192" y="44"/>
                </a:cubicBezTo>
                <a:cubicBezTo>
                  <a:pt x="192" y="36"/>
                  <a:pt x="185" y="29"/>
                  <a:pt x="176" y="29"/>
                </a:cubicBezTo>
                <a:moveTo>
                  <a:pt x="81" y="10"/>
                </a:moveTo>
                <a:cubicBezTo>
                  <a:pt x="110" y="10"/>
                  <a:pt x="110" y="10"/>
                  <a:pt x="110" y="10"/>
                </a:cubicBezTo>
                <a:cubicBezTo>
                  <a:pt x="110" y="29"/>
                  <a:pt x="110" y="29"/>
                  <a:pt x="110" y="29"/>
                </a:cubicBezTo>
                <a:cubicBezTo>
                  <a:pt x="81" y="29"/>
                  <a:pt x="81" y="29"/>
                  <a:pt x="81" y="29"/>
                </a:cubicBezTo>
                <a:lnTo>
                  <a:pt x="81" y="10"/>
                </a:lnTo>
                <a:close/>
                <a:moveTo>
                  <a:pt x="134" y="107"/>
                </a:moveTo>
                <a:cubicBezTo>
                  <a:pt x="134" y="111"/>
                  <a:pt x="131" y="115"/>
                  <a:pt x="127" y="115"/>
                </a:cubicBezTo>
                <a:cubicBezTo>
                  <a:pt x="111" y="115"/>
                  <a:pt x="111" y="115"/>
                  <a:pt x="111" y="115"/>
                </a:cubicBezTo>
                <a:cubicBezTo>
                  <a:pt x="111" y="130"/>
                  <a:pt x="111" y="130"/>
                  <a:pt x="111" y="130"/>
                </a:cubicBezTo>
                <a:cubicBezTo>
                  <a:pt x="111" y="135"/>
                  <a:pt x="108" y="138"/>
                  <a:pt x="103" y="138"/>
                </a:cubicBezTo>
                <a:cubicBezTo>
                  <a:pt x="88" y="138"/>
                  <a:pt x="88" y="138"/>
                  <a:pt x="88" y="138"/>
                </a:cubicBezTo>
                <a:cubicBezTo>
                  <a:pt x="84" y="138"/>
                  <a:pt x="80" y="135"/>
                  <a:pt x="80" y="130"/>
                </a:cubicBezTo>
                <a:cubicBezTo>
                  <a:pt x="80" y="115"/>
                  <a:pt x="80" y="115"/>
                  <a:pt x="80" y="115"/>
                </a:cubicBezTo>
                <a:cubicBezTo>
                  <a:pt x="65" y="115"/>
                  <a:pt x="65" y="115"/>
                  <a:pt x="65" y="115"/>
                </a:cubicBezTo>
                <a:cubicBezTo>
                  <a:pt x="60" y="115"/>
                  <a:pt x="57" y="111"/>
                  <a:pt x="57" y="107"/>
                </a:cubicBezTo>
                <a:cubicBezTo>
                  <a:pt x="57" y="92"/>
                  <a:pt x="57" y="92"/>
                  <a:pt x="57" y="92"/>
                </a:cubicBezTo>
                <a:cubicBezTo>
                  <a:pt x="57" y="88"/>
                  <a:pt x="60" y="84"/>
                  <a:pt x="65" y="84"/>
                </a:cubicBezTo>
                <a:cubicBezTo>
                  <a:pt x="80" y="84"/>
                  <a:pt x="80" y="84"/>
                  <a:pt x="80" y="84"/>
                </a:cubicBezTo>
                <a:cubicBezTo>
                  <a:pt x="80" y="68"/>
                  <a:pt x="80" y="68"/>
                  <a:pt x="80" y="68"/>
                </a:cubicBezTo>
                <a:cubicBezTo>
                  <a:pt x="80" y="64"/>
                  <a:pt x="84" y="61"/>
                  <a:pt x="88" y="61"/>
                </a:cubicBezTo>
                <a:cubicBezTo>
                  <a:pt x="103" y="61"/>
                  <a:pt x="103" y="61"/>
                  <a:pt x="103" y="61"/>
                </a:cubicBezTo>
                <a:cubicBezTo>
                  <a:pt x="108" y="61"/>
                  <a:pt x="111" y="64"/>
                  <a:pt x="111" y="68"/>
                </a:cubicBezTo>
                <a:cubicBezTo>
                  <a:pt x="111" y="84"/>
                  <a:pt x="111" y="84"/>
                  <a:pt x="111" y="84"/>
                </a:cubicBezTo>
                <a:cubicBezTo>
                  <a:pt x="127" y="84"/>
                  <a:pt x="127" y="84"/>
                  <a:pt x="127" y="84"/>
                </a:cubicBezTo>
                <a:cubicBezTo>
                  <a:pt x="131" y="84"/>
                  <a:pt x="134" y="88"/>
                  <a:pt x="134" y="92"/>
                </a:cubicBezTo>
                <a:lnTo>
                  <a:pt x="134" y="107"/>
                </a:lnTo>
                <a:close/>
              </a:path>
            </a:pathLst>
          </a:custGeom>
          <a:solidFill>
            <a:schemeClr val="bg1"/>
          </a:solidFill>
          <a:ln w="9525">
            <a:noFill/>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8" name="椭圆 47">
            <a:extLst>
              <a:ext uri="{FF2B5EF4-FFF2-40B4-BE49-F238E27FC236}">
                <a16:creationId xmlns="" xmlns:a16="http://schemas.microsoft.com/office/drawing/2014/main" id="{15FFC709-B339-4C06-8B9B-1BEF9BFF6851}"/>
              </a:ext>
            </a:extLst>
          </p:cNvPr>
          <p:cNvSpPr/>
          <p:nvPr/>
        </p:nvSpPr>
        <p:spPr>
          <a:xfrm>
            <a:off x="983547" y="1588848"/>
            <a:ext cx="1880680" cy="1880680"/>
          </a:xfrm>
          <a:prstGeom prst="ellipse">
            <a:avLst/>
          </a:prstGeom>
          <a:blipFill dpi="0" rotWithShape="1">
            <a:blip r:embed="rId5" cstate="email">
              <a:extLst>
                <a:ext uri="{28A0092B-C50C-407E-A947-70E740481C1C}">
                  <a14:useLocalDpi xmlns:a14="http://schemas.microsoft.com/office/drawing/2010/main"/>
                </a:ext>
              </a:extLst>
            </a:blip>
            <a:srcRect/>
            <a:tile tx="-279400" ty="-158750" sx="100000" sy="97000" flip="none" algn="tl"/>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72" name="文本框 71">
            <a:extLst>
              <a:ext uri="{FF2B5EF4-FFF2-40B4-BE49-F238E27FC236}">
                <a16:creationId xmlns="" xmlns:a16="http://schemas.microsoft.com/office/drawing/2014/main" id="{ED58296A-1524-42B1-857E-F2C63FB74080}"/>
              </a:ext>
            </a:extLst>
          </p:cNvPr>
          <p:cNvSpPr txBox="1"/>
          <p:nvPr/>
        </p:nvSpPr>
        <p:spPr>
          <a:xfrm>
            <a:off x="647726" y="4171060"/>
            <a:ext cx="2552322" cy="1862761"/>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ctr"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73" name="文本框 72">
            <a:extLst>
              <a:ext uri="{FF2B5EF4-FFF2-40B4-BE49-F238E27FC236}">
                <a16:creationId xmlns="" xmlns:a16="http://schemas.microsoft.com/office/drawing/2014/main" id="{4A7264CA-E3A8-437E-A122-735639CBB9F1}"/>
              </a:ext>
            </a:extLst>
          </p:cNvPr>
          <p:cNvSpPr txBox="1"/>
          <p:nvPr/>
        </p:nvSpPr>
        <p:spPr>
          <a:xfrm>
            <a:off x="1066783" y="3565282"/>
            <a:ext cx="1714208" cy="578721"/>
          </a:xfrm>
          <a:prstGeom prst="rect">
            <a:avLst/>
          </a:prstGeom>
          <a:noFill/>
          <a:ln>
            <a:noFill/>
          </a:ln>
        </p:spPr>
        <p:txBody>
          <a:bodyPr wrap="none" lIns="180000" tIns="180000" rIns="180000" bIns="180000" rtlCol="0">
            <a:noAutofit/>
          </a:bodyPr>
          <a:lstStyle/>
          <a:p>
            <a:pPr algn="ctr"/>
            <a:r>
              <a:rPr lang="zh-CN" altLang="en-US" sz="2000" dirty="0">
                <a:solidFill>
                  <a:srgbClr val="9E2824"/>
                </a:solidFill>
                <a:latin typeface="微软雅黑" panose="020B0503020204020204" pitchFamily="34" charset="-122"/>
                <a:ea typeface="微软雅黑" panose="020B0503020204020204" pitchFamily="34" charset="-122"/>
              </a:rPr>
              <a:t>添加副标题</a:t>
            </a:r>
          </a:p>
        </p:txBody>
      </p:sp>
      <p:cxnSp>
        <p:nvCxnSpPr>
          <p:cNvPr id="74" name="直接连接符 73">
            <a:extLst>
              <a:ext uri="{FF2B5EF4-FFF2-40B4-BE49-F238E27FC236}">
                <a16:creationId xmlns="" xmlns:a16="http://schemas.microsoft.com/office/drawing/2014/main" id="{18CB7254-C7D7-4A4C-8AC5-9D38DF1132A1}"/>
              </a:ext>
            </a:extLst>
          </p:cNvPr>
          <p:cNvCxnSpPr>
            <a:cxnSpLocks/>
          </p:cNvCxnSpPr>
          <p:nvPr/>
        </p:nvCxnSpPr>
        <p:spPr>
          <a:xfrm>
            <a:off x="1301555" y="4156969"/>
            <a:ext cx="1254919" cy="0"/>
          </a:xfrm>
          <a:prstGeom prst="line">
            <a:avLst/>
          </a:prstGeom>
          <a:ln w="15875">
            <a:solidFill>
              <a:srgbClr val="A53734"/>
            </a:solidFill>
          </a:ln>
        </p:spPr>
        <p:style>
          <a:lnRef idx="1">
            <a:schemeClr val="accent1"/>
          </a:lnRef>
          <a:fillRef idx="0">
            <a:schemeClr val="accent1"/>
          </a:fillRef>
          <a:effectRef idx="0">
            <a:schemeClr val="accent1"/>
          </a:effectRef>
          <a:fontRef idx="minor">
            <a:schemeClr val="tx1"/>
          </a:fontRef>
        </p:style>
      </p:cxnSp>
      <p:sp>
        <p:nvSpPr>
          <p:cNvPr id="88" name="Freeform 11">
            <a:extLst>
              <a:ext uri="{FF2B5EF4-FFF2-40B4-BE49-F238E27FC236}">
                <a16:creationId xmlns="" xmlns:a16="http://schemas.microsoft.com/office/drawing/2014/main" id="{C87ECF98-9CBB-487D-A19A-10F75BAFD174}"/>
              </a:ext>
            </a:extLst>
          </p:cNvPr>
          <p:cNvSpPr>
            <a:spLocks noEditPoints="1"/>
          </p:cNvSpPr>
          <p:nvPr/>
        </p:nvSpPr>
        <p:spPr bwMode="auto">
          <a:xfrm>
            <a:off x="1552370" y="2187511"/>
            <a:ext cx="743034" cy="683354"/>
          </a:xfrm>
          <a:custGeom>
            <a:avLst/>
            <a:gdLst/>
            <a:ahLst/>
            <a:cxnLst>
              <a:cxn ang="0">
                <a:pos x="102" y="42"/>
              </a:cxn>
              <a:cxn ang="0">
                <a:pos x="102" y="41"/>
              </a:cxn>
              <a:cxn ang="0">
                <a:pos x="102" y="41"/>
              </a:cxn>
              <a:cxn ang="0">
                <a:pos x="102" y="41"/>
              </a:cxn>
              <a:cxn ang="0">
                <a:pos x="86" y="35"/>
              </a:cxn>
              <a:cxn ang="0">
                <a:pos x="100" y="13"/>
              </a:cxn>
              <a:cxn ang="0">
                <a:pos x="99" y="4"/>
              </a:cxn>
              <a:cxn ang="0">
                <a:pos x="97" y="2"/>
              </a:cxn>
              <a:cxn ang="0">
                <a:pos x="88" y="3"/>
              </a:cxn>
              <a:cxn ang="0">
                <a:pos x="57" y="32"/>
              </a:cxn>
              <a:cxn ang="0">
                <a:pos x="51" y="32"/>
              </a:cxn>
              <a:cxn ang="0">
                <a:pos x="0" y="41"/>
              </a:cxn>
              <a:cxn ang="0">
                <a:pos x="0" y="41"/>
              </a:cxn>
              <a:cxn ang="0">
                <a:pos x="0" y="41"/>
              </a:cxn>
              <a:cxn ang="0">
                <a:pos x="0" y="42"/>
              </a:cxn>
              <a:cxn ang="0">
                <a:pos x="0" y="42"/>
              </a:cxn>
              <a:cxn ang="0">
                <a:pos x="0" y="42"/>
              </a:cxn>
              <a:cxn ang="0">
                <a:pos x="51" y="94"/>
              </a:cxn>
              <a:cxn ang="0">
                <a:pos x="102" y="42"/>
              </a:cxn>
              <a:cxn ang="0">
                <a:pos x="102" y="42"/>
              </a:cxn>
              <a:cxn ang="0">
                <a:pos x="102" y="42"/>
              </a:cxn>
              <a:cxn ang="0">
                <a:pos x="85" y="10"/>
              </a:cxn>
              <a:cxn ang="0">
                <a:pos x="88" y="13"/>
              </a:cxn>
              <a:cxn ang="0">
                <a:pos x="85" y="15"/>
              </a:cxn>
              <a:cxn ang="0">
                <a:pos x="83" y="13"/>
              </a:cxn>
              <a:cxn ang="0">
                <a:pos x="85" y="10"/>
              </a:cxn>
              <a:cxn ang="0">
                <a:pos x="79" y="16"/>
              </a:cxn>
              <a:cxn ang="0">
                <a:pos x="81" y="16"/>
              </a:cxn>
              <a:cxn ang="0">
                <a:pos x="81" y="18"/>
              </a:cxn>
              <a:cxn ang="0">
                <a:pos x="60" y="40"/>
              </a:cxn>
              <a:cxn ang="0">
                <a:pos x="58" y="41"/>
              </a:cxn>
              <a:cxn ang="0">
                <a:pos x="57" y="40"/>
              </a:cxn>
              <a:cxn ang="0">
                <a:pos x="57" y="38"/>
              </a:cxn>
              <a:cxn ang="0">
                <a:pos x="79" y="16"/>
              </a:cxn>
              <a:cxn ang="0">
                <a:pos x="51" y="51"/>
              </a:cxn>
              <a:cxn ang="0">
                <a:pos x="9" y="44"/>
              </a:cxn>
              <a:cxn ang="0">
                <a:pos x="51" y="37"/>
              </a:cxn>
              <a:cxn ang="0">
                <a:pos x="52" y="37"/>
              </a:cxn>
              <a:cxn ang="0">
                <a:pos x="42" y="47"/>
              </a:cxn>
              <a:cxn ang="0">
                <a:pos x="79" y="46"/>
              </a:cxn>
              <a:cxn ang="0">
                <a:pos x="83" y="39"/>
              </a:cxn>
              <a:cxn ang="0">
                <a:pos x="93" y="44"/>
              </a:cxn>
              <a:cxn ang="0">
                <a:pos x="51" y="51"/>
              </a:cxn>
              <a:cxn ang="0">
                <a:pos x="51" y="51"/>
              </a:cxn>
              <a:cxn ang="0">
                <a:pos x="51" y="51"/>
              </a:cxn>
            </a:cxnLst>
            <a:rect l="0" t="0" r="r" b="b"/>
            <a:pathLst>
              <a:path w="102" h="94">
                <a:moveTo>
                  <a:pt x="102" y="42"/>
                </a:moveTo>
                <a:cubicBezTo>
                  <a:pt x="102" y="42"/>
                  <a:pt x="102" y="42"/>
                  <a:pt x="102" y="41"/>
                </a:cubicBezTo>
                <a:cubicBezTo>
                  <a:pt x="102" y="41"/>
                  <a:pt x="102" y="41"/>
                  <a:pt x="102" y="41"/>
                </a:cubicBezTo>
                <a:cubicBezTo>
                  <a:pt x="102" y="41"/>
                  <a:pt x="102" y="41"/>
                  <a:pt x="102" y="41"/>
                </a:cubicBezTo>
                <a:cubicBezTo>
                  <a:pt x="101" y="39"/>
                  <a:pt x="95" y="37"/>
                  <a:pt x="86" y="35"/>
                </a:cubicBezTo>
                <a:cubicBezTo>
                  <a:pt x="100" y="13"/>
                  <a:pt x="100" y="13"/>
                  <a:pt x="100" y="13"/>
                </a:cubicBezTo>
                <a:cubicBezTo>
                  <a:pt x="102" y="10"/>
                  <a:pt x="101" y="6"/>
                  <a:pt x="99" y="4"/>
                </a:cubicBezTo>
                <a:cubicBezTo>
                  <a:pt x="97" y="2"/>
                  <a:pt x="97" y="2"/>
                  <a:pt x="97" y="2"/>
                </a:cubicBezTo>
                <a:cubicBezTo>
                  <a:pt x="94" y="0"/>
                  <a:pt x="90" y="1"/>
                  <a:pt x="88" y="3"/>
                </a:cubicBezTo>
                <a:cubicBezTo>
                  <a:pt x="57" y="32"/>
                  <a:pt x="57" y="32"/>
                  <a:pt x="57" y="32"/>
                </a:cubicBezTo>
                <a:cubicBezTo>
                  <a:pt x="55" y="32"/>
                  <a:pt x="53" y="32"/>
                  <a:pt x="51" y="32"/>
                </a:cubicBezTo>
                <a:cubicBezTo>
                  <a:pt x="24" y="32"/>
                  <a:pt x="2" y="36"/>
                  <a:pt x="0" y="41"/>
                </a:cubicBezTo>
                <a:cubicBezTo>
                  <a:pt x="0" y="41"/>
                  <a:pt x="0" y="41"/>
                  <a:pt x="0" y="41"/>
                </a:cubicBezTo>
                <a:cubicBezTo>
                  <a:pt x="0" y="41"/>
                  <a:pt x="0" y="41"/>
                  <a:pt x="0" y="41"/>
                </a:cubicBezTo>
                <a:cubicBezTo>
                  <a:pt x="0" y="42"/>
                  <a:pt x="0" y="42"/>
                  <a:pt x="0" y="42"/>
                </a:cubicBezTo>
                <a:cubicBezTo>
                  <a:pt x="0" y="42"/>
                  <a:pt x="0" y="42"/>
                  <a:pt x="0" y="42"/>
                </a:cubicBezTo>
                <a:cubicBezTo>
                  <a:pt x="0" y="42"/>
                  <a:pt x="0" y="42"/>
                  <a:pt x="0" y="42"/>
                </a:cubicBezTo>
                <a:cubicBezTo>
                  <a:pt x="0" y="71"/>
                  <a:pt x="23" y="94"/>
                  <a:pt x="51" y="94"/>
                </a:cubicBezTo>
                <a:cubicBezTo>
                  <a:pt x="79" y="94"/>
                  <a:pt x="102" y="70"/>
                  <a:pt x="102" y="42"/>
                </a:cubicBezTo>
                <a:cubicBezTo>
                  <a:pt x="102" y="42"/>
                  <a:pt x="102" y="42"/>
                  <a:pt x="102" y="42"/>
                </a:cubicBezTo>
                <a:cubicBezTo>
                  <a:pt x="102" y="42"/>
                  <a:pt x="102" y="42"/>
                  <a:pt x="102" y="42"/>
                </a:cubicBezTo>
                <a:close/>
                <a:moveTo>
                  <a:pt x="85" y="10"/>
                </a:moveTo>
                <a:cubicBezTo>
                  <a:pt x="87" y="10"/>
                  <a:pt x="88" y="11"/>
                  <a:pt x="88" y="13"/>
                </a:cubicBezTo>
                <a:cubicBezTo>
                  <a:pt x="88" y="14"/>
                  <a:pt x="87" y="15"/>
                  <a:pt x="85" y="15"/>
                </a:cubicBezTo>
                <a:cubicBezTo>
                  <a:pt x="84" y="15"/>
                  <a:pt x="83" y="14"/>
                  <a:pt x="83" y="13"/>
                </a:cubicBezTo>
                <a:cubicBezTo>
                  <a:pt x="83" y="11"/>
                  <a:pt x="84" y="10"/>
                  <a:pt x="85" y="10"/>
                </a:cubicBezTo>
                <a:close/>
                <a:moveTo>
                  <a:pt x="79" y="16"/>
                </a:moveTo>
                <a:cubicBezTo>
                  <a:pt x="79" y="15"/>
                  <a:pt x="81" y="15"/>
                  <a:pt x="81" y="16"/>
                </a:cubicBezTo>
                <a:cubicBezTo>
                  <a:pt x="82" y="17"/>
                  <a:pt x="82" y="18"/>
                  <a:pt x="81" y="18"/>
                </a:cubicBezTo>
                <a:cubicBezTo>
                  <a:pt x="60" y="40"/>
                  <a:pt x="60" y="40"/>
                  <a:pt x="60" y="40"/>
                </a:cubicBezTo>
                <a:cubicBezTo>
                  <a:pt x="59" y="41"/>
                  <a:pt x="59" y="41"/>
                  <a:pt x="58" y="41"/>
                </a:cubicBezTo>
                <a:cubicBezTo>
                  <a:pt x="58" y="41"/>
                  <a:pt x="57" y="41"/>
                  <a:pt x="57" y="40"/>
                </a:cubicBezTo>
                <a:cubicBezTo>
                  <a:pt x="56" y="40"/>
                  <a:pt x="56" y="38"/>
                  <a:pt x="57" y="38"/>
                </a:cubicBezTo>
                <a:lnTo>
                  <a:pt x="79" y="16"/>
                </a:lnTo>
                <a:close/>
                <a:moveTo>
                  <a:pt x="51" y="51"/>
                </a:moveTo>
                <a:cubicBezTo>
                  <a:pt x="28" y="51"/>
                  <a:pt x="9" y="48"/>
                  <a:pt x="9" y="44"/>
                </a:cubicBezTo>
                <a:cubicBezTo>
                  <a:pt x="9" y="40"/>
                  <a:pt x="28" y="37"/>
                  <a:pt x="51" y="37"/>
                </a:cubicBezTo>
                <a:cubicBezTo>
                  <a:pt x="51" y="37"/>
                  <a:pt x="52" y="37"/>
                  <a:pt x="52" y="37"/>
                </a:cubicBezTo>
                <a:cubicBezTo>
                  <a:pt x="42" y="47"/>
                  <a:pt x="42" y="47"/>
                  <a:pt x="42" y="47"/>
                </a:cubicBezTo>
                <a:cubicBezTo>
                  <a:pt x="42" y="47"/>
                  <a:pt x="61" y="49"/>
                  <a:pt x="79" y="46"/>
                </a:cubicBezTo>
                <a:cubicBezTo>
                  <a:pt x="83" y="39"/>
                  <a:pt x="83" y="39"/>
                  <a:pt x="83" y="39"/>
                </a:cubicBezTo>
                <a:cubicBezTo>
                  <a:pt x="89" y="41"/>
                  <a:pt x="93" y="42"/>
                  <a:pt x="93" y="44"/>
                </a:cubicBezTo>
                <a:cubicBezTo>
                  <a:pt x="93" y="48"/>
                  <a:pt x="74" y="51"/>
                  <a:pt x="51" y="51"/>
                </a:cubicBezTo>
                <a:close/>
                <a:moveTo>
                  <a:pt x="51" y="51"/>
                </a:moveTo>
                <a:cubicBezTo>
                  <a:pt x="51" y="51"/>
                  <a:pt x="51" y="51"/>
                  <a:pt x="51" y="51"/>
                </a:cubicBezTo>
              </a:path>
            </a:pathLst>
          </a:custGeom>
          <a:solidFill>
            <a:schemeClr val="bg1"/>
          </a:solidFill>
          <a:ln w="9525">
            <a:noFill/>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0" name="Freeform 15">
            <a:extLst>
              <a:ext uri="{FF2B5EF4-FFF2-40B4-BE49-F238E27FC236}">
                <a16:creationId xmlns="" xmlns:a16="http://schemas.microsoft.com/office/drawing/2014/main" id="{A2D625E5-4E4E-4E51-822D-CB80B4C66A7D}"/>
              </a:ext>
            </a:extLst>
          </p:cNvPr>
          <p:cNvSpPr>
            <a:spLocks noEditPoints="1"/>
          </p:cNvSpPr>
          <p:nvPr/>
        </p:nvSpPr>
        <p:spPr bwMode="auto">
          <a:xfrm>
            <a:off x="4327737" y="2254977"/>
            <a:ext cx="683078" cy="615748"/>
          </a:xfrm>
          <a:custGeom>
            <a:avLst/>
            <a:gdLst/>
            <a:ahLst/>
            <a:cxnLst>
              <a:cxn ang="0">
                <a:pos x="64" y="30"/>
              </a:cxn>
              <a:cxn ang="0">
                <a:pos x="76" y="36"/>
              </a:cxn>
              <a:cxn ang="0">
                <a:pos x="93" y="41"/>
              </a:cxn>
              <a:cxn ang="0">
                <a:pos x="102" y="40"/>
              </a:cxn>
              <a:cxn ang="0">
                <a:pos x="102" y="4"/>
              </a:cxn>
              <a:cxn ang="0">
                <a:pos x="97" y="0"/>
              </a:cxn>
              <a:cxn ang="0">
                <a:pos x="85" y="0"/>
              </a:cxn>
              <a:cxn ang="0">
                <a:pos x="80" y="4"/>
              </a:cxn>
              <a:cxn ang="0">
                <a:pos x="80" y="10"/>
              </a:cxn>
              <a:cxn ang="0">
                <a:pos x="76" y="14"/>
              </a:cxn>
              <a:cxn ang="0">
                <a:pos x="26" y="14"/>
              </a:cxn>
              <a:cxn ang="0">
                <a:pos x="22" y="10"/>
              </a:cxn>
              <a:cxn ang="0">
                <a:pos x="22" y="4"/>
              </a:cxn>
              <a:cxn ang="0">
                <a:pos x="17" y="0"/>
              </a:cxn>
              <a:cxn ang="0">
                <a:pos x="4" y="0"/>
              </a:cxn>
              <a:cxn ang="0">
                <a:pos x="0" y="4"/>
              </a:cxn>
              <a:cxn ang="0">
                <a:pos x="0" y="75"/>
              </a:cxn>
              <a:cxn ang="0">
                <a:pos x="6" y="70"/>
              </a:cxn>
              <a:cxn ang="0">
                <a:pos x="8" y="67"/>
              </a:cxn>
              <a:cxn ang="0">
                <a:pos x="17" y="52"/>
              </a:cxn>
              <a:cxn ang="0">
                <a:pos x="16" y="50"/>
              </a:cxn>
              <a:cxn ang="0">
                <a:pos x="16" y="50"/>
              </a:cxn>
              <a:cxn ang="0">
                <a:pos x="16" y="50"/>
              </a:cxn>
              <a:cxn ang="0">
                <a:pos x="20" y="41"/>
              </a:cxn>
              <a:cxn ang="0">
                <a:pos x="35" y="41"/>
              </a:cxn>
              <a:cxn ang="0">
                <a:pos x="38" y="46"/>
              </a:cxn>
              <a:cxn ang="0">
                <a:pos x="45" y="53"/>
              </a:cxn>
              <a:cxn ang="0">
                <a:pos x="49" y="56"/>
              </a:cxn>
              <a:cxn ang="0">
                <a:pos x="49" y="72"/>
              </a:cxn>
              <a:cxn ang="0">
                <a:pos x="36" y="74"/>
              </a:cxn>
              <a:cxn ang="0">
                <a:pos x="19" y="80"/>
              </a:cxn>
              <a:cxn ang="0">
                <a:pos x="6" y="92"/>
              </a:cxn>
              <a:cxn ang="0">
                <a:pos x="97" y="92"/>
              </a:cxn>
              <a:cxn ang="0">
                <a:pos x="102" y="87"/>
              </a:cxn>
              <a:cxn ang="0">
                <a:pos x="102" y="57"/>
              </a:cxn>
              <a:cxn ang="0">
                <a:pos x="98" y="57"/>
              </a:cxn>
              <a:cxn ang="0">
                <a:pos x="94" y="58"/>
              </a:cxn>
              <a:cxn ang="0">
                <a:pos x="78" y="65"/>
              </a:cxn>
              <a:cxn ang="0">
                <a:pos x="78" y="67"/>
              </a:cxn>
              <a:cxn ang="0">
                <a:pos x="77" y="67"/>
              </a:cxn>
              <a:cxn ang="0">
                <a:pos x="77" y="67"/>
              </a:cxn>
              <a:cxn ang="0">
                <a:pos x="69" y="72"/>
              </a:cxn>
              <a:cxn ang="0">
                <a:pos x="57" y="63"/>
              </a:cxn>
              <a:cxn ang="0">
                <a:pos x="58" y="57"/>
              </a:cxn>
              <a:cxn ang="0">
                <a:pos x="56" y="47"/>
              </a:cxn>
              <a:cxn ang="0">
                <a:pos x="55" y="42"/>
              </a:cxn>
              <a:cxn ang="0">
                <a:pos x="64" y="30"/>
              </a:cxn>
              <a:cxn ang="0">
                <a:pos x="48" y="46"/>
              </a:cxn>
              <a:cxn ang="0">
                <a:pos x="39" y="39"/>
              </a:cxn>
              <a:cxn ang="0">
                <a:pos x="49" y="31"/>
              </a:cxn>
              <a:cxn ang="0">
                <a:pos x="48" y="46"/>
              </a:cxn>
              <a:cxn ang="0">
                <a:pos x="48" y="46"/>
              </a:cxn>
              <a:cxn ang="0">
                <a:pos x="48" y="46"/>
              </a:cxn>
            </a:cxnLst>
            <a:rect l="0" t="0" r="r" b="b"/>
            <a:pathLst>
              <a:path w="102" h="92">
                <a:moveTo>
                  <a:pt x="64" y="30"/>
                </a:moveTo>
                <a:cubicBezTo>
                  <a:pt x="69" y="30"/>
                  <a:pt x="74" y="32"/>
                  <a:pt x="76" y="36"/>
                </a:cubicBezTo>
                <a:cubicBezTo>
                  <a:pt x="76" y="38"/>
                  <a:pt x="80" y="42"/>
                  <a:pt x="93" y="41"/>
                </a:cubicBezTo>
                <a:cubicBezTo>
                  <a:pt x="102" y="40"/>
                  <a:pt x="102" y="40"/>
                  <a:pt x="102" y="40"/>
                </a:cubicBezTo>
                <a:cubicBezTo>
                  <a:pt x="102" y="4"/>
                  <a:pt x="102" y="4"/>
                  <a:pt x="102" y="4"/>
                </a:cubicBezTo>
                <a:cubicBezTo>
                  <a:pt x="102" y="2"/>
                  <a:pt x="100" y="0"/>
                  <a:pt x="97" y="0"/>
                </a:cubicBezTo>
                <a:cubicBezTo>
                  <a:pt x="85" y="0"/>
                  <a:pt x="85" y="0"/>
                  <a:pt x="85" y="0"/>
                </a:cubicBezTo>
                <a:cubicBezTo>
                  <a:pt x="82" y="0"/>
                  <a:pt x="80" y="2"/>
                  <a:pt x="80" y="4"/>
                </a:cubicBezTo>
                <a:cubicBezTo>
                  <a:pt x="80" y="10"/>
                  <a:pt x="80" y="10"/>
                  <a:pt x="80" y="10"/>
                </a:cubicBezTo>
                <a:cubicBezTo>
                  <a:pt x="80" y="12"/>
                  <a:pt x="78" y="14"/>
                  <a:pt x="76" y="14"/>
                </a:cubicBezTo>
                <a:cubicBezTo>
                  <a:pt x="26" y="14"/>
                  <a:pt x="26" y="14"/>
                  <a:pt x="26" y="14"/>
                </a:cubicBezTo>
                <a:cubicBezTo>
                  <a:pt x="24" y="14"/>
                  <a:pt x="22" y="12"/>
                  <a:pt x="22" y="10"/>
                </a:cubicBezTo>
                <a:cubicBezTo>
                  <a:pt x="22" y="4"/>
                  <a:pt x="22" y="4"/>
                  <a:pt x="22" y="4"/>
                </a:cubicBezTo>
                <a:cubicBezTo>
                  <a:pt x="22" y="2"/>
                  <a:pt x="20" y="0"/>
                  <a:pt x="17" y="0"/>
                </a:cubicBezTo>
                <a:cubicBezTo>
                  <a:pt x="4" y="0"/>
                  <a:pt x="4" y="0"/>
                  <a:pt x="4" y="0"/>
                </a:cubicBezTo>
                <a:cubicBezTo>
                  <a:pt x="2" y="0"/>
                  <a:pt x="0" y="2"/>
                  <a:pt x="0" y="4"/>
                </a:cubicBezTo>
                <a:cubicBezTo>
                  <a:pt x="0" y="75"/>
                  <a:pt x="0" y="75"/>
                  <a:pt x="0" y="75"/>
                </a:cubicBezTo>
                <a:cubicBezTo>
                  <a:pt x="6" y="70"/>
                  <a:pt x="6" y="70"/>
                  <a:pt x="6" y="70"/>
                </a:cubicBezTo>
                <a:cubicBezTo>
                  <a:pt x="6" y="70"/>
                  <a:pt x="6" y="69"/>
                  <a:pt x="8" y="67"/>
                </a:cubicBezTo>
                <a:cubicBezTo>
                  <a:pt x="16" y="59"/>
                  <a:pt x="17" y="54"/>
                  <a:pt x="17" y="52"/>
                </a:cubicBezTo>
                <a:cubicBezTo>
                  <a:pt x="17" y="51"/>
                  <a:pt x="16" y="51"/>
                  <a:pt x="16" y="50"/>
                </a:cubicBezTo>
                <a:cubicBezTo>
                  <a:pt x="16" y="50"/>
                  <a:pt x="16" y="50"/>
                  <a:pt x="16" y="50"/>
                </a:cubicBezTo>
                <a:cubicBezTo>
                  <a:pt x="16" y="50"/>
                  <a:pt x="16" y="50"/>
                  <a:pt x="16" y="50"/>
                </a:cubicBezTo>
                <a:cubicBezTo>
                  <a:pt x="16" y="47"/>
                  <a:pt x="17" y="43"/>
                  <a:pt x="20" y="41"/>
                </a:cubicBezTo>
                <a:cubicBezTo>
                  <a:pt x="24" y="36"/>
                  <a:pt x="31" y="37"/>
                  <a:pt x="35" y="41"/>
                </a:cubicBezTo>
                <a:cubicBezTo>
                  <a:pt x="37" y="43"/>
                  <a:pt x="38" y="44"/>
                  <a:pt x="38" y="46"/>
                </a:cubicBezTo>
                <a:cubicBezTo>
                  <a:pt x="39" y="48"/>
                  <a:pt x="40" y="51"/>
                  <a:pt x="45" y="53"/>
                </a:cubicBezTo>
                <a:cubicBezTo>
                  <a:pt x="46" y="54"/>
                  <a:pt x="48" y="55"/>
                  <a:pt x="49" y="56"/>
                </a:cubicBezTo>
                <a:cubicBezTo>
                  <a:pt x="54" y="61"/>
                  <a:pt x="53" y="68"/>
                  <a:pt x="49" y="72"/>
                </a:cubicBezTo>
                <a:cubicBezTo>
                  <a:pt x="45" y="75"/>
                  <a:pt x="40" y="76"/>
                  <a:pt x="36" y="74"/>
                </a:cubicBezTo>
                <a:cubicBezTo>
                  <a:pt x="35" y="73"/>
                  <a:pt x="29" y="72"/>
                  <a:pt x="19" y="80"/>
                </a:cubicBezTo>
                <a:cubicBezTo>
                  <a:pt x="6" y="92"/>
                  <a:pt x="6" y="92"/>
                  <a:pt x="6" y="92"/>
                </a:cubicBezTo>
                <a:cubicBezTo>
                  <a:pt x="97" y="92"/>
                  <a:pt x="97" y="92"/>
                  <a:pt x="97" y="92"/>
                </a:cubicBezTo>
                <a:cubicBezTo>
                  <a:pt x="100" y="92"/>
                  <a:pt x="102" y="90"/>
                  <a:pt x="102" y="87"/>
                </a:cubicBezTo>
                <a:cubicBezTo>
                  <a:pt x="102" y="57"/>
                  <a:pt x="102" y="57"/>
                  <a:pt x="102" y="57"/>
                </a:cubicBezTo>
                <a:cubicBezTo>
                  <a:pt x="98" y="57"/>
                  <a:pt x="98" y="57"/>
                  <a:pt x="98" y="57"/>
                </a:cubicBezTo>
                <a:cubicBezTo>
                  <a:pt x="98" y="57"/>
                  <a:pt x="97" y="58"/>
                  <a:pt x="94" y="58"/>
                </a:cubicBezTo>
                <a:cubicBezTo>
                  <a:pt x="83" y="60"/>
                  <a:pt x="79" y="63"/>
                  <a:pt x="78" y="65"/>
                </a:cubicBezTo>
                <a:cubicBezTo>
                  <a:pt x="78" y="66"/>
                  <a:pt x="78" y="66"/>
                  <a:pt x="78" y="67"/>
                </a:cubicBezTo>
                <a:cubicBezTo>
                  <a:pt x="77" y="67"/>
                  <a:pt x="77" y="67"/>
                  <a:pt x="77" y="67"/>
                </a:cubicBezTo>
                <a:cubicBezTo>
                  <a:pt x="77" y="67"/>
                  <a:pt x="77" y="67"/>
                  <a:pt x="77" y="67"/>
                </a:cubicBezTo>
                <a:cubicBezTo>
                  <a:pt x="76" y="70"/>
                  <a:pt x="73" y="72"/>
                  <a:pt x="69" y="72"/>
                </a:cubicBezTo>
                <a:cubicBezTo>
                  <a:pt x="63" y="73"/>
                  <a:pt x="57" y="69"/>
                  <a:pt x="57" y="63"/>
                </a:cubicBezTo>
                <a:cubicBezTo>
                  <a:pt x="56" y="61"/>
                  <a:pt x="57" y="59"/>
                  <a:pt x="58" y="57"/>
                </a:cubicBezTo>
                <a:cubicBezTo>
                  <a:pt x="58" y="55"/>
                  <a:pt x="59" y="52"/>
                  <a:pt x="56" y="47"/>
                </a:cubicBezTo>
                <a:cubicBezTo>
                  <a:pt x="55" y="46"/>
                  <a:pt x="55" y="44"/>
                  <a:pt x="55" y="42"/>
                </a:cubicBezTo>
                <a:cubicBezTo>
                  <a:pt x="54" y="36"/>
                  <a:pt x="58" y="31"/>
                  <a:pt x="64" y="30"/>
                </a:cubicBezTo>
                <a:close/>
                <a:moveTo>
                  <a:pt x="48" y="46"/>
                </a:moveTo>
                <a:cubicBezTo>
                  <a:pt x="45" y="47"/>
                  <a:pt x="39" y="39"/>
                  <a:pt x="39" y="39"/>
                </a:cubicBezTo>
                <a:cubicBezTo>
                  <a:pt x="35" y="34"/>
                  <a:pt x="47" y="30"/>
                  <a:pt x="49" y="31"/>
                </a:cubicBezTo>
                <a:cubicBezTo>
                  <a:pt x="51" y="33"/>
                  <a:pt x="51" y="46"/>
                  <a:pt x="48" y="46"/>
                </a:cubicBezTo>
                <a:close/>
                <a:moveTo>
                  <a:pt x="48" y="46"/>
                </a:moveTo>
                <a:cubicBezTo>
                  <a:pt x="48" y="46"/>
                  <a:pt x="48" y="46"/>
                  <a:pt x="48" y="46"/>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1" name="Freeform 16">
            <a:extLst>
              <a:ext uri="{FF2B5EF4-FFF2-40B4-BE49-F238E27FC236}">
                <a16:creationId xmlns="" xmlns:a16="http://schemas.microsoft.com/office/drawing/2014/main" id="{F7419DCB-7B49-4C98-817C-C74FC2D9F8ED}"/>
              </a:ext>
            </a:extLst>
          </p:cNvPr>
          <p:cNvSpPr>
            <a:spLocks noEditPoints="1"/>
          </p:cNvSpPr>
          <p:nvPr/>
        </p:nvSpPr>
        <p:spPr bwMode="auto">
          <a:xfrm>
            <a:off x="4508676" y="2187651"/>
            <a:ext cx="321201" cy="127638"/>
          </a:xfrm>
          <a:custGeom>
            <a:avLst/>
            <a:gdLst/>
            <a:ahLst/>
            <a:cxnLst>
              <a:cxn ang="0">
                <a:pos x="48" y="4"/>
              </a:cxn>
              <a:cxn ang="0">
                <a:pos x="44" y="0"/>
              </a:cxn>
              <a:cxn ang="0">
                <a:pos x="4" y="0"/>
              </a:cxn>
              <a:cxn ang="0">
                <a:pos x="0" y="4"/>
              </a:cxn>
              <a:cxn ang="0">
                <a:pos x="0" y="15"/>
              </a:cxn>
              <a:cxn ang="0">
                <a:pos x="4" y="19"/>
              </a:cxn>
              <a:cxn ang="0">
                <a:pos x="44" y="19"/>
              </a:cxn>
              <a:cxn ang="0">
                <a:pos x="48" y="15"/>
              </a:cxn>
              <a:cxn ang="0">
                <a:pos x="48" y="4"/>
              </a:cxn>
              <a:cxn ang="0">
                <a:pos x="48" y="4"/>
              </a:cxn>
              <a:cxn ang="0">
                <a:pos x="48" y="4"/>
              </a:cxn>
            </a:cxnLst>
            <a:rect l="0" t="0" r="r" b="b"/>
            <a:pathLst>
              <a:path w="48" h="19">
                <a:moveTo>
                  <a:pt x="48" y="4"/>
                </a:moveTo>
                <a:cubicBezTo>
                  <a:pt x="48" y="2"/>
                  <a:pt x="46" y="0"/>
                  <a:pt x="44" y="0"/>
                </a:cubicBezTo>
                <a:cubicBezTo>
                  <a:pt x="4" y="0"/>
                  <a:pt x="4" y="0"/>
                  <a:pt x="4" y="0"/>
                </a:cubicBezTo>
                <a:cubicBezTo>
                  <a:pt x="2" y="0"/>
                  <a:pt x="0" y="2"/>
                  <a:pt x="0" y="4"/>
                </a:cubicBezTo>
                <a:cubicBezTo>
                  <a:pt x="0" y="15"/>
                  <a:pt x="0" y="15"/>
                  <a:pt x="0" y="15"/>
                </a:cubicBezTo>
                <a:cubicBezTo>
                  <a:pt x="0" y="17"/>
                  <a:pt x="2" y="19"/>
                  <a:pt x="4" y="19"/>
                </a:cubicBezTo>
                <a:cubicBezTo>
                  <a:pt x="44" y="19"/>
                  <a:pt x="44" y="19"/>
                  <a:pt x="44" y="19"/>
                </a:cubicBezTo>
                <a:cubicBezTo>
                  <a:pt x="46" y="19"/>
                  <a:pt x="48" y="17"/>
                  <a:pt x="48" y="15"/>
                </a:cubicBezTo>
                <a:lnTo>
                  <a:pt x="48" y="4"/>
                </a:lnTo>
                <a:close/>
                <a:moveTo>
                  <a:pt x="48" y="4"/>
                </a:moveTo>
                <a:cubicBezTo>
                  <a:pt x="48" y="4"/>
                  <a:pt x="48" y="4"/>
                  <a:pt x="48"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3" name="Freeform 20">
            <a:extLst>
              <a:ext uri="{FF2B5EF4-FFF2-40B4-BE49-F238E27FC236}">
                <a16:creationId xmlns="" xmlns:a16="http://schemas.microsoft.com/office/drawing/2014/main" id="{16DA17CA-7FED-460E-97D1-0D8E5546C00E}"/>
              </a:ext>
            </a:extLst>
          </p:cNvPr>
          <p:cNvSpPr>
            <a:spLocks noEditPoints="1"/>
          </p:cNvSpPr>
          <p:nvPr/>
        </p:nvSpPr>
        <p:spPr bwMode="auto">
          <a:xfrm>
            <a:off x="7362197" y="2344871"/>
            <a:ext cx="511927" cy="466756"/>
          </a:xfrm>
          <a:custGeom>
            <a:avLst/>
            <a:gdLst/>
            <a:ahLst/>
            <a:cxnLst>
              <a:cxn ang="0">
                <a:pos x="274" y="68"/>
              </a:cxn>
              <a:cxn ang="0">
                <a:pos x="73" y="40"/>
              </a:cxn>
              <a:cxn ang="0">
                <a:pos x="0" y="0"/>
              </a:cxn>
              <a:cxn ang="0">
                <a:pos x="0" y="240"/>
              </a:cxn>
              <a:cxn ang="0">
                <a:pos x="14" y="223"/>
              </a:cxn>
              <a:cxn ang="0">
                <a:pos x="66" y="208"/>
              </a:cxn>
              <a:cxn ang="0">
                <a:pos x="81" y="209"/>
              </a:cxn>
              <a:cxn ang="0">
                <a:pos x="96" y="209"/>
              </a:cxn>
              <a:cxn ang="0">
                <a:pos x="112" y="208"/>
              </a:cxn>
              <a:cxn ang="0">
                <a:pos x="116" y="208"/>
              </a:cxn>
              <a:cxn ang="0">
                <a:pos x="145" y="227"/>
              </a:cxn>
              <a:cxn ang="0">
                <a:pos x="161" y="255"/>
              </a:cxn>
              <a:cxn ang="0">
                <a:pos x="181" y="302"/>
              </a:cxn>
              <a:cxn ang="0">
                <a:pos x="155" y="362"/>
              </a:cxn>
              <a:cxn ang="0">
                <a:pos x="154" y="363"/>
              </a:cxn>
              <a:cxn ang="0">
                <a:pos x="153" y="364"/>
              </a:cxn>
              <a:cxn ang="0">
                <a:pos x="154" y="363"/>
              </a:cxn>
              <a:cxn ang="0">
                <a:pos x="167" y="362"/>
              </a:cxn>
              <a:cxn ang="0">
                <a:pos x="219" y="388"/>
              </a:cxn>
              <a:cxn ang="0">
                <a:pos x="237" y="430"/>
              </a:cxn>
              <a:cxn ang="0">
                <a:pos x="248" y="459"/>
              </a:cxn>
              <a:cxn ang="0">
                <a:pos x="240" y="497"/>
              </a:cxn>
              <a:cxn ang="0">
                <a:pos x="239" y="498"/>
              </a:cxn>
              <a:cxn ang="0">
                <a:pos x="274" y="499"/>
              </a:cxn>
              <a:cxn ang="0">
                <a:pos x="547" y="407"/>
              </a:cxn>
              <a:cxn ang="0">
                <a:pos x="547" y="343"/>
              </a:cxn>
              <a:cxn ang="0">
                <a:pos x="311" y="416"/>
              </a:cxn>
              <a:cxn ang="0">
                <a:pos x="283" y="389"/>
              </a:cxn>
              <a:cxn ang="0">
                <a:pos x="283" y="174"/>
              </a:cxn>
              <a:cxn ang="0">
                <a:pos x="309" y="147"/>
              </a:cxn>
              <a:cxn ang="0">
                <a:pos x="547" y="83"/>
              </a:cxn>
              <a:cxn ang="0">
                <a:pos x="547" y="0"/>
              </a:cxn>
              <a:cxn ang="0">
                <a:pos x="474" y="40"/>
              </a:cxn>
              <a:cxn ang="0">
                <a:pos x="274" y="68"/>
              </a:cxn>
              <a:cxn ang="0">
                <a:pos x="274" y="68"/>
              </a:cxn>
              <a:cxn ang="0">
                <a:pos x="274" y="68"/>
              </a:cxn>
            </a:cxnLst>
            <a:rect l="0" t="0" r="r" b="b"/>
            <a:pathLst>
              <a:path w="547" h="499">
                <a:moveTo>
                  <a:pt x="274" y="68"/>
                </a:moveTo>
                <a:cubicBezTo>
                  <a:pt x="198" y="68"/>
                  <a:pt x="127" y="58"/>
                  <a:pt x="73" y="40"/>
                </a:cubicBezTo>
                <a:cubicBezTo>
                  <a:pt x="37" y="28"/>
                  <a:pt x="14" y="14"/>
                  <a:pt x="0" y="0"/>
                </a:cubicBezTo>
                <a:cubicBezTo>
                  <a:pt x="0" y="240"/>
                  <a:pt x="0" y="240"/>
                  <a:pt x="0" y="240"/>
                </a:cubicBezTo>
                <a:cubicBezTo>
                  <a:pt x="4" y="234"/>
                  <a:pt x="8" y="228"/>
                  <a:pt x="14" y="223"/>
                </a:cubicBezTo>
                <a:cubicBezTo>
                  <a:pt x="30" y="210"/>
                  <a:pt x="49" y="208"/>
                  <a:pt x="66" y="208"/>
                </a:cubicBezTo>
                <a:cubicBezTo>
                  <a:pt x="71" y="208"/>
                  <a:pt x="76" y="209"/>
                  <a:pt x="81" y="209"/>
                </a:cubicBezTo>
                <a:cubicBezTo>
                  <a:pt x="86" y="209"/>
                  <a:pt x="91" y="209"/>
                  <a:pt x="96" y="209"/>
                </a:cubicBezTo>
                <a:cubicBezTo>
                  <a:pt x="102" y="209"/>
                  <a:pt x="107" y="209"/>
                  <a:pt x="112" y="208"/>
                </a:cubicBezTo>
                <a:cubicBezTo>
                  <a:pt x="114" y="208"/>
                  <a:pt x="115" y="208"/>
                  <a:pt x="116" y="208"/>
                </a:cubicBezTo>
                <a:cubicBezTo>
                  <a:pt x="129" y="208"/>
                  <a:pt x="141" y="216"/>
                  <a:pt x="145" y="227"/>
                </a:cubicBezTo>
                <a:cubicBezTo>
                  <a:pt x="149" y="237"/>
                  <a:pt x="155" y="246"/>
                  <a:pt x="161" y="255"/>
                </a:cubicBezTo>
                <a:cubicBezTo>
                  <a:pt x="170" y="269"/>
                  <a:pt x="179" y="284"/>
                  <a:pt x="181" y="302"/>
                </a:cubicBezTo>
                <a:cubicBezTo>
                  <a:pt x="184" y="324"/>
                  <a:pt x="175" y="344"/>
                  <a:pt x="155" y="362"/>
                </a:cubicBezTo>
                <a:cubicBezTo>
                  <a:pt x="155" y="362"/>
                  <a:pt x="154" y="362"/>
                  <a:pt x="154" y="363"/>
                </a:cubicBezTo>
                <a:cubicBezTo>
                  <a:pt x="153" y="363"/>
                  <a:pt x="153" y="363"/>
                  <a:pt x="153" y="364"/>
                </a:cubicBezTo>
                <a:cubicBezTo>
                  <a:pt x="153" y="364"/>
                  <a:pt x="153" y="363"/>
                  <a:pt x="154" y="363"/>
                </a:cubicBezTo>
                <a:cubicBezTo>
                  <a:pt x="158" y="363"/>
                  <a:pt x="163" y="362"/>
                  <a:pt x="167" y="362"/>
                </a:cubicBezTo>
                <a:cubicBezTo>
                  <a:pt x="190" y="362"/>
                  <a:pt x="207" y="371"/>
                  <a:pt x="219" y="388"/>
                </a:cubicBezTo>
                <a:cubicBezTo>
                  <a:pt x="228" y="400"/>
                  <a:pt x="233" y="415"/>
                  <a:pt x="237" y="430"/>
                </a:cubicBezTo>
                <a:cubicBezTo>
                  <a:pt x="241" y="441"/>
                  <a:pt x="244" y="451"/>
                  <a:pt x="248" y="459"/>
                </a:cubicBezTo>
                <a:cubicBezTo>
                  <a:pt x="254" y="472"/>
                  <a:pt x="251" y="488"/>
                  <a:pt x="240" y="497"/>
                </a:cubicBezTo>
                <a:cubicBezTo>
                  <a:pt x="240" y="498"/>
                  <a:pt x="240" y="498"/>
                  <a:pt x="239" y="498"/>
                </a:cubicBezTo>
                <a:cubicBezTo>
                  <a:pt x="251" y="499"/>
                  <a:pt x="262" y="499"/>
                  <a:pt x="274" y="499"/>
                </a:cubicBezTo>
                <a:cubicBezTo>
                  <a:pt x="425" y="499"/>
                  <a:pt x="547" y="458"/>
                  <a:pt x="547" y="407"/>
                </a:cubicBezTo>
                <a:cubicBezTo>
                  <a:pt x="547" y="343"/>
                  <a:pt x="547" y="343"/>
                  <a:pt x="547" y="343"/>
                </a:cubicBezTo>
                <a:cubicBezTo>
                  <a:pt x="496" y="406"/>
                  <a:pt x="367" y="415"/>
                  <a:pt x="311" y="416"/>
                </a:cubicBezTo>
                <a:cubicBezTo>
                  <a:pt x="296" y="416"/>
                  <a:pt x="283" y="404"/>
                  <a:pt x="283" y="389"/>
                </a:cubicBezTo>
                <a:cubicBezTo>
                  <a:pt x="283" y="174"/>
                  <a:pt x="283" y="174"/>
                  <a:pt x="283" y="174"/>
                </a:cubicBezTo>
                <a:cubicBezTo>
                  <a:pt x="283" y="160"/>
                  <a:pt x="295" y="148"/>
                  <a:pt x="309" y="147"/>
                </a:cubicBezTo>
                <a:cubicBezTo>
                  <a:pt x="367" y="144"/>
                  <a:pt x="505" y="131"/>
                  <a:pt x="547" y="83"/>
                </a:cubicBezTo>
                <a:cubicBezTo>
                  <a:pt x="547" y="0"/>
                  <a:pt x="547" y="0"/>
                  <a:pt x="547" y="0"/>
                </a:cubicBezTo>
                <a:cubicBezTo>
                  <a:pt x="533" y="14"/>
                  <a:pt x="510" y="28"/>
                  <a:pt x="474" y="40"/>
                </a:cubicBezTo>
                <a:cubicBezTo>
                  <a:pt x="420" y="58"/>
                  <a:pt x="349" y="68"/>
                  <a:pt x="274" y="68"/>
                </a:cubicBezTo>
                <a:close/>
                <a:moveTo>
                  <a:pt x="274" y="68"/>
                </a:moveTo>
                <a:cubicBezTo>
                  <a:pt x="274" y="68"/>
                  <a:pt x="274" y="68"/>
                  <a:pt x="274" y="68"/>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4" name="Freeform 21">
            <a:extLst>
              <a:ext uri="{FF2B5EF4-FFF2-40B4-BE49-F238E27FC236}">
                <a16:creationId xmlns="" xmlns:a16="http://schemas.microsoft.com/office/drawing/2014/main" id="{9FCC224B-A7E7-4B96-9E32-A38C2269CAD4}"/>
              </a:ext>
            </a:extLst>
          </p:cNvPr>
          <p:cNvSpPr>
            <a:spLocks noEditPoints="1"/>
          </p:cNvSpPr>
          <p:nvPr/>
        </p:nvSpPr>
        <p:spPr bwMode="auto">
          <a:xfrm>
            <a:off x="7366714" y="2152146"/>
            <a:ext cx="504398" cy="155083"/>
          </a:xfrm>
          <a:custGeom>
            <a:avLst/>
            <a:gdLst/>
            <a:ahLst/>
            <a:cxnLst>
              <a:cxn ang="0">
                <a:pos x="270" y="0"/>
              </a:cxn>
              <a:cxn ang="0">
                <a:pos x="0" y="77"/>
              </a:cxn>
              <a:cxn ang="0">
                <a:pos x="74" y="137"/>
              </a:cxn>
              <a:cxn ang="0">
                <a:pos x="206" y="165"/>
              </a:cxn>
              <a:cxn ang="0">
                <a:pos x="269" y="167"/>
              </a:cxn>
              <a:cxn ang="0">
                <a:pos x="333" y="165"/>
              </a:cxn>
              <a:cxn ang="0">
                <a:pos x="465" y="137"/>
              </a:cxn>
              <a:cxn ang="0">
                <a:pos x="539" y="77"/>
              </a:cxn>
              <a:cxn ang="0">
                <a:pos x="270" y="0"/>
              </a:cxn>
              <a:cxn ang="0">
                <a:pos x="270" y="0"/>
              </a:cxn>
              <a:cxn ang="0">
                <a:pos x="270" y="0"/>
              </a:cxn>
            </a:cxnLst>
            <a:rect l="0" t="0" r="r" b="b"/>
            <a:pathLst>
              <a:path w="539" h="167">
                <a:moveTo>
                  <a:pt x="270" y="0"/>
                </a:moveTo>
                <a:cubicBezTo>
                  <a:pt x="133" y="0"/>
                  <a:pt x="20" y="34"/>
                  <a:pt x="0" y="77"/>
                </a:cubicBezTo>
                <a:cubicBezTo>
                  <a:pt x="2" y="98"/>
                  <a:pt x="30" y="120"/>
                  <a:pt x="74" y="137"/>
                </a:cubicBezTo>
                <a:cubicBezTo>
                  <a:pt x="111" y="151"/>
                  <a:pt x="157" y="160"/>
                  <a:pt x="206" y="165"/>
                </a:cubicBezTo>
                <a:cubicBezTo>
                  <a:pt x="227" y="166"/>
                  <a:pt x="248" y="167"/>
                  <a:pt x="269" y="167"/>
                </a:cubicBezTo>
                <a:cubicBezTo>
                  <a:pt x="291" y="167"/>
                  <a:pt x="312" y="166"/>
                  <a:pt x="333" y="165"/>
                </a:cubicBezTo>
                <a:cubicBezTo>
                  <a:pt x="382" y="160"/>
                  <a:pt x="428" y="151"/>
                  <a:pt x="465" y="137"/>
                </a:cubicBezTo>
                <a:cubicBezTo>
                  <a:pt x="509" y="120"/>
                  <a:pt x="537" y="98"/>
                  <a:pt x="539" y="77"/>
                </a:cubicBezTo>
                <a:cubicBezTo>
                  <a:pt x="519" y="34"/>
                  <a:pt x="406" y="0"/>
                  <a:pt x="270" y="0"/>
                </a:cubicBezTo>
                <a:close/>
                <a:moveTo>
                  <a:pt x="270" y="0"/>
                </a:moveTo>
                <a:cubicBezTo>
                  <a:pt x="270" y="0"/>
                  <a:pt x="270" y="0"/>
                  <a:pt x="270" y="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5" name="Freeform 22">
            <a:extLst>
              <a:ext uri="{FF2B5EF4-FFF2-40B4-BE49-F238E27FC236}">
                <a16:creationId xmlns="" xmlns:a16="http://schemas.microsoft.com/office/drawing/2014/main" id="{B057DFE7-6DA7-418F-B246-CDCE167A7912}"/>
              </a:ext>
            </a:extLst>
          </p:cNvPr>
          <p:cNvSpPr>
            <a:spLocks noEditPoints="1"/>
          </p:cNvSpPr>
          <p:nvPr/>
        </p:nvSpPr>
        <p:spPr bwMode="auto">
          <a:xfrm>
            <a:off x="7362197" y="2260554"/>
            <a:ext cx="511927" cy="126476"/>
          </a:xfrm>
          <a:custGeom>
            <a:avLst/>
            <a:gdLst/>
            <a:ahLst/>
            <a:cxnLst>
              <a:cxn ang="0">
                <a:pos x="476" y="42"/>
              </a:cxn>
              <a:cxn ang="0">
                <a:pos x="456" y="49"/>
              </a:cxn>
              <a:cxn ang="0">
                <a:pos x="274" y="74"/>
              </a:cxn>
              <a:cxn ang="0">
                <a:pos x="91" y="49"/>
              </a:cxn>
              <a:cxn ang="0">
                <a:pos x="71" y="42"/>
              </a:cxn>
              <a:cxn ang="0">
                <a:pos x="0" y="0"/>
              </a:cxn>
              <a:cxn ang="0">
                <a:pos x="0" y="45"/>
              </a:cxn>
              <a:cxn ang="0">
                <a:pos x="0" y="49"/>
              </a:cxn>
              <a:cxn ang="0">
                <a:pos x="274" y="136"/>
              </a:cxn>
              <a:cxn ang="0">
                <a:pos x="547" y="49"/>
              </a:cxn>
              <a:cxn ang="0">
                <a:pos x="547" y="45"/>
              </a:cxn>
              <a:cxn ang="0">
                <a:pos x="547" y="0"/>
              </a:cxn>
              <a:cxn ang="0">
                <a:pos x="476" y="42"/>
              </a:cxn>
              <a:cxn ang="0">
                <a:pos x="476" y="42"/>
              </a:cxn>
              <a:cxn ang="0">
                <a:pos x="476" y="42"/>
              </a:cxn>
            </a:cxnLst>
            <a:rect l="0" t="0" r="r" b="b"/>
            <a:pathLst>
              <a:path w="547" h="136">
                <a:moveTo>
                  <a:pt x="476" y="42"/>
                </a:moveTo>
                <a:cubicBezTo>
                  <a:pt x="470" y="44"/>
                  <a:pt x="463" y="47"/>
                  <a:pt x="456" y="49"/>
                </a:cubicBezTo>
                <a:cubicBezTo>
                  <a:pt x="405" y="65"/>
                  <a:pt x="341" y="74"/>
                  <a:pt x="274" y="74"/>
                </a:cubicBezTo>
                <a:cubicBezTo>
                  <a:pt x="207" y="74"/>
                  <a:pt x="142" y="65"/>
                  <a:pt x="91" y="49"/>
                </a:cubicBezTo>
                <a:cubicBezTo>
                  <a:pt x="84" y="47"/>
                  <a:pt x="77" y="44"/>
                  <a:pt x="71" y="42"/>
                </a:cubicBezTo>
                <a:cubicBezTo>
                  <a:pt x="39" y="30"/>
                  <a:pt x="15" y="16"/>
                  <a:pt x="0" y="0"/>
                </a:cubicBezTo>
                <a:cubicBezTo>
                  <a:pt x="0" y="45"/>
                  <a:pt x="0" y="45"/>
                  <a:pt x="0" y="45"/>
                </a:cubicBezTo>
                <a:cubicBezTo>
                  <a:pt x="0" y="46"/>
                  <a:pt x="0" y="47"/>
                  <a:pt x="0" y="49"/>
                </a:cubicBezTo>
                <a:cubicBezTo>
                  <a:pt x="6" y="98"/>
                  <a:pt x="126" y="136"/>
                  <a:pt x="274" y="136"/>
                </a:cubicBezTo>
                <a:cubicBezTo>
                  <a:pt x="421" y="136"/>
                  <a:pt x="541" y="97"/>
                  <a:pt x="547" y="49"/>
                </a:cubicBezTo>
                <a:cubicBezTo>
                  <a:pt x="547" y="47"/>
                  <a:pt x="547" y="46"/>
                  <a:pt x="547" y="45"/>
                </a:cubicBezTo>
                <a:cubicBezTo>
                  <a:pt x="547" y="0"/>
                  <a:pt x="547" y="0"/>
                  <a:pt x="547" y="0"/>
                </a:cubicBezTo>
                <a:cubicBezTo>
                  <a:pt x="532" y="16"/>
                  <a:pt x="508" y="30"/>
                  <a:pt x="476" y="42"/>
                </a:cubicBezTo>
                <a:close/>
                <a:moveTo>
                  <a:pt x="476" y="42"/>
                </a:moveTo>
                <a:cubicBezTo>
                  <a:pt x="476" y="42"/>
                  <a:pt x="476" y="42"/>
                  <a:pt x="476" y="4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6" name="Freeform 23">
            <a:extLst>
              <a:ext uri="{FF2B5EF4-FFF2-40B4-BE49-F238E27FC236}">
                <a16:creationId xmlns="" xmlns:a16="http://schemas.microsoft.com/office/drawing/2014/main" id="{B6CD8F79-31AB-49BE-8164-63F7F2C28AE7}"/>
              </a:ext>
            </a:extLst>
          </p:cNvPr>
          <p:cNvSpPr>
            <a:spLocks noEditPoints="1"/>
          </p:cNvSpPr>
          <p:nvPr/>
        </p:nvSpPr>
        <p:spPr bwMode="auto">
          <a:xfrm>
            <a:off x="7177000" y="2512000"/>
            <a:ext cx="46676" cy="46676"/>
          </a:xfrm>
          <a:custGeom>
            <a:avLst/>
            <a:gdLst/>
            <a:ahLst/>
            <a:cxnLst>
              <a:cxn ang="0">
                <a:pos x="15" y="44"/>
              </a:cxn>
              <a:cxn ang="0">
                <a:pos x="45" y="35"/>
              </a:cxn>
              <a:cxn ang="0">
                <a:pos x="35" y="5"/>
              </a:cxn>
              <a:cxn ang="0">
                <a:pos x="6" y="15"/>
              </a:cxn>
              <a:cxn ang="0">
                <a:pos x="15" y="44"/>
              </a:cxn>
              <a:cxn ang="0">
                <a:pos x="15" y="44"/>
              </a:cxn>
              <a:cxn ang="0">
                <a:pos x="15" y="44"/>
              </a:cxn>
            </a:cxnLst>
            <a:rect l="0" t="0" r="r" b="b"/>
            <a:pathLst>
              <a:path w="50" h="50">
                <a:moveTo>
                  <a:pt x="15" y="44"/>
                </a:moveTo>
                <a:cubicBezTo>
                  <a:pt x="26" y="50"/>
                  <a:pt x="39" y="45"/>
                  <a:pt x="45" y="35"/>
                </a:cubicBezTo>
                <a:cubicBezTo>
                  <a:pt x="50" y="24"/>
                  <a:pt x="46" y="11"/>
                  <a:pt x="35" y="5"/>
                </a:cubicBezTo>
                <a:cubicBezTo>
                  <a:pt x="24" y="0"/>
                  <a:pt x="11" y="4"/>
                  <a:pt x="6" y="15"/>
                </a:cubicBezTo>
                <a:cubicBezTo>
                  <a:pt x="0" y="25"/>
                  <a:pt x="5" y="39"/>
                  <a:pt x="15" y="44"/>
                </a:cubicBezTo>
                <a:close/>
                <a:moveTo>
                  <a:pt x="15" y="44"/>
                </a:moveTo>
                <a:cubicBezTo>
                  <a:pt x="15" y="44"/>
                  <a:pt x="15" y="44"/>
                  <a:pt x="15" y="4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7" name="Freeform 24">
            <a:extLst>
              <a:ext uri="{FF2B5EF4-FFF2-40B4-BE49-F238E27FC236}">
                <a16:creationId xmlns="" xmlns:a16="http://schemas.microsoft.com/office/drawing/2014/main" id="{D944C5F2-3540-4079-B5E6-524E84820FE8}"/>
              </a:ext>
            </a:extLst>
          </p:cNvPr>
          <p:cNvSpPr>
            <a:spLocks noEditPoints="1"/>
          </p:cNvSpPr>
          <p:nvPr/>
        </p:nvSpPr>
        <p:spPr bwMode="auto">
          <a:xfrm>
            <a:off x="7061064" y="2447256"/>
            <a:ext cx="112925" cy="108408"/>
          </a:xfrm>
          <a:custGeom>
            <a:avLst/>
            <a:gdLst/>
            <a:ahLst/>
            <a:cxnLst>
              <a:cxn ang="0">
                <a:pos x="45" y="115"/>
              </a:cxn>
              <a:cxn ang="0">
                <a:pos x="110" y="100"/>
              </a:cxn>
              <a:cxn ang="0">
                <a:pos x="113" y="96"/>
              </a:cxn>
              <a:cxn ang="0">
                <a:pos x="109" y="86"/>
              </a:cxn>
              <a:cxn ang="0">
                <a:pos x="59" y="67"/>
              </a:cxn>
              <a:cxn ang="0">
                <a:pos x="59" y="66"/>
              </a:cxn>
              <a:cxn ang="0">
                <a:pos x="59" y="66"/>
              </a:cxn>
              <a:cxn ang="0">
                <a:pos x="111" y="78"/>
              </a:cxn>
              <a:cxn ang="0">
                <a:pos x="120" y="72"/>
              </a:cxn>
              <a:cxn ang="0">
                <a:pos x="120" y="67"/>
              </a:cxn>
              <a:cxn ang="0">
                <a:pos x="74" y="18"/>
              </a:cxn>
              <a:cxn ang="0">
                <a:pos x="21" y="29"/>
              </a:cxn>
              <a:cxn ang="0">
                <a:pos x="3" y="46"/>
              </a:cxn>
              <a:cxn ang="0">
                <a:pos x="1" y="49"/>
              </a:cxn>
              <a:cxn ang="0">
                <a:pos x="1" y="53"/>
              </a:cxn>
              <a:cxn ang="0">
                <a:pos x="7" y="76"/>
              </a:cxn>
              <a:cxn ang="0">
                <a:pos x="45" y="115"/>
              </a:cxn>
              <a:cxn ang="0">
                <a:pos x="45" y="115"/>
              </a:cxn>
              <a:cxn ang="0">
                <a:pos x="45" y="115"/>
              </a:cxn>
            </a:cxnLst>
            <a:rect l="0" t="0" r="r" b="b"/>
            <a:pathLst>
              <a:path w="121" h="116">
                <a:moveTo>
                  <a:pt x="45" y="115"/>
                </a:moveTo>
                <a:cubicBezTo>
                  <a:pt x="54" y="115"/>
                  <a:pt x="93" y="110"/>
                  <a:pt x="110" y="100"/>
                </a:cubicBezTo>
                <a:cubicBezTo>
                  <a:pt x="112" y="99"/>
                  <a:pt x="113" y="98"/>
                  <a:pt x="113" y="96"/>
                </a:cubicBezTo>
                <a:cubicBezTo>
                  <a:pt x="115" y="92"/>
                  <a:pt x="113" y="88"/>
                  <a:pt x="109" y="86"/>
                </a:cubicBezTo>
                <a:cubicBezTo>
                  <a:pt x="59" y="67"/>
                  <a:pt x="59" y="67"/>
                  <a:pt x="59" y="67"/>
                </a:cubicBezTo>
                <a:cubicBezTo>
                  <a:pt x="59" y="67"/>
                  <a:pt x="58" y="67"/>
                  <a:pt x="59" y="66"/>
                </a:cubicBezTo>
                <a:cubicBezTo>
                  <a:pt x="59" y="66"/>
                  <a:pt x="59" y="66"/>
                  <a:pt x="59" y="66"/>
                </a:cubicBezTo>
                <a:cubicBezTo>
                  <a:pt x="111" y="78"/>
                  <a:pt x="111" y="78"/>
                  <a:pt x="111" y="78"/>
                </a:cubicBezTo>
                <a:cubicBezTo>
                  <a:pt x="115" y="78"/>
                  <a:pt x="119" y="76"/>
                  <a:pt x="120" y="72"/>
                </a:cubicBezTo>
                <a:cubicBezTo>
                  <a:pt x="121" y="71"/>
                  <a:pt x="121" y="69"/>
                  <a:pt x="120" y="67"/>
                </a:cubicBezTo>
                <a:cubicBezTo>
                  <a:pt x="112" y="49"/>
                  <a:pt x="82" y="23"/>
                  <a:pt x="74" y="18"/>
                </a:cubicBezTo>
                <a:cubicBezTo>
                  <a:pt x="50" y="0"/>
                  <a:pt x="36" y="14"/>
                  <a:pt x="21" y="29"/>
                </a:cubicBezTo>
                <a:cubicBezTo>
                  <a:pt x="16" y="35"/>
                  <a:pt x="10" y="41"/>
                  <a:pt x="3" y="46"/>
                </a:cubicBezTo>
                <a:cubicBezTo>
                  <a:pt x="2" y="46"/>
                  <a:pt x="1" y="47"/>
                  <a:pt x="1" y="49"/>
                </a:cubicBezTo>
                <a:cubicBezTo>
                  <a:pt x="0" y="50"/>
                  <a:pt x="0" y="52"/>
                  <a:pt x="1" y="53"/>
                </a:cubicBezTo>
                <a:cubicBezTo>
                  <a:pt x="4" y="61"/>
                  <a:pt x="6" y="69"/>
                  <a:pt x="7" y="76"/>
                </a:cubicBezTo>
                <a:cubicBezTo>
                  <a:pt x="11" y="97"/>
                  <a:pt x="15" y="116"/>
                  <a:pt x="45" y="115"/>
                </a:cubicBezTo>
                <a:close/>
                <a:moveTo>
                  <a:pt x="45" y="115"/>
                </a:moveTo>
                <a:cubicBezTo>
                  <a:pt x="45" y="115"/>
                  <a:pt x="45" y="115"/>
                  <a:pt x="45" y="115"/>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8" name="Freeform 25">
            <a:extLst>
              <a:ext uri="{FF2B5EF4-FFF2-40B4-BE49-F238E27FC236}">
                <a16:creationId xmlns="" xmlns:a16="http://schemas.microsoft.com/office/drawing/2014/main" id="{279C0823-7D30-48F9-864C-EC171F3C6448}"/>
              </a:ext>
            </a:extLst>
          </p:cNvPr>
          <p:cNvSpPr>
            <a:spLocks noEditPoints="1"/>
          </p:cNvSpPr>
          <p:nvPr/>
        </p:nvSpPr>
        <p:spPr bwMode="auto">
          <a:xfrm>
            <a:off x="7092683" y="2554159"/>
            <a:ext cx="102385" cy="108408"/>
          </a:xfrm>
          <a:custGeom>
            <a:avLst/>
            <a:gdLst/>
            <a:ahLst/>
            <a:cxnLst>
              <a:cxn ang="0">
                <a:pos x="98" y="88"/>
              </a:cxn>
              <a:cxn ang="0">
                <a:pos x="99" y="87"/>
              </a:cxn>
              <a:cxn ang="0">
                <a:pos x="106" y="58"/>
              </a:cxn>
              <a:cxn ang="0">
                <a:pos x="109" y="22"/>
              </a:cxn>
              <a:cxn ang="0">
                <a:pos x="103" y="16"/>
              </a:cxn>
              <a:cxn ang="0">
                <a:pos x="95" y="18"/>
              </a:cxn>
              <a:cxn ang="0">
                <a:pos x="59" y="57"/>
              </a:cxn>
              <a:cxn ang="0">
                <a:pos x="58" y="57"/>
              </a:cxn>
              <a:cxn ang="0">
                <a:pos x="58" y="56"/>
              </a:cxn>
              <a:cxn ang="0">
                <a:pos x="58" y="56"/>
              </a:cxn>
              <a:cxn ang="0">
                <a:pos x="89" y="12"/>
              </a:cxn>
              <a:cxn ang="0">
                <a:pos x="90" y="10"/>
              </a:cxn>
              <a:cxn ang="0">
                <a:pos x="88" y="3"/>
              </a:cxn>
              <a:cxn ang="0">
                <a:pos x="82" y="0"/>
              </a:cxn>
              <a:cxn ang="0">
                <a:pos x="19" y="24"/>
              </a:cxn>
              <a:cxn ang="0">
                <a:pos x="3" y="42"/>
              </a:cxn>
              <a:cxn ang="0">
                <a:pos x="10" y="77"/>
              </a:cxn>
              <a:cxn ang="0">
                <a:pos x="18" y="100"/>
              </a:cxn>
              <a:cxn ang="0">
                <a:pos x="24" y="105"/>
              </a:cxn>
              <a:cxn ang="0">
                <a:pos x="48" y="108"/>
              </a:cxn>
              <a:cxn ang="0">
                <a:pos x="98" y="88"/>
              </a:cxn>
              <a:cxn ang="0">
                <a:pos x="98" y="88"/>
              </a:cxn>
              <a:cxn ang="0">
                <a:pos x="98" y="88"/>
              </a:cxn>
            </a:cxnLst>
            <a:rect l="0" t="0" r="r" b="b"/>
            <a:pathLst>
              <a:path w="110" h="116">
                <a:moveTo>
                  <a:pt x="98" y="88"/>
                </a:moveTo>
                <a:cubicBezTo>
                  <a:pt x="98" y="88"/>
                  <a:pt x="99" y="88"/>
                  <a:pt x="99" y="87"/>
                </a:cubicBezTo>
                <a:cubicBezTo>
                  <a:pt x="100" y="83"/>
                  <a:pt x="103" y="72"/>
                  <a:pt x="106" y="58"/>
                </a:cubicBezTo>
                <a:cubicBezTo>
                  <a:pt x="108" y="47"/>
                  <a:pt x="110" y="32"/>
                  <a:pt x="109" y="22"/>
                </a:cubicBezTo>
                <a:cubicBezTo>
                  <a:pt x="108" y="19"/>
                  <a:pt x="106" y="16"/>
                  <a:pt x="103" y="16"/>
                </a:cubicBezTo>
                <a:cubicBezTo>
                  <a:pt x="100" y="15"/>
                  <a:pt x="97" y="16"/>
                  <a:pt x="95" y="18"/>
                </a:cubicBezTo>
                <a:cubicBezTo>
                  <a:pt x="59" y="57"/>
                  <a:pt x="59" y="57"/>
                  <a:pt x="59" y="57"/>
                </a:cubicBezTo>
                <a:cubicBezTo>
                  <a:pt x="59" y="57"/>
                  <a:pt x="59" y="57"/>
                  <a:pt x="58" y="57"/>
                </a:cubicBezTo>
                <a:cubicBezTo>
                  <a:pt x="58" y="57"/>
                  <a:pt x="58" y="57"/>
                  <a:pt x="58" y="56"/>
                </a:cubicBezTo>
                <a:cubicBezTo>
                  <a:pt x="58" y="56"/>
                  <a:pt x="58" y="56"/>
                  <a:pt x="58" y="56"/>
                </a:cubicBezTo>
                <a:cubicBezTo>
                  <a:pt x="89" y="12"/>
                  <a:pt x="89" y="12"/>
                  <a:pt x="89" y="12"/>
                </a:cubicBezTo>
                <a:cubicBezTo>
                  <a:pt x="89" y="12"/>
                  <a:pt x="89" y="11"/>
                  <a:pt x="90" y="10"/>
                </a:cubicBezTo>
                <a:cubicBezTo>
                  <a:pt x="90" y="8"/>
                  <a:pt x="90" y="5"/>
                  <a:pt x="88" y="3"/>
                </a:cubicBezTo>
                <a:cubicBezTo>
                  <a:pt x="87" y="1"/>
                  <a:pt x="85" y="0"/>
                  <a:pt x="82" y="0"/>
                </a:cubicBezTo>
                <a:cubicBezTo>
                  <a:pt x="62" y="1"/>
                  <a:pt x="27" y="19"/>
                  <a:pt x="19" y="24"/>
                </a:cubicBezTo>
                <a:cubicBezTo>
                  <a:pt x="11" y="29"/>
                  <a:pt x="6" y="35"/>
                  <a:pt x="3" y="42"/>
                </a:cubicBezTo>
                <a:cubicBezTo>
                  <a:pt x="0" y="53"/>
                  <a:pt x="5" y="65"/>
                  <a:pt x="10" y="77"/>
                </a:cubicBezTo>
                <a:cubicBezTo>
                  <a:pt x="13" y="85"/>
                  <a:pt x="16" y="92"/>
                  <a:pt x="18" y="100"/>
                </a:cubicBezTo>
                <a:cubicBezTo>
                  <a:pt x="19" y="103"/>
                  <a:pt x="21" y="105"/>
                  <a:pt x="24" y="105"/>
                </a:cubicBezTo>
                <a:cubicBezTo>
                  <a:pt x="32" y="105"/>
                  <a:pt x="40" y="107"/>
                  <a:pt x="48" y="108"/>
                </a:cubicBezTo>
                <a:cubicBezTo>
                  <a:pt x="69" y="112"/>
                  <a:pt x="88" y="116"/>
                  <a:pt x="98" y="88"/>
                </a:cubicBezTo>
                <a:close/>
                <a:moveTo>
                  <a:pt x="98" y="88"/>
                </a:moveTo>
                <a:cubicBezTo>
                  <a:pt x="98" y="88"/>
                  <a:pt x="98" y="88"/>
                  <a:pt x="98" y="88"/>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9" name="Freeform 26">
            <a:extLst>
              <a:ext uri="{FF2B5EF4-FFF2-40B4-BE49-F238E27FC236}">
                <a16:creationId xmlns="" xmlns:a16="http://schemas.microsoft.com/office/drawing/2014/main" id="{A4E1985B-5941-4497-AADE-7462F2DE406F}"/>
              </a:ext>
            </a:extLst>
          </p:cNvPr>
          <p:cNvSpPr>
            <a:spLocks noEditPoints="1"/>
          </p:cNvSpPr>
          <p:nvPr/>
        </p:nvSpPr>
        <p:spPr bwMode="auto">
          <a:xfrm>
            <a:off x="7231204" y="2444245"/>
            <a:ext cx="111419" cy="105397"/>
          </a:xfrm>
          <a:custGeom>
            <a:avLst/>
            <a:gdLst/>
            <a:ahLst/>
            <a:cxnLst>
              <a:cxn ang="0">
                <a:pos x="62" y="67"/>
              </a:cxn>
              <a:cxn ang="0">
                <a:pos x="13" y="89"/>
              </a:cxn>
              <a:cxn ang="0">
                <a:pos x="9" y="94"/>
              </a:cxn>
              <a:cxn ang="0">
                <a:pos x="13" y="103"/>
              </a:cxn>
              <a:cxn ang="0">
                <a:pos x="79" y="114"/>
              </a:cxn>
              <a:cxn ang="0">
                <a:pos x="110" y="94"/>
              </a:cxn>
              <a:cxn ang="0">
                <a:pos x="114" y="73"/>
              </a:cxn>
              <a:cxn ang="0">
                <a:pos x="119" y="50"/>
              </a:cxn>
              <a:cxn ang="0">
                <a:pos x="116" y="42"/>
              </a:cxn>
              <a:cxn ang="0">
                <a:pos x="97" y="27"/>
              </a:cxn>
              <a:cxn ang="0">
                <a:pos x="44" y="19"/>
              </a:cxn>
              <a:cxn ang="0">
                <a:pos x="1" y="71"/>
              </a:cxn>
              <a:cxn ang="0">
                <a:pos x="3" y="79"/>
              </a:cxn>
              <a:cxn ang="0">
                <a:pos x="10" y="81"/>
              </a:cxn>
              <a:cxn ang="0">
                <a:pos x="62" y="66"/>
              </a:cxn>
              <a:cxn ang="0">
                <a:pos x="62" y="66"/>
              </a:cxn>
              <a:cxn ang="0">
                <a:pos x="62" y="67"/>
              </a:cxn>
              <a:cxn ang="0">
                <a:pos x="62" y="67"/>
              </a:cxn>
              <a:cxn ang="0">
                <a:pos x="62" y="67"/>
              </a:cxn>
              <a:cxn ang="0">
                <a:pos x="62" y="67"/>
              </a:cxn>
            </a:cxnLst>
            <a:rect l="0" t="0" r="r" b="b"/>
            <a:pathLst>
              <a:path w="120" h="114">
                <a:moveTo>
                  <a:pt x="62" y="67"/>
                </a:moveTo>
                <a:cubicBezTo>
                  <a:pt x="13" y="89"/>
                  <a:pt x="13" y="89"/>
                  <a:pt x="13" y="89"/>
                </a:cubicBezTo>
                <a:cubicBezTo>
                  <a:pt x="11" y="90"/>
                  <a:pt x="10" y="92"/>
                  <a:pt x="9" y="94"/>
                </a:cubicBezTo>
                <a:cubicBezTo>
                  <a:pt x="8" y="97"/>
                  <a:pt x="10" y="101"/>
                  <a:pt x="13" y="103"/>
                </a:cubicBezTo>
                <a:cubicBezTo>
                  <a:pt x="30" y="112"/>
                  <a:pt x="70" y="114"/>
                  <a:pt x="79" y="114"/>
                </a:cubicBezTo>
                <a:cubicBezTo>
                  <a:pt x="96" y="114"/>
                  <a:pt x="105" y="108"/>
                  <a:pt x="110" y="94"/>
                </a:cubicBezTo>
                <a:cubicBezTo>
                  <a:pt x="112" y="88"/>
                  <a:pt x="113" y="81"/>
                  <a:pt x="114" y="73"/>
                </a:cubicBezTo>
                <a:cubicBezTo>
                  <a:pt x="115" y="65"/>
                  <a:pt x="116" y="57"/>
                  <a:pt x="119" y="50"/>
                </a:cubicBezTo>
                <a:cubicBezTo>
                  <a:pt x="120" y="47"/>
                  <a:pt x="119" y="44"/>
                  <a:pt x="116" y="42"/>
                </a:cubicBezTo>
                <a:cubicBezTo>
                  <a:pt x="109" y="38"/>
                  <a:pt x="103" y="33"/>
                  <a:pt x="97" y="27"/>
                </a:cubicBezTo>
                <a:cubicBezTo>
                  <a:pt x="81" y="13"/>
                  <a:pt x="67" y="0"/>
                  <a:pt x="44" y="19"/>
                </a:cubicBezTo>
                <a:cubicBezTo>
                  <a:pt x="37" y="25"/>
                  <a:pt x="8" y="52"/>
                  <a:pt x="1" y="71"/>
                </a:cubicBezTo>
                <a:cubicBezTo>
                  <a:pt x="0" y="73"/>
                  <a:pt x="1" y="76"/>
                  <a:pt x="3" y="79"/>
                </a:cubicBezTo>
                <a:cubicBezTo>
                  <a:pt x="5" y="81"/>
                  <a:pt x="8" y="82"/>
                  <a:pt x="10" y="81"/>
                </a:cubicBezTo>
                <a:cubicBezTo>
                  <a:pt x="62" y="66"/>
                  <a:pt x="62" y="66"/>
                  <a:pt x="62" y="66"/>
                </a:cubicBezTo>
                <a:cubicBezTo>
                  <a:pt x="62" y="66"/>
                  <a:pt x="62" y="66"/>
                  <a:pt x="62" y="66"/>
                </a:cubicBezTo>
                <a:cubicBezTo>
                  <a:pt x="62" y="66"/>
                  <a:pt x="62" y="66"/>
                  <a:pt x="62" y="67"/>
                </a:cubicBezTo>
                <a:cubicBezTo>
                  <a:pt x="62" y="67"/>
                  <a:pt x="62" y="67"/>
                  <a:pt x="62" y="67"/>
                </a:cubicBezTo>
                <a:close/>
                <a:moveTo>
                  <a:pt x="62" y="67"/>
                </a:moveTo>
                <a:cubicBezTo>
                  <a:pt x="62" y="67"/>
                  <a:pt x="62" y="67"/>
                  <a:pt x="62"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0" name="Freeform 27">
            <a:extLst>
              <a:ext uri="{FF2B5EF4-FFF2-40B4-BE49-F238E27FC236}">
                <a16:creationId xmlns="" xmlns:a16="http://schemas.microsoft.com/office/drawing/2014/main" id="{E389DB27-6239-4510-9904-06835ECDE446}"/>
              </a:ext>
            </a:extLst>
          </p:cNvPr>
          <p:cNvSpPr>
            <a:spLocks noEditPoints="1"/>
          </p:cNvSpPr>
          <p:nvPr/>
        </p:nvSpPr>
        <p:spPr bwMode="auto">
          <a:xfrm>
            <a:off x="7149898" y="2388535"/>
            <a:ext cx="108408" cy="114431"/>
          </a:xfrm>
          <a:custGeom>
            <a:avLst/>
            <a:gdLst/>
            <a:ahLst/>
            <a:cxnLst>
              <a:cxn ang="0">
                <a:pos x="78" y="13"/>
              </a:cxn>
              <a:cxn ang="0">
                <a:pos x="57" y="1"/>
              </a:cxn>
              <a:cxn ang="0">
                <a:pos x="49" y="2"/>
              </a:cxn>
              <a:cxn ang="0">
                <a:pos x="29" y="15"/>
              </a:cxn>
              <a:cxn ang="0">
                <a:pos x="2" y="39"/>
              </a:cxn>
              <a:cxn ang="0">
                <a:pos x="4" y="63"/>
              </a:cxn>
              <a:cxn ang="0">
                <a:pos x="39" y="120"/>
              </a:cxn>
              <a:cxn ang="0">
                <a:pos x="46" y="121"/>
              </a:cxn>
              <a:cxn ang="0">
                <a:pos x="51" y="116"/>
              </a:cxn>
              <a:cxn ang="0">
                <a:pos x="52" y="114"/>
              </a:cxn>
              <a:cxn ang="0">
                <a:pos x="55" y="61"/>
              </a:cxn>
              <a:cxn ang="0">
                <a:pos x="55" y="61"/>
              </a:cxn>
              <a:cxn ang="0">
                <a:pos x="55" y="60"/>
              </a:cxn>
              <a:cxn ang="0">
                <a:pos x="55" y="61"/>
              </a:cxn>
              <a:cxn ang="0">
                <a:pos x="61" y="114"/>
              </a:cxn>
              <a:cxn ang="0">
                <a:pos x="66" y="121"/>
              </a:cxn>
              <a:cxn ang="0">
                <a:pos x="74" y="119"/>
              </a:cxn>
              <a:cxn ang="0">
                <a:pos x="94" y="89"/>
              </a:cxn>
              <a:cxn ang="0">
                <a:pos x="106" y="61"/>
              </a:cxn>
              <a:cxn ang="0">
                <a:pos x="106" y="60"/>
              </a:cxn>
              <a:cxn ang="0">
                <a:pos x="78" y="13"/>
              </a:cxn>
              <a:cxn ang="0">
                <a:pos x="78" y="13"/>
              </a:cxn>
              <a:cxn ang="0">
                <a:pos x="78" y="13"/>
              </a:cxn>
            </a:cxnLst>
            <a:rect l="0" t="0" r="r" b="b"/>
            <a:pathLst>
              <a:path w="115" h="122">
                <a:moveTo>
                  <a:pt x="78" y="13"/>
                </a:moveTo>
                <a:cubicBezTo>
                  <a:pt x="71" y="10"/>
                  <a:pt x="64" y="6"/>
                  <a:pt x="57" y="1"/>
                </a:cubicBezTo>
                <a:cubicBezTo>
                  <a:pt x="55" y="0"/>
                  <a:pt x="52" y="0"/>
                  <a:pt x="49" y="2"/>
                </a:cubicBezTo>
                <a:cubicBezTo>
                  <a:pt x="43" y="7"/>
                  <a:pt x="36" y="11"/>
                  <a:pt x="29" y="15"/>
                </a:cubicBezTo>
                <a:cubicBezTo>
                  <a:pt x="17" y="22"/>
                  <a:pt x="6" y="28"/>
                  <a:pt x="2" y="39"/>
                </a:cubicBezTo>
                <a:cubicBezTo>
                  <a:pt x="0" y="46"/>
                  <a:pt x="1" y="53"/>
                  <a:pt x="4" y="63"/>
                </a:cubicBezTo>
                <a:cubicBezTo>
                  <a:pt x="7" y="71"/>
                  <a:pt x="24" y="107"/>
                  <a:pt x="39" y="120"/>
                </a:cubicBezTo>
                <a:cubicBezTo>
                  <a:pt x="41" y="122"/>
                  <a:pt x="44" y="122"/>
                  <a:pt x="46" y="121"/>
                </a:cubicBezTo>
                <a:cubicBezTo>
                  <a:pt x="49" y="121"/>
                  <a:pt x="51" y="119"/>
                  <a:pt x="51" y="116"/>
                </a:cubicBezTo>
                <a:cubicBezTo>
                  <a:pt x="52" y="116"/>
                  <a:pt x="52" y="115"/>
                  <a:pt x="52" y="114"/>
                </a:cubicBezTo>
                <a:cubicBezTo>
                  <a:pt x="55" y="61"/>
                  <a:pt x="55" y="61"/>
                  <a:pt x="55" y="61"/>
                </a:cubicBezTo>
                <a:cubicBezTo>
                  <a:pt x="55" y="61"/>
                  <a:pt x="55" y="61"/>
                  <a:pt x="55" y="61"/>
                </a:cubicBezTo>
                <a:cubicBezTo>
                  <a:pt x="55" y="60"/>
                  <a:pt x="55" y="60"/>
                  <a:pt x="55" y="60"/>
                </a:cubicBezTo>
                <a:cubicBezTo>
                  <a:pt x="55" y="60"/>
                  <a:pt x="55" y="61"/>
                  <a:pt x="55" y="61"/>
                </a:cubicBezTo>
                <a:cubicBezTo>
                  <a:pt x="61" y="114"/>
                  <a:pt x="61" y="114"/>
                  <a:pt x="61" y="114"/>
                </a:cubicBezTo>
                <a:cubicBezTo>
                  <a:pt x="61" y="117"/>
                  <a:pt x="63" y="119"/>
                  <a:pt x="66" y="121"/>
                </a:cubicBezTo>
                <a:cubicBezTo>
                  <a:pt x="68" y="122"/>
                  <a:pt x="72" y="121"/>
                  <a:pt x="74" y="119"/>
                </a:cubicBezTo>
                <a:cubicBezTo>
                  <a:pt x="81" y="112"/>
                  <a:pt x="89" y="99"/>
                  <a:pt x="94" y="89"/>
                </a:cubicBezTo>
                <a:cubicBezTo>
                  <a:pt x="100" y="76"/>
                  <a:pt x="104" y="65"/>
                  <a:pt x="106" y="61"/>
                </a:cubicBezTo>
                <a:cubicBezTo>
                  <a:pt x="106" y="60"/>
                  <a:pt x="106" y="60"/>
                  <a:pt x="106" y="60"/>
                </a:cubicBezTo>
                <a:cubicBezTo>
                  <a:pt x="115" y="32"/>
                  <a:pt x="97" y="23"/>
                  <a:pt x="78" y="13"/>
                </a:cubicBezTo>
                <a:close/>
                <a:moveTo>
                  <a:pt x="78" y="13"/>
                </a:moveTo>
                <a:cubicBezTo>
                  <a:pt x="78" y="13"/>
                  <a:pt x="78" y="13"/>
                  <a:pt x="78" y="1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1" name="Freeform 28">
            <a:extLst>
              <a:ext uri="{FF2B5EF4-FFF2-40B4-BE49-F238E27FC236}">
                <a16:creationId xmlns="" xmlns:a16="http://schemas.microsoft.com/office/drawing/2014/main" id="{EE3E810B-325B-46D7-A295-BE4C5EADC358}"/>
              </a:ext>
            </a:extLst>
          </p:cNvPr>
          <p:cNvSpPr>
            <a:spLocks noEditPoints="1"/>
          </p:cNvSpPr>
          <p:nvPr/>
        </p:nvSpPr>
        <p:spPr bwMode="auto">
          <a:xfrm>
            <a:off x="7193563" y="2572226"/>
            <a:ext cx="161106" cy="150566"/>
          </a:xfrm>
          <a:custGeom>
            <a:avLst/>
            <a:gdLst/>
            <a:ahLst/>
            <a:cxnLst>
              <a:cxn ang="0">
                <a:pos x="92" y="80"/>
              </a:cxn>
              <a:cxn ang="0">
                <a:pos x="92" y="79"/>
              </a:cxn>
              <a:cxn ang="0">
                <a:pos x="93" y="80"/>
              </a:cxn>
              <a:cxn ang="0">
                <a:pos x="148" y="134"/>
              </a:cxn>
              <a:cxn ang="0">
                <a:pos x="156" y="137"/>
              </a:cxn>
              <a:cxn ang="0">
                <a:pos x="163" y="134"/>
              </a:cxn>
              <a:cxn ang="0">
                <a:pos x="167" y="127"/>
              </a:cxn>
              <a:cxn ang="0">
                <a:pos x="148" y="32"/>
              </a:cxn>
              <a:cxn ang="0">
                <a:pos x="107" y="0"/>
              </a:cxn>
              <a:cxn ang="0">
                <a:pos x="74" y="6"/>
              </a:cxn>
              <a:cxn ang="0">
                <a:pos x="39" y="12"/>
              </a:cxn>
              <a:cxn ang="0">
                <a:pos x="34" y="14"/>
              </a:cxn>
              <a:cxn ang="0">
                <a:pos x="31" y="20"/>
              </a:cxn>
              <a:cxn ang="0">
                <a:pos x="21" y="53"/>
              </a:cxn>
              <a:cxn ang="0">
                <a:pos x="37" y="130"/>
              </a:cxn>
              <a:cxn ang="0">
                <a:pos x="130" y="160"/>
              </a:cxn>
              <a:cxn ang="0">
                <a:pos x="130" y="160"/>
              </a:cxn>
              <a:cxn ang="0">
                <a:pos x="137" y="158"/>
              </a:cxn>
              <a:cxn ang="0">
                <a:pos x="139" y="142"/>
              </a:cxn>
              <a:cxn ang="0">
                <a:pos x="92" y="80"/>
              </a:cxn>
              <a:cxn ang="0">
                <a:pos x="92" y="80"/>
              </a:cxn>
              <a:cxn ang="0">
                <a:pos x="92" y="80"/>
              </a:cxn>
              <a:cxn ang="0">
                <a:pos x="92" y="80"/>
              </a:cxn>
            </a:cxnLst>
            <a:rect l="0" t="0" r="r" b="b"/>
            <a:pathLst>
              <a:path w="171" h="160">
                <a:moveTo>
                  <a:pt x="92" y="80"/>
                </a:moveTo>
                <a:cubicBezTo>
                  <a:pt x="92" y="79"/>
                  <a:pt x="92" y="79"/>
                  <a:pt x="92" y="79"/>
                </a:cubicBezTo>
                <a:cubicBezTo>
                  <a:pt x="92" y="79"/>
                  <a:pt x="93" y="79"/>
                  <a:pt x="93" y="80"/>
                </a:cubicBezTo>
                <a:cubicBezTo>
                  <a:pt x="148" y="134"/>
                  <a:pt x="148" y="134"/>
                  <a:pt x="148" y="134"/>
                </a:cubicBezTo>
                <a:cubicBezTo>
                  <a:pt x="150" y="136"/>
                  <a:pt x="153" y="137"/>
                  <a:pt x="156" y="137"/>
                </a:cubicBezTo>
                <a:cubicBezTo>
                  <a:pt x="159" y="137"/>
                  <a:pt x="161" y="136"/>
                  <a:pt x="163" y="134"/>
                </a:cubicBezTo>
                <a:cubicBezTo>
                  <a:pt x="166" y="133"/>
                  <a:pt x="167" y="130"/>
                  <a:pt x="167" y="127"/>
                </a:cubicBezTo>
                <a:cubicBezTo>
                  <a:pt x="171" y="99"/>
                  <a:pt x="153" y="44"/>
                  <a:pt x="148" y="32"/>
                </a:cubicBezTo>
                <a:cubicBezTo>
                  <a:pt x="138" y="7"/>
                  <a:pt x="123" y="0"/>
                  <a:pt x="107" y="0"/>
                </a:cubicBezTo>
                <a:cubicBezTo>
                  <a:pt x="97" y="0"/>
                  <a:pt x="85" y="3"/>
                  <a:pt x="74" y="6"/>
                </a:cubicBezTo>
                <a:cubicBezTo>
                  <a:pt x="63" y="9"/>
                  <a:pt x="51" y="11"/>
                  <a:pt x="39" y="12"/>
                </a:cubicBezTo>
                <a:cubicBezTo>
                  <a:pt x="37" y="12"/>
                  <a:pt x="36" y="13"/>
                  <a:pt x="34" y="14"/>
                </a:cubicBezTo>
                <a:cubicBezTo>
                  <a:pt x="33" y="16"/>
                  <a:pt x="31" y="18"/>
                  <a:pt x="31" y="20"/>
                </a:cubicBezTo>
                <a:cubicBezTo>
                  <a:pt x="29" y="31"/>
                  <a:pt x="25" y="42"/>
                  <a:pt x="21" y="53"/>
                </a:cubicBezTo>
                <a:cubicBezTo>
                  <a:pt x="10" y="82"/>
                  <a:pt x="0" y="109"/>
                  <a:pt x="37" y="130"/>
                </a:cubicBezTo>
                <a:cubicBezTo>
                  <a:pt x="50" y="136"/>
                  <a:pt x="101" y="160"/>
                  <a:pt x="130" y="160"/>
                </a:cubicBezTo>
                <a:cubicBezTo>
                  <a:pt x="130" y="160"/>
                  <a:pt x="130" y="160"/>
                  <a:pt x="130" y="160"/>
                </a:cubicBezTo>
                <a:cubicBezTo>
                  <a:pt x="133" y="160"/>
                  <a:pt x="135" y="159"/>
                  <a:pt x="137" y="158"/>
                </a:cubicBezTo>
                <a:cubicBezTo>
                  <a:pt x="142" y="154"/>
                  <a:pt x="143" y="147"/>
                  <a:pt x="139" y="142"/>
                </a:cubicBezTo>
                <a:cubicBezTo>
                  <a:pt x="92" y="80"/>
                  <a:pt x="92" y="80"/>
                  <a:pt x="92" y="80"/>
                </a:cubicBezTo>
                <a:cubicBezTo>
                  <a:pt x="92" y="80"/>
                  <a:pt x="92" y="80"/>
                  <a:pt x="92" y="80"/>
                </a:cubicBezTo>
                <a:close/>
                <a:moveTo>
                  <a:pt x="92" y="80"/>
                </a:moveTo>
                <a:cubicBezTo>
                  <a:pt x="92" y="80"/>
                  <a:pt x="92" y="80"/>
                  <a:pt x="92" y="8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2" name="Freeform 29">
            <a:extLst>
              <a:ext uri="{FF2B5EF4-FFF2-40B4-BE49-F238E27FC236}">
                <a16:creationId xmlns="" xmlns:a16="http://schemas.microsoft.com/office/drawing/2014/main" id="{69131205-5642-49BD-B83C-1014E0F9BAB3}"/>
              </a:ext>
            </a:extLst>
          </p:cNvPr>
          <p:cNvSpPr>
            <a:spLocks noEditPoints="1"/>
          </p:cNvSpPr>
          <p:nvPr/>
        </p:nvSpPr>
        <p:spPr bwMode="auto">
          <a:xfrm>
            <a:off x="7289925" y="2795065"/>
            <a:ext cx="158095" cy="165623"/>
          </a:xfrm>
          <a:custGeom>
            <a:avLst/>
            <a:gdLst/>
            <a:ahLst/>
            <a:cxnLst>
              <a:cxn ang="0">
                <a:pos x="111" y="2"/>
              </a:cxn>
              <a:cxn ang="0">
                <a:pos x="104" y="0"/>
              </a:cxn>
              <a:cxn ang="0">
                <a:pos x="97" y="2"/>
              </a:cxn>
              <a:cxn ang="0">
                <a:pos x="93" y="10"/>
              </a:cxn>
              <a:cxn ang="0">
                <a:pos x="88" y="88"/>
              </a:cxn>
              <a:cxn ang="0">
                <a:pos x="88" y="88"/>
              </a:cxn>
              <a:cxn ang="0">
                <a:pos x="87" y="88"/>
              </a:cxn>
              <a:cxn ang="0">
                <a:pos x="87" y="88"/>
              </a:cxn>
              <a:cxn ang="0">
                <a:pos x="87" y="88"/>
              </a:cxn>
              <a:cxn ang="0">
                <a:pos x="80" y="10"/>
              </a:cxn>
              <a:cxn ang="0">
                <a:pos x="73" y="1"/>
              </a:cxn>
              <a:cxn ang="0">
                <a:pos x="69" y="0"/>
              </a:cxn>
              <a:cxn ang="0">
                <a:pos x="61" y="3"/>
              </a:cxn>
              <a:cxn ang="0">
                <a:pos x="13" y="88"/>
              </a:cxn>
              <a:cxn ang="0">
                <a:pos x="52" y="156"/>
              </a:cxn>
              <a:cxn ang="0">
                <a:pos x="83" y="174"/>
              </a:cxn>
              <a:cxn ang="0">
                <a:pos x="88" y="176"/>
              </a:cxn>
              <a:cxn ang="0">
                <a:pos x="94" y="174"/>
              </a:cxn>
              <a:cxn ang="0">
                <a:pos x="124" y="155"/>
              </a:cxn>
              <a:cxn ang="0">
                <a:pos x="150" y="139"/>
              </a:cxn>
              <a:cxn ang="0">
                <a:pos x="161" y="86"/>
              </a:cxn>
              <a:cxn ang="0">
                <a:pos x="111" y="2"/>
              </a:cxn>
              <a:cxn ang="0">
                <a:pos x="111" y="2"/>
              </a:cxn>
              <a:cxn ang="0">
                <a:pos x="111" y="2"/>
              </a:cxn>
            </a:cxnLst>
            <a:rect l="0" t="0" r="r" b="b"/>
            <a:pathLst>
              <a:path w="169" h="176">
                <a:moveTo>
                  <a:pt x="111" y="2"/>
                </a:moveTo>
                <a:cubicBezTo>
                  <a:pt x="109" y="1"/>
                  <a:pt x="106" y="0"/>
                  <a:pt x="104" y="0"/>
                </a:cubicBezTo>
                <a:cubicBezTo>
                  <a:pt x="101" y="0"/>
                  <a:pt x="99" y="1"/>
                  <a:pt x="97" y="2"/>
                </a:cubicBezTo>
                <a:cubicBezTo>
                  <a:pt x="94" y="4"/>
                  <a:pt x="93" y="7"/>
                  <a:pt x="93" y="10"/>
                </a:cubicBezTo>
                <a:cubicBezTo>
                  <a:pt x="88" y="88"/>
                  <a:pt x="88" y="88"/>
                  <a:pt x="88" y="88"/>
                </a:cubicBezTo>
                <a:cubicBezTo>
                  <a:pt x="88" y="88"/>
                  <a:pt x="88" y="88"/>
                  <a:pt x="88" y="88"/>
                </a:cubicBezTo>
                <a:cubicBezTo>
                  <a:pt x="87" y="88"/>
                  <a:pt x="87" y="88"/>
                  <a:pt x="87" y="88"/>
                </a:cubicBezTo>
                <a:cubicBezTo>
                  <a:pt x="87" y="88"/>
                  <a:pt x="87" y="88"/>
                  <a:pt x="87" y="88"/>
                </a:cubicBezTo>
                <a:cubicBezTo>
                  <a:pt x="87" y="88"/>
                  <a:pt x="87" y="88"/>
                  <a:pt x="87" y="88"/>
                </a:cubicBezTo>
                <a:cubicBezTo>
                  <a:pt x="80" y="10"/>
                  <a:pt x="80" y="10"/>
                  <a:pt x="80" y="10"/>
                </a:cubicBezTo>
                <a:cubicBezTo>
                  <a:pt x="79" y="6"/>
                  <a:pt x="77" y="3"/>
                  <a:pt x="73" y="1"/>
                </a:cubicBezTo>
                <a:cubicBezTo>
                  <a:pt x="72" y="0"/>
                  <a:pt x="70" y="0"/>
                  <a:pt x="69" y="0"/>
                </a:cubicBezTo>
                <a:cubicBezTo>
                  <a:pt x="66" y="0"/>
                  <a:pt x="63" y="1"/>
                  <a:pt x="61" y="3"/>
                </a:cubicBezTo>
                <a:cubicBezTo>
                  <a:pt x="40" y="22"/>
                  <a:pt x="18" y="75"/>
                  <a:pt x="13" y="88"/>
                </a:cubicBezTo>
                <a:cubicBezTo>
                  <a:pt x="0" y="128"/>
                  <a:pt x="25" y="142"/>
                  <a:pt x="52" y="156"/>
                </a:cubicBezTo>
                <a:cubicBezTo>
                  <a:pt x="63" y="161"/>
                  <a:pt x="73" y="167"/>
                  <a:pt x="83" y="174"/>
                </a:cubicBezTo>
                <a:cubicBezTo>
                  <a:pt x="84" y="175"/>
                  <a:pt x="86" y="176"/>
                  <a:pt x="88" y="176"/>
                </a:cubicBezTo>
                <a:cubicBezTo>
                  <a:pt x="90" y="176"/>
                  <a:pt x="92" y="175"/>
                  <a:pt x="94" y="174"/>
                </a:cubicBezTo>
                <a:cubicBezTo>
                  <a:pt x="103" y="166"/>
                  <a:pt x="113" y="161"/>
                  <a:pt x="124" y="155"/>
                </a:cubicBezTo>
                <a:cubicBezTo>
                  <a:pt x="133" y="150"/>
                  <a:pt x="142" y="145"/>
                  <a:pt x="150" y="139"/>
                </a:cubicBezTo>
                <a:cubicBezTo>
                  <a:pt x="166" y="125"/>
                  <a:pt x="169" y="109"/>
                  <a:pt x="161" y="86"/>
                </a:cubicBezTo>
                <a:cubicBezTo>
                  <a:pt x="156" y="73"/>
                  <a:pt x="133" y="21"/>
                  <a:pt x="111" y="2"/>
                </a:cubicBezTo>
                <a:close/>
                <a:moveTo>
                  <a:pt x="111" y="2"/>
                </a:moveTo>
                <a:cubicBezTo>
                  <a:pt x="111" y="2"/>
                  <a:pt x="111" y="2"/>
                  <a:pt x="111"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3" name="Freeform 30">
            <a:extLst>
              <a:ext uri="{FF2B5EF4-FFF2-40B4-BE49-F238E27FC236}">
                <a16:creationId xmlns="" xmlns:a16="http://schemas.microsoft.com/office/drawing/2014/main" id="{5700B597-72DF-489A-9AE3-8F7EE782A6C0}"/>
              </a:ext>
            </a:extLst>
          </p:cNvPr>
          <p:cNvSpPr>
            <a:spLocks noEditPoints="1"/>
          </p:cNvSpPr>
          <p:nvPr/>
        </p:nvSpPr>
        <p:spPr bwMode="auto">
          <a:xfrm>
            <a:off x="7164955" y="2725804"/>
            <a:ext cx="162612" cy="143038"/>
          </a:xfrm>
          <a:custGeom>
            <a:avLst/>
            <a:gdLst/>
            <a:ahLst/>
            <a:cxnLst>
              <a:cxn ang="0">
                <a:pos x="171" y="54"/>
              </a:cxn>
              <a:cxn ang="0">
                <a:pos x="162" y="50"/>
              </a:cxn>
              <a:cxn ang="0">
                <a:pos x="159" y="50"/>
              </a:cxn>
              <a:cxn ang="0">
                <a:pos x="84" y="71"/>
              </a:cxn>
              <a:cxn ang="0">
                <a:pos x="84" y="71"/>
              </a:cxn>
              <a:cxn ang="0">
                <a:pos x="84" y="71"/>
              </a:cxn>
              <a:cxn ang="0">
                <a:pos x="84" y="70"/>
              </a:cxn>
              <a:cxn ang="0">
                <a:pos x="84" y="70"/>
              </a:cxn>
              <a:cxn ang="0">
                <a:pos x="155" y="39"/>
              </a:cxn>
              <a:cxn ang="0">
                <a:pos x="158" y="37"/>
              </a:cxn>
              <a:cxn ang="0">
                <a:pos x="162" y="27"/>
              </a:cxn>
              <a:cxn ang="0">
                <a:pos x="156" y="18"/>
              </a:cxn>
              <a:cxn ang="0">
                <a:pos x="60" y="0"/>
              </a:cxn>
              <a:cxn ang="0">
                <a:pos x="60" y="0"/>
              </a:cxn>
              <a:cxn ang="0">
                <a:pos x="27" y="10"/>
              </a:cxn>
              <a:cxn ang="0">
                <a:pos x="8" y="59"/>
              </a:cxn>
              <a:cxn ang="0">
                <a:pos x="1" y="94"/>
              </a:cxn>
              <a:cxn ang="0">
                <a:pos x="5" y="104"/>
              </a:cxn>
              <a:cxn ang="0">
                <a:pos x="32" y="126"/>
              </a:cxn>
              <a:cxn ang="0">
                <a:pos x="78" y="153"/>
              </a:cxn>
              <a:cxn ang="0">
                <a:pos x="109" y="140"/>
              </a:cxn>
              <a:cxn ang="0">
                <a:pos x="110" y="139"/>
              </a:cxn>
              <a:cxn ang="0">
                <a:pos x="142" y="108"/>
              </a:cxn>
              <a:cxn ang="0">
                <a:pos x="172" y="66"/>
              </a:cxn>
              <a:cxn ang="0">
                <a:pos x="171" y="54"/>
              </a:cxn>
              <a:cxn ang="0">
                <a:pos x="171" y="54"/>
              </a:cxn>
              <a:cxn ang="0">
                <a:pos x="171" y="54"/>
              </a:cxn>
            </a:cxnLst>
            <a:rect l="0" t="0" r="r" b="b"/>
            <a:pathLst>
              <a:path w="174" h="153">
                <a:moveTo>
                  <a:pt x="171" y="54"/>
                </a:moveTo>
                <a:cubicBezTo>
                  <a:pt x="169" y="51"/>
                  <a:pt x="165" y="50"/>
                  <a:pt x="162" y="50"/>
                </a:cubicBezTo>
                <a:cubicBezTo>
                  <a:pt x="161" y="50"/>
                  <a:pt x="160" y="50"/>
                  <a:pt x="159" y="50"/>
                </a:cubicBezTo>
                <a:cubicBezTo>
                  <a:pt x="84" y="71"/>
                  <a:pt x="84" y="71"/>
                  <a:pt x="84" y="71"/>
                </a:cubicBezTo>
                <a:cubicBezTo>
                  <a:pt x="84" y="71"/>
                  <a:pt x="84" y="71"/>
                  <a:pt x="84" y="71"/>
                </a:cubicBezTo>
                <a:cubicBezTo>
                  <a:pt x="84" y="71"/>
                  <a:pt x="84" y="71"/>
                  <a:pt x="84" y="71"/>
                </a:cubicBezTo>
                <a:cubicBezTo>
                  <a:pt x="84" y="71"/>
                  <a:pt x="83" y="70"/>
                  <a:pt x="84" y="70"/>
                </a:cubicBezTo>
                <a:cubicBezTo>
                  <a:pt x="84" y="70"/>
                  <a:pt x="84" y="70"/>
                  <a:pt x="84" y="70"/>
                </a:cubicBezTo>
                <a:cubicBezTo>
                  <a:pt x="155" y="39"/>
                  <a:pt x="155" y="39"/>
                  <a:pt x="155" y="39"/>
                </a:cubicBezTo>
                <a:cubicBezTo>
                  <a:pt x="156" y="38"/>
                  <a:pt x="157" y="38"/>
                  <a:pt x="158" y="37"/>
                </a:cubicBezTo>
                <a:cubicBezTo>
                  <a:pt x="161" y="35"/>
                  <a:pt x="162" y="31"/>
                  <a:pt x="162" y="27"/>
                </a:cubicBezTo>
                <a:cubicBezTo>
                  <a:pt x="161" y="23"/>
                  <a:pt x="159" y="20"/>
                  <a:pt x="156" y="18"/>
                </a:cubicBezTo>
                <a:cubicBezTo>
                  <a:pt x="131" y="5"/>
                  <a:pt x="74" y="0"/>
                  <a:pt x="60" y="0"/>
                </a:cubicBezTo>
                <a:cubicBezTo>
                  <a:pt x="60" y="0"/>
                  <a:pt x="60" y="0"/>
                  <a:pt x="60" y="0"/>
                </a:cubicBezTo>
                <a:cubicBezTo>
                  <a:pt x="46" y="0"/>
                  <a:pt x="35" y="4"/>
                  <a:pt x="27" y="10"/>
                </a:cubicBezTo>
                <a:cubicBezTo>
                  <a:pt x="14" y="21"/>
                  <a:pt x="11" y="40"/>
                  <a:pt x="8" y="59"/>
                </a:cubicBezTo>
                <a:cubicBezTo>
                  <a:pt x="7" y="71"/>
                  <a:pt x="5" y="82"/>
                  <a:pt x="1" y="94"/>
                </a:cubicBezTo>
                <a:cubicBezTo>
                  <a:pt x="0" y="98"/>
                  <a:pt x="1" y="102"/>
                  <a:pt x="5" y="104"/>
                </a:cubicBezTo>
                <a:cubicBezTo>
                  <a:pt x="15" y="111"/>
                  <a:pt x="24" y="119"/>
                  <a:pt x="32" y="126"/>
                </a:cubicBezTo>
                <a:cubicBezTo>
                  <a:pt x="47" y="140"/>
                  <a:pt x="61" y="153"/>
                  <a:pt x="78" y="153"/>
                </a:cubicBezTo>
                <a:cubicBezTo>
                  <a:pt x="87" y="153"/>
                  <a:pt x="97" y="149"/>
                  <a:pt x="109" y="140"/>
                </a:cubicBezTo>
                <a:cubicBezTo>
                  <a:pt x="109" y="140"/>
                  <a:pt x="110" y="139"/>
                  <a:pt x="110" y="139"/>
                </a:cubicBezTo>
                <a:cubicBezTo>
                  <a:pt x="115" y="135"/>
                  <a:pt x="128" y="123"/>
                  <a:pt x="142" y="108"/>
                </a:cubicBezTo>
                <a:cubicBezTo>
                  <a:pt x="153" y="97"/>
                  <a:pt x="167" y="80"/>
                  <a:pt x="172" y="66"/>
                </a:cubicBezTo>
                <a:cubicBezTo>
                  <a:pt x="174" y="62"/>
                  <a:pt x="174" y="57"/>
                  <a:pt x="171" y="54"/>
                </a:cubicBezTo>
                <a:close/>
                <a:moveTo>
                  <a:pt x="171" y="54"/>
                </a:moveTo>
                <a:cubicBezTo>
                  <a:pt x="171" y="54"/>
                  <a:pt x="171" y="54"/>
                  <a:pt x="171" y="5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4" name="Freeform 31">
            <a:extLst>
              <a:ext uri="{FF2B5EF4-FFF2-40B4-BE49-F238E27FC236}">
                <a16:creationId xmlns="" xmlns:a16="http://schemas.microsoft.com/office/drawing/2014/main" id="{41502565-9436-424F-A45D-5952B2E5AEF8}"/>
              </a:ext>
            </a:extLst>
          </p:cNvPr>
          <p:cNvSpPr>
            <a:spLocks noEditPoints="1"/>
          </p:cNvSpPr>
          <p:nvPr/>
        </p:nvSpPr>
        <p:spPr bwMode="auto">
          <a:xfrm>
            <a:off x="7366714" y="2560181"/>
            <a:ext cx="158095" cy="153578"/>
          </a:xfrm>
          <a:custGeom>
            <a:avLst/>
            <a:gdLst/>
            <a:ahLst/>
            <a:cxnLst>
              <a:cxn ang="0">
                <a:pos x="40" y="148"/>
              </a:cxn>
              <a:cxn ang="0">
                <a:pos x="41" y="159"/>
              </a:cxn>
              <a:cxn ang="0">
                <a:pos x="49" y="164"/>
              </a:cxn>
              <a:cxn ang="0">
                <a:pos x="52" y="163"/>
              </a:cxn>
              <a:cxn ang="0">
                <a:pos x="99" y="141"/>
              </a:cxn>
              <a:cxn ang="0">
                <a:pos x="135" y="116"/>
              </a:cxn>
              <a:cxn ang="0">
                <a:pos x="136" y="115"/>
              </a:cxn>
              <a:cxn ang="0">
                <a:pos x="138" y="37"/>
              </a:cxn>
              <a:cxn ang="0">
                <a:pos x="121" y="6"/>
              </a:cxn>
              <a:cxn ang="0">
                <a:pos x="112" y="0"/>
              </a:cxn>
              <a:cxn ang="0">
                <a:pos x="111" y="0"/>
              </a:cxn>
              <a:cxn ang="0">
                <a:pos x="92" y="1"/>
              </a:cxn>
              <a:cxn ang="0">
                <a:pos x="76" y="1"/>
              </a:cxn>
              <a:cxn ang="0">
                <a:pos x="62" y="1"/>
              </a:cxn>
              <a:cxn ang="0">
                <a:pos x="24" y="10"/>
              </a:cxn>
              <a:cxn ang="0">
                <a:pos x="9" y="41"/>
              </a:cxn>
              <a:cxn ang="0">
                <a:pos x="9" y="138"/>
              </a:cxn>
              <a:cxn ang="0">
                <a:pos x="16" y="145"/>
              </a:cxn>
              <a:cxn ang="0">
                <a:pos x="19" y="146"/>
              </a:cxn>
              <a:cxn ang="0">
                <a:pos x="27" y="143"/>
              </a:cxn>
              <a:cxn ang="0">
                <a:pos x="29" y="141"/>
              </a:cxn>
              <a:cxn ang="0">
                <a:pos x="72" y="77"/>
              </a:cxn>
              <a:cxn ang="0">
                <a:pos x="73" y="77"/>
              </a:cxn>
              <a:cxn ang="0">
                <a:pos x="73" y="77"/>
              </a:cxn>
              <a:cxn ang="0">
                <a:pos x="73" y="77"/>
              </a:cxn>
              <a:cxn ang="0">
                <a:pos x="73" y="78"/>
              </a:cxn>
              <a:cxn ang="0">
                <a:pos x="40" y="148"/>
              </a:cxn>
              <a:cxn ang="0">
                <a:pos x="40" y="148"/>
              </a:cxn>
              <a:cxn ang="0">
                <a:pos x="40" y="148"/>
              </a:cxn>
            </a:cxnLst>
            <a:rect l="0" t="0" r="r" b="b"/>
            <a:pathLst>
              <a:path w="169" h="164">
                <a:moveTo>
                  <a:pt x="40" y="148"/>
                </a:moveTo>
                <a:cubicBezTo>
                  <a:pt x="38" y="152"/>
                  <a:pt x="38" y="156"/>
                  <a:pt x="41" y="159"/>
                </a:cubicBezTo>
                <a:cubicBezTo>
                  <a:pt x="43" y="162"/>
                  <a:pt x="46" y="164"/>
                  <a:pt x="49" y="164"/>
                </a:cubicBezTo>
                <a:cubicBezTo>
                  <a:pt x="50" y="164"/>
                  <a:pt x="51" y="164"/>
                  <a:pt x="52" y="163"/>
                </a:cubicBezTo>
                <a:cubicBezTo>
                  <a:pt x="67" y="160"/>
                  <a:pt x="86" y="150"/>
                  <a:pt x="99" y="141"/>
                </a:cubicBezTo>
                <a:cubicBezTo>
                  <a:pt x="116" y="130"/>
                  <a:pt x="130" y="120"/>
                  <a:pt x="135" y="116"/>
                </a:cubicBezTo>
                <a:cubicBezTo>
                  <a:pt x="136" y="115"/>
                  <a:pt x="136" y="115"/>
                  <a:pt x="136" y="115"/>
                </a:cubicBezTo>
                <a:cubicBezTo>
                  <a:pt x="169" y="87"/>
                  <a:pt x="154" y="62"/>
                  <a:pt x="138" y="37"/>
                </a:cubicBezTo>
                <a:cubicBezTo>
                  <a:pt x="132" y="27"/>
                  <a:pt x="125" y="17"/>
                  <a:pt x="121" y="6"/>
                </a:cubicBezTo>
                <a:cubicBezTo>
                  <a:pt x="119" y="2"/>
                  <a:pt x="116" y="0"/>
                  <a:pt x="112" y="0"/>
                </a:cubicBezTo>
                <a:cubicBezTo>
                  <a:pt x="112" y="0"/>
                  <a:pt x="112" y="0"/>
                  <a:pt x="111" y="0"/>
                </a:cubicBezTo>
                <a:cubicBezTo>
                  <a:pt x="105" y="1"/>
                  <a:pt x="98" y="1"/>
                  <a:pt x="92" y="1"/>
                </a:cubicBezTo>
                <a:cubicBezTo>
                  <a:pt x="86" y="1"/>
                  <a:pt x="81" y="1"/>
                  <a:pt x="76" y="1"/>
                </a:cubicBezTo>
                <a:cubicBezTo>
                  <a:pt x="71" y="1"/>
                  <a:pt x="66" y="1"/>
                  <a:pt x="62" y="1"/>
                </a:cubicBezTo>
                <a:cubicBezTo>
                  <a:pt x="47" y="1"/>
                  <a:pt x="34" y="2"/>
                  <a:pt x="24" y="10"/>
                </a:cubicBezTo>
                <a:cubicBezTo>
                  <a:pt x="17" y="17"/>
                  <a:pt x="11" y="27"/>
                  <a:pt x="9" y="41"/>
                </a:cubicBezTo>
                <a:cubicBezTo>
                  <a:pt x="6" y="54"/>
                  <a:pt x="0" y="111"/>
                  <a:pt x="9" y="138"/>
                </a:cubicBezTo>
                <a:cubicBezTo>
                  <a:pt x="10" y="142"/>
                  <a:pt x="13" y="145"/>
                  <a:pt x="16" y="145"/>
                </a:cubicBezTo>
                <a:cubicBezTo>
                  <a:pt x="17" y="146"/>
                  <a:pt x="18" y="146"/>
                  <a:pt x="19" y="146"/>
                </a:cubicBezTo>
                <a:cubicBezTo>
                  <a:pt x="22" y="146"/>
                  <a:pt x="24" y="145"/>
                  <a:pt x="27" y="143"/>
                </a:cubicBezTo>
                <a:cubicBezTo>
                  <a:pt x="27" y="143"/>
                  <a:pt x="28" y="142"/>
                  <a:pt x="29" y="141"/>
                </a:cubicBezTo>
                <a:cubicBezTo>
                  <a:pt x="72" y="77"/>
                  <a:pt x="72" y="77"/>
                  <a:pt x="72" y="77"/>
                </a:cubicBezTo>
                <a:cubicBezTo>
                  <a:pt x="73" y="77"/>
                  <a:pt x="73" y="77"/>
                  <a:pt x="73" y="77"/>
                </a:cubicBezTo>
                <a:cubicBezTo>
                  <a:pt x="73" y="77"/>
                  <a:pt x="73" y="77"/>
                  <a:pt x="73" y="77"/>
                </a:cubicBezTo>
                <a:cubicBezTo>
                  <a:pt x="73" y="77"/>
                  <a:pt x="73" y="77"/>
                  <a:pt x="73" y="77"/>
                </a:cubicBezTo>
                <a:cubicBezTo>
                  <a:pt x="74" y="77"/>
                  <a:pt x="74" y="77"/>
                  <a:pt x="73" y="78"/>
                </a:cubicBezTo>
                <a:lnTo>
                  <a:pt x="40" y="148"/>
                </a:lnTo>
                <a:close/>
                <a:moveTo>
                  <a:pt x="40" y="148"/>
                </a:moveTo>
                <a:cubicBezTo>
                  <a:pt x="40" y="148"/>
                  <a:pt x="40" y="148"/>
                  <a:pt x="40" y="148"/>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5" name="Freeform 32">
            <a:extLst>
              <a:ext uri="{FF2B5EF4-FFF2-40B4-BE49-F238E27FC236}">
                <a16:creationId xmlns="" xmlns:a16="http://schemas.microsoft.com/office/drawing/2014/main" id="{56BE6344-A534-4A7D-A509-7E641C8ED077}"/>
              </a:ext>
            </a:extLst>
          </p:cNvPr>
          <p:cNvSpPr>
            <a:spLocks noEditPoints="1"/>
          </p:cNvSpPr>
          <p:nvPr/>
        </p:nvSpPr>
        <p:spPr bwMode="auto">
          <a:xfrm>
            <a:off x="7411884" y="2706231"/>
            <a:ext cx="165623" cy="143038"/>
          </a:xfrm>
          <a:custGeom>
            <a:avLst/>
            <a:gdLst/>
            <a:ahLst/>
            <a:cxnLst>
              <a:cxn ang="0">
                <a:pos x="163" y="52"/>
              </a:cxn>
              <a:cxn ang="0">
                <a:pos x="114" y="0"/>
              </a:cxn>
              <a:cxn ang="0">
                <a:pos x="104" y="1"/>
              </a:cxn>
              <a:cxn ang="0">
                <a:pos x="11" y="32"/>
              </a:cxn>
              <a:cxn ang="0">
                <a:pos x="7" y="43"/>
              </a:cxn>
              <a:cxn ang="0">
                <a:pos x="15" y="52"/>
              </a:cxn>
              <a:cxn ang="0">
                <a:pos x="90" y="73"/>
              </a:cxn>
              <a:cxn ang="0">
                <a:pos x="90" y="73"/>
              </a:cxn>
              <a:cxn ang="0">
                <a:pos x="90" y="74"/>
              </a:cxn>
              <a:cxn ang="0">
                <a:pos x="90" y="74"/>
              </a:cxn>
              <a:cxn ang="0">
                <a:pos x="90" y="74"/>
              </a:cxn>
              <a:cxn ang="0">
                <a:pos x="13" y="64"/>
              </a:cxn>
              <a:cxn ang="0">
                <a:pos x="11" y="64"/>
              </a:cxn>
              <a:cxn ang="0">
                <a:pos x="4" y="67"/>
              </a:cxn>
              <a:cxn ang="0">
                <a:pos x="0" y="77"/>
              </a:cxn>
              <a:cxn ang="0">
                <a:pos x="1" y="81"/>
              </a:cxn>
              <a:cxn ang="0">
                <a:pos x="75" y="145"/>
              </a:cxn>
              <a:cxn ang="0">
                <a:pos x="102" y="154"/>
              </a:cxn>
              <a:cxn ang="0">
                <a:pos x="128" y="144"/>
              </a:cxn>
              <a:cxn ang="0">
                <a:pos x="149" y="121"/>
              </a:cxn>
              <a:cxn ang="0">
                <a:pos x="157" y="112"/>
              </a:cxn>
              <a:cxn ang="0">
                <a:pos x="173" y="96"/>
              </a:cxn>
              <a:cxn ang="0">
                <a:pos x="175" y="85"/>
              </a:cxn>
              <a:cxn ang="0">
                <a:pos x="163" y="52"/>
              </a:cxn>
              <a:cxn ang="0">
                <a:pos x="163" y="52"/>
              </a:cxn>
              <a:cxn ang="0">
                <a:pos x="163" y="52"/>
              </a:cxn>
            </a:cxnLst>
            <a:rect l="0" t="0" r="r" b="b"/>
            <a:pathLst>
              <a:path w="177" h="154">
                <a:moveTo>
                  <a:pt x="163" y="52"/>
                </a:moveTo>
                <a:cubicBezTo>
                  <a:pt x="155" y="25"/>
                  <a:pt x="147" y="0"/>
                  <a:pt x="114" y="0"/>
                </a:cubicBezTo>
                <a:cubicBezTo>
                  <a:pt x="111" y="0"/>
                  <a:pt x="107" y="0"/>
                  <a:pt x="104" y="1"/>
                </a:cubicBezTo>
                <a:cubicBezTo>
                  <a:pt x="90" y="3"/>
                  <a:pt x="34" y="15"/>
                  <a:pt x="11" y="32"/>
                </a:cubicBezTo>
                <a:cubicBezTo>
                  <a:pt x="8" y="35"/>
                  <a:pt x="6" y="39"/>
                  <a:pt x="7" y="43"/>
                </a:cubicBezTo>
                <a:cubicBezTo>
                  <a:pt x="8" y="47"/>
                  <a:pt x="11" y="51"/>
                  <a:pt x="15" y="52"/>
                </a:cubicBezTo>
                <a:cubicBezTo>
                  <a:pt x="90" y="73"/>
                  <a:pt x="90" y="73"/>
                  <a:pt x="90" y="73"/>
                </a:cubicBezTo>
                <a:cubicBezTo>
                  <a:pt x="90" y="73"/>
                  <a:pt x="90" y="73"/>
                  <a:pt x="90" y="73"/>
                </a:cubicBezTo>
                <a:cubicBezTo>
                  <a:pt x="90" y="73"/>
                  <a:pt x="90" y="73"/>
                  <a:pt x="90" y="74"/>
                </a:cubicBezTo>
                <a:cubicBezTo>
                  <a:pt x="90" y="74"/>
                  <a:pt x="90" y="74"/>
                  <a:pt x="90" y="74"/>
                </a:cubicBezTo>
                <a:cubicBezTo>
                  <a:pt x="90" y="74"/>
                  <a:pt x="90" y="74"/>
                  <a:pt x="90" y="74"/>
                </a:cubicBezTo>
                <a:cubicBezTo>
                  <a:pt x="13" y="64"/>
                  <a:pt x="13" y="64"/>
                  <a:pt x="13" y="64"/>
                </a:cubicBezTo>
                <a:cubicBezTo>
                  <a:pt x="12" y="64"/>
                  <a:pt x="12" y="64"/>
                  <a:pt x="11" y="64"/>
                </a:cubicBezTo>
                <a:cubicBezTo>
                  <a:pt x="9" y="64"/>
                  <a:pt x="6" y="65"/>
                  <a:pt x="4" y="67"/>
                </a:cubicBezTo>
                <a:cubicBezTo>
                  <a:pt x="1" y="69"/>
                  <a:pt x="0" y="73"/>
                  <a:pt x="0" y="77"/>
                </a:cubicBezTo>
                <a:cubicBezTo>
                  <a:pt x="0" y="78"/>
                  <a:pt x="1" y="80"/>
                  <a:pt x="1" y="81"/>
                </a:cubicBezTo>
                <a:cubicBezTo>
                  <a:pt x="16" y="106"/>
                  <a:pt x="63" y="138"/>
                  <a:pt x="75" y="145"/>
                </a:cubicBezTo>
                <a:cubicBezTo>
                  <a:pt x="85" y="151"/>
                  <a:pt x="94" y="154"/>
                  <a:pt x="102" y="154"/>
                </a:cubicBezTo>
                <a:cubicBezTo>
                  <a:pt x="111" y="154"/>
                  <a:pt x="120" y="151"/>
                  <a:pt x="128" y="144"/>
                </a:cubicBezTo>
                <a:cubicBezTo>
                  <a:pt x="135" y="138"/>
                  <a:pt x="142" y="130"/>
                  <a:pt x="149" y="121"/>
                </a:cubicBezTo>
                <a:cubicBezTo>
                  <a:pt x="152" y="118"/>
                  <a:pt x="154" y="115"/>
                  <a:pt x="157" y="112"/>
                </a:cubicBezTo>
                <a:cubicBezTo>
                  <a:pt x="162" y="106"/>
                  <a:pt x="167" y="101"/>
                  <a:pt x="173" y="96"/>
                </a:cubicBezTo>
                <a:cubicBezTo>
                  <a:pt x="176" y="93"/>
                  <a:pt x="177" y="88"/>
                  <a:pt x="175" y="85"/>
                </a:cubicBezTo>
                <a:cubicBezTo>
                  <a:pt x="170" y="74"/>
                  <a:pt x="166" y="63"/>
                  <a:pt x="163" y="52"/>
                </a:cubicBezTo>
                <a:close/>
                <a:moveTo>
                  <a:pt x="163" y="52"/>
                </a:moveTo>
                <a:cubicBezTo>
                  <a:pt x="163" y="52"/>
                  <a:pt x="163" y="52"/>
                  <a:pt x="163" y="5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6" name="Freeform 33">
            <a:extLst>
              <a:ext uri="{FF2B5EF4-FFF2-40B4-BE49-F238E27FC236}">
                <a16:creationId xmlns="" xmlns:a16="http://schemas.microsoft.com/office/drawing/2014/main" id="{03CBBBC8-428F-4D11-8B36-A2324B2DE39F}"/>
              </a:ext>
            </a:extLst>
          </p:cNvPr>
          <p:cNvSpPr>
            <a:spLocks noEditPoints="1"/>
          </p:cNvSpPr>
          <p:nvPr/>
        </p:nvSpPr>
        <p:spPr bwMode="auto">
          <a:xfrm>
            <a:off x="7332084" y="2713759"/>
            <a:ext cx="64744" cy="58721"/>
          </a:xfrm>
          <a:custGeom>
            <a:avLst/>
            <a:gdLst/>
            <a:ahLst/>
            <a:cxnLst>
              <a:cxn ang="0">
                <a:pos x="33" y="0"/>
              </a:cxn>
              <a:cxn ang="0">
                <a:pos x="20" y="4"/>
              </a:cxn>
              <a:cxn ang="0">
                <a:pos x="9" y="48"/>
              </a:cxn>
              <a:cxn ang="0">
                <a:pos x="36" y="63"/>
              </a:cxn>
              <a:cxn ang="0">
                <a:pos x="52" y="59"/>
              </a:cxn>
              <a:cxn ang="0">
                <a:pos x="59" y="53"/>
              </a:cxn>
              <a:cxn ang="0">
                <a:pos x="63" y="15"/>
              </a:cxn>
              <a:cxn ang="0">
                <a:pos x="36" y="0"/>
              </a:cxn>
              <a:cxn ang="0">
                <a:pos x="33" y="0"/>
              </a:cxn>
              <a:cxn ang="0">
                <a:pos x="33" y="0"/>
              </a:cxn>
              <a:cxn ang="0">
                <a:pos x="33" y="0"/>
              </a:cxn>
            </a:cxnLst>
            <a:rect l="0" t="0" r="r" b="b"/>
            <a:pathLst>
              <a:path w="70" h="63">
                <a:moveTo>
                  <a:pt x="33" y="0"/>
                </a:moveTo>
                <a:cubicBezTo>
                  <a:pt x="28" y="0"/>
                  <a:pt x="24" y="2"/>
                  <a:pt x="20" y="4"/>
                </a:cubicBezTo>
                <a:cubicBezTo>
                  <a:pt x="5" y="13"/>
                  <a:pt x="0" y="33"/>
                  <a:pt x="9" y="48"/>
                </a:cubicBezTo>
                <a:cubicBezTo>
                  <a:pt x="15" y="58"/>
                  <a:pt x="25" y="63"/>
                  <a:pt x="36" y="63"/>
                </a:cubicBezTo>
                <a:cubicBezTo>
                  <a:pt x="41" y="63"/>
                  <a:pt x="47" y="62"/>
                  <a:pt x="52" y="59"/>
                </a:cubicBezTo>
                <a:cubicBezTo>
                  <a:pt x="55" y="57"/>
                  <a:pt x="57" y="55"/>
                  <a:pt x="59" y="53"/>
                </a:cubicBezTo>
                <a:cubicBezTo>
                  <a:pt x="68" y="43"/>
                  <a:pt x="70" y="27"/>
                  <a:pt x="63" y="15"/>
                </a:cubicBezTo>
                <a:cubicBezTo>
                  <a:pt x="57" y="5"/>
                  <a:pt x="46" y="0"/>
                  <a:pt x="36" y="0"/>
                </a:cubicBezTo>
                <a:cubicBezTo>
                  <a:pt x="35" y="0"/>
                  <a:pt x="34" y="0"/>
                  <a:pt x="33" y="0"/>
                </a:cubicBezTo>
                <a:close/>
                <a:moveTo>
                  <a:pt x="33" y="0"/>
                </a:moveTo>
                <a:cubicBezTo>
                  <a:pt x="33" y="0"/>
                  <a:pt x="33" y="0"/>
                  <a:pt x="33" y="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9" name="椭圆 138">
            <a:extLst>
              <a:ext uri="{FF2B5EF4-FFF2-40B4-BE49-F238E27FC236}">
                <a16:creationId xmlns="" xmlns:a16="http://schemas.microsoft.com/office/drawing/2014/main" id="{90A07248-E7E2-4DD3-9726-EA203EC43161}"/>
              </a:ext>
            </a:extLst>
          </p:cNvPr>
          <p:cNvSpPr/>
          <p:nvPr/>
        </p:nvSpPr>
        <p:spPr>
          <a:xfrm>
            <a:off x="1066783" y="1671784"/>
            <a:ext cx="1714208" cy="171420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 xmlns:a16="http://schemas.microsoft.com/office/drawing/2014/main" id="{5DD867E9-96CC-4C09-9B3E-8D77853ED5BE}"/>
              </a:ext>
            </a:extLst>
          </p:cNvPr>
          <p:cNvSpPr/>
          <p:nvPr/>
        </p:nvSpPr>
        <p:spPr>
          <a:xfrm>
            <a:off x="3826430" y="1668245"/>
            <a:ext cx="1714208" cy="171420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 xmlns:a16="http://schemas.microsoft.com/office/drawing/2014/main" id="{29CFEA33-32F6-43CF-88B4-CFBC2B65420F}"/>
              </a:ext>
            </a:extLst>
          </p:cNvPr>
          <p:cNvSpPr/>
          <p:nvPr/>
        </p:nvSpPr>
        <p:spPr>
          <a:xfrm>
            <a:off x="6594318" y="1679892"/>
            <a:ext cx="1714208" cy="171420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 xmlns:a16="http://schemas.microsoft.com/office/drawing/2014/main" id="{4B029A4E-2D00-4F67-A804-BC613F14EE2E}"/>
              </a:ext>
            </a:extLst>
          </p:cNvPr>
          <p:cNvSpPr/>
          <p:nvPr/>
        </p:nvSpPr>
        <p:spPr>
          <a:xfrm>
            <a:off x="9354181" y="1680258"/>
            <a:ext cx="1714208" cy="171420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80641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53">
            <a:extLst>
              <a:ext uri="{FF2B5EF4-FFF2-40B4-BE49-F238E27FC236}">
                <a16:creationId xmlns="" xmlns:a16="http://schemas.microsoft.com/office/drawing/2014/main" id="{0DDBCFEB-F646-49B1-9B0F-CFE10EF96D7A}"/>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85" name="矩形 84">
            <a:extLst>
              <a:ext uri="{FF2B5EF4-FFF2-40B4-BE49-F238E27FC236}">
                <a16:creationId xmlns="" xmlns:a16="http://schemas.microsoft.com/office/drawing/2014/main" id="{FF281AB8-786A-48F8-943D-8302246EEEA7}"/>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a:extLst>
              <a:ext uri="{FF2B5EF4-FFF2-40B4-BE49-F238E27FC236}">
                <a16:creationId xmlns="" xmlns:a16="http://schemas.microsoft.com/office/drawing/2014/main" id="{B22174C8-3FA2-43B8-808E-024DC7FA8954}"/>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71" name="矩形 70">
            <a:extLst>
              <a:ext uri="{FF2B5EF4-FFF2-40B4-BE49-F238E27FC236}">
                <a16:creationId xmlns="" xmlns:a16="http://schemas.microsoft.com/office/drawing/2014/main" id="{628A9811-5D23-41D0-AC9B-1A506D3A12A3}"/>
              </a:ext>
            </a:extLst>
          </p:cNvPr>
          <p:cNvSpPr/>
          <p:nvPr/>
        </p:nvSpPr>
        <p:spPr>
          <a:xfrm>
            <a:off x="0" y="2764652"/>
            <a:ext cx="12192000" cy="647164"/>
          </a:xfrm>
          <a:prstGeom prst="rect">
            <a:avLst/>
          </a:prstGeom>
          <a:blipFill dpi="0" rotWithShape="1">
            <a:blip r:embed="rId4">
              <a:alphaModFix amt="55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文本框 80">
            <a:extLst>
              <a:ext uri="{FF2B5EF4-FFF2-40B4-BE49-F238E27FC236}">
                <a16:creationId xmlns="" xmlns:a16="http://schemas.microsoft.com/office/drawing/2014/main" id="{40FA7510-C10E-42A1-A1E6-D4FFDECF5D73}"/>
              </a:ext>
            </a:extLst>
          </p:cNvPr>
          <p:cNvSpPr txBox="1"/>
          <p:nvPr/>
        </p:nvSpPr>
        <p:spPr>
          <a:xfrm>
            <a:off x="592903" y="4803080"/>
            <a:ext cx="2165350" cy="1862761"/>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ctr"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a:t>
            </a:r>
          </a:p>
        </p:txBody>
      </p:sp>
      <p:sp>
        <p:nvSpPr>
          <p:cNvPr id="82" name="文本框 81">
            <a:extLst>
              <a:ext uri="{FF2B5EF4-FFF2-40B4-BE49-F238E27FC236}">
                <a16:creationId xmlns="" xmlns:a16="http://schemas.microsoft.com/office/drawing/2014/main" id="{AE71CD77-60CA-4446-8031-F996A05B56ED}"/>
              </a:ext>
            </a:extLst>
          </p:cNvPr>
          <p:cNvSpPr txBox="1"/>
          <p:nvPr/>
        </p:nvSpPr>
        <p:spPr>
          <a:xfrm>
            <a:off x="818474" y="4197302"/>
            <a:ext cx="1714208" cy="578721"/>
          </a:xfrm>
          <a:prstGeom prst="rect">
            <a:avLst/>
          </a:prstGeom>
          <a:noFill/>
          <a:ln>
            <a:noFill/>
          </a:ln>
        </p:spPr>
        <p:txBody>
          <a:bodyPr wrap="none" lIns="180000" tIns="180000" rIns="180000" bIns="180000" rtlCol="0">
            <a:noAutofit/>
          </a:bodyPr>
          <a:lstStyle/>
          <a:p>
            <a:pPr algn="ctr"/>
            <a:r>
              <a:rPr lang="zh-CN" altLang="en-US" sz="2000" dirty="0">
                <a:solidFill>
                  <a:srgbClr val="9E2824"/>
                </a:solidFill>
                <a:latin typeface="微软雅黑" panose="020B0503020204020204" pitchFamily="34" charset="-122"/>
                <a:ea typeface="微软雅黑" panose="020B0503020204020204" pitchFamily="34" charset="-122"/>
              </a:rPr>
              <a:t>添加副标题</a:t>
            </a:r>
          </a:p>
        </p:txBody>
      </p:sp>
      <p:cxnSp>
        <p:nvCxnSpPr>
          <p:cNvPr id="83" name="直接连接符 82">
            <a:extLst>
              <a:ext uri="{FF2B5EF4-FFF2-40B4-BE49-F238E27FC236}">
                <a16:creationId xmlns="" xmlns:a16="http://schemas.microsoft.com/office/drawing/2014/main" id="{619D00FB-1AF2-44FE-9399-60D21A496794}"/>
              </a:ext>
            </a:extLst>
          </p:cNvPr>
          <p:cNvCxnSpPr>
            <a:cxnSpLocks/>
          </p:cNvCxnSpPr>
          <p:nvPr/>
        </p:nvCxnSpPr>
        <p:spPr>
          <a:xfrm>
            <a:off x="1048119" y="4788989"/>
            <a:ext cx="1254919" cy="0"/>
          </a:xfrm>
          <a:prstGeom prst="line">
            <a:avLst/>
          </a:prstGeom>
          <a:ln w="15875">
            <a:solidFill>
              <a:srgbClr val="A53734"/>
            </a:solidFill>
          </a:ln>
        </p:spPr>
        <p:style>
          <a:lnRef idx="1">
            <a:schemeClr val="accent1"/>
          </a:lnRef>
          <a:fillRef idx="0">
            <a:schemeClr val="accent1"/>
          </a:fillRef>
          <a:effectRef idx="0">
            <a:schemeClr val="accent1"/>
          </a:effectRef>
          <a:fontRef idx="minor">
            <a:schemeClr val="tx1"/>
          </a:fontRef>
        </p:style>
      </p:cxnSp>
      <p:grpSp>
        <p:nvGrpSpPr>
          <p:cNvPr id="84" name="组合 83">
            <a:extLst>
              <a:ext uri="{FF2B5EF4-FFF2-40B4-BE49-F238E27FC236}">
                <a16:creationId xmlns="" xmlns:a16="http://schemas.microsoft.com/office/drawing/2014/main" id="{C5144259-E454-48FC-ABF9-82C814F09E28}"/>
              </a:ext>
            </a:extLst>
          </p:cNvPr>
          <p:cNvGrpSpPr/>
          <p:nvPr/>
        </p:nvGrpSpPr>
        <p:grpSpPr>
          <a:xfrm>
            <a:off x="735238" y="2219371"/>
            <a:ext cx="1880680" cy="1880680"/>
            <a:chOff x="982888" y="2238052"/>
            <a:chExt cx="1880680" cy="1880680"/>
          </a:xfrm>
        </p:grpSpPr>
        <p:sp>
          <p:nvSpPr>
            <p:cNvPr id="87" name="椭圆 86">
              <a:extLst>
                <a:ext uri="{FF2B5EF4-FFF2-40B4-BE49-F238E27FC236}">
                  <a16:creationId xmlns="" xmlns:a16="http://schemas.microsoft.com/office/drawing/2014/main" id="{DE5C2948-EF7F-4FD0-858B-B623B5006E2E}"/>
                </a:ext>
              </a:extLst>
            </p:cNvPr>
            <p:cNvSpPr/>
            <p:nvPr/>
          </p:nvSpPr>
          <p:spPr>
            <a:xfrm>
              <a:off x="982888" y="2238052"/>
              <a:ext cx="1880680" cy="1880680"/>
            </a:xfrm>
            <a:prstGeom prst="ellipse">
              <a:avLst/>
            </a:prstGeom>
            <a:blipFill dpi="0" rotWithShape="1">
              <a:blip r:embed="rId5" cstate="email">
                <a:extLst>
                  <a:ext uri="{28A0092B-C50C-407E-A947-70E740481C1C}">
                    <a14:useLocalDpi xmlns:a14="http://schemas.microsoft.com/office/drawing/2010/main"/>
                  </a:ext>
                </a:extLst>
              </a:blip>
              <a:srcRect/>
              <a:tile tx="-279400" ty="-158750" sx="100000" sy="97000" flip="none" algn="tl"/>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88" name="Freeform 11">
              <a:extLst>
                <a:ext uri="{FF2B5EF4-FFF2-40B4-BE49-F238E27FC236}">
                  <a16:creationId xmlns="" xmlns:a16="http://schemas.microsoft.com/office/drawing/2014/main" id="{AD91B88A-5B6B-4522-8A0E-4FD2252BD566}"/>
                </a:ext>
              </a:extLst>
            </p:cNvPr>
            <p:cNvSpPr>
              <a:spLocks noEditPoints="1"/>
            </p:cNvSpPr>
            <p:nvPr/>
          </p:nvSpPr>
          <p:spPr bwMode="auto">
            <a:xfrm>
              <a:off x="1551711" y="2836715"/>
              <a:ext cx="743034" cy="683354"/>
            </a:xfrm>
            <a:custGeom>
              <a:avLst/>
              <a:gdLst/>
              <a:ahLst/>
              <a:cxnLst>
                <a:cxn ang="0">
                  <a:pos x="102" y="42"/>
                </a:cxn>
                <a:cxn ang="0">
                  <a:pos x="102" y="41"/>
                </a:cxn>
                <a:cxn ang="0">
                  <a:pos x="102" y="41"/>
                </a:cxn>
                <a:cxn ang="0">
                  <a:pos x="102" y="41"/>
                </a:cxn>
                <a:cxn ang="0">
                  <a:pos x="86" y="35"/>
                </a:cxn>
                <a:cxn ang="0">
                  <a:pos x="100" y="13"/>
                </a:cxn>
                <a:cxn ang="0">
                  <a:pos x="99" y="4"/>
                </a:cxn>
                <a:cxn ang="0">
                  <a:pos x="97" y="2"/>
                </a:cxn>
                <a:cxn ang="0">
                  <a:pos x="88" y="3"/>
                </a:cxn>
                <a:cxn ang="0">
                  <a:pos x="57" y="32"/>
                </a:cxn>
                <a:cxn ang="0">
                  <a:pos x="51" y="32"/>
                </a:cxn>
                <a:cxn ang="0">
                  <a:pos x="0" y="41"/>
                </a:cxn>
                <a:cxn ang="0">
                  <a:pos x="0" y="41"/>
                </a:cxn>
                <a:cxn ang="0">
                  <a:pos x="0" y="41"/>
                </a:cxn>
                <a:cxn ang="0">
                  <a:pos x="0" y="42"/>
                </a:cxn>
                <a:cxn ang="0">
                  <a:pos x="0" y="42"/>
                </a:cxn>
                <a:cxn ang="0">
                  <a:pos x="0" y="42"/>
                </a:cxn>
                <a:cxn ang="0">
                  <a:pos x="51" y="94"/>
                </a:cxn>
                <a:cxn ang="0">
                  <a:pos x="102" y="42"/>
                </a:cxn>
                <a:cxn ang="0">
                  <a:pos x="102" y="42"/>
                </a:cxn>
                <a:cxn ang="0">
                  <a:pos x="102" y="42"/>
                </a:cxn>
                <a:cxn ang="0">
                  <a:pos x="85" y="10"/>
                </a:cxn>
                <a:cxn ang="0">
                  <a:pos x="88" y="13"/>
                </a:cxn>
                <a:cxn ang="0">
                  <a:pos x="85" y="15"/>
                </a:cxn>
                <a:cxn ang="0">
                  <a:pos x="83" y="13"/>
                </a:cxn>
                <a:cxn ang="0">
                  <a:pos x="85" y="10"/>
                </a:cxn>
                <a:cxn ang="0">
                  <a:pos x="79" y="16"/>
                </a:cxn>
                <a:cxn ang="0">
                  <a:pos x="81" y="16"/>
                </a:cxn>
                <a:cxn ang="0">
                  <a:pos x="81" y="18"/>
                </a:cxn>
                <a:cxn ang="0">
                  <a:pos x="60" y="40"/>
                </a:cxn>
                <a:cxn ang="0">
                  <a:pos x="58" y="41"/>
                </a:cxn>
                <a:cxn ang="0">
                  <a:pos x="57" y="40"/>
                </a:cxn>
                <a:cxn ang="0">
                  <a:pos x="57" y="38"/>
                </a:cxn>
                <a:cxn ang="0">
                  <a:pos x="79" y="16"/>
                </a:cxn>
                <a:cxn ang="0">
                  <a:pos x="51" y="51"/>
                </a:cxn>
                <a:cxn ang="0">
                  <a:pos x="9" y="44"/>
                </a:cxn>
                <a:cxn ang="0">
                  <a:pos x="51" y="37"/>
                </a:cxn>
                <a:cxn ang="0">
                  <a:pos x="52" y="37"/>
                </a:cxn>
                <a:cxn ang="0">
                  <a:pos x="42" y="47"/>
                </a:cxn>
                <a:cxn ang="0">
                  <a:pos x="79" y="46"/>
                </a:cxn>
                <a:cxn ang="0">
                  <a:pos x="83" y="39"/>
                </a:cxn>
                <a:cxn ang="0">
                  <a:pos x="93" y="44"/>
                </a:cxn>
                <a:cxn ang="0">
                  <a:pos x="51" y="51"/>
                </a:cxn>
                <a:cxn ang="0">
                  <a:pos x="51" y="51"/>
                </a:cxn>
                <a:cxn ang="0">
                  <a:pos x="51" y="51"/>
                </a:cxn>
              </a:cxnLst>
              <a:rect l="0" t="0" r="r" b="b"/>
              <a:pathLst>
                <a:path w="102" h="94">
                  <a:moveTo>
                    <a:pt x="102" y="42"/>
                  </a:moveTo>
                  <a:cubicBezTo>
                    <a:pt x="102" y="42"/>
                    <a:pt x="102" y="42"/>
                    <a:pt x="102" y="41"/>
                  </a:cubicBezTo>
                  <a:cubicBezTo>
                    <a:pt x="102" y="41"/>
                    <a:pt x="102" y="41"/>
                    <a:pt x="102" y="41"/>
                  </a:cubicBezTo>
                  <a:cubicBezTo>
                    <a:pt x="102" y="41"/>
                    <a:pt x="102" y="41"/>
                    <a:pt x="102" y="41"/>
                  </a:cubicBezTo>
                  <a:cubicBezTo>
                    <a:pt x="101" y="39"/>
                    <a:pt x="95" y="37"/>
                    <a:pt x="86" y="35"/>
                  </a:cubicBezTo>
                  <a:cubicBezTo>
                    <a:pt x="100" y="13"/>
                    <a:pt x="100" y="13"/>
                    <a:pt x="100" y="13"/>
                  </a:cubicBezTo>
                  <a:cubicBezTo>
                    <a:pt x="102" y="10"/>
                    <a:pt x="101" y="6"/>
                    <a:pt x="99" y="4"/>
                  </a:cubicBezTo>
                  <a:cubicBezTo>
                    <a:pt x="97" y="2"/>
                    <a:pt x="97" y="2"/>
                    <a:pt x="97" y="2"/>
                  </a:cubicBezTo>
                  <a:cubicBezTo>
                    <a:pt x="94" y="0"/>
                    <a:pt x="90" y="1"/>
                    <a:pt x="88" y="3"/>
                  </a:cubicBezTo>
                  <a:cubicBezTo>
                    <a:pt x="57" y="32"/>
                    <a:pt x="57" y="32"/>
                    <a:pt x="57" y="32"/>
                  </a:cubicBezTo>
                  <a:cubicBezTo>
                    <a:pt x="55" y="32"/>
                    <a:pt x="53" y="32"/>
                    <a:pt x="51" y="32"/>
                  </a:cubicBezTo>
                  <a:cubicBezTo>
                    <a:pt x="24" y="32"/>
                    <a:pt x="2" y="36"/>
                    <a:pt x="0" y="41"/>
                  </a:cubicBezTo>
                  <a:cubicBezTo>
                    <a:pt x="0" y="41"/>
                    <a:pt x="0" y="41"/>
                    <a:pt x="0" y="41"/>
                  </a:cubicBezTo>
                  <a:cubicBezTo>
                    <a:pt x="0" y="41"/>
                    <a:pt x="0" y="41"/>
                    <a:pt x="0" y="41"/>
                  </a:cubicBezTo>
                  <a:cubicBezTo>
                    <a:pt x="0" y="42"/>
                    <a:pt x="0" y="42"/>
                    <a:pt x="0" y="42"/>
                  </a:cubicBezTo>
                  <a:cubicBezTo>
                    <a:pt x="0" y="42"/>
                    <a:pt x="0" y="42"/>
                    <a:pt x="0" y="42"/>
                  </a:cubicBezTo>
                  <a:cubicBezTo>
                    <a:pt x="0" y="42"/>
                    <a:pt x="0" y="42"/>
                    <a:pt x="0" y="42"/>
                  </a:cubicBezTo>
                  <a:cubicBezTo>
                    <a:pt x="0" y="71"/>
                    <a:pt x="23" y="94"/>
                    <a:pt x="51" y="94"/>
                  </a:cubicBezTo>
                  <a:cubicBezTo>
                    <a:pt x="79" y="94"/>
                    <a:pt x="102" y="70"/>
                    <a:pt x="102" y="42"/>
                  </a:cubicBezTo>
                  <a:cubicBezTo>
                    <a:pt x="102" y="42"/>
                    <a:pt x="102" y="42"/>
                    <a:pt x="102" y="42"/>
                  </a:cubicBezTo>
                  <a:cubicBezTo>
                    <a:pt x="102" y="42"/>
                    <a:pt x="102" y="42"/>
                    <a:pt x="102" y="42"/>
                  </a:cubicBezTo>
                  <a:close/>
                  <a:moveTo>
                    <a:pt x="85" y="10"/>
                  </a:moveTo>
                  <a:cubicBezTo>
                    <a:pt x="87" y="10"/>
                    <a:pt x="88" y="11"/>
                    <a:pt x="88" y="13"/>
                  </a:cubicBezTo>
                  <a:cubicBezTo>
                    <a:pt x="88" y="14"/>
                    <a:pt x="87" y="15"/>
                    <a:pt x="85" y="15"/>
                  </a:cubicBezTo>
                  <a:cubicBezTo>
                    <a:pt x="84" y="15"/>
                    <a:pt x="83" y="14"/>
                    <a:pt x="83" y="13"/>
                  </a:cubicBezTo>
                  <a:cubicBezTo>
                    <a:pt x="83" y="11"/>
                    <a:pt x="84" y="10"/>
                    <a:pt x="85" y="10"/>
                  </a:cubicBezTo>
                  <a:close/>
                  <a:moveTo>
                    <a:pt x="79" y="16"/>
                  </a:moveTo>
                  <a:cubicBezTo>
                    <a:pt x="79" y="15"/>
                    <a:pt x="81" y="15"/>
                    <a:pt x="81" y="16"/>
                  </a:cubicBezTo>
                  <a:cubicBezTo>
                    <a:pt x="82" y="17"/>
                    <a:pt x="82" y="18"/>
                    <a:pt x="81" y="18"/>
                  </a:cubicBezTo>
                  <a:cubicBezTo>
                    <a:pt x="60" y="40"/>
                    <a:pt x="60" y="40"/>
                    <a:pt x="60" y="40"/>
                  </a:cubicBezTo>
                  <a:cubicBezTo>
                    <a:pt x="59" y="41"/>
                    <a:pt x="59" y="41"/>
                    <a:pt x="58" y="41"/>
                  </a:cubicBezTo>
                  <a:cubicBezTo>
                    <a:pt x="58" y="41"/>
                    <a:pt x="57" y="41"/>
                    <a:pt x="57" y="40"/>
                  </a:cubicBezTo>
                  <a:cubicBezTo>
                    <a:pt x="56" y="40"/>
                    <a:pt x="56" y="38"/>
                    <a:pt x="57" y="38"/>
                  </a:cubicBezTo>
                  <a:lnTo>
                    <a:pt x="79" y="16"/>
                  </a:lnTo>
                  <a:close/>
                  <a:moveTo>
                    <a:pt x="51" y="51"/>
                  </a:moveTo>
                  <a:cubicBezTo>
                    <a:pt x="28" y="51"/>
                    <a:pt x="9" y="48"/>
                    <a:pt x="9" y="44"/>
                  </a:cubicBezTo>
                  <a:cubicBezTo>
                    <a:pt x="9" y="40"/>
                    <a:pt x="28" y="37"/>
                    <a:pt x="51" y="37"/>
                  </a:cubicBezTo>
                  <a:cubicBezTo>
                    <a:pt x="51" y="37"/>
                    <a:pt x="52" y="37"/>
                    <a:pt x="52" y="37"/>
                  </a:cubicBezTo>
                  <a:cubicBezTo>
                    <a:pt x="42" y="47"/>
                    <a:pt x="42" y="47"/>
                    <a:pt x="42" y="47"/>
                  </a:cubicBezTo>
                  <a:cubicBezTo>
                    <a:pt x="42" y="47"/>
                    <a:pt x="61" y="49"/>
                    <a:pt x="79" y="46"/>
                  </a:cubicBezTo>
                  <a:cubicBezTo>
                    <a:pt x="83" y="39"/>
                    <a:pt x="83" y="39"/>
                    <a:pt x="83" y="39"/>
                  </a:cubicBezTo>
                  <a:cubicBezTo>
                    <a:pt x="89" y="41"/>
                    <a:pt x="93" y="42"/>
                    <a:pt x="93" y="44"/>
                  </a:cubicBezTo>
                  <a:cubicBezTo>
                    <a:pt x="93" y="48"/>
                    <a:pt x="74" y="51"/>
                    <a:pt x="51" y="51"/>
                  </a:cubicBezTo>
                  <a:close/>
                  <a:moveTo>
                    <a:pt x="51" y="51"/>
                  </a:moveTo>
                  <a:cubicBezTo>
                    <a:pt x="51" y="51"/>
                    <a:pt x="51" y="51"/>
                    <a:pt x="51" y="51"/>
                  </a:cubicBezTo>
                </a:path>
              </a:pathLst>
            </a:custGeom>
            <a:solidFill>
              <a:schemeClr val="bg1"/>
            </a:solidFill>
            <a:ln w="9525">
              <a:noFill/>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89" name="椭圆 88">
              <a:extLst>
                <a:ext uri="{FF2B5EF4-FFF2-40B4-BE49-F238E27FC236}">
                  <a16:creationId xmlns="" xmlns:a16="http://schemas.microsoft.com/office/drawing/2014/main" id="{2355B48D-9180-4C09-BE4A-C401984BF95B}"/>
                </a:ext>
              </a:extLst>
            </p:cNvPr>
            <p:cNvSpPr/>
            <p:nvPr/>
          </p:nvSpPr>
          <p:spPr>
            <a:xfrm>
              <a:off x="1066124" y="2320988"/>
              <a:ext cx="1714208" cy="171420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文本框 89">
            <a:extLst>
              <a:ext uri="{FF2B5EF4-FFF2-40B4-BE49-F238E27FC236}">
                <a16:creationId xmlns="" xmlns:a16="http://schemas.microsoft.com/office/drawing/2014/main" id="{E1FB19A2-1B49-45C1-ADDD-C66ED41D9B93}"/>
              </a:ext>
            </a:extLst>
          </p:cNvPr>
          <p:cNvSpPr txBox="1"/>
          <p:nvPr/>
        </p:nvSpPr>
        <p:spPr>
          <a:xfrm>
            <a:off x="2850689" y="4788989"/>
            <a:ext cx="2165350" cy="1862761"/>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ctr"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a:t>
            </a:r>
          </a:p>
        </p:txBody>
      </p:sp>
      <p:sp>
        <p:nvSpPr>
          <p:cNvPr id="91" name="文本框 90">
            <a:extLst>
              <a:ext uri="{FF2B5EF4-FFF2-40B4-BE49-F238E27FC236}">
                <a16:creationId xmlns="" xmlns:a16="http://schemas.microsoft.com/office/drawing/2014/main" id="{CEDEC66F-1910-44C0-971C-41DC0B46E890}"/>
              </a:ext>
            </a:extLst>
          </p:cNvPr>
          <p:cNvSpPr txBox="1"/>
          <p:nvPr/>
        </p:nvSpPr>
        <p:spPr>
          <a:xfrm>
            <a:off x="3076260" y="4218371"/>
            <a:ext cx="1714208" cy="578721"/>
          </a:xfrm>
          <a:prstGeom prst="rect">
            <a:avLst/>
          </a:prstGeom>
          <a:noFill/>
          <a:ln>
            <a:noFill/>
          </a:ln>
        </p:spPr>
        <p:txBody>
          <a:bodyPr wrap="none" lIns="180000" tIns="180000" rIns="180000" bIns="180000" rtlCol="0">
            <a:noAutofit/>
          </a:bodyPr>
          <a:lstStyle/>
          <a:p>
            <a:pPr algn="ctr" defTabSz="685800"/>
            <a:r>
              <a:rPr lang="zh-CN" altLang="en-US" sz="2000" dirty="0">
                <a:solidFill>
                  <a:srgbClr val="494A4D"/>
                </a:solidFill>
                <a:latin typeface="微软雅黑" panose="020B0503020204020204" pitchFamily="34" charset="-122"/>
                <a:ea typeface="微软雅黑" panose="020B0503020204020204" pitchFamily="34" charset="-122"/>
              </a:rPr>
              <a:t>添加副标题</a:t>
            </a:r>
          </a:p>
        </p:txBody>
      </p:sp>
      <p:cxnSp>
        <p:nvCxnSpPr>
          <p:cNvPr id="92" name="直接连接符 91">
            <a:extLst>
              <a:ext uri="{FF2B5EF4-FFF2-40B4-BE49-F238E27FC236}">
                <a16:creationId xmlns="" xmlns:a16="http://schemas.microsoft.com/office/drawing/2014/main" id="{F50D6C90-1CFA-4405-977C-7355E97F3A69}"/>
              </a:ext>
            </a:extLst>
          </p:cNvPr>
          <p:cNvCxnSpPr>
            <a:cxnSpLocks/>
          </p:cNvCxnSpPr>
          <p:nvPr/>
        </p:nvCxnSpPr>
        <p:spPr>
          <a:xfrm>
            <a:off x="3305905" y="4810058"/>
            <a:ext cx="1254919" cy="0"/>
          </a:xfrm>
          <a:prstGeom prst="line">
            <a:avLst/>
          </a:prstGeom>
          <a:ln w="15875">
            <a:solidFill>
              <a:srgbClr val="2F0C0B"/>
            </a:solidFill>
          </a:ln>
        </p:spPr>
        <p:style>
          <a:lnRef idx="1">
            <a:schemeClr val="accent1"/>
          </a:lnRef>
          <a:fillRef idx="0">
            <a:schemeClr val="accent1"/>
          </a:fillRef>
          <a:effectRef idx="0">
            <a:schemeClr val="accent1"/>
          </a:effectRef>
          <a:fontRef idx="minor">
            <a:schemeClr val="tx1"/>
          </a:fontRef>
        </p:style>
      </p:cxnSp>
      <p:grpSp>
        <p:nvGrpSpPr>
          <p:cNvPr id="93" name="组合 92">
            <a:extLst>
              <a:ext uri="{FF2B5EF4-FFF2-40B4-BE49-F238E27FC236}">
                <a16:creationId xmlns="" xmlns:a16="http://schemas.microsoft.com/office/drawing/2014/main" id="{4D83469F-5BD7-4F15-8C16-876CC28AA233}"/>
              </a:ext>
            </a:extLst>
          </p:cNvPr>
          <p:cNvGrpSpPr/>
          <p:nvPr/>
        </p:nvGrpSpPr>
        <p:grpSpPr>
          <a:xfrm>
            <a:off x="2993024" y="2265995"/>
            <a:ext cx="1880680" cy="1880680"/>
            <a:chOff x="3240674" y="2235058"/>
            <a:chExt cx="1880680" cy="1880680"/>
          </a:xfrm>
        </p:grpSpPr>
        <p:sp>
          <p:nvSpPr>
            <p:cNvPr id="94" name="椭圆 93">
              <a:extLst>
                <a:ext uri="{FF2B5EF4-FFF2-40B4-BE49-F238E27FC236}">
                  <a16:creationId xmlns="" xmlns:a16="http://schemas.microsoft.com/office/drawing/2014/main" id="{6E638504-1DF0-42F4-8BD7-EE6431CD0F92}"/>
                </a:ext>
              </a:extLst>
            </p:cNvPr>
            <p:cNvSpPr/>
            <p:nvPr/>
          </p:nvSpPr>
          <p:spPr>
            <a:xfrm>
              <a:off x="3240674" y="2235058"/>
              <a:ext cx="1880680" cy="1880680"/>
            </a:xfrm>
            <a:prstGeom prst="ellipse">
              <a:avLst/>
            </a:prstGeom>
            <a:blipFill dpi="0" rotWithShape="1">
              <a:blip r:embed="rId6" cstate="email">
                <a:extLst>
                  <a:ext uri="{28A0092B-C50C-407E-A947-70E740481C1C}">
                    <a14:useLocalDpi xmlns:a14="http://schemas.microsoft.com/office/drawing/2010/main"/>
                  </a:ext>
                </a:extLst>
              </a:blip>
              <a:srcRect/>
              <a:tile tx="-279400" ty="-158750" sx="100000" sy="97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5" name="Freeform 15">
              <a:extLst>
                <a:ext uri="{FF2B5EF4-FFF2-40B4-BE49-F238E27FC236}">
                  <a16:creationId xmlns="" xmlns:a16="http://schemas.microsoft.com/office/drawing/2014/main" id="{3E2FC018-930E-478F-AAC9-983536060464}"/>
                </a:ext>
              </a:extLst>
            </p:cNvPr>
            <p:cNvSpPr>
              <a:spLocks noEditPoints="1"/>
            </p:cNvSpPr>
            <p:nvPr/>
          </p:nvSpPr>
          <p:spPr bwMode="auto">
            <a:xfrm>
              <a:off x="3839475" y="2901187"/>
              <a:ext cx="683078" cy="615748"/>
            </a:xfrm>
            <a:custGeom>
              <a:avLst/>
              <a:gdLst/>
              <a:ahLst/>
              <a:cxnLst>
                <a:cxn ang="0">
                  <a:pos x="64" y="30"/>
                </a:cxn>
                <a:cxn ang="0">
                  <a:pos x="76" y="36"/>
                </a:cxn>
                <a:cxn ang="0">
                  <a:pos x="93" y="41"/>
                </a:cxn>
                <a:cxn ang="0">
                  <a:pos x="102" y="40"/>
                </a:cxn>
                <a:cxn ang="0">
                  <a:pos x="102" y="4"/>
                </a:cxn>
                <a:cxn ang="0">
                  <a:pos x="97" y="0"/>
                </a:cxn>
                <a:cxn ang="0">
                  <a:pos x="85" y="0"/>
                </a:cxn>
                <a:cxn ang="0">
                  <a:pos x="80" y="4"/>
                </a:cxn>
                <a:cxn ang="0">
                  <a:pos x="80" y="10"/>
                </a:cxn>
                <a:cxn ang="0">
                  <a:pos x="76" y="14"/>
                </a:cxn>
                <a:cxn ang="0">
                  <a:pos x="26" y="14"/>
                </a:cxn>
                <a:cxn ang="0">
                  <a:pos x="22" y="10"/>
                </a:cxn>
                <a:cxn ang="0">
                  <a:pos x="22" y="4"/>
                </a:cxn>
                <a:cxn ang="0">
                  <a:pos x="17" y="0"/>
                </a:cxn>
                <a:cxn ang="0">
                  <a:pos x="4" y="0"/>
                </a:cxn>
                <a:cxn ang="0">
                  <a:pos x="0" y="4"/>
                </a:cxn>
                <a:cxn ang="0">
                  <a:pos x="0" y="75"/>
                </a:cxn>
                <a:cxn ang="0">
                  <a:pos x="6" y="70"/>
                </a:cxn>
                <a:cxn ang="0">
                  <a:pos x="8" y="67"/>
                </a:cxn>
                <a:cxn ang="0">
                  <a:pos x="17" y="52"/>
                </a:cxn>
                <a:cxn ang="0">
                  <a:pos x="16" y="50"/>
                </a:cxn>
                <a:cxn ang="0">
                  <a:pos x="16" y="50"/>
                </a:cxn>
                <a:cxn ang="0">
                  <a:pos x="16" y="50"/>
                </a:cxn>
                <a:cxn ang="0">
                  <a:pos x="20" y="41"/>
                </a:cxn>
                <a:cxn ang="0">
                  <a:pos x="35" y="41"/>
                </a:cxn>
                <a:cxn ang="0">
                  <a:pos x="38" y="46"/>
                </a:cxn>
                <a:cxn ang="0">
                  <a:pos x="45" y="53"/>
                </a:cxn>
                <a:cxn ang="0">
                  <a:pos x="49" y="56"/>
                </a:cxn>
                <a:cxn ang="0">
                  <a:pos x="49" y="72"/>
                </a:cxn>
                <a:cxn ang="0">
                  <a:pos x="36" y="74"/>
                </a:cxn>
                <a:cxn ang="0">
                  <a:pos x="19" y="80"/>
                </a:cxn>
                <a:cxn ang="0">
                  <a:pos x="6" y="92"/>
                </a:cxn>
                <a:cxn ang="0">
                  <a:pos x="97" y="92"/>
                </a:cxn>
                <a:cxn ang="0">
                  <a:pos x="102" y="87"/>
                </a:cxn>
                <a:cxn ang="0">
                  <a:pos x="102" y="57"/>
                </a:cxn>
                <a:cxn ang="0">
                  <a:pos x="98" y="57"/>
                </a:cxn>
                <a:cxn ang="0">
                  <a:pos x="94" y="58"/>
                </a:cxn>
                <a:cxn ang="0">
                  <a:pos x="78" y="65"/>
                </a:cxn>
                <a:cxn ang="0">
                  <a:pos x="78" y="67"/>
                </a:cxn>
                <a:cxn ang="0">
                  <a:pos x="77" y="67"/>
                </a:cxn>
                <a:cxn ang="0">
                  <a:pos x="77" y="67"/>
                </a:cxn>
                <a:cxn ang="0">
                  <a:pos x="69" y="72"/>
                </a:cxn>
                <a:cxn ang="0">
                  <a:pos x="57" y="63"/>
                </a:cxn>
                <a:cxn ang="0">
                  <a:pos x="58" y="57"/>
                </a:cxn>
                <a:cxn ang="0">
                  <a:pos x="56" y="47"/>
                </a:cxn>
                <a:cxn ang="0">
                  <a:pos x="55" y="42"/>
                </a:cxn>
                <a:cxn ang="0">
                  <a:pos x="64" y="30"/>
                </a:cxn>
                <a:cxn ang="0">
                  <a:pos x="48" y="46"/>
                </a:cxn>
                <a:cxn ang="0">
                  <a:pos x="39" y="39"/>
                </a:cxn>
                <a:cxn ang="0">
                  <a:pos x="49" y="31"/>
                </a:cxn>
                <a:cxn ang="0">
                  <a:pos x="48" y="46"/>
                </a:cxn>
                <a:cxn ang="0">
                  <a:pos x="48" y="46"/>
                </a:cxn>
                <a:cxn ang="0">
                  <a:pos x="48" y="46"/>
                </a:cxn>
              </a:cxnLst>
              <a:rect l="0" t="0" r="r" b="b"/>
              <a:pathLst>
                <a:path w="102" h="92">
                  <a:moveTo>
                    <a:pt x="64" y="30"/>
                  </a:moveTo>
                  <a:cubicBezTo>
                    <a:pt x="69" y="30"/>
                    <a:pt x="74" y="32"/>
                    <a:pt x="76" y="36"/>
                  </a:cubicBezTo>
                  <a:cubicBezTo>
                    <a:pt x="76" y="38"/>
                    <a:pt x="80" y="42"/>
                    <a:pt x="93" y="41"/>
                  </a:cubicBezTo>
                  <a:cubicBezTo>
                    <a:pt x="102" y="40"/>
                    <a:pt x="102" y="40"/>
                    <a:pt x="102" y="40"/>
                  </a:cubicBezTo>
                  <a:cubicBezTo>
                    <a:pt x="102" y="4"/>
                    <a:pt x="102" y="4"/>
                    <a:pt x="102" y="4"/>
                  </a:cubicBezTo>
                  <a:cubicBezTo>
                    <a:pt x="102" y="2"/>
                    <a:pt x="100" y="0"/>
                    <a:pt x="97" y="0"/>
                  </a:cubicBezTo>
                  <a:cubicBezTo>
                    <a:pt x="85" y="0"/>
                    <a:pt x="85" y="0"/>
                    <a:pt x="85" y="0"/>
                  </a:cubicBezTo>
                  <a:cubicBezTo>
                    <a:pt x="82" y="0"/>
                    <a:pt x="80" y="2"/>
                    <a:pt x="80" y="4"/>
                  </a:cubicBezTo>
                  <a:cubicBezTo>
                    <a:pt x="80" y="10"/>
                    <a:pt x="80" y="10"/>
                    <a:pt x="80" y="10"/>
                  </a:cubicBezTo>
                  <a:cubicBezTo>
                    <a:pt x="80" y="12"/>
                    <a:pt x="78" y="14"/>
                    <a:pt x="76" y="14"/>
                  </a:cubicBezTo>
                  <a:cubicBezTo>
                    <a:pt x="26" y="14"/>
                    <a:pt x="26" y="14"/>
                    <a:pt x="26" y="14"/>
                  </a:cubicBezTo>
                  <a:cubicBezTo>
                    <a:pt x="24" y="14"/>
                    <a:pt x="22" y="12"/>
                    <a:pt x="22" y="10"/>
                  </a:cubicBezTo>
                  <a:cubicBezTo>
                    <a:pt x="22" y="4"/>
                    <a:pt x="22" y="4"/>
                    <a:pt x="22" y="4"/>
                  </a:cubicBezTo>
                  <a:cubicBezTo>
                    <a:pt x="22" y="2"/>
                    <a:pt x="20" y="0"/>
                    <a:pt x="17" y="0"/>
                  </a:cubicBezTo>
                  <a:cubicBezTo>
                    <a:pt x="4" y="0"/>
                    <a:pt x="4" y="0"/>
                    <a:pt x="4" y="0"/>
                  </a:cubicBezTo>
                  <a:cubicBezTo>
                    <a:pt x="2" y="0"/>
                    <a:pt x="0" y="2"/>
                    <a:pt x="0" y="4"/>
                  </a:cubicBezTo>
                  <a:cubicBezTo>
                    <a:pt x="0" y="75"/>
                    <a:pt x="0" y="75"/>
                    <a:pt x="0" y="75"/>
                  </a:cubicBezTo>
                  <a:cubicBezTo>
                    <a:pt x="6" y="70"/>
                    <a:pt x="6" y="70"/>
                    <a:pt x="6" y="70"/>
                  </a:cubicBezTo>
                  <a:cubicBezTo>
                    <a:pt x="6" y="70"/>
                    <a:pt x="6" y="69"/>
                    <a:pt x="8" y="67"/>
                  </a:cubicBezTo>
                  <a:cubicBezTo>
                    <a:pt x="16" y="59"/>
                    <a:pt x="17" y="54"/>
                    <a:pt x="17" y="52"/>
                  </a:cubicBezTo>
                  <a:cubicBezTo>
                    <a:pt x="17" y="51"/>
                    <a:pt x="16" y="51"/>
                    <a:pt x="16" y="50"/>
                  </a:cubicBezTo>
                  <a:cubicBezTo>
                    <a:pt x="16" y="50"/>
                    <a:pt x="16" y="50"/>
                    <a:pt x="16" y="50"/>
                  </a:cubicBezTo>
                  <a:cubicBezTo>
                    <a:pt x="16" y="50"/>
                    <a:pt x="16" y="50"/>
                    <a:pt x="16" y="50"/>
                  </a:cubicBezTo>
                  <a:cubicBezTo>
                    <a:pt x="16" y="47"/>
                    <a:pt x="17" y="43"/>
                    <a:pt x="20" y="41"/>
                  </a:cubicBezTo>
                  <a:cubicBezTo>
                    <a:pt x="24" y="36"/>
                    <a:pt x="31" y="37"/>
                    <a:pt x="35" y="41"/>
                  </a:cubicBezTo>
                  <a:cubicBezTo>
                    <a:pt x="37" y="43"/>
                    <a:pt x="38" y="44"/>
                    <a:pt x="38" y="46"/>
                  </a:cubicBezTo>
                  <a:cubicBezTo>
                    <a:pt x="39" y="48"/>
                    <a:pt x="40" y="51"/>
                    <a:pt x="45" y="53"/>
                  </a:cubicBezTo>
                  <a:cubicBezTo>
                    <a:pt x="46" y="54"/>
                    <a:pt x="48" y="55"/>
                    <a:pt x="49" y="56"/>
                  </a:cubicBezTo>
                  <a:cubicBezTo>
                    <a:pt x="54" y="61"/>
                    <a:pt x="53" y="68"/>
                    <a:pt x="49" y="72"/>
                  </a:cubicBezTo>
                  <a:cubicBezTo>
                    <a:pt x="45" y="75"/>
                    <a:pt x="40" y="76"/>
                    <a:pt x="36" y="74"/>
                  </a:cubicBezTo>
                  <a:cubicBezTo>
                    <a:pt x="35" y="73"/>
                    <a:pt x="29" y="72"/>
                    <a:pt x="19" y="80"/>
                  </a:cubicBezTo>
                  <a:cubicBezTo>
                    <a:pt x="6" y="92"/>
                    <a:pt x="6" y="92"/>
                    <a:pt x="6" y="92"/>
                  </a:cubicBezTo>
                  <a:cubicBezTo>
                    <a:pt x="97" y="92"/>
                    <a:pt x="97" y="92"/>
                    <a:pt x="97" y="92"/>
                  </a:cubicBezTo>
                  <a:cubicBezTo>
                    <a:pt x="100" y="92"/>
                    <a:pt x="102" y="90"/>
                    <a:pt x="102" y="87"/>
                  </a:cubicBezTo>
                  <a:cubicBezTo>
                    <a:pt x="102" y="57"/>
                    <a:pt x="102" y="57"/>
                    <a:pt x="102" y="57"/>
                  </a:cubicBezTo>
                  <a:cubicBezTo>
                    <a:pt x="98" y="57"/>
                    <a:pt x="98" y="57"/>
                    <a:pt x="98" y="57"/>
                  </a:cubicBezTo>
                  <a:cubicBezTo>
                    <a:pt x="98" y="57"/>
                    <a:pt x="97" y="58"/>
                    <a:pt x="94" y="58"/>
                  </a:cubicBezTo>
                  <a:cubicBezTo>
                    <a:pt x="83" y="60"/>
                    <a:pt x="79" y="63"/>
                    <a:pt x="78" y="65"/>
                  </a:cubicBezTo>
                  <a:cubicBezTo>
                    <a:pt x="78" y="66"/>
                    <a:pt x="78" y="66"/>
                    <a:pt x="78" y="67"/>
                  </a:cubicBezTo>
                  <a:cubicBezTo>
                    <a:pt x="77" y="67"/>
                    <a:pt x="77" y="67"/>
                    <a:pt x="77" y="67"/>
                  </a:cubicBezTo>
                  <a:cubicBezTo>
                    <a:pt x="77" y="67"/>
                    <a:pt x="77" y="67"/>
                    <a:pt x="77" y="67"/>
                  </a:cubicBezTo>
                  <a:cubicBezTo>
                    <a:pt x="76" y="70"/>
                    <a:pt x="73" y="72"/>
                    <a:pt x="69" y="72"/>
                  </a:cubicBezTo>
                  <a:cubicBezTo>
                    <a:pt x="63" y="73"/>
                    <a:pt x="57" y="69"/>
                    <a:pt x="57" y="63"/>
                  </a:cubicBezTo>
                  <a:cubicBezTo>
                    <a:pt x="56" y="61"/>
                    <a:pt x="57" y="59"/>
                    <a:pt x="58" y="57"/>
                  </a:cubicBezTo>
                  <a:cubicBezTo>
                    <a:pt x="58" y="55"/>
                    <a:pt x="59" y="52"/>
                    <a:pt x="56" y="47"/>
                  </a:cubicBezTo>
                  <a:cubicBezTo>
                    <a:pt x="55" y="46"/>
                    <a:pt x="55" y="44"/>
                    <a:pt x="55" y="42"/>
                  </a:cubicBezTo>
                  <a:cubicBezTo>
                    <a:pt x="54" y="36"/>
                    <a:pt x="58" y="31"/>
                    <a:pt x="64" y="30"/>
                  </a:cubicBezTo>
                  <a:close/>
                  <a:moveTo>
                    <a:pt x="48" y="46"/>
                  </a:moveTo>
                  <a:cubicBezTo>
                    <a:pt x="45" y="47"/>
                    <a:pt x="39" y="39"/>
                    <a:pt x="39" y="39"/>
                  </a:cubicBezTo>
                  <a:cubicBezTo>
                    <a:pt x="35" y="34"/>
                    <a:pt x="47" y="30"/>
                    <a:pt x="49" y="31"/>
                  </a:cubicBezTo>
                  <a:cubicBezTo>
                    <a:pt x="51" y="33"/>
                    <a:pt x="51" y="46"/>
                    <a:pt x="48" y="46"/>
                  </a:cubicBezTo>
                  <a:close/>
                  <a:moveTo>
                    <a:pt x="48" y="46"/>
                  </a:moveTo>
                  <a:cubicBezTo>
                    <a:pt x="48" y="46"/>
                    <a:pt x="48" y="46"/>
                    <a:pt x="48" y="46"/>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6" name="Freeform 16">
              <a:extLst>
                <a:ext uri="{FF2B5EF4-FFF2-40B4-BE49-F238E27FC236}">
                  <a16:creationId xmlns="" xmlns:a16="http://schemas.microsoft.com/office/drawing/2014/main" id="{05D4BEC9-24B8-4B47-9E9E-8204AF38F4EF}"/>
                </a:ext>
              </a:extLst>
            </p:cNvPr>
            <p:cNvSpPr>
              <a:spLocks noEditPoints="1"/>
            </p:cNvSpPr>
            <p:nvPr/>
          </p:nvSpPr>
          <p:spPr bwMode="auto">
            <a:xfrm>
              <a:off x="4020414" y="2833861"/>
              <a:ext cx="321201" cy="127638"/>
            </a:xfrm>
            <a:custGeom>
              <a:avLst/>
              <a:gdLst/>
              <a:ahLst/>
              <a:cxnLst>
                <a:cxn ang="0">
                  <a:pos x="48" y="4"/>
                </a:cxn>
                <a:cxn ang="0">
                  <a:pos x="44" y="0"/>
                </a:cxn>
                <a:cxn ang="0">
                  <a:pos x="4" y="0"/>
                </a:cxn>
                <a:cxn ang="0">
                  <a:pos x="0" y="4"/>
                </a:cxn>
                <a:cxn ang="0">
                  <a:pos x="0" y="15"/>
                </a:cxn>
                <a:cxn ang="0">
                  <a:pos x="4" y="19"/>
                </a:cxn>
                <a:cxn ang="0">
                  <a:pos x="44" y="19"/>
                </a:cxn>
                <a:cxn ang="0">
                  <a:pos x="48" y="15"/>
                </a:cxn>
                <a:cxn ang="0">
                  <a:pos x="48" y="4"/>
                </a:cxn>
                <a:cxn ang="0">
                  <a:pos x="48" y="4"/>
                </a:cxn>
                <a:cxn ang="0">
                  <a:pos x="48" y="4"/>
                </a:cxn>
              </a:cxnLst>
              <a:rect l="0" t="0" r="r" b="b"/>
              <a:pathLst>
                <a:path w="48" h="19">
                  <a:moveTo>
                    <a:pt x="48" y="4"/>
                  </a:moveTo>
                  <a:cubicBezTo>
                    <a:pt x="48" y="2"/>
                    <a:pt x="46" y="0"/>
                    <a:pt x="44" y="0"/>
                  </a:cubicBezTo>
                  <a:cubicBezTo>
                    <a:pt x="4" y="0"/>
                    <a:pt x="4" y="0"/>
                    <a:pt x="4" y="0"/>
                  </a:cubicBezTo>
                  <a:cubicBezTo>
                    <a:pt x="2" y="0"/>
                    <a:pt x="0" y="2"/>
                    <a:pt x="0" y="4"/>
                  </a:cubicBezTo>
                  <a:cubicBezTo>
                    <a:pt x="0" y="15"/>
                    <a:pt x="0" y="15"/>
                    <a:pt x="0" y="15"/>
                  </a:cubicBezTo>
                  <a:cubicBezTo>
                    <a:pt x="0" y="17"/>
                    <a:pt x="2" y="19"/>
                    <a:pt x="4" y="19"/>
                  </a:cubicBezTo>
                  <a:cubicBezTo>
                    <a:pt x="44" y="19"/>
                    <a:pt x="44" y="19"/>
                    <a:pt x="44" y="19"/>
                  </a:cubicBezTo>
                  <a:cubicBezTo>
                    <a:pt x="46" y="19"/>
                    <a:pt x="48" y="17"/>
                    <a:pt x="48" y="15"/>
                  </a:cubicBezTo>
                  <a:lnTo>
                    <a:pt x="48" y="4"/>
                  </a:lnTo>
                  <a:close/>
                  <a:moveTo>
                    <a:pt x="48" y="4"/>
                  </a:moveTo>
                  <a:cubicBezTo>
                    <a:pt x="48" y="4"/>
                    <a:pt x="48" y="4"/>
                    <a:pt x="48" y="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7" name="椭圆 96">
              <a:extLst>
                <a:ext uri="{FF2B5EF4-FFF2-40B4-BE49-F238E27FC236}">
                  <a16:creationId xmlns="" xmlns:a16="http://schemas.microsoft.com/office/drawing/2014/main" id="{33CCFB44-D521-413C-9939-899BF90A4FA0}"/>
                </a:ext>
              </a:extLst>
            </p:cNvPr>
            <p:cNvSpPr/>
            <p:nvPr/>
          </p:nvSpPr>
          <p:spPr>
            <a:xfrm>
              <a:off x="3323910" y="2314455"/>
              <a:ext cx="1714208" cy="171420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文本框 97">
            <a:extLst>
              <a:ext uri="{FF2B5EF4-FFF2-40B4-BE49-F238E27FC236}">
                <a16:creationId xmlns="" xmlns:a16="http://schemas.microsoft.com/office/drawing/2014/main" id="{A528B85E-A1F0-40B1-8496-DDF3A14F80A8}"/>
              </a:ext>
            </a:extLst>
          </p:cNvPr>
          <p:cNvSpPr txBox="1"/>
          <p:nvPr/>
        </p:nvSpPr>
        <p:spPr>
          <a:xfrm>
            <a:off x="5016039" y="4803080"/>
            <a:ext cx="2165350" cy="1862761"/>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ctr"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a:t>
            </a:r>
          </a:p>
        </p:txBody>
      </p:sp>
      <p:sp>
        <p:nvSpPr>
          <p:cNvPr id="99" name="文本框 98">
            <a:extLst>
              <a:ext uri="{FF2B5EF4-FFF2-40B4-BE49-F238E27FC236}">
                <a16:creationId xmlns="" xmlns:a16="http://schemas.microsoft.com/office/drawing/2014/main" id="{E955D9FB-3C98-4605-B408-5141081E14D5}"/>
              </a:ext>
            </a:extLst>
          </p:cNvPr>
          <p:cNvSpPr txBox="1"/>
          <p:nvPr/>
        </p:nvSpPr>
        <p:spPr>
          <a:xfrm>
            <a:off x="5241610" y="4197302"/>
            <a:ext cx="1714208" cy="578721"/>
          </a:xfrm>
          <a:prstGeom prst="rect">
            <a:avLst/>
          </a:prstGeom>
          <a:noFill/>
          <a:ln>
            <a:noFill/>
          </a:ln>
        </p:spPr>
        <p:txBody>
          <a:bodyPr wrap="none" lIns="180000" tIns="180000" rIns="180000" bIns="180000" rtlCol="0">
            <a:noAutofit/>
          </a:bodyPr>
          <a:lstStyle/>
          <a:p>
            <a:pPr algn="ctr"/>
            <a:r>
              <a:rPr lang="zh-CN" altLang="en-US" sz="2000" dirty="0">
                <a:solidFill>
                  <a:srgbClr val="9E2824"/>
                </a:solidFill>
                <a:latin typeface="微软雅黑" panose="020B0503020204020204" pitchFamily="34" charset="-122"/>
                <a:ea typeface="微软雅黑" panose="020B0503020204020204" pitchFamily="34" charset="-122"/>
              </a:rPr>
              <a:t>添加副标题</a:t>
            </a:r>
          </a:p>
        </p:txBody>
      </p:sp>
      <p:cxnSp>
        <p:nvCxnSpPr>
          <p:cNvPr id="100" name="直接连接符 99">
            <a:extLst>
              <a:ext uri="{FF2B5EF4-FFF2-40B4-BE49-F238E27FC236}">
                <a16:creationId xmlns="" xmlns:a16="http://schemas.microsoft.com/office/drawing/2014/main" id="{EAFB286A-27C7-497E-90CB-F7B34F4CA851}"/>
              </a:ext>
            </a:extLst>
          </p:cNvPr>
          <p:cNvCxnSpPr>
            <a:cxnSpLocks/>
          </p:cNvCxnSpPr>
          <p:nvPr/>
        </p:nvCxnSpPr>
        <p:spPr>
          <a:xfrm>
            <a:off x="5471255" y="4788989"/>
            <a:ext cx="1254919" cy="0"/>
          </a:xfrm>
          <a:prstGeom prst="line">
            <a:avLst/>
          </a:prstGeom>
          <a:ln w="15875">
            <a:solidFill>
              <a:srgbClr val="A53734"/>
            </a:solidFill>
          </a:ln>
        </p:spPr>
        <p:style>
          <a:lnRef idx="1">
            <a:schemeClr val="accent1"/>
          </a:lnRef>
          <a:fillRef idx="0">
            <a:schemeClr val="accent1"/>
          </a:fillRef>
          <a:effectRef idx="0">
            <a:schemeClr val="accent1"/>
          </a:effectRef>
          <a:fontRef idx="minor">
            <a:schemeClr val="tx1"/>
          </a:fontRef>
        </p:style>
      </p:cxnSp>
      <p:grpSp>
        <p:nvGrpSpPr>
          <p:cNvPr id="101" name="组合 100">
            <a:extLst>
              <a:ext uri="{FF2B5EF4-FFF2-40B4-BE49-F238E27FC236}">
                <a16:creationId xmlns="" xmlns:a16="http://schemas.microsoft.com/office/drawing/2014/main" id="{2F2D03A0-6B42-4F77-81BA-8A97B5649279}"/>
              </a:ext>
            </a:extLst>
          </p:cNvPr>
          <p:cNvGrpSpPr/>
          <p:nvPr/>
        </p:nvGrpSpPr>
        <p:grpSpPr>
          <a:xfrm>
            <a:off x="5158374" y="2219371"/>
            <a:ext cx="1880680" cy="1880680"/>
            <a:chOff x="982888" y="2238052"/>
            <a:chExt cx="1880680" cy="1880680"/>
          </a:xfrm>
        </p:grpSpPr>
        <p:sp>
          <p:nvSpPr>
            <p:cNvPr id="103" name="椭圆 102">
              <a:extLst>
                <a:ext uri="{FF2B5EF4-FFF2-40B4-BE49-F238E27FC236}">
                  <a16:creationId xmlns="" xmlns:a16="http://schemas.microsoft.com/office/drawing/2014/main" id="{5DC8E467-EA24-47D0-AB9E-7239850526CF}"/>
                </a:ext>
              </a:extLst>
            </p:cNvPr>
            <p:cNvSpPr/>
            <p:nvPr/>
          </p:nvSpPr>
          <p:spPr>
            <a:xfrm>
              <a:off x="982888" y="2238052"/>
              <a:ext cx="1880680" cy="1880680"/>
            </a:xfrm>
            <a:prstGeom prst="ellipse">
              <a:avLst/>
            </a:prstGeom>
            <a:blipFill dpi="0" rotWithShape="1">
              <a:blip r:embed="rId5" cstate="email">
                <a:extLst>
                  <a:ext uri="{28A0092B-C50C-407E-A947-70E740481C1C}">
                    <a14:useLocalDpi xmlns:a14="http://schemas.microsoft.com/office/drawing/2010/main"/>
                  </a:ext>
                </a:extLst>
              </a:blip>
              <a:srcRect/>
              <a:tile tx="-279400" ty="-158750" sx="100000" sy="97000" flip="none" algn="tl"/>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05" name="椭圆 104">
              <a:extLst>
                <a:ext uri="{FF2B5EF4-FFF2-40B4-BE49-F238E27FC236}">
                  <a16:creationId xmlns="" xmlns:a16="http://schemas.microsoft.com/office/drawing/2014/main" id="{BA7E9303-ADB3-43E3-8DF8-9966D802A328}"/>
                </a:ext>
              </a:extLst>
            </p:cNvPr>
            <p:cNvSpPr/>
            <p:nvPr/>
          </p:nvSpPr>
          <p:spPr>
            <a:xfrm>
              <a:off x="1066124" y="2320988"/>
              <a:ext cx="1714208" cy="171420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6" name="文本框 105">
            <a:extLst>
              <a:ext uri="{FF2B5EF4-FFF2-40B4-BE49-F238E27FC236}">
                <a16:creationId xmlns="" xmlns:a16="http://schemas.microsoft.com/office/drawing/2014/main" id="{EE060791-7E8B-4DAB-B648-2580E2B49A5A}"/>
              </a:ext>
            </a:extLst>
          </p:cNvPr>
          <p:cNvSpPr txBox="1"/>
          <p:nvPr/>
        </p:nvSpPr>
        <p:spPr>
          <a:xfrm>
            <a:off x="7273825" y="4788989"/>
            <a:ext cx="2165350" cy="1862761"/>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ctr"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a:t>
            </a:r>
          </a:p>
        </p:txBody>
      </p:sp>
      <p:sp>
        <p:nvSpPr>
          <p:cNvPr id="107" name="文本框 106">
            <a:extLst>
              <a:ext uri="{FF2B5EF4-FFF2-40B4-BE49-F238E27FC236}">
                <a16:creationId xmlns="" xmlns:a16="http://schemas.microsoft.com/office/drawing/2014/main" id="{098D36B8-E80B-4DFA-9664-AAEFAE8C4CFB}"/>
              </a:ext>
            </a:extLst>
          </p:cNvPr>
          <p:cNvSpPr txBox="1"/>
          <p:nvPr/>
        </p:nvSpPr>
        <p:spPr>
          <a:xfrm>
            <a:off x="7499396" y="4218371"/>
            <a:ext cx="1714208" cy="578721"/>
          </a:xfrm>
          <a:prstGeom prst="rect">
            <a:avLst/>
          </a:prstGeom>
          <a:noFill/>
          <a:ln>
            <a:noFill/>
          </a:ln>
        </p:spPr>
        <p:txBody>
          <a:bodyPr wrap="none" lIns="180000" tIns="180000" rIns="180000" bIns="180000" rtlCol="0">
            <a:noAutofit/>
          </a:bodyPr>
          <a:lstStyle/>
          <a:p>
            <a:pPr algn="ctr" defTabSz="685800"/>
            <a:r>
              <a:rPr lang="zh-CN" altLang="en-US" sz="2000" dirty="0">
                <a:solidFill>
                  <a:srgbClr val="494A4D"/>
                </a:solidFill>
                <a:latin typeface="微软雅黑" panose="020B0503020204020204" pitchFamily="34" charset="-122"/>
                <a:ea typeface="微软雅黑" panose="020B0503020204020204" pitchFamily="34" charset="-122"/>
              </a:rPr>
              <a:t>添加副标题</a:t>
            </a:r>
          </a:p>
        </p:txBody>
      </p:sp>
      <p:cxnSp>
        <p:nvCxnSpPr>
          <p:cNvPr id="108" name="直接连接符 107">
            <a:extLst>
              <a:ext uri="{FF2B5EF4-FFF2-40B4-BE49-F238E27FC236}">
                <a16:creationId xmlns="" xmlns:a16="http://schemas.microsoft.com/office/drawing/2014/main" id="{CB0E6C32-FBAD-4E63-A6A1-E82891744826}"/>
              </a:ext>
            </a:extLst>
          </p:cNvPr>
          <p:cNvCxnSpPr>
            <a:cxnSpLocks/>
          </p:cNvCxnSpPr>
          <p:nvPr/>
        </p:nvCxnSpPr>
        <p:spPr>
          <a:xfrm>
            <a:off x="7729041" y="4810058"/>
            <a:ext cx="1254919" cy="0"/>
          </a:xfrm>
          <a:prstGeom prst="line">
            <a:avLst/>
          </a:prstGeom>
          <a:ln w="15875">
            <a:solidFill>
              <a:srgbClr val="2F0C0B"/>
            </a:solidFill>
          </a:ln>
        </p:spPr>
        <p:style>
          <a:lnRef idx="1">
            <a:schemeClr val="accent1"/>
          </a:lnRef>
          <a:fillRef idx="0">
            <a:schemeClr val="accent1"/>
          </a:fillRef>
          <a:effectRef idx="0">
            <a:schemeClr val="accent1"/>
          </a:effectRef>
          <a:fontRef idx="minor">
            <a:schemeClr val="tx1"/>
          </a:fontRef>
        </p:style>
      </p:cxnSp>
      <p:grpSp>
        <p:nvGrpSpPr>
          <p:cNvPr id="110" name="组合 109">
            <a:extLst>
              <a:ext uri="{FF2B5EF4-FFF2-40B4-BE49-F238E27FC236}">
                <a16:creationId xmlns="" xmlns:a16="http://schemas.microsoft.com/office/drawing/2014/main" id="{CDA070DC-F7E7-4287-80D8-69AB32E4A1DE}"/>
              </a:ext>
            </a:extLst>
          </p:cNvPr>
          <p:cNvGrpSpPr/>
          <p:nvPr/>
        </p:nvGrpSpPr>
        <p:grpSpPr>
          <a:xfrm>
            <a:off x="7416160" y="2219371"/>
            <a:ext cx="1880680" cy="1880680"/>
            <a:chOff x="3240674" y="2235058"/>
            <a:chExt cx="1880680" cy="1880680"/>
          </a:xfrm>
        </p:grpSpPr>
        <p:sp>
          <p:nvSpPr>
            <p:cNvPr id="111" name="椭圆 110">
              <a:extLst>
                <a:ext uri="{FF2B5EF4-FFF2-40B4-BE49-F238E27FC236}">
                  <a16:creationId xmlns="" xmlns:a16="http://schemas.microsoft.com/office/drawing/2014/main" id="{2B9D3ADC-6B11-44A6-B3AD-6A2F09FE0C00}"/>
                </a:ext>
              </a:extLst>
            </p:cNvPr>
            <p:cNvSpPr/>
            <p:nvPr/>
          </p:nvSpPr>
          <p:spPr>
            <a:xfrm>
              <a:off x="3240674" y="2235058"/>
              <a:ext cx="1880680" cy="1880680"/>
            </a:xfrm>
            <a:prstGeom prst="ellipse">
              <a:avLst/>
            </a:prstGeom>
            <a:blipFill dpi="0" rotWithShape="1">
              <a:blip r:embed="rId6" cstate="email">
                <a:extLst>
                  <a:ext uri="{28A0092B-C50C-407E-A947-70E740481C1C}">
                    <a14:useLocalDpi xmlns:a14="http://schemas.microsoft.com/office/drawing/2010/main"/>
                  </a:ext>
                </a:extLst>
              </a:blip>
              <a:srcRect/>
              <a:tile tx="-279400" ty="-158750" sx="100000" sy="97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9" name="椭圆 118">
              <a:extLst>
                <a:ext uri="{FF2B5EF4-FFF2-40B4-BE49-F238E27FC236}">
                  <a16:creationId xmlns="" xmlns:a16="http://schemas.microsoft.com/office/drawing/2014/main" id="{5D968E82-11D3-43B0-9DE2-A7475362CBC3}"/>
                </a:ext>
              </a:extLst>
            </p:cNvPr>
            <p:cNvSpPr/>
            <p:nvPr/>
          </p:nvSpPr>
          <p:spPr>
            <a:xfrm>
              <a:off x="3323910" y="2314455"/>
              <a:ext cx="1714208" cy="171420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5" name="文本框 134">
            <a:extLst>
              <a:ext uri="{FF2B5EF4-FFF2-40B4-BE49-F238E27FC236}">
                <a16:creationId xmlns="" xmlns:a16="http://schemas.microsoft.com/office/drawing/2014/main" id="{334D1BB0-0480-4C65-A928-D44D9B0C7B5F}"/>
              </a:ext>
            </a:extLst>
          </p:cNvPr>
          <p:cNvSpPr txBox="1"/>
          <p:nvPr/>
        </p:nvSpPr>
        <p:spPr>
          <a:xfrm>
            <a:off x="9439175" y="4803080"/>
            <a:ext cx="2165350" cy="1862761"/>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ctr"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a:t>
            </a:r>
          </a:p>
        </p:txBody>
      </p:sp>
      <p:sp>
        <p:nvSpPr>
          <p:cNvPr id="136" name="文本框 135">
            <a:extLst>
              <a:ext uri="{FF2B5EF4-FFF2-40B4-BE49-F238E27FC236}">
                <a16:creationId xmlns="" xmlns:a16="http://schemas.microsoft.com/office/drawing/2014/main" id="{C21F7AD2-EC0A-41E0-AD46-BE1CD2AAB8B6}"/>
              </a:ext>
            </a:extLst>
          </p:cNvPr>
          <p:cNvSpPr txBox="1"/>
          <p:nvPr/>
        </p:nvSpPr>
        <p:spPr>
          <a:xfrm>
            <a:off x="9664746" y="4197302"/>
            <a:ext cx="1714208" cy="578721"/>
          </a:xfrm>
          <a:prstGeom prst="rect">
            <a:avLst/>
          </a:prstGeom>
          <a:noFill/>
          <a:ln>
            <a:noFill/>
          </a:ln>
        </p:spPr>
        <p:txBody>
          <a:bodyPr wrap="none" lIns="180000" tIns="180000" rIns="180000" bIns="180000" rtlCol="0">
            <a:noAutofit/>
          </a:bodyPr>
          <a:lstStyle/>
          <a:p>
            <a:pPr algn="ctr"/>
            <a:r>
              <a:rPr lang="zh-CN" altLang="en-US" sz="2000" dirty="0">
                <a:solidFill>
                  <a:srgbClr val="9E2824"/>
                </a:solidFill>
                <a:latin typeface="微软雅黑" panose="020B0503020204020204" pitchFamily="34" charset="-122"/>
                <a:ea typeface="微软雅黑" panose="020B0503020204020204" pitchFamily="34" charset="-122"/>
              </a:rPr>
              <a:t>添加副标题</a:t>
            </a:r>
          </a:p>
        </p:txBody>
      </p:sp>
      <p:cxnSp>
        <p:nvCxnSpPr>
          <p:cNvPr id="137" name="直接连接符 136">
            <a:extLst>
              <a:ext uri="{FF2B5EF4-FFF2-40B4-BE49-F238E27FC236}">
                <a16:creationId xmlns="" xmlns:a16="http://schemas.microsoft.com/office/drawing/2014/main" id="{752B4C7B-B574-4D5E-9D95-687F7E1F49CA}"/>
              </a:ext>
            </a:extLst>
          </p:cNvPr>
          <p:cNvCxnSpPr>
            <a:cxnSpLocks/>
          </p:cNvCxnSpPr>
          <p:nvPr/>
        </p:nvCxnSpPr>
        <p:spPr>
          <a:xfrm>
            <a:off x="9894391" y="4788989"/>
            <a:ext cx="1254919" cy="0"/>
          </a:xfrm>
          <a:prstGeom prst="line">
            <a:avLst/>
          </a:prstGeom>
          <a:ln w="15875">
            <a:solidFill>
              <a:srgbClr val="A53734"/>
            </a:solidFill>
          </a:ln>
        </p:spPr>
        <p:style>
          <a:lnRef idx="1">
            <a:schemeClr val="accent1"/>
          </a:lnRef>
          <a:fillRef idx="0">
            <a:schemeClr val="accent1"/>
          </a:fillRef>
          <a:effectRef idx="0">
            <a:schemeClr val="accent1"/>
          </a:effectRef>
          <a:fontRef idx="minor">
            <a:schemeClr val="tx1"/>
          </a:fontRef>
        </p:style>
      </p:cxnSp>
      <p:grpSp>
        <p:nvGrpSpPr>
          <p:cNvPr id="138" name="组合 137">
            <a:extLst>
              <a:ext uri="{FF2B5EF4-FFF2-40B4-BE49-F238E27FC236}">
                <a16:creationId xmlns="" xmlns:a16="http://schemas.microsoft.com/office/drawing/2014/main" id="{15D99129-E67C-4E22-85CE-6199CB21B17E}"/>
              </a:ext>
            </a:extLst>
          </p:cNvPr>
          <p:cNvGrpSpPr/>
          <p:nvPr/>
        </p:nvGrpSpPr>
        <p:grpSpPr>
          <a:xfrm>
            <a:off x="9581510" y="2219371"/>
            <a:ext cx="1880680" cy="1880680"/>
            <a:chOff x="982888" y="2238052"/>
            <a:chExt cx="1880680" cy="1880680"/>
          </a:xfrm>
        </p:grpSpPr>
        <p:sp>
          <p:nvSpPr>
            <p:cNvPr id="139" name="椭圆 138">
              <a:extLst>
                <a:ext uri="{FF2B5EF4-FFF2-40B4-BE49-F238E27FC236}">
                  <a16:creationId xmlns="" xmlns:a16="http://schemas.microsoft.com/office/drawing/2014/main" id="{664038A7-26BE-4D22-9582-3D8D898DFA54}"/>
                </a:ext>
              </a:extLst>
            </p:cNvPr>
            <p:cNvSpPr/>
            <p:nvPr/>
          </p:nvSpPr>
          <p:spPr>
            <a:xfrm>
              <a:off x="982888" y="2238052"/>
              <a:ext cx="1880680" cy="1880680"/>
            </a:xfrm>
            <a:prstGeom prst="ellipse">
              <a:avLst/>
            </a:prstGeom>
            <a:blipFill dpi="0" rotWithShape="1">
              <a:blip r:embed="rId5" cstate="email">
                <a:extLst>
                  <a:ext uri="{28A0092B-C50C-407E-A947-70E740481C1C}">
                    <a14:useLocalDpi xmlns:a14="http://schemas.microsoft.com/office/drawing/2010/main"/>
                  </a:ext>
                </a:extLst>
              </a:blip>
              <a:srcRect/>
              <a:tile tx="-279400" ty="-158750" sx="100000" sy="97000" flip="none" algn="tl"/>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41" name="椭圆 140">
              <a:extLst>
                <a:ext uri="{FF2B5EF4-FFF2-40B4-BE49-F238E27FC236}">
                  <a16:creationId xmlns="" xmlns:a16="http://schemas.microsoft.com/office/drawing/2014/main" id="{54D9F003-2690-4AA5-ABB3-DEEAA82F4F8C}"/>
                </a:ext>
              </a:extLst>
            </p:cNvPr>
            <p:cNvSpPr/>
            <p:nvPr/>
          </p:nvSpPr>
          <p:spPr>
            <a:xfrm>
              <a:off x="1066124" y="2320988"/>
              <a:ext cx="1714208" cy="1714208"/>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2" name="文本框 141">
            <a:extLst>
              <a:ext uri="{FF2B5EF4-FFF2-40B4-BE49-F238E27FC236}">
                <a16:creationId xmlns="" xmlns:a16="http://schemas.microsoft.com/office/drawing/2014/main" id="{3E3D397A-D36A-4ACB-819F-EDD198641511}"/>
              </a:ext>
            </a:extLst>
          </p:cNvPr>
          <p:cNvSpPr txBox="1"/>
          <p:nvPr/>
        </p:nvSpPr>
        <p:spPr>
          <a:xfrm>
            <a:off x="3154576" y="1178583"/>
            <a:ext cx="5882849" cy="892552"/>
          </a:xfrm>
          <a:prstGeom prst="rect">
            <a:avLst/>
          </a:prstGeom>
          <a:noFill/>
        </p:spPr>
        <p:txBody>
          <a:bodyPr wrap="square" rtlCol="0">
            <a:spAutoFit/>
          </a:bodyPr>
          <a:lstStyle/>
          <a:p>
            <a:pPr algn="dist"/>
            <a:r>
              <a:rPr lang="zh-CN" altLang="en-US" sz="2400" dirty="0">
                <a:solidFill>
                  <a:srgbClr val="9E2824"/>
                </a:solidFill>
                <a:latin typeface="微软雅黑" panose="020B0503020204020204" pitchFamily="34" charset="-122"/>
                <a:ea typeface="微软雅黑" panose="020B0503020204020204" pitchFamily="34" charset="-122"/>
              </a:rPr>
              <a:t>输入一个副标题输入一个副标题</a:t>
            </a:r>
            <a:endParaRPr lang="en-US" altLang="zh-CN" sz="2400" dirty="0">
              <a:solidFill>
                <a:srgbClr val="9E2824"/>
              </a:solidFill>
              <a:latin typeface="微软雅黑" panose="020B0503020204020204" pitchFamily="34" charset="-122"/>
              <a:ea typeface="微软雅黑" panose="020B0503020204020204" pitchFamily="34" charset="-122"/>
            </a:endParaRPr>
          </a:p>
          <a:p>
            <a:pPr algn="dist"/>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143" name="矩形 142">
            <a:extLst>
              <a:ext uri="{FF2B5EF4-FFF2-40B4-BE49-F238E27FC236}">
                <a16:creationId xmlns="" xmlns:a16="http://schemas.microsoft.com/office/drawing/2014/main" id="{21433753-64B6-419D-B831-C0001D6D14BE}"/>
              </a:ext>
            </a:extLst>
          </p:cNvPr>
          <p:cNvSpPr/>
          <p:nvPr/>
        </p:nvSpPr>
        <p:spPr>
          <a:xfrm>
            <a:off x="3154576" y="1597261"/>
            <a:ext cx="5829384" cy="369332"/>
          </a:xfrm>
          <a:prstGeom prst="rect">
            <a:avLst/>
          </a:prstGeom>
        </p:spPr>
        <p:txBody>
          <a:bodyPr wrap="square">
            <a:spAutoFit/>
          </a:bodyPr>
          <a:lstStyle/>
          <a:p>
            <a:pPr algn="dist"/>
            <a:r>
              <a:rPr lang="en-US" altLang="zh-CN" dirty="0">
                <a:solidFill>
                  <a:srgbClr val="48494C"/>
                </a:solidFill>
              </a:rPr>
              <a:t>Add a subtitle  Add a subtitle</a:t>
            </a:r>
            <a:endParaRPr lang="zh-CN" altLang="en-US" sz="1600" dirty="0">
              <a:solidFill>
                <a:srgbClr val="48494C"/>
              </a:solidFill>
              <a:latin typeface="Arial Narrow" panose="020B0606020202030204" pitchFamily="34" charset="0"/>
              <a:cs typeface="Arial" panose="020B0604020202020204" pitchFamily="34" charset="0"/>
            </a:endParaRPr>
          </a:p>
        </p:txBody>
      </p:sp>
      <p:grpSp>
        <p:nvGrpSpPr>
          <p:cNvPr id="145" name="Group 49">
            <a:extLst>
              <a:ext uri="{FF2B5EF4-FFF2-40B4-BE49-F238E27FC236}">
                <a16:creationId xmlns="" xmlns:a16="http://schemas.microsoft.com/office/drawing/2014/main" id="{18C26F5C-9DF6-4204-ADCF-D0258DA37EF4}"/>
              </a:ext>
            </a:extLst>
          </p:cNvPr>
          <p:cNvGrpSpPr/>
          <p:nvPr/>
        </p:nvGrpSpPr>
        <p:grpSpPr>
          <a:xfrm>
            <a:off x="10149434" y="2818034"/>
            <a:ext cx="740654" cy="732646"/>
            <a:chOff x="1504950" y="3868738"/>
            <a:chExt cx="293688" cy="290513"/>
          </a:xfrm>
          <a:solidFill>
            <a:schemeClr val="bg1"/>
          </a:solidFill>
          <a:effectLst>
            <a:outerShdw blurRad="50800" dist="38100" dir="2700000" algn="tl" rotWithShape="0">
              <a:prstClr val="black">
                <a:alpha val="40000"/>
              </a:prstClr>
            </a:outerShdw>
          </a:effectLst>
        </p:grpSpPr>
        <p:sp>
          <p:nvSpPr>
            <p:cNvPr id="146" name="Freeform 33">
              <a:extLst>
                <a:ext uri="{FF2B5EF4-FFF2-40B4-BE49-F238E27FC236}">
                  <a16:creationId xmlns="" xmlns:a16="http://schemas.microsoft.com/office/drawing/2014/main" id="{E6A04A7F-94C1-4134-ADA0-CC697187C648}"/>
                </a:ext>
              </a:extLst>
            </p:cNvPr>
            <p:cNvSpPr>
              <a:spLocks/>
            </p:cNvSpPr>
            <p:nvPr/>
          </p:nvSpPr>
          <p:spPr bwMode="auto">
            <a:xfrm>
              <a:off x="1504950" y="3868738"/>
              <a:ext cx="138113" cy="134938"/>
            </a:xfrm>
            <a:custGeom>
              <a:avLst/>
              <a:gdLst/>
              <a:ahLst/>
              <a:cxnLst>
                <a:cxn ang="0">
                  <a:pos x="9" y="8"/>
                </a:cxn>
                <a:cxn ang="0">
                  <a:pos x="9" y="37"/>
                </a:cxn>
                <a:cxn ang="0">
                  <a:pos x="17" y="46"/>
                </a:cxn>
                <a:cxn ang="0">
                  <a:pos x="47" y="17"/>
                </a:cxn>
                <a:cxn ang="0">
                  <a:pos x="38" y="8"/>
                </a:cxn>
                <a:cxn ang="0">
                  <a:pos x="9" y="8"/>
                </a:cxn>
              </a:cxnLst>
              <a:rect l="0" t="0" r="r" b="b"/>
              <a:pathLst>
                <a:path w="47" h="46">
                  <a:moveTo>
                    <a:pt x="9" y="8"/>
                  </a:moveTo>
                  <a:cubicBezTo>
                    <a:pt x="1" y="16"/>
                    <a:pt x="0" y="29"/>
                    <a:pt x="9" y="37"/>
                  </a:cubicBezTo>
                  <a:cubicBezTo>
                    <a:pt x="17" y="46"/>
                    <a:pt x="17" y="46"/>
                    <a:pt x="17" y="46"/>
                  </a:cubicBezTo>
                  <a:cubicBezTo>
                    <a:pt x="47" y="17"/>
                    <a:pt x="47" y="17"/>
                    <a:pt x="47" y="17"/>
                  </a:cubicBezTo>
                  <a:cubicBezTo>
                    <a:pt x="38" y="8"/>
                    <a:pt x="38" y="8"/>
                    <a:pt x="38" y="8"/>
                  </a:cubicBezTo>
                  <a:cubicBezTo>
                    <a:pt x="30" y="0"/>
                    <a:pt x="17" y="0"/>
                    <a:pt x="9" y="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7" name="Freeform 34">
              <a:extLst>
                <a:ext uri="{FF2B5EF4-FFF2-40B4-BE49-F238E27FC236}">
                  <a16:creationId xmlns="" xmlns:a16="http://schemas.microsoft.com/office/drawing/2014/main" id="{CC2836C4-2A17-4C25-AE7E-C2CE048ABC4A}"/>
                </a:ext>
              </a:extLst>
            </p:cNvPr>
            <p:cNvSpPr>
              <a:spLocks/>
            </p:cNvSpPr>
            <p:nvPr/>
          </p:nvSpPr>
          <p:spPr bwMode="auto">
            <a:xfrm>
              <a:off x="1654175" y="4021138"/>
              <a:ext cx="131763" cy="138113"/>
            </a:xfrm>
            <a:custGeom>
              <a:avLst/>
              <a:gdLst/>
              <a:ahLst/>
              <a:cxnLst>
                <a:cxn ang="0">
                  <a:pos x="30" y="0"/>
                </a:cxn>
                <a:cxn ang="0">
                  <a:pos x="0" y="29"/>
                </a:cxn>
                <a:cxn ang="0">
                  <a:pos x="10" y="38"/>
                </a:cxn>
                <a:cxn ang="0">
                  <a:pos x="39" y="39"/>
                </a:cxn>
                <a:cxn ang="0">
                  <a:pos x="45" y="24"/>
                </a:cxn>
                <a:cxn ang="0">
                  <a:pos x="39" y="9"/>
                </a:cxn>
                <a:cxn ang="0">
                  <a:pos x="30" y="0"/>
                </a:cxn>
              </a:cxnLst>
              <a:rect l="0" t="0" r="r" b="b"/>
              <a:pathLst>
                <a:path w="45" h="47">
                  <a:moveTo>
                    <a:pt x="30" y="0"/>
                  </a:moveTo>
                  <a:cubicBezTo>
                    <a:pt x="0" y="29"/>
                    <a:pt x="0" y="29"/>
                    <a:pt x="0" y="29"/>
                  </a:cubicBezTo>
                  <a:cubicBezTo>
                    <a:pt x="10" y="38"/>
                    <a:pt x="10" y="38"/>
                    <a:pt x="10" y="38"/>
                  </a:cubicBezTo>
                  <a:cubicBezTo>
                    <a:pt x="18" y="47"/>
                    <a:pt x="31" y="47"/>
                    <a:pt x="39" y="39"/>
                  </a:cubicBezTo>
                  <a:cubicBezTo>
                    <a:pt x="43" y="35"/>
                    <a:pt x="45" y="29"/>
                    <a:pt x="45" y="24"/>
                  </a:cubicBezTo>
                  <a:cubicBezTo>
                    <a:pt x="45" y="19"/>
                    <a:pt x="43" y="13"/>
                    <a:pt x="39" y="9"/>
                  </a:cubicBezTo>
                  <a:lnTo>
                    <a:pt x="3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8" name="Freeform 35">
              <a:extLst>
                <a:ext uri="{FF2B5EF4-FFF2-40B4-BE49-F238E27FC236}">
                  <a16:creationId xmlns="" xmlns:a16="http://schemas.microsoft.com/office/drawing/2014/main" id="{2A1E9BEC-9D0E-468E-8867-5558D67737B4}"/>
                </a:ext>
              </a:extLst>
            </p:cNvPr>
            <p:cNvSpPr>
              <a:spLocks noEditPoints="1"/>
            </p:cNvSpPr>
            <p:nvPr/>
          </p:nvSpPr>
          <p:spPr bwMode="auto">
            <a:xfrm>
              <a:off x="1504950" y="3868738"/>
              <a:ext cx="293688" cy="279400"/>
            </a:xfrm>
            <a:custGeom>
              <a:avLst/>
              <a:gdLst/>
              <a:ahLst/>
              <a:cxnLst>
                <a:cxn ang="0">
                  <a:pos x="9" y="60"/>
                </a:cxn>
                <a:cxn ang="0">
                  <a:pos x="23" y="95"/>
                </a:cxn>
                <a:cxn ang="0">
                  <a:pos x="91" y="37"/>
                </a:cxn>
                <a:cxn ang="0">
                  <a:pos x="62" y="8"/>
                </a:cxn>
                <a:cxn ang="0">
                  <a:pos x="68" y="20"/>
                </a:cxn>
                <a:cxn ang="0">
                  <a:pos x="62" y="20"/>
                </a:cxn>
                <a:cxn ang="0">
                  <a:pos x="14" y="85"/>
                </a:cxn>
                <a:cxn ang="0">
                  <a:pos x="14" y="80"/>
                </a:cxn>
                <a:cxn ang="0">
                  <a:pos x="14" y="85"/>
                </a:cxn>
                <a:cxn ang="0">
                  <a:pos x="15" y="74"/>
                </a:cxn>
                <a:cxn ang="0">
                  <a:pos x="20" y="75"/>
                </a:cxn>
                <a:cxn ang="0">
                  <a:pos x="19" y="68"/>
                </a:cxn>
                <a:cxn ang="0">
                  <a:pos x="19" y="63"/>
                </a:cxn>
                <a:cxn ang="0">
                  <a:pos x="19" y="68"/>
                </a:cxn>
                <a:cxn ang="0">
                  <a:pos x="21" y="82"/>
                </a:cxn>
                <a:cxn ang="0">
                  <a:pos x="27" y="82"/>
                </a:cxn>
                <a:cxn ang="0">
                  <a:pos x="26" y="75"/>
                </a:cxn>
                <a:cxn ang="0">
                  <a:pos x="26" y="70"/>
                </a:cxn>
                <a:cxn ang="0">
                  <a:pos x="26" y="75"/>
                </a:cxn>
                <a:cxn ang="0">
                  <a:pos x="30" y="80"/>
                </a:cxn>
                <a:cxn ang="0">
                  <a:pos x="35" y="80"/>
                </a:cxn>
                <a:cxn ang="0">
                  <a:pos x="65" y="53"/>
                </a:cxn>
                <a:cxn ang="0">
                  <a:pos x="36" y="62"/>
                </a:cxn>
                <a:cxn ang="0">
                  <a:pos x="36" y="43"/>
                </a:cxn>
                <a:cxn ang="0">
                  <a:pos x="64" y="34"/>
                </a:cxn>
                <a:cxn ang="0">
                  <a:pos x="65" y="53"/>
                </a:cxn>
                <a:cxn ang="0">
                  <a:pos x="69" y="27"/>
                </a:cxn>
                <a:cxn ang="0">
                  <a:pos x="74" y="27"/>
                </a:cxn>
                <a:cxn ang="0">
                  <a:pos x="72" y="19"/>
                </a:cxn>
                <a:cxn ang="0">
                  <a:pos x="77" y="19"/>
                </a:cxn>
                <a:cxn ang="0">
                  <a:pos x="72" y="19"/>
                </a:cxn>
                <a:cxn ang="0">
                  <a:pos x="76" y="34"/>
                </a:cxn>
                <a:cxn ang="0">
                  <a:pos x="81" y="34"/>
                </a:cxn>
                <a:cxn ang="0">
                  <a:pos x="81" y="28"/>
                </a:cxn>
                <a:cxn ang="0">
                  <a:pos x="81" y="23"/>
                </a:cxn>
                <a:cxn ang="0">
                  <a:pos x="81" y="28"/>
                </a:cxn>
                <a:cxn ang="0">
                  <a:pos x="80" y="16"/>
                </a:cxn>
                <a:cxn ang="0">
                  <a:pos x="86" y="16"/>
                </a:cxn>
              </a:cxnLst>
              <a:rect l="0" t="0" r="r" b="b"/>
              <a:pathLst>
                <a:path w="100" h="95">
                  <a:moveTo>
                    <a:pt x="62" y="8"/>
                  </a:moveTo>
                  <a:cubicBezTo>
                    <a:pt x="9" y="60"/>
                    <a:pt x="9" y="60"/>
                    <a:pt x="9" y="60"/>
                  </a:cubicBezTo>
                  <a:cubicBezTo>
                    <a:pt x="1" y="68"/>
                    <a:pt x="0" y="81"/>
                    <a:pt x="9" y="89"/>
                  </a:cubicBezTo>
                  <a:cubicBezTo>
                    <a:pt x="13" y="93"/>
                    <a:pt x="18" y="95"/>
                    <a:pt x="23" y="95"/>
                  </a:cubicBezTo>
                  <a:cubicBezTo>
                    <a:pt x="29" y="95"/>
                    <a:pt x="34" y="93"/>
                    <a:pt x="38" y="90"/>
                  </a:cubicBezTo>
                  <a:cubicBezTo>
                    <a:pt x="91" y="37"/>
                    <a:pt x="91" y="37"/>
                    <a:pt x="91" y="37"/>
                  </a:cubicBezTo>
                  <a:cubicBezTo>
                    <a:pt x="100" y="29"/>
                    <a:pt x="100" y="16"/>
                    <a:pt x="92" y="8"/>
                  </a:cubicBezTo>
                  <a:cubicBezTo>
                    <a:pt x="84" y="0"/>
                    <a:pt x="70" y="0"/>
                    <a:pt x="62" y="8"/>
                  </a:cubicBezTo>
                  <a:moveTo>
                    <a:pt x="65" y="17"/>
                  </a:moveTo>
                  <a:cubicBezTo>
                    <a:pt x="66" y="17"/>
                    <a:pt x="68" y="18"/>
                    <a:pt x="68" y="20"/>
                  </a:cubicBezTo>
                  <a:cubicBezTo>
                    <a:pt x="68" y="21"/>
                    <a:pt x="66" y="22"/>
                    <a:pt x="65" y="22"/>
                  </a:cubicBezTo>
                  <a:cubicBezTo>
                    <a:pt x="64" y="22"/>
                    <a:pt x="62" y="21"/>
                    <a:pt x="62" y="20"/>
                  </a:cubicBezTo>
                  <a:cubicBezTo>
                    <a:pt x="62" y="18"/>
                    <a:pt x="64" y="17"/>
                    <a:pt x="65" y="17"/>
                  </a:cubicBezTo>
                  <a:moveTo>
                    <a:pt x="14" y="85"/>
                  </a:moveTo>
                  <a:cubicBezTo>
                    <a:pt x="12" y="85"/>
                    <a:pt x="11" y="84"/>
                    <a:pt x="11" y="82"/>
                  </a:cubicBezTo>
                  <a:cubicBezTo>
                    <a:pt x="12" y="81"/>
                    <a:pt x="13" y="80"/>
                    <a:pt x="14" y="80"/>
                  </a:cubicBezTo>
                  <a:cubicBezTo>
                    <a:pt x="16" y="80"/>
                    <a:pt x="17" y="81"/>
                    <a:pt x="17" y="83"/>
                  </a:cubicBezTo>
                  <a:cubicBezTo>
                    <a:pt x="17" y="84"/>
                    <a:pt x="15" y="85"/>
                    <a:pt x="14" y="85"/>
                  </a:cubicBezTo>
                  <a:moveTo>
                    <a:pt x="17" y="77"/>
                  </a:moveTo>
                  <a:cubicBezTo>
                    <a:pt x="16" y="77"/>
                    <a:pt x="15" y="76"/>
                    <a:pt x="15" y="74"/>
                  </a:cubicBezTo>
                  <a:cubicBezTo>
                    <a:pt x="15" y="73"/>
                    <a:pt x="16" y="72"/>
                    <a:pt x="18" y="72"/>
                  </a:cubicBezTo>
                  <a:cubicBezTo>
                    <a:pt x="19" y="72"/>
                    <a:pt x="20" y="73"/>
                    <a:pt x="20" y="75"/>
                  </a:cubicBezTo>
                  <a:cubicBezTo>
                    <a:pt x="20" y="76"/>
                    <a:pt x="19" y="77"/>
                    <a:pt x="17" y="77"/>
                  </a:cubicBezTo>
                  <a:moveTo>
                    <a:pt x="19" y="68"/>
                  </a:moveTo>
                  <a:cubicBezTo>
                    <a:pt x="18" y="68"/>
                    <a:pt x="16" y="66"/>
                    <a:pt x="17" y="65"/>
                  </a:cubicBezTo>
                  <a:cubicBezTo>
                    <a:pt x="17" y="63"/>
                    <a:pt x="18" y="62"/>
                    <a:pt x="19" y="63"/>
                  </a:cubicBezTo>
                  <a:cubicBezTo>
                    <a:pt x="21" y="63"/>
                    <a:pt x="22" y="64"/>
                    <a:pt x="22" y="65"/>
                  </a:cubicBezTo>
                  <a:cubicBezTo>
                    <a:pt x="22" y="67"/>
                    <a:pt x="20" y="68"/>
                    <a:pt x="19" y="68"/>
                  </a:cubicBezTo>
                  <a:moveTo>
                    <a:pt x="24" y="85"/>
                  </a:moveTo>
                  <a:cubicBezTo>
                    <a:pt x="22" y="84"/>
                    <a:pt x="21" y="83"/>
                    <a:pt x="21" y="82"/>
                  </a:cubicBezTo>
                  <a:cubicBezTo>
                    <a:pt x="22" y="80"/>
                    <a:pt x="23" y="79"/>
                    <a:pt x="24" y="79"/>
                  </a:cubicBezTo>
                  <a:cubicBezTo>
                    <a:pt x="26" y="79"/>
                    <a:pt x="27" y="81"/>
                    <a:pt x="27" y="82"/>
                  </a:cubicBezTo>
                  <a:cubicBezTo>
                    <a:pt x="27" y="84"/>
                    <a:pt x="25" y="85"/>
                    <a:pt x="24" y="85"/>
                  </a:cubicBezTo>
                  <a:moveTo>
                    <a:pt x="26" y="75"/>
                  </a:moveTo>
                  <a:cubicBezTo>
                    <a:pt x="24" y="75"/>
                    <a:pt x="23" y="74"/>
                    <a:pt x="23" y="72"/>
                  </a:cubicBezTo>
                  <a:cubicBezTo>
                    <a:pt x="23" y="71"/>
                    <a:pt x="25" y="70"/>
                    <a:pt x="26" y="70"/>
                  </a:cubicBezTo>
                  <a:cubicBezTo>
                    <a:pt x="28" y="70"/>
                    <a:pt x="29" y="71"/>
                    <a:pt x="28" y="73"/>
                  </a:cubicBezTo>
                  <a:cubicBezTo>
                    <a:pt x="28" y="74"/>
                    <a:pt x="27" y="75"/>
                    <a:pt x="26" y="75"/>
                  </a:cubicBezTo>
                  <a:moveTo>
                    <a:pt x="32" y="83"/>
                  </a:moveTo>
                  <a:cubicBezTo>
                    <a:pt x="31" y="83"/>
                    <a:pt x="30" y="81"/>
                    <a:pt x="30" y="80"/>
                  </a:cubicBezTo>
                  <a:cubicBezTo>
                    <a:pt x="30" y="78"/>
                    <a:pt x="31" y="77"/>
                    <a:pt x="32" y="78"/>
                  </a:cubicBezTo>
                  <a:cubicBezTo>
                    <a:pt x="34" y="78"/>
                    <a:pt x="35" y="79"/>
                    <a:pt x="35" y="80"/>
                  </a:cubicBezTo>
                  <a:cubicBezTo>
                    <a:pt x="35" y="82"/>
                    <a:pt x="33" y="83"/>
                    <a:pt x="32" y="83"/>
                  </a:cubicBezTo>
                  <a:moveTo>
                    <a:pt x="65" y="53"/>
                  </a:moveTo>
                  <a:cubicBezTo>
                    <a:pt x="54" y="63"/>
                    <a:pt x="54" y="63"/>
                    <a:pt x="54" y="63"/>
                  </a:cubicBezTo>
                  <a:cubicBezTo>
                    <a:pt x="49" y="68"/>
                    <a:pt x="41" y="67"/>
                    <a:pt x="36" y="62"/>
                  </a:cubicBezTo>
                  <a:cubicBezTo>
                    <a:pt x="36" y="62"/>
                    <a:pt x="36" y="62"/>
                    <a:pt x="36" y="62"/>
                  </a:cubicBezTo>
                  <a:cubicBezTo>
                    <a:pt x="31" y="56"/>
                    <a:pt x="31" y="48"/>
                    <a:pt x="36" y="43"/>
                  </a:cubicBezTo>
                  <a:cubicBezTo>
                    <a:pt x="47" y="33"/>
                    <a:pt x="47" y="33"/>
                    <a:pt x="47" y="33"/>
                  </a:cubicBezTo>
                  <a:cubicBezTo>
                    <a:pt x="52" y="28"/>
                    <a:pt x="60" y="28"/>
                    <a:pt x="64" y="34"/>
                  </a:cubicBezTo>
                  <a:cubicBezTo>
                    <a:pt x="66" y="35"/>
                    <a:pt x="66" y="35"/>
                    <a:pt x="66" y="35"/>
                  </a:cubicBezTo>
                  <a:cubicBezTo>
                    <a:pt x="70" y="40"/>
                    <a:pt x="70" y="48"/>
                    <a:pt x="65" y="53"/>
                  </a:cubicBezTo>
                  <a:moveTo>
                    <a:pt x="72" y="29"/>
                  </a:moveTo>
                  <a:cubicBezTo>
                    <a:pt x="70" y="29"/>
                    <a:pt x="69" y="28"/>
                    <a:pt x="69" y="27"/>
                  </a:cubicBezTo>
                  <a:cubicBezTo>
                    <a:pt x="69" y="25"/>
                    <a:pt x="70" y="24"/>
                    <a:pt x="72" y="24"/>
                  </a:cubicBezTo>
                  <a:cubicBezTo>
                    <a:pt x="73" y="24"/>
                    <a:pt x="74" y="25"/>
                    <a:pt x="74" y="27"/>
                  </a:cubicBezTo>
                  <a:cubicBezTo>
                    <a:pt x="74" y="28"/>
                    <a:pt x="73" y="29"/>
                    <a:pt x="72" y="29"/>
                  </a:cubicBezTo>
                  <a:moveTo>
                    <a:pt x="72" y="19"/>
                  </a:moveTo>
                  <a:cubicBezTo>
                    <a:pt x="72" y="17"/>
                    <a:pt x="73" y="16"/>
                    <a:pt x="74" y="16"/>
                  </a:cubicBezTo>
                  <a:cubicBezTo>
                    <a:pt x="76" y="16"/>
                    <a:pt x="77" y="17"/>
                    <a:pt x="77" y="19"/>
                  </a:cubicBezTo>
                  <a:cubicBezTo>
                    <a:pt x="77" y="20"/>
                    <a:pt x="76" y="21"/>
                    <a:pt x="74" y="21"/>
                  </a:cubicBezTo>
                  <a:cubicBezTo>
                    <a:pt x="73" y="21"/>
                    <a:pt x="72" y="20"/>
                    <a:pt x="72" y="19"/>
                  </a:cubicBezTo>
                  <a:moveTo>
                    <a:pt x="79" y="36"/>
                  </a:moveTo>
                  <a:cubicBezTo>
                    <a:pt x="77" y="36"/>
                    <a:pt x="76" y="35"/>
                    <a:pt x="76" y="34"/>
                  </a:cubicBezTo>
                  <a:cubicBezTo>
                    <a:pt x="76" y="32"/>
                    <a:pt x="77" y="31"/>
                    <a:pt x="79" y="31"/>
                  </a:cubicBezTo>
                  <a:cubicBezTo>
                    <a:pt x="80" y="31"/>
                    <a:pt x="81" y="32"/>
                    <a:pt x="81" y="34"/>
                  </a:cubicBezTo>
                  <a:cubicBezTo>
                    <a:pt x="81" y="35"/>
                    <a:pt x="80" y="36"/>
                    <a:pt x="79" y="36"/>
                  </a:cubicBezTo>
                  <a:moveTo>
                    <a:pt x="81" y="28"/>
                  </a:moveTo>
                  <a:cubicBezTo>
                    <a:pt x="80" y="28"/>
                    <a:pt x="79" y="27"/>
                    <a:pt x="79" y="26"/>
                  </a:cubicBezTo>
                  <a:cubicBezTo>
                    <a:pt x="79" y="24"/>
                    <a:pt x="80" y="23"/>
                    <a:pt x="81" y="23"/>
                  </a:cubicBezTo>
                  <a:cubicBezTo>
                    <a:pt x="83" y="23"/>
                    <a:pt x="84" y="24"/>
                    <a:pt x="84" y="26"/>
                  </a:cubicBezTo>
                  <a:cubicBezTo>
                    <a:pt x="84" y="27"/>
                    <a:pt x="83" y="28"/>
                    <a:pt x="81" y="28"/>
                  </a:cubicBezTo>
                  <a:moveTo>
                    <a:pt x="83" y="19"/>
                  </a:moveTo>
                  <a:cubicBezTo>
                    <a:pt x="81" y="19"/>
                    <a:pt x="80" y="17"/>
                    <a:pt x="80" y="16"/>
                  </a:cubicBezTo>
                  <a:cubicBezTo>
                    <a:pt x="80" y="14"/>
                    <a:pt x="81" y="13"/>
                    <a:pt x="83" y="13"/>
                  </a:cubicBezTo>
                  <a:cubicBezTo>
                    <a:pt x="84" y="13"/>
                    <a:pt x="86" y="14"/>
                    <a:pt x="86" y="16"/>
                  </a:cubicBezTo>
                  <a:cubicBezTo>
                    <a:pt x="86" y="17"/>
                    <a:pt x="84" y="19"/>
                    <a:pt x="83" y="1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49" name="Group 46">
            <a:extLst>
              <a:ext uri="{FF2B5EF4-FFF2-40B4-BE49-F238E27FC236}">
                <a16:creationId xmlns="" xmlns:a16="http://schemas.microsoft.com/office/drawing/2014/main" id="{8AED8773-085F-44B0-8893-05270CEB2708}"/>
              </a:ext>
            </a:extLst>
          </p:cNvPr>
          <p:cNvGrpSpPr/>
          <p:nvPr/>
        </p:nvGrpSpPr>
        <p:grpSpPr>
          <a:xfrm>
            <a:off x="5743575" y="2729780"/>
            <a:ext cx="704850" cy="852184"/>
            <a:chOff x="5676900" y="2346325"/>
            <a:chExt cx="949325" cy="1147763"/>
          </a:xfrm>
          <a:solidFill>
            <a:schemeClr val="bg1"/>
          </a:solidFill>
          <a:effectLst>
            <a:outerShdw blurRad="50800" dist="38100" dir="2700000" algn="tl" rotWithShape="0">
              <a:prstClr val="black">
                <a:alpha val="40000"/>
              </a:prstClr>
            </a:outerShdw>
          </a:effectLst>
        </p:grpSpPr>
        <p:sp>
          <p:nvSpPr>
            <p:cNvPr id="150" name="Freeform 30">
              <a:extLst>
                <a:ext uri="{FF2B5EF4-FFF2-40B4-BE49-F238E27FC236}">
                  <a16:creationId xmlns="" xmlns:a16="http://schemas.microsoft.com/office/drawing/2014/main" id="{F54C0DFC-11AE-467D-83E2-AE42BFD0637A}"/>
                </a:ext>
              </a:extLst>
            </p:cNvPr>
            <p:cNvSpPr>
              <a:spLocks noEditPoints="1"/>
            </p:cNvSpPr>
            <p:nvPr/>
          </p:nvSpPr>
          <p:spPr bwMode="auto">
            <a:xfrm>
              <a:off x="5676900" y="2554288"/>
              <a:ext cx="949325" cy="939800"/>
            </a:xfrm>
            <a:custGeom>
              <a:avLst/>
              <a:gdLst/>
              <a:ahLst/>
              <a:cxnLst>
                <a:cxn ang="0">
                  <a:pos x="125" y="27"/>
                </a:cxn>
                <a:cxn ang="0">
                  <a:pos x="0" y="104"/>
                </a:cxn>
                <a:cxn ang="0">
                  <a:pos x="83" y="248"/>
                </a:cxn>
                <a:cxn ang="0">
                  <a:pos x="125" y="235"/>
                </a:cxn>
                <a:cxn ang="0">
                  <a:pos x="167" y="248"/>
                </a:cxn>
                <a:cxn ang="0">
                  <a:pos x="250" y="104"/>
                </a:cxn>
                <a:cxn ang="0">
                  <a:pos x="125" y="27"/>
                </a:cxn>
                <a:cxn ang="0">
                  <a:pos x="125" y="27"/>
                </a:cxn>
                <a:cxn ang="0">
                  <a:pos x="125" y="27"/>
                </a:cxn>
              </a:cxnLst>
              <a:rect l="0" t="0" r="r" b="b"/>
              <a:pathLst>
                <a:path w="250" h="248">
                  <a:moveTo>
                    <a:pt x="125" y="27"/>
                  </a:moveTo>
                  <a:cubicBezTo>
                    <a:pt x="76" y="0"/>
                    <a:pt x="0" y="26"/>
                    <a:pt x="0" y="104"/>
                  </a:cubicBezTo>
                  <a:cubicBezTo>
                    <a:pt x="0" y="165"/>
                    <a:pt x="37" y="248"/>
                    <a:pt x="83" y="248"/>
                  </a:cubicBezTo>
                  <a:cubicBezTo>
                    <a:pt x="101" y="248"/>
                    <a:pt x="114" y="243"/>
                    <a:pt x="125" y="235"/>
                  </a:cubicBezTo>
                  <a:cubicBezTo>
                    <a:pt x="136" y="243"/>
                    <a:pt x="150" y="248"/>
                    <a:pt x="167" y="248"/>
                  </a:cubicBezTo>
                  <a:cubicBezTo>
                    <a:pt x="213" y="248"/>
                    <a:pt x="250" y="165"/>
                    <a:pt x="250" y="104"/>
                  </a:cubicBezTo>
                  <a:cubicBezTo>
                    <a:pt x="250" y="26"/>
                    <a:pt x="175" y="0"/>
                    <a:pt x="125" y="27"/>
                  </a:cubicBezTo>
                  <a:close/>
                  <a:moveTo>
                    <a:pt x="125" y="27"/>
                  </a:moveTo>
                  <a:cubicBezTo>
                    <a:pt x="125" y="27"/>
                    <a:pt x="125" y="27"/>
                    <a:pt x="125" y="2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1" name="Freeform 31">
              <a:extLst>
                <a:ext uri="{FF2B5EF4-FFF2-40B4-BE49-F238E27FC236}">
                  <a16:creationId xmlns="" xmlns:a16="http://schemas.microsoft.com/office/drawing/2014/main" id="{D2E24C15-0C2F-47A7-92D9-C0A507F7E153}"/>
                </a:ext>
              </a:extLst>
            </p:cNvPr>
            <p:cNvSpPr>
              <a:spLocks noEditPoints="1"/>
            </p:cNvSpPr>
            <p:nvPr/>
          </p:nvSpPr>
          <p:spPr bwMode="auto">
            <a:xfrm>
              <a:off x="6129338" y="2452688"/>
              <a:ext cx="139700" cy="185738"/>
            </a:xfrm>
            <a:custGeom>
              <a:avLst/>
              <a:gdLst/>
              <a:ahLst/>
              <a:cxnLst>
                <a:cxn ang="0">
                  <a:pos x="6" y="49"/>
                </a:cxn>
                <a:cxn ang="0">
                  <a:pos x="21" y="42"/>
                </a:cxn>
                <a:cxn ang="0">
                  <a:pos x="37" y="14"/>
                </a:cxn>
                <a:cxn ang="0">
                  <a:pos x="34" y="0"/>
                </a:cxn>
                <a:cxn ang="0">
                  <a:pos x="6" y="49"/>
                </a:cxn>
                <a:cxn ang="0">
                  <a:pos x="6" y="49"/>
                </a:cxn>
                <a:cxn ang="0">
                  <a:pos x="6" y="49"/>
                </a:cxn>
              </a:cxnLst>
              <a:rect l="0" t="0" r="r" b="b"/>
              <a:pathLst>
                <a:path w="37" h="49">
                  <a:moveTo>
                    <a:pt x="6" y="49"/>
                  </a:moveTo>
                  <a:cubicBezTo>
                    <a:pt x="21" y="42"/>
                    <a:pt x="21" y="42"/>
                    <a:pt x="21" y="42"/>
                  </a:cubicBezTo>
                  <a:cubicBezTo>
                    <a:pt x="21" y="42"/>
                    <a:pt x="21" y="18"/>
                    <a:pt x="37" y="14"/>
                  </a:cubicBezTo>
                  <a:cubicBezTo>
                    <a:pt x="34" y="0"/>
                    <a:pt x="34" y="0"/>
                    <a:pt x="34" y="0"/>
                  </a:cubicBezTo>
                  <a:cubicBezTo>
                    <a:pt x="0" y="11"/>
                    <a:pt x="6" y="47"/>
                    <a:pt x="6" y="49"/>
                  </a:cubicBezTo>
                  <a:close/>
                  <a:moveTo>
                    <a:pt x="6" y="49"/>
                  </a:moveTo>
                  <a:cubicBezTo>
                    <a:pt x="6" y="49"/>
                    <a:pt x="6" y="49"/>
                    <a:pt x="6" y="4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2" name="Freeform 32">
              <a:extLst>
                <a:ext uri="{FF2B5EF4-FFF2-40B4-BE49-F238E27FC236}">
                  <a16:creationId xmlns="" xmlns:a16="http://schemas.microsoft.com/office/drawing/2014/main" id="{8C6239A3-4AE0-44AA-8322-43A7E1B341FA}"/>
                </a:ext>
              </a:extLst>
            </p:cNvPr>
            <p:cNvSpPr>
              <a:spLocks noEditPoints="1"/>
            </p:cNvSpPr>
            <p:nvPr/>
          </p:nvSpPr>
          <p:spPr bwMode="auto">
            <a:xfrm>
              <a:off x="5813425" y="2346325"/>
              <a:ext cx="387350" cy="303213"/>
            </a:xfrm>
            <a:custGeom>
              <a:avLst/>
              <a:gdLst/>
              <a:ahLst/>
              <a:cxnLst>
                <a:cxn ang="0">
                  <a:pos x="91" y="46"/>
                </a:cxn>
                <a:cxn ang="0">
                  <a:pos x="30" y="0"/>
                </a:cxn>
                <a:cxn ang="0">
                  <a:pos x="91" y="46"/>
                </a:cxn>
                <a:cxn ang="0">
                  <a:pos x="91" y="46"/>
                </a:cxn>
                <a:cxn ang="0">
                  <a:pos x="91" y="46"/>
                </a:cxn>
              </a:cxnLst>
              <a:rect l="0" t="0" r="r" b="b"/>
              <a:pathLst>
                <a:path w="102" h="80">
                  <a:moveTo>
                    <a:pt x="91" y="46"/>
                  </a:moveTo>
                  <a:cubicBezTo>
                    <a:pt x="102" y="11"/>
                    <a:pt x="28" y="11"/>
                    <a:pt x="30" y="0"/>
                  </a:cubicBezTo>
                  <a:cubicBezTo>
                    <a:pt x="0" y="50"/>
                    <a:pt x="79" y="80"/>
                    <a:pt x="91" y="46"/>
                  </a:cubicBezTo>
                  <a:close/>
                  <a:moveTo>
                    <a:pt x="91" y="46"/>
                  </a:moveTo>
                  <a:cubicBezTo>
                    <a:pt x="91" y="46"/>
                    <a:pt x="91" y="46"/>
                    <a:pt x="91" y="4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53" name="Group 42">
            <a:extLst>
              <a:ext uri="{FF2B5EF4-FFF2-40B4-BE49-F238E27FC236}">
                <a16:creationId xmlns="" xmlns:a16="http://schemas.microsoft.com/office/drawing/2014/main" id="{5CE2125D-A6EB-462E-8E4F-899B641FDE30}"/>
              </a:ext>
            </a:extLst>
          </p:cNvPr>
          <p:cNvGrpSpPr>
            <a:grpSpLocks noChangeAspect="1"/>
          </p:cNvGrpSpPr>
          <p:nvPr/>
        </p:nvGrpSpPr>
        <p:grpSpPr bwMode="auto">
          <a:xfrm>
            <a:off x="7978575" y="2834113"/>
            <a:ext cx="755850" cy="720006"/>
            <a:chOff x="2111" y="2341"/>
            <a:chExt cx="485" cy="462"/>
          </a:xfrm>
          <a:solidFill>
            <a:schemeClr val="bg1"/>
          </a:solidFill>
          <a:effectLst>
            <a:outerShdw blurRad="50800" dist="38100" dir="2700000" algn="tl" rotWithShape="0">
              <a:prstClr val="black">
                <a:alpha val="40000"/>
              </a:prstClr>
            </a:outerShdw>
          </a:effectLst>
        </p:grpSpPr>
        <p:sp>
          <p:nvSpPr>
            <p:cNvPr id="154" name="Freeform 43">
              <a:extLst>
                <a:ext uri="{FF2B5EF4-FFF2-40B4-BE49-F238E27FC236}">
                  <a16:creationId xmlns="" xmlns:a16="http://schemas.microsoft.com/office/drawing/2014/main" id="{82059930-B314-4746-BC21-EAD4C718CCBE}"/>
                </a:ext>
              </a:extLst>
            </p:cNvPr>
            <p:cNvSpPr>
              <a:spLocks noEditPoints="1"/>
            </p:cNvSpPr>
            <p:nvPr/>
          </p:nvSpPr>
          <p:spPr bwMode="auto">
            <a:xfrm>
              <a:off x="2111" y="2341"/>
              <a:ext cx="485" cy="462"/>
            </a:xfrm>
            <a:custGeom>
              <a:avLst/>
              <a:gdLst/>
              <a:ahLst/>
              <a:cxnLst>
                <a:cxn ang="0">
                  <a:pos x="45" y="0"/>
                </a:cxn>
                <a:cxn ang="0">
                  <a:pos x="39" y="6"/>
                </a:cxn>
                <a:cxn ang="0">
                  <a:pos x="39" y="58"/>
                </a:cxn>
                <a:cxn ang="0">
                  <a:pos x="45" y="64"/>
                </a:cxn>
                <a:cxn ang="0">
                  <a:pos x="71" y="64"/>
                </a:cxn>
                <a:cxn ang="0">
                  <a:pos x="65" y="84"/>
                </a:cxn>
                <a:cxn ang="0">
                  <a:pos x="38" y="89"/>
                </a:cxn>
                <a:cxn ang="0">
                  <a:pos x="32" y="89"/>
                </a:cxn>
                <a:cxn ang="0">
                  <a:pos x="16" y="73"/>
                </a:cxn>
                <a:cxn ang="0">
                  <a:pos x="16" y="61"/>
                </a:cxn>
                <a:cxn ang="0">
                  <a:pos x="25" y="45"/>
                </a:cxn>
                <a:cxn ang="0">
                  <a:pos x="12" y="29"/>
                </a:cxn>
                <a:cxn ang="0">
                  <a:pos x="0" y="45"/>
                </a:cxn>
                <a:cxn ang="0">
                  <a:pos x="9" y="61"/>
                </a:cxn>
                <a:cxn ang="0">
                  <a:pos x="9" y="73"/>
                </a:cxn>
                <a:cxn ang="0">
                  <a:pos x="32" y="97"/>
                </a:cxn>
                <a:cxn ang="0">
                  <a:pos x="38" y="97"/>
                </a:cxn>
                <a:cxn ang="0">
                  <a:pos x="43" y="97"/>
                </a:cxn>
                <a:cxn ang="0">
                  <a:pos x="70" y="89"/>
                </a:cxn>
                <a:cxn ang="0">
                  <a:pos x="78" y="64"/>
                </a:cxn>
                <a:cxn ang="0">
                  <a:pos x="96" y="64"/>
                </a:cxn>
                <a:cxn ang="0">
                  <a:pos x="102" y="58"/>
                </a:cxn>
                <a:cxn ang="0">
                  <a:pos x="102" y="6"/>
                </a:cxn>
                <a:cxn ang="0">
                  <a:pos x="96" y="0"/>
                </a:cxn>
                <a:cxn ang="0">
                  <a:pos x="45" y="0"/>
                </a:cxn>
                <a:cxn ang="0">
                  <a:pos x="72" y="54"/>
                </a:cxn>
                <a:cxn ang="0">
                  <a:pos x="49" y="32"/>
                </a:cxn>
                <a:cxn ang="0">
                  <a:pos x="72" y="10"/>
                </a:cxn>
                <a:cxn ang="0">
                  <a:pos x="94" y="32"/>
                </a:cxn>
                <a:cxn ang="0">
                  <a:pos x="72" y="54"/>
                </a:cxn>
                <a:cxn ang="0">
                  <a:pos x="72" y="54"/>
                </a:cxn>
                <a:cxn ang="0">
                  <a:pos x="72" y="54"/>
                </a:cxn>
              </a:cxnLst>
              <a:rect l="0" t="0" r="r" b="b"/>
              <a:pathLst>
                <a:path w="102" h="97">
                  <a:moveTo>
                    <a:pt x="45" y="0"/>
                  </a:moveTo>
                  <a:cubicBezTo>
                    <a:pt x="42" y="0"/>
                    <a:pt x="39" y="3"/>
                    <a:pt x="39" y="6"/>
                  </a:cubicBezTo>
                  <a:cubicBezTo>
                    <a:pt x="39" y="58"/>
                    <a:pt x="39" y="58"/>
                    <a:pt x="39" y="58"/>
                  </a:cubicBezTo>
                  <a:cubicBezTo>
                    <a:pt x="39" y="61"/>
                    <a:pt x="42" y="64"/>
                    <a:pt x="45" y="64"/>
                  </a:cubicBezTo>
                  <a:cubicBezTo>
                    <a:pt x="71" y="64"/>
                    <a:pt x="71" y="64"/>
                    <a:pt x="71" y="64"/>
                  </a:cubicBezTo>
                  <a:cubicBezTo>
                    <a:pt x="71" y="73"/>
                    <a:pt x="69" y="80"/>
                    <a:pt x="65" y="84"/>
                  </a:cubicBezTo>
                  <a:cubicBezTo>
                    <a:pt x="59" y="90"/>
                    <a:pt x="48" y="90"/>
                    <a:pt x="38" y="89"/>
                  </a:cubicBezTo>
                  <a:cubicBezTo>
                    <a:pt x="36" y="89"/>
                    <a:pt x="34" y="89"/>
                    <a:pt x="32" y="89"/>
                  </a:cubicBezTo>
                  <a:cubicBezTo>
                    <a:pt x="17" y="89"/>
                    <a:pt x="16" y="74"/>
                    <a:pt x="16" y="73"/>
                  </a:cubicBezTo>
                  <a:cubicBezTo>
                    <a:pt x="16" y="61"/>
                    <a:pt x="16" y="61"/>
                    <a:pt x="16" y="61"/>
                  </a:cubicBezTo>
                  <a:cubicBezTo>
                    <a:pt x="21" y="59"/>
                    <a:pt x="25" y="53"/>
                    <a:pt x="25" y="45"/>
                  </a:cubicBezTo>
                  <a:cubicBezTo>
                    <a:pt x="25" y="36"/>
                    <a:pt x="19" y="29"/>
                    <a:pt x="12" y="29"/>
                  </a:cubicBezTo>
                  <a:cubicBezTo>
                    <a:pt x="6" y="29"/>
                    <a:pt x="0" y="36"/>
                    <a:pt x="0" y="45"/>
                  </a:cubicBezTo>
                  <a:cubicBezTo>
                    <a:pt x="0" y="52"/>
                    <a:pt x="4" y="58"/>
                    <a:pt x="9" y="61"/>
                  </a:cubicBezTo>
                  <a:cubicBezTo>
                    <a:pt x="9" y="73"/>
                    <a:pt x="9" y="73"/>
                    <a:pt x="9" y="73"/>
                  </a:cubicBezTo>
                  <a:cubicBezTo>
                    <a:pt x="9" y="81"/>
                    <a:pt x="14" y="97"/>
                    <a:pt x="32" y="97"/>
                  </a:cubicBezTo>
                  <a:cubicBezTo>
                    <a:pt x="34" y="97"/>
                    <a:pt x="36" y="97"/>
                    <a:pt x="38" y="97"/>
                  </a:cubicBezTo>
                  <a:cubicBezTo>
                    <a:pt x="39" y="97"/>
                    <a:pt x="41" y="97"/>
                    <a:pt x="43" y="97"/>
                  </a:cubicBezTo>
                  <a:cubicBezTo>
                    <a:pt x="53" y="97"/>
                    <a:pt x="63" y="96"/>
                    <a:pt x="70" y="89"/>
                  </a:cubicBezTo>
                  <a:cubicBezTo>
                    <a:pt x="75" y="84"/>
                    <a:pt x="78" y="76"/>
                    <a:pt x="78" y="64"/>
                  </a:cubicBezTo>
                  <a:cubicBezTo>
                    <a:pt x="96" y="64"/>
                    <a:pt x="96" y="64"/>
                    <a:pt x="96" y="64"/>
                  </a:cubicBezTo>
                  <a:cubicBezTo>
                    <a:pt x="100" y="64"/>
                    <a:pt x="102" y="61"/>
                    <a:pt x="102" y="58"/>
                  </a:cubicBezTo>
                  <a:cubicBezTo>
                    <a:pt x="102" y="6"/>
                    <a:pt x="102" y="6"/>
                    <a:pt x="102" y="6"/>
                  </a:cubicBezTo>
                  <a:cubicBezTo>
                    <a:pt x="102" y="3"/>
                    <a:pt x="100" y="0"/>
                    <a:pt x="96" y="0"/>
                  </a:cubicBezTo>
                  <a:lnTo>
                    <a:pt x="45" y="0"/>
                  </a:lnTo>
                  <a:close/>
                  <a:moveTo>
                    <a:pt x="72" y="54"/>
                  </a:moveTo>
                  <a:cubicBezTo>
                    <a:pt x="59" y="54"/>
                    <a:pt x="49" y="44"/>
                    <a:pt x="49" y="32"/>
                  </a:cubicBezTo>
                  <a:cubicBezTo>
                    <a:pt x="49" y="20"/>
                    <a:pt x="59" y="10"/>
                    <a:pt x="72" y="10"/>
                  </a:cubicBezTo>
                  <a:cubicBezTo>
                    <a:pt x="84" y="10"/>
                    <a:pt x="94" y="20"/>
                    <a:pt x="94" y="32"/>
                  </a:cubicBezTo>
                  <a:cubicBezTo>
                    <a:pt x="94" y="44"/>
                    <a:pt x="84" y="54"/>
                    <a:pt x="72" y="54"/>
                  </a:cubicBezTo>
                  <a:close/>
                  <a:moveTo>
                    <a:pt x="72" y="54"/>
                  </a:moveTo>
                  <a:cubicBezTo>
                    <a:pt x="72" y="54"/>
                    <a:pt x="72" y="54"/>
                    <a:pt x="72" y="5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5" name="Freeform 44">
              <a:extLst>
                <a:ext uri="{FF2B5EF4-FFF2-40B4-BE49-F238E27FC236}">
                  <a16:creationId xmlns="" xmlns:a16="http://schemas.microsoft.com/office/drawing/2014/main" id="{C809389A-F4BE-4A6A-B718-5BA01E9AE49D}"/>
                </a:ext>
              </a:extLst>
            </p:cNvPr>
            <p:cNvSpPr>
              <a:spLocks noEditPoints="1"/>
            </p:cNvSpPr>
            <p:nvPr/>
          </p:nvSpPr>
          <p:spPr bwMode="auto">
            <a:xfrm>
              <a:off x="2372" y="2413"/>
              <a:ext cx="162" cy="161"/>
            </a:xfrm>
            <a:custGeom>
              <a:avLst/>
              <a:gdLst/>
              <a:ahLst/>
              <a:cxnLst>
                <a:cxn ang="0">
                  <a:pos x="17" y="0"/>
                </a:cxn>
                <a:cxn ang="0">
                  <a:pos x="0" y="17"/>
                </a:cxn>
                <a:cxn ang="0">
                  <a:pos x="17" y="34"/>
                </a:cxn>
                <a:cxn ang="0">
                  <a:pos x="34" y="17"/>
                </a:cxn>
                <a:cxn ang="0">
                  <a:pos x="17" y="0"/>
                </a:cxn>
                <a:cxn ang="0">
                  <a:pos x="17" y="30"/>
                </a:cxn>
                <a:cxn ang="0">
                  <a:pos x="4" y="17"/>
                </a:cxn>
                <a:cxn ang="0">
                  <a:pos x="17" y="4"/>
                </a:cxn>
                <a:cxn ang="0">
                  <a:pos x="30" y="17"/>
                </a:cxn>
                <a:cxn ang="0">
                  <a:pos x="17" y="30"/>
                </a:cxn>
                <a:cxn ang="0">
                  <a:pos x="17" y="30"/>
                </a:cxn>
                <a:cxn ang="0">
                  <a:pos x="17" y="30"/>
                </a:cxn>
              </a:cxnLst>
              <a:rect l="0" t="0" r="r" b="b"/>
              <a:pathLst>
                <a:path w="34" h="34">
                  <a:moveTo>
                    <a:pt x="17" y="0"/>
                  </a:moveTo>
                  <a:cubicBezTo>
                    <a:pt x="7" y="0"/>
                    <a:pt x="0" y="8"/>
                    <a:pt x="0" y="17"/>
                  </a:cubicBezTo>
                  <a:cubicBezTo>
                    <a:pt x="0" y="26"/>
                    <a:pt x="7" y="34"/>
                    <a:pt x="17" y="34"/>
                  </a:cubicBezTo>
                  <a:cubicBezTo>
                    <a:pt x="26" y="34"/>
                    <a:pt x="34" y="26"/>
                    <a:pt x="34" y="17"/>
                  </a:cubicBezTo>
                  <a:cubicBezTo>
                    <a:pt x="34" y="8"/>
                    <a:pt x="26" y="0"/>
                    <a:pt x="17" y="0"/>
                  </a:cubicBezTo>
                  <a:close/>
                  <a:moveTo>
                    <a:pt x="17" y="30"/>
                  </a:moveTo>
                  <a:cubicBezTo>
                    <a:pt x="10" y="30"/>
                    <a:pt x="4" y="24"/>
                    <a:pt x="4" y="17"/>
                  </a:cubicBezTo>
                  <a:cubicBezTo>
                    <a:pt x="4" y="10"/>
                    <a:pt x="10" y="4"/>
                    <a:pt x="17" y="4"/>
                  </a:cubicBezTo>
                  <a:cubicBezTo>
                    <a:pt x="24" y="4"/>
                    <a:pt x="30" y="10"/>
                    <a:pt x="30" y="17"/>
                  </a:cubicBezTo>
                  <a:cubicBezTo>
                    <a:pt x="30" y="24"/>
                    <a:pt x="24" y="30"/>
                    <a:pt x="17" y="30"/>
                  </a:cubicBezTo>
                  <a:close/>
                  <a:moveTo>
                    <a:pt x="17" y="30"/>
                  </a:moveTo>
                  <a:cubicBezTo>
                    <a:pt x="17" y="30"/>
                    <a:pt x="17" y="30"/>
                    <a:pt x="17" y="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6" name="Freeform 45">
              <a:extLst>
                <a:ext uri="{FF2B5EF4-FFF2-40B4-BE49-F238E27FC236}">
                  <a16:creationId xmlns="" xmlns:a16="http://schemas.microsoft.com/office/drawing/2014/main" id="{E9CD9369-4B30-439A-981A-C5F66DE8405A}"/>
                </a:ext>
              </a:extLst>
            </p:cNvPr>
            <p:cNvSpPr>
              <a:spLocks noEditPoints="1"/>
            </p:cNvSpPr>
            <p:nvPr/>
          </p:nvSpPr>
          <p:spPr bwMode="auto">
            <a:xfrm>
              <a:off x="2482" y="2451"/>
              <a:ext cx="9" cy="14"/>
            </a:xfrm>
            <a:custGeom>
              <a:avLst/>
              <a:gdLst/>
              <a:ahLst/>
              <a:cxnLst>
                <a:cxn ang="0">
                  <a:pos x="2" y="2"/>
                </a:cxn>
                <a:cxn ang="0">
                  <a:pos x="1" y="3"/>
                </a:cxn>
                <a:cxn ang="0">
                  <a:pos x="0" y="2"/>
                </a:cxn>
                <a:cxn ang="0">
                  <a:pos x="1" y="0"/>
                </a:cxn>
                <a:cxn ang="0">
                  <a:pos x="2" y="2"/>
                </a:cxn>
                <a:cxn ang="0">
                  <a:pos x="2" y="2"/>
                </a:cxn>
                <a:cxn ang="0">
                  <a:pos x="2" y="2"/>
                </a:cxn>
              </a:cxnLst>
              <a:rect l="0" t="0" r="r" b="b"/>
              <a:pathLst>
                <a:path w="2" h="3">
                  <a:moveTo>
                    <a:pt x="2" y="2"/>
                  </a:moveTo>
                  <a:cubicBezTo>
                    <a:pt x="2" y="2"/>
                    <a:pt x="2" y="3"/>
                    <a:pt x="1" y="3"/>
                  </a:cubicBezTo>
                  <a:cubicBezTo>
                    <a:pt x="1" y="3"/>
                    <a:pt x="0" y="2"/>
                    <a:pt x="0" y="2"/>
                  </a:cubicBezTo>
                  <a:cubicBezTo>
                    <a:pt x="0" y="1"/>
                    <a:pt x="1" y="0"/>
                    <a:pt x="1" y="0"/>
                  </a:cubicBezTo>
                  <a:cubicBezTo>
                    <a:pt x="2" y="0"/>
                    <a:pt x="2" y="1"/>
                    <a:pt x="2" y="2"/>
                  </a:cubicBezTo>
                  <a:close/>
                  <a:moveTo>
                    <a:pt x="2" y="2"/>
                  </a:moveTo>
                  <a:cubicBezTo>
                    <a:pt x="2" y="2"/>
                    <a:pt x="2" y="2"/>
                    <a:pt x="2"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7" name="Freeform 46">
              <a:extLst>
                <a:ext uri="{FF2B5EF4-FFF2-40B4-BE49-F238E27FC236}">
                  <a16:creationId xmlns="" xmlns:a16="http://schemas.microsoft.com/office/drawing/2014/main" id="{81B6BFF7-0A55-47EC-BFE4-85E08D88CB06}"/>
                </a:ext>
              </a:extLst>
            </p:cNvPr>
            <p:cNvSpPr>
              <a:spLocks noEditPoints="1"/>
            </p:cNvSpPr>
            <p:nvPr/>
          </p:nvSpPr>
          <p:spPr bwMode="auto">
            <a:xfrm>
              <a:off x="2410" y="2522"/>
              <a:ext cx="10" cy="10"/>
            </a:xfrm>
            <a:custGeom>
              <a:avLst/>
              <a:gdLst/>
              <a:ahLst/>
              <a:cxnLst>
                <a:cxn ang="0">
                  <a:pos x="1" y="1"/>
                </a:cxn>
                <a:cxn ang="0">
                  <a:pos x="1" y="2"/>
                </a:cxn>
                <a:cxn ang="0">
                  <a:pos x="2" y="2"/>
                </a:cxn>
                <a:cxn ang="0">
                  <a:pos x="2" y="1"/>
                </a:cxn>
                <a:cxn ang="0">
                  <a:pos x="1" y="1"/>
                </a:cxn>
                <a:cxn ang="0">
                  <a:pos x="1" y="1"/>
                </a:cxn>
                <a:cxn ang="0">
                  <a:pos x="1" y="1"/>
                </a:cxn>
              </a:cxnLst>
              <a:rect l="0" t="0" r="r" b="b"/>
              <a:pathLst>
                <a:path w="2" h="2">
                  <a:moveTo>
                    <a:pt x="1" y="1"/>
                  </a:moveTo>
                  <a:cubicBezTo>
                    <a:pt x="0" y="1"/>
                    <a:pt x="0" y="2"/>
                    <a:pt x="1" y="2"/>
                  </a:cubicBezTo>
                  <a:cubicBezTo>
                    <a:pt x="1" y="2"/>
                    <a:pt x="2" y="2"/>
                    <a:pt x="2" y="2"/>
                  </a:cubicBezTo>
                  <a:cubicBezTo>
                    <a:pt x="2" y="2"/>
                    <a:pt x="2" y="1"/>
                    <a:pt x="2" y="1"/>
                  </a:cubicBezTo>
                  <a:cubicBezTo>
                    <a:pt x="2" y="0"/>
                    <a:pt x="1" y="0"/>
                    <a:pt x="1" y="1"/>
                  </a:cubicBezTo>
                  <a:close/>
                  <a:moveTo>
                    <a:pt x="1" y="1"/>
                  </a:moveTo>
                  <a:cubicBezTo>
                    <a:pt x="1" y="1"/>
                    <a:pt x="1" y="1"/>
                    <a:pt x="1"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8" name="Freeform 47">
              <a:extLst>
                <a:ext uri="{FF2B5EF4-FFF2-40B4-BE49-F238E27FC236}">
                  <a16:creationId xmlns="" xmlns:a16="http://schemas.microsoft.com/office/drawing/2014/main" id="{AEE4C6BD-A60B-4B1F-91BE-73D07A34D64B}"/>
                </a:ext>
              </a:extLst>
            </p:cNvPr>
            <p:cNvSpPr>
              <a:spLocks noEditPoints="1"/>
            </p:cNvSpPr>
            <p:nvPr/>
          </p:nvSpPr>
          <p:spPr bwMode="auto">
            <a:xfrm>
              <a:off x="2496" y="2489"/>
              <a:ext cx="9" cy="9"/>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1"/>
                    <a:pt x="2" y="2"/>
                    <a:pt x="1" y="2"/>
                  </a:cubicBezTo>
                  <a:cubicBezTo>
                    <a:pt x="1" y="2"/>
                    <a:pt x="0" y="1"/>
                    <a:pt x="0" y="1"/>
                  </a:cubicBezTo>
                  <a:cubicBezTo>
                    <a:pt x="0" y="0"/>
                    <a:pt x="1" y="0"/>
                    <a:pt x="1" y="0"/>
                  </a:cubicBezTo>
                  <a:cubicBezTo>
                    <a:pt x="2" y="0"/>
                    <a:pt x="2" y="0"/>
                    <a:pt x="2" y="1"/>
                  </a:cubicBezTo>
                  <a:close/>
                  <a:moveTo>
                    <a:pt x="2" y="1"/>
                  </a:moveTo>
                  <a:cubicBezTo>
                    <a:pt x="2" y="1"/>
                    <a:pt x="2" y="1"/>
                    <a:pt x="2"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9" name="Freeform 48">
              <a:extLst>
                <a:ext uri="{FF2B5EF4-FFF2-40B4-BE49-F238E27FC236}">
                  <a16:creationId xmlns="" xmlns:a16="http://schemas.microsoft.com/office/drawing/2014/main" id="{99DF43AA-C8DF-4314-8169-1B5E1A22CA5E}"/>
                </a:ext>
              </a:extLst>
            </p:cNvPr>
            <p:cNvSpPr>
              <a:spLocks noEditPoints="1"/>
            </p:cNvSpPr>
            <p:nvPr/>
          </p:nvSpPr>
          <p:spPr bwMode="auto">
            <a:xfrm>
              <a:off x="2396" y="2489"/>
              <a:ext cx="10" cy="9"/>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1"/>
                    <a:pt x="2" y="2"/>
                    <a:pt x="1" y="2"/>
                  </a:cubicBezTo>
                  <a:cubicBezTo>
                    <a:pt x="1" y="2"/>
                    <a:pt x="0" y="1"/>
                    <a:pt x="0" y="1"/>
                  </a:cubicBezTo>
                  <a:cubicBezTo>
                    <a:pt x="0" y="0"/>
                    <a:pt x="1" y="0"/>
                    <a:pt x="1" y="0"/>
                  </a:cubicBezTo>
                  <a:cubicBezTo>
                    <a:pt x="2" y="0"/>
                    <a:pt x="2" y="0"/>
                    <a:pt x="2" y="1"/>
                  </a:cubicBezTo>
                  <a:close/>
                  <a:moveTo>
                    <a:pt x="2" y="1"/>
                  </a:moveTo>
                  <a:cubicBezTo>
                    <a:pt x="2" y="1"/>
                    <a:pt x="2" y="1"/>
                    <a:pt x="2"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0" name="Freeform 49">
              <a:extLst>
                <a:ext uri="{FF2B5EF4-FFF2-40B4-BE49-F238E27FC236}">
                  <a16:creationId xmlns="" xmlns:a16="http://schemas.microsoft.com/office/drawing/2014/main" id="{B61E5203-581A-4107-86D3-CFD0899808FF}"/>
                </a:ext>
              </a:extLst>
            </p:cNvPr>
            <p:cNvSpPr>
              <a:spLocks noEditPoints="1"/>
            </p:cNvSpPr>
            <p:nvPr/>
          </p:nvSpPr>
          <p:spPr bwMode="auto">
            <a:xfrm>
              <a:off x="2482" y="2522"/>
              <a:ext cx="9" cy="10"/>
            </a:xfrm>
            <a:custGeom>
              <a:avLst/>
              <a:gdLst/>
              <a:ahLst/>
              <a:cxnLst>
                <a:cxn ang="0">
                  <a:pos x="0" y="1"/>
                </a:cxn>
                <a:cxn ang="0">
                  <a:pos x="0" y="2"/>
                </a:cxn>
                <a:cxn ang="0">
                  <a:pos x="2" y="2"/>
                </a:cxn>
                <a:cxn ang="0">
                  <a:pos x="2" y="1"/>
                </a:cxn>
                <a:cxn ang="0">
                  <a:pos x="0" y="1"/>
                </a:cxn>
                <a:cxn ang="0">
                  <a:pos x="0" y="1"/>
                </a:cxn>
                <a:cxn ang="0">
                  <a:pos x="0" y="1"/>
                </a:cxn>
              </a:cxnLst>
              <a:rect l="0" t="0" r="r" b="b"/>
              <a:pathLst>
                <a:path w="2" h="2">
                  <a:moveTo>
                    <a:pt x="0" y="1"/>
                  </a:moveTo>
                  <a:cubicBezTo>
                    <a:pt x="0" y="1"/>
                    <a:pt x="0" y="2"/>
                    <a:pt x="0" y="2"/>
                  </a:cubicBezTo>
                  <a:cubicBezTo>
                    <a:pt x="1" y="2"/>
                    <a:pt x="1" y="2"/>
                    <a:pt x="2" y="2"/>
                  </a:cubicBezTo>
                  <a:cubicBezTo>
                    <a:pt x="2" y="2"/>
                    <a:pt x="2" y="1"/>
                    <a:pt x="2" y="1"/>
                  </a:cubicBezTo>
                  <a:cubicBezTo>
                    <a:pt x="1" y="0"/>
                    <a:pt x="1" y="0"/>
                    <a:pt x="0" y="1"/>
                  </a:cubicBezTo>
                  <a:close/>
                  <a:moveTo>
                    <a:pt x="0" y="1"/>
                  </a:moveTo>
                  <a:cubicBezTo>
                    <a:pt x="0" y="1"/>
                    <a:pt x="0" y="1"/>
                    <a:pt x="0"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1" name="Freeform 50">
              <a:extLst>
                <a:ext uri="{FF2B5EF4-FFF2-40B4-BE49-F238E27FC236}">
                  <a16:creationId xmlns="" xmlns:a16="http://schemas.microsoft.com/office/drawing/2014/main" id="{C6DC2FD1-9EE8-4C3C-9D67-C583E9FC950A}"/>
                </a:ext>
              </a:extLst>
            </p:cNvPr>
            <p:cNvSpPr>
              <a:spLocks noEditPoints="1"/>
            </p:cNvSpPr>
            <p:nvPr/>
          </p:nvSpPr>
          <p:spPr bwMode="auto">
            <a:xfrm>
              <a:off x="2410" y="2451"/>
              <a:ext cx="10" cy="14"/>
            </a:xfrm>
            <a:custGeom>
              <a:avLst/>
              <a:gdLst/>
              <a:ahLst/>
              <a:cxnLst>
                <a:cxn ang="0">
                  <a:pos x="2" y="2"/>
                </a:cxn>
                <a:cxn ang="0">
                  <a:pos x="1" y="3"/>
                </a:cxn>
                <a:cxn ang="0">
                  <a:pos x="0" y="2"/>
                </a:cxn>
                <a:cxn ang="0">
                  <a:pos x="1" y="0"/>
                </a:cxn>
                <a:cxn ang="0">
                  <a:pos x="2" y="2"/>
                </a:cxn>
                <a:cxn ang="0">
                  <a:pos x="2" y="2"/>
                </a:cxn>
                <a:cxn ang="0">
                  <a:pos x="2" y="2"/>
                </a:cxn>
              </a:cxnLst>
              <a:rect l="0" t="0" r="r" b="b"/>
              <a:pathLst>
                <a:path w="2" h="3">
                  <a:moveTo>
                    <a:pt x="2" y="2"/>
                  </a:moveTo>
                  <a:cubicBezTo>
                    <a:pt x="2" y="2"/>
                    <a:pt x="2" y="3"/>
                    <a:pt x="1" y="3"/>
                  </a:cubicBezTo>
                  <a:cubicBezTo>
                    <a:pt x="1" y="3"/>
                    <a:pt x="0" y="2"/>
                    <a:pt x="0" y="2"/>
                  </a:cubicBezTo>
                  <a:cubicBezTo>
                    <a:pt x="0" y="1"/>
                    <a:pt x="1" y="0"/>
                    <a:pt x="1" y="0"/>
                  </a:cubicBezTo>
                  <a:cubicBezTo>
                    <a:pt x="2" y="0"/>
                    <a:pt x="2" y="1"/>
                    <a:pt x="2" y="2"/>
                  </a:cubicBezTo>
                  <a:close/>
                  <a:moveTo>
                    <a:pt x="2" y="2"/>
                  </a:moveTo>
                  <a:cubicBezTo>
                    <a:pt x="2" y="2"/>
                    <a:pt x="2" y="2"/>
                    <a:pt x="2"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2" name="Freeform 51">
              <a:extLst>
                <a:ext uri="{FF2B5EF4-FFF2-40B4-BE49-F238E27FC236}">
                  <a16:creationId xmlns="" xmlns:a16="http://schemas.microsoft.com/office/drawing/2014/main" id="{29C1381B-BBAA-40C2-A47F-65E9159329E1}"/>
                </a:ext>
              </a:extLst>
            </p:cNvPr>
            <p:cNvSpPr>
              <a:spLocks noEditPoints="1"/>
            </p:cNvSpPr>
            <p:nvPr/>
          </p:nvSpPr>
          <p:spPr bwMode="auto">
            <a:xfrm>
              <a:off x="2439" y="2455"/>
              <a:ext cx="28" cy="53"/>
            </a:xfrm>
            <a:custGeom>
              <a:avLst/>
              <a:gdLst/>
              <a:ahLst/>
              <a:cxnLst>
                <a:cxn ang="0">
                  <a:pos x="4" y="5"/>
                </a:cxn>
                <a:cxn ang="0">
                  <a:pos x="4" y="2"/>
                </a:cxn>
                <a:cxn ang="0">
                  <a:pos x="3" y="0"/>
                </a:cxn>
                <a:cxn ang="0">
                  <a:pos x="2" y="2"/>
                </a:cxn>
                <a:cxn ang="0">
                  <a:pos x="2" y="5"/>
                </a:cxn>
                <a:cxn ang="0">
                  <a:pos x="0" y="8"/>
                </a:cxn>
                <a:cxn ang="0">
                  <a:pos x="3" y="11"/>
                </a:cxn>
                <a:cxn ang="0">
                  <a:pos x="6" y="8"/>
                </a:cxn>
                <a:cxn ang="0">
                  <a:pos x="4" y="5"/>
                </a:cxn>
                <a:cxn ang="0">
                  <a:pos x="4" y="5"/>
                </a:cxn>
                <a:cxn ang="0">
                  <a:pos x="4" y="5"/>
                </a:cxn>
              </a:cxnLst>
              <a:rect l="0" t="0" r="r" b="b"/>
              <a:pathLst>
                <a:path w="6" h="11">
                  <a:moveTo>
                    <a:pt x="4" y="5"/>
                  </a:moveTo>
                  <a:cubicBezTo>
                    <a:pt x="4" y="2"/>
                    <a:pt x="4" y="2"/>
                    <a:pt x="4" y="2"/>
                  </a:cubicBezTo>
                  <a:cubicBezTo>
                    <a:pt x="4" y="1"/>
                    <a:pt x="4" y="0"/>
                    <a:pt x="3" y="0"/>
                  </a:cubicBezTo>
                  <a:cubicBezTo>
                    <a:pt x="2" y="0"/>
                    <a:pt x="2" y="1"/>
                    <a:pt x="2" y="2"/>
                  </a:cubicBezTo>
                  <a:cubicBezTo>
                    <a:pt x="2" y="5"/>
                    <a:pt x="2" y="5"/>
                    <a:pt x="2" y="5"/>
                  </a:cubicBezTo>
                  <a:cubicBezTo>
                    <a:pt x="0" y="6"/>
                    <a:pt x="0" y="7"/>
                    <a:pt x="0" y="8"/>
                  </a:cubicBezTo>
                  <a:cubicBezTo>
                    <a:pt x="0" y="10"/>
                    <a:pt x="1" y="11"/>
                    <a:pt x="3" y="11"/>
                  </a:cubicBezTo>
                  <a:cubicBezTo>
                    <a:pt x="4" y="11"/>
                    <a:pt x="6" y="10"/>
                    <a:pt x="6" y="8"/>
                  </a:cubicBezTo>
                  <a:cubicBezTo>
                    <a:pt x="6" y="7"/>
                    <a:pt x="5" y="6"/>
                    <a:pt x="4" y="5"/>
                  </a:cubicBezTo>
                  <a:close/>
                  <a:moveTo>
                    <a:pt x="4" y="5"/>
                  </a:moveTo>
                  <a:cubicBezTo>
                    <a:pt x="4" y="5"/>
                    <a:pt x="4" y="5"/>
                    <a:pt x="4" y="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3" name="Freeform 52">
              <a:extLst>
                <a:ext uri="{FF2B5EF4-FFF2-40B4-BE49-F238E27FC236}">
                  <a16:creationId xmlns="" xmlns:a16="http://schemas.microsoft.com/office/drawing/2014/main" id="{47397FD9-B49D-4719-A223-7A2ADC9A2F5D}"/>
                </a:ext>
              </a:extLst>
            </p:cNvPr>
            <p:cNvSpPr>
              <a:spLocks noEditPoints="1"/>
            </p:cNvSpPr>
            <p:nvPr/>
          </p:nvSpPr>
          <p:spPr bwMode="auto">
            <a:xfrm>
              <a:off x="2448" y="2436"/>
              <a:ext cx="10" cy="10"/>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2"/>
                    <a:pt x="1" y="2"/>
                    <a:pt x="1" y="2"/>
                  </a:cubicBezTo>
                  <a:cubicBezTo>
                    <a:pt x="0" y="2"/>
                    <a:pt x="0" y="2"/>
                    <a:pt x="0" y="1"/>
                  </a:cubicBezTo>
                  <a:cubicBezTo>
                    <a:pt x="0" y="1"/>
                    <a:pt x="0" y="0"/>
                    <a:pt x="1" y="0"/>
                  </a:cubicBezTo>
                  <a:cubicBezTo>
                    <a:pt x="1" y="0"/>
                    <a:pt x="2" y="1"/>
                    <a:pt x="2" y="1"/>
                  </a:cubicBezTo>
                  <a:close/>
                  <a:moveTo>
                    <a:pt x="2" y="1"/>
                  </a:moveTo>
                  <a:cubicBezTo>
                    <a:pt x="2" y="1"/>
                    <a:pt x="2" y="1"/>
                    <a:pt x="2"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4" name="Freeform 53">
              <a:extLst>
                <a:ext uri="{FF2B5EF4-FFF2-40B4-BE49-F238E27FC236}">
                  <a16:creationId xmlns="" xmlns:a16="http://schemas.microsoft.com/office/drawing/2014/main" id="{7D963BDC-F0A3-4B8A-A2AE-A3EF1A2CB5F2}"/>
                </a:ext>
              </a:extLst>
            </p:cNvPr>
            <p:cNvSpPr>
              <a:spLocks noEditPoints="1"/>
            </p:cNvSpPr>
            <p:nvPr/>
          </p:nvSpPr>
          <p:spPr bwMode="auto">
            <a:xfrm>
              <a:off x="2448" y="2536"/>
              <a:ext cx="10" cy="10"/>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2"/>
                    <a:pt x="1" y="2"/>
                    <a:pt x="1" y="2"/>
                  </a:cubicBezTo>
                  <a:cubicBezTo>
                    <a:pt x="0" y="2"/>
                    <a:pt x="0" y="2"/>
                    <a:pt x="0" y="1"/>
                  </a:cubicBezTo>
                  <a:cubicBezTo>
                    <a:pt x="0" y="1"/>
                    <a:pt x="0" y="0"/>
                    <a:pt x="1" y="0"/>
                  </a:cubicBezTo>
                  <a:cubicBezTo>
                    <a:pt x="1" y="0"/>
                    <a:pt x="2" y="1"/>
                    <a:pt x="2" y="1"/>
                  </a:cubicBezTo>
                  <a:close/>
                  <a:moveTo>
                    <a:pt x="2" y="1"/>
                  </a:moveTo>
                  <a:cubicBezTo>
                    <a:pt x="2" y="1"/>
                    <a:pt x="2" y="1"/>
                    <a:pt x="2"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Tree>
    <p:extLst>
      <p:ext uri="{BB962C8B-B14F-4D97-AF65-F5344CB8AC3E}">
        <p14:creationId xmlns:p14="http://schemas.microsoft.com/office/powerpoint/2010/main" val="482916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53">
            <a:extLst>
              <a:ext uri="{FF2B5EF4-FFF2-40B4-BE49-F238E27FC236}">
                <a16:creationId xmlns="" xmlns:a16="http://schemas.microsoft.com/office/drawing/2014/main" id="{0DDBCFEB-F646-49B1-9B0F-CFE10EF96D7A}"/>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85" name="矩形 84">
            <a:extLst>
              <a:ext uri="{FF2B5EF4-FFF2-40B4-BE49-F238E27FC236}">
                <a16:creationId xmlns="" xmlns:a16="http://schemas.microsoft.com/office/drawing/2014/main" id="{FF281AB8-786A-48F8-943D-8302246EEEA7}"/>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a:extLst>
              <a:ext uri="{FF2B5EF4-FFF2-40B4-BE49-F238E27FC236}">
                <a16:creationId xmlns="" xmlns:a16="http://schemas.microsoft.com/office/drawing/2014/main" id="{B22174C8-3FA2-43B8-808E-024DC7FA8954}"/>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71" name="Freeform 8">
            <a:extLst>
              <a:ext uri="{FF2B5EF4-FFF2-40B4-BE49-F238E27FC236}">
                <a16:creationId xmlns="" xmlns:a16="http://schemas.microsoft.com/office/drawing/2014/main" id="{8ECEAFB3-2B51-494F-A3FE-A3C42FEB1527}"/>
              </a:ext>
            </a:extLst>
          </p:cNvPr>
          <p:cNvSpPr/>
          <p:nvPr/>
        </p:nvSpPr>
        <p:spPr bwMode="auto">
          <a:xfrm>
            <a:off x="6101180" y="1326259"/>
            <a:ext cx="1522871" cy="1752559"/>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blipFill dpi="0" rotWithShape="1">
            <a:blip r:embed="rId4" cstate="email">
              <a:extLst>
                <a:ext uri="{28A0092B-C50C-407E-A947-70E740481C1C}">
                  <a14:useLocalDpi xmlns:a14="http://schemas.microsoft.com/office/drawing/2010/main"/>
                </a:ext>
              </a:extLst>
            </a:blip>
            <a:srcRect/>
            <a:tile tx="-184150" ty="-95250" sx="100000" sy="97000" flip="none" algn="tl"/>
          </a:blip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9">
            <a:extLst>
              <a:ext uri="{FF2B5EF4-FFF2-40B4-BE49-F238E27FC236}">
                <a16:creationId xmlns="" xmlns:a16="http://schemas.microsoft.com/office/drawing/2014/main" id="{46A850C1-7D1D-40C7-BA76-A5FF6893D863}"/>
              </a:ext>
            </a:extLst>
          </p:cNvPr>
          <p:cNvSpPr/>
          <p:nvPr/>
        </p:nvSpPr>
        <p:spPr bwMode="auto">
          <a:xfrm>
            <a:off x="4540117" y="1326259"/>
            <a:ext cx="1522871" cy="1752559"/>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blipFill>
            <a:blip r:embed="rId5" cstate="email">
              <a:extLst>
                <a:ext uri="{28A0092B-C50C-407E-A947-70E740481C1C}">
                  <a14:useLocalDpi xmlns:a14="http://schemas.microsoft.com/office/drawing/2010/main"/>
                </a:ext>
              </a:extLst>
            </a:blip>
            <a:tile tx="-184150" ty="-95250" sx="100000" sy="97000" flip="none" algn="tl"/>
          </a:blip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10">
            <a:extLst>
              <a:ext uri="{FF2B5EF4-FFF2-40B4-BE49-F238E27FC236}">
                <a16:creationId xmlns="" xmlns:a16="http://schemas.microsoft.com/office/drawing/2014/main" id="{9BBF8EB0-DBD8-408C-A680-C91C4EAA1ECC}"/>
              </a:ext>
            </a:extLst>
          </p:cNvPr>
          <p:cNvSpPr/>
          <p:nvPr/>
        </p:nvSpPr>
        <p:spPr bwMode="auto">
          <a:xfrm>
            <a:off x="6101180" y="4029116"/>
            <a:ext cx="1522871" cy="1752559"/>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blipFill dpi="0" rotWithShape="1">
            <a:blip r:embed="rId4" cstate="email">
              <a:extLst>
                <a:ext uri="{28A0092B-C50C-407E-A947-70E740481C1C}">
                  <a14:useLocalDpi xmlns:a14="http://schemas.microsoft.com/office/drawing/2010/main"/>
                </a:ext>
              </a:extLst>
            </a:blip>
            <a:srcRect/>
            <a:tile tx="-184150" ty="-95250" sx="100000" sy="97000" flip="none" algn="tl"/>
          </a:blip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11">
            <a:extLst>
              <a:ext uri="{FF2B5EF4-FFF2-40B4-BE49-F238E27FC236}">
                <a16:creationId xmlns="" xmlns:a16="http://schemas.microsoft.com/office/drawing/2014/main" id="{5EA6AC63-93D3-4110-AC0E-F980F3130FC2}"/>
              </a:ext>
            </a:extLst>
          </p:cNvPr>
          <p:cNvSpPr/>
          <p:nvPr/>
        </p:nvSpPr>
        <p:spPr bwMode="auto">
          <a:xfrm>
            <a:off x="4540117" y="4029116"/>
            <a:ext cx="1522871" cy="1752559"/>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blipFill>
            <a:blip r:embed="rId5" cstate="email">
              <a:extLst>
                <a:ext uri="{28A0092B-C50C-407E-A947-70E740481C1C}">
                  <a14:useLocalDpi xmlns:a14="http://schemas.microsoft.com/office/drawing/2010/main"/>
                </a:ext>
              </a:extLst>
            </a:blip>
            <a:tile tx="-184150" ty="-95250" sx="100000" sy="97000" flip="none" algn="tl"/>
          </a:blip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4" name="Freeform 12">
            <a:extLst>
              <a:ext uri="{FF2B5EF4-FFF2-40B4-BE49-F238E27FC236}">
                <a16:creationId xmlns="" xmlns:a16="http://schemas.microsoft.com/office/drawing/2014/main" id="{D8C0DA38-6EF5-4443-8CBF-EF01C758FB19}"/>
              </a:ext>
            </a:extLst>
          </p:cNvPr>
          <p:cNvSpPr/>
          <p:nvPr/>
        </p:nvSpPr>
        <p:spPr bwMode="auto">
          <a:xfrm>
            <a:off x="3759584" y="2677687"/>
            <a:ext cx="1520485" cy="1752559"/>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blipFill dpi="0" rotWithShape="1">
            <a:blip r:embed="rId4" cstate="email">
              <a:extLst>
                <a:ext uri="{28A0092B-C50C-407E-A947-70E740481C1C}">
                  <a14:useLocalDpi xmlns:a14="http://schemas.microsoft.com/office/drawing/2010/main"/>
                </a:ext>
              </a:extLst>
            </a:blip>
            <a:srcRect/>
            <a:tile tx="-184150" ty="-95250" sx="100000" sy="97000" flip="none" algn="tl"/>
          </a:blip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7" name="Freeform 13">
            <a:extLst>
              <a:ext uri="{FF2B5EF4-FFF2-40B4-BE49-F238E27FC236}">
                <a16:creationId xmlns="" xmlns:a16="http://schemas.microsoft.com/office/drawing/2014/main" id="{287905AD-9D6B-44C3-895C-EFFDFAFEC530}"/>
              </a:ext>
            </a:extLst>
          </p:cNvPr>
          <p:cNvSpPr/>
          <p:nvPr/>
        </p:nvSpPr>
        <p:spPr bwMode="auto">
          <a:xfrm>
            <a:off x="6881710" y="2677687"/>
            <a:ext cx="1522871" cy="1752559"/>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blipFill>
            <a:blip r:embed="rId5" cstate="email">
              <a:extLst>
                <a:ext uri="{28A0092B-C50C-407E-A947-70E740481C1C}">
                  <a14:useLocalDpi xmlns:a14="http://schemas.microsoft.com/office/drawing/2010/main"/>
                </a:ext>
              </a:extLst>
            </a:blip>
            <a:tile tx="-184150" ty="-95250" sx="100000" sy="97000" flip="none" algn="tl"/>
          </a:blipFill>
          <a:ln>
            <a:no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7" name="Rectangle 41">
            <a:extLst>
              <a:ext uri="{FF2B5EF4-FFF2-40B4-BE49-F238E27FC236}">
                <a16:creationId xmlns="" xmlns:a16="http://schemas.microsoft.com/office/drawing/2014/main" id="{713EE3BD-5781-47D6-B66D-FBADEC64053E}"/>
              </a:ext>
            </a:extLst>
          </p:cNvPr>
          <p:cNvSpPr>
            <a:spLocks noChangeArrowheads="1"/>
          </p:cNvSpPr>
          <p:nvPr/>
        </p:nvSpPr>
        <p:spPr bwMode="auto">
          <a:xfrm>
            <a:off x="7867588" y="4578255"/>
            <a:ext cx="15228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685800"/>
            <a:r>
              <a:rPr lang="zh-CN" altLang="en-US" sz="2000" dirty="0">
                <a:solidFill>
                  <a:srgbClr val="494A4D"/>
                </a:solidFill>
                <a:latin typeface="微软雅黑" panose="020B0503020204020204" pitchFamily="34" charset="-122"/>
                <a:ea typeface="微软雅黑" panose="020B0503020204020204" pitchFamily="34" charset="-122"/>
              </a:rPr>
              <a:t>输入小标题</a:t>
            </a:r>
            <a:r>
              <a:rPr lang="en-US" altLang="zh-CN"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 </a:t>
            </a:r>
            <a:endPar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a:extLst>
              <a:ext uri="{FF2B5EF4-FFF2-40B4-BE49-F238E27FC236}">
                <a16:creationId xmlns="" xmlns:a16="http://schemas.microsoft.com/office/drawing/2014/main" id="{A1C2D720-CFD8-4B07-800C-56515DDB1D84}"/>
              </a:ext>
            </a:extLst>
          </p:cNvPr>
          <p:cNvSpPr txBox="1"/>
          <p:nvPr/>
        </p:nvSpPr>
        <p:spPr>
          <a:xfrm>
            <a:off x="7773245" y="4979652"/>
            <a:ext cx="3083440" cy="846001"/>
          </a:xfrm>
          <a:prstGeom prst="rect">
            <a:avLst/>
          </a:prstGeom>
          <a:noFill/>
        </p:spPr>
        <p:txBody>
          <a:bodyPr wrap="square" rtlCol="0">
            <a:spAutoFit/>
          </a:bodyPr>
          <a:lstStyle/>
          <a:p>
            <a:pPr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101" name="矩形 100">
            <a:extLst>
              <a:ext uri="{FF2B5EF4-FFF2-40B4-BE49-F238E27FC236}">
                <a16:creationId xmlns="" xmlns:a16="http://schemas.microsoft.com/office/drawing/2014/main" id="{F26D68E8-6EA5-436F-93AA-FFA32DA4BD75}"/>
              </a:ext>
            </a:extLst>
          </p:cNvPr>
          <p:cNvSpPr/>
          <p:nvPr/>
        </p:nvSpPr>
        <p:spPr>
          <a:xfrm flipH="1" flipV="1">
            <a:off x="7867588" y="4912706"/>
            <a:ext cx="1721091" cy="45719"/>
          </a:xfrm>
          <a:prstGeom prst="rect">
            <a:avLst/>
          </a:prstGeom>
          <a:gradFill flip="none" rotWithShape="1">
            <a:gsLst>
              <a:gs pos="100000">
                <a:srgbClr val="2F0C0B">
                  <a:alpha val="0"/>
                </a:srgbClr>
              </a:gs>
              <a:gs pos="0">
                <a:srgbClr val="48494C"/>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05" name="Freeform 9">
            <a:extLst>
              <a:ext uri="{FF2B5EF4-FFF2-40B4-BE49-F238E27FC236}">
                <a16:creationId xmlns="" xmlns:a16="http://schemas.microsoft.com/office/drawing/2014/main" id="{FD561AC9-4F6E-42E7-831E-DD6C37AD228B}"/>
              </a:ext>
            </a:extLst>
          </p:cNvPr>
          <p:cNvSpPr/>
          <p:nvPr/>
        </p:nvSpPr>
        <p:spPr bwMode="auto">
          <a:xfrm>
            <a:off x="4603689" y="1409804"/>
            <a:ext cx="1388667" cy="159811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noFill/>
          <a:ln w="15875">
            <a:solidFill>
              <a:schemeClr val="bg1"/>
            </a:solid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06" name="Group 21">
            <a:extLst>
              <a:ext uri="{FF2B5EF4-FFF2-40B4-BE49-F238E27FC236}">
                <a16:creationId xmlns="" xmlns:a16="http://schemas.microsoft.com/office/drawing/2014/main" id="{2A69740D-C7E0-4C99-93BC-656173F24737}"/>
              </a:ext>
            </a:extLst>
          </p:cNvPr>
          <p:cNvGrpSpPr/>
          <p:nvPr/>
        </p:nvGrpSpPr>
        <p:grpSpPr>
          <a:xfrm>
            <a:off x="4989625" y="1939303"/>
            <a:ext cx="570280" cy="509754"/>
            <a:chOff x="654724" y="1637314"/>
            <a:chExt cx="1229523" cy="1099028"/>
          </a:xfrm>
          <a:solidFill>
            <a:schemeClr val="bg1"/>
          </a:solidFill>
        </p:grpSpPr>
        <p:sp>
          <p:nvSpPr>
            <p:cNvPr id="107" name="Freeform 94">
              <a:extLst>
                <a:ext uri="{FF2B5EF4-FFF2-40B4-BE49-F238E27FC236}">
                  <a16:creationId xmlns="" xmlns:a16="http://schemas.microsoft.com/office/drawing/2014/main" id="{4631FCAE-55EE-4336-93EE-023B34B6A09B}"/>
                </a:ext>
              </a:extLst>
            </p:cNvPr>
            <p:cNvSpPr>
              <a:spLocks/>
            </p:cNvSpPr>
            <p:nvPr/>
          </p:nvSpPr>
          <p:spPr bwMode="auto">
            <a:xfrm>
              <a:off x="1022259" y="1825274"/>
              <a:ext cx="452541" cy="328032"/>
            </a:xfrm>
            <a:custGeom>
              <a:avLst/>
              <a:gdLst/>
              <a:ahLst/>
              <a:cxnLst>
                <a:cxn ang="0">
                  <a:pos x="241" y="389"/>
                </a:cxn>
                <a:cxn ang="0">
                  <a:pos x="410" y="422"/>
                </a:cxn>
                <a:cxn ang="0">
                  <a:pos x="517" y="385"/>
                </a:cxn>
                <a:cxn ang="0">
                  <a:pos x="626" y="183"/>
                </a:cxn>
                <a:cxn ang="0">
                  <a:pos x="473" y="18"/>
                </a:cxn>
                <a:cxn ang="0">
                  <a:pos x="305" y="99"/>
                </a:cxn>
                <a:cxn ang="0">
                  <a:pos x="286" y="112"/>
                </a:cxn>
                <a:cxn ang="0">
                  <a:pos x="265" y="102"/>
                </a:cxn>
                <a:cxn ang="0">
                  <a:pos x="115" y="81"/>
                </a:cxn>
                <a:cxn ang="0">
                  <a:pos x="0" y="197"/>
                </a:cxn>
                <a:cxn ang="0">
                  <a:pos x="15" y="207"/>
                </a:cxn>
                <a:cxn ang="0">
                  <a:pos x="144" y="456"/>
                </a:cxn>
                <a:cxn ang="0">
                  <a:pos x="241" y="389"/>
                </a:cxn>
              </a:cxnLst>
              <a:rect l="0" t="0" r="r" b="b"/>
              <a:pathLst>
                <a:path w="630" h="456">
                  <a:moveTo>
                    <a:pt x="241" y="389"/>
                  </a:moveTo>
                  <a:cubicBezTo>
                    <a:pt x="322" y="372"/>
                    <a:pt x="383" y="404"/>
                    <a:pt x="410" y="422"/>
                  </a:cubicBezTo>
                  <a:cubicBezTo>
                    <a:pt x="430" y="411"/>
                    <a:pt x="469" y="392"/>
                    <a:pt x="517" y="385"/>
                  </a:cubicBezTo>
                  <a:cubicBezTo>
                    <a:pt x="518" y="326"/>
                    <a:pt x="543" y="229"/>
                    <a:pt x="626" y="183"/>
                  </a:cubicBezTo>
                  <a:cubicBezTo>
                    <a:pt x="630" y="140"/>
                    <a:pt x="596" y="38"/>
                    <a:pt x="473" y="18"/>
                  </a:cubicBezTo>
                  <a:cubicBezTo>
                    <a:pt x="360" y="0"/>
                    <a:pt x="308" y="95"/>
                    <a:pt x="305" y="99"/>
                  </a:cubicBezTo>
                  <a:cubicBezTo>
                    <a:pt x="302" y="106"/>
                    <a:pt x="294" y="111"/>
                    <a:pt x="286" y="112"/>
                  </a:cubicBezTo>
                  <a:cubicBezTo>
                    <a:pt x="278" y="112"/>
                    <a:pt x="270" y="109"/>
                    <a:pt x="265" y="102"/>
                  </a:cubicBezTo>
                  <a:cubicBezTo>
                    <a:pt x="263" y="100"/>
                    <a:pt x="226" y="54"/>
                    <a:pt x="115" y="81"/>
                  </a:cubicBezTo>
                  <a:cubicBezTo>
                    <a:pt x="23" y="102"/>
                    <a:pt x="4" y="172"/>
                    <a:pt x="0" y="197"/>
                  </a:cubicBezTo>
                  <a:cubicBezTo>
                    <a:pt x="5" y="200"/>
                    <a:pt x="10" y="203"/>
                    <a:pt x="15" y="207"/>
                  </a:cubicBezTo>
                  <a:cubicBezTo>
                    <a:pt x="108" y="274"/>
                    <a:pt x="136" y="382"/>
                    <a:pt x="144" y="456"/>
                  </a:cubicBezTo>
                  <a:cubicBezTo>
                    <a:pt x="163" y="426"/>
                    <a:pt x="194" y="398"/>
                    <a:pt x="241" y="38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8" name="Freeform 95">
              <a:extLst>
                <a:ext uri="{FF2B5EF4-FFF2-40B4-BE49-F238E27FC236}">
                  <a16:creationId xmlns="" xmlns:a16="http://schemas.microsoft.com/office/drawing/2014/main" id="{7BCB8CD7-622F-4585-ACBE-D80707AE06D1}"/>
                </a:ext>
              </a:extLst>
            </p:cNvPr>
            <p:cNvSpPr>
              <a:spLocks/>
            </p:cNvSpPr>
            <p:nvPr/>
          </p:nvSpPr>
          <p:spPr bwMode="auto">
            <a:xfrm>
              <a:off x="654724" y="1637314"/>
              <a:ext cx="1229523" cy="1099028"/>
            </a:xfrm>
            <a:custGeom>
              <a:avLst/>
              <a:gdLst/>
              <a:ahLst/>
              <a:cxnLst>
                <a:cxn ang="0">
                  <a:pos x="1586" y="533"/>
                </a:cxn>
                <a:cxn ang="0">
                  <a:pos x="1180" y="215"/>
                </a:cxn>
                <a:cxn ang="0">
                  <a:pos x="327" y="309"/>
                </a:cxn>
                <a:cxn ang="0">
                  <a:pos x="446" y="934"/>
                </a:cxn>
                <a:cxn ang="0">
                  <a:pos x="498" y="508"/>
                </a:cxn>
                <a:cxn ang="0">
                  <a:pos x="264" y="643"/>
                </a:cxn>
                <a:cxn ang="0">
                  <a:pos x="415" y="697"/>
                </a:cxn>
                <a:cxn ang="0">
                  <a:pos x="434" y="741"/>
                </a:cxn>
                <a:cxn ang="0">
                  <a:pos x="219" y="660"/>
                </a:cxn>
                <a:cxn ang="0">
                  <a:pos x="466" y="438"/>
                </a:cxn>
                <a:cxn ang="0">
                  <a:pos x="790" y="314"/>
                </a:cxn>
                <a:cxn ang="0">
                  <a:pos x="1145" y="323"/>
                </a:cxn>
                <a:cxn ang="0">
                  <a:pos x="1449" y="496"/>
                </a:cxn>
                <a:cxn ang="0">
                  <a:pos x="1556" y="882"/>
                </a:cxn>
                <a:cxn ang="0">
                  <a:pos x="1272" y="974"/>
                </a:cxn>
                <a:cxn ang="0">
                  <a:pos x="807" y="1047"/>
                </a:cxn>
                <a:cxn ang="0">
                  <a:pos x="717" y="974"/>
                </a:cxn>
                <a:cxn ang="0">
                  <a:pos x="760" y="954"/>
                </a:cxn>
                <a:cxn ang="0">
                  <a:pos x="942" y="931"/>
                </a:cxn>
                <a:cxn ang="0">
                  <a:pos x="1454" y="953"/>
                </a:cxn>
                <a:cxn ang="0">
                  <a:pos x="1460" y="727"/>
                </a:cxn>
                <a:cxn ang="0">
                  <a:pos x="1415" y="530"/>
                </a:cxn>
                <a:cxn ang="0">
                  <a:pos x="1076" y="644"/>
                </a:cxn>
                <a:cxn ang="0">
                  <a:pos x="1264" y="785"/>
                </a:cxn>
                <a:cxn ang="0">
                  <a:pos x="934" y="733"/>
                </a:cxn>
                <a:cxn ang="0">
                  <a:pos x="762" y="698"/>
                </a:cxn>
                <a:cxn ang="0">
                  <a:pos x="649" y="831"/>
                </a:cxn>
                <a:cxn ang="0">
                  <a:pos x="467" y="1053"/>
                </a:cxn>
                <a:cxn ang="0">
                  <a:pos x="817" y="1278"/>
                </a:cxn>
                <a:cxn ang="0">
                  <a:pos x="1161" y="1148"/>
                </a:cxn>
                <a:cxn ang="0">
                  <a:pos x="1107" y="1079"/>
                </a:cxn>
                <a:cxn ang="0">
                  <a:pos x="1206" y="1132"/>
                </a:cxn>
                <a:cxn ang="0">
                  <a:pos x="1176" y="1277"/>
                </a:cxn>
                <a:cxn ang="0">
                  <a:pos x="837" y="1335"/>
                </a:cxn>
                <a:cxn ang="0">
                  <a:pos x="1340" y="1413"/>
                </a:cxn>
                <a:cxn ang="0">
                  <a:pos x="1704" y="806"/>
                </a:cxn>
              </a:cxnLst>
              <a:rect l="0" t="0" r="r" b="b"/>
              <a:pathLst>
                <a:path w="1711" h="1531">
                  <a:moveTo>
                    <a:pt x="1704" y="806"/>
                  </a:moveTo>
                  <a:cubicBezTo>
                    <a:pt x="1698" y="609"/>
                    <a:pt x="1586" y="533"/>
                    <a:pt x="1586" y="533"/>
                  </a:cubicBezTo>
                  <a:cubicBezTo>
                    <a:pt x="1586" y="533"/>
                    <a:pt x="1573" y="438"/>
                    <a:pt x="1486" y="336"/>
                  </a:cubicBezTo>
                  <a:cubicBezTo>
                    <a:pt x="1352" y="188"/>
                    <a:pt x="1180" y="215"/>
                    <a:pt x="1180" y="215"/>
                  </a:cubicBezTo>
                  <a:cubicBezTo>
                    <a:pt x="959" y="0"/>
                    <a:pt x="732" y="165"/>
                    <a:pt x="732" y="165"/>
                  </a:cubicBezTo>
                  <a:cubicBezTo>
                    <a:pt x="417" y="62"/>
                    <a:pt x="327" y="309"/>
                    <a:pt x="327" y="309"/>
                  </a:cubicBezTo>
                  <a:cubicBezTo>
                    <a:pt x="147" y="328"/>
                    <a:pt x="0" y="540"/>
                    <a:pt x="132" y="766"/>
                  </a:cubicBezTo>
                  <a:cubicBezTo>
                    <a:pt x="233" y="940"/>
                    <a:pt x="382" y="942"/>
                    <a:pt x="446" y="934"/>
                  </a:cubicBezTo>
                  <a:cubicBezTo>
                    <a:pt x="466" y="879"/>
                    <a:pt x="511" y="818"/>
                    <a:pt x="608" y="791"/>
                  </a:cubicBezTo>
                  <a:cubicBezTo>
                    <a:pt x="609" y="782"/>
                    <a:pt x="621" y="597"/>
                    <a:pt x="498" y="508"/>
                  </a:cubicBezTo>
                  <a:cubicBezTo>
                    <a:pt x="424" y="455"/>
                    <a:pt x="342" y="468"/>
                    <a:pt x="297" y="503"/>
                  </a:cubicBezTo>
                  <a:cubicBezTo>
                    <a:pt x="254" y="536"/>
                    <a:pt x="242" y="587"/>
                    <a:pt x="264" y="643"/>
                  </a:cubicBezTo>
                  <a:cubicBezTo>
                    <a:pt x="275" y="671"/>
                    <a:pt x="292" y="690"/>
                    <a:pt x="316" y="700"/>
                  </a:cubicBezTo>
                  <a:cubicBezTo>
                    <a:pt x="361" y="719"/>
                    <a:pt x="415" y="697"/>
                    <a:pt x="415" y="697"/>
                  </a:cubicBezTo>
                  <a:cubicBezTo>
                    <a:pt x="427" y="692"/>
                    <a:pt x="441" y="697"/>
                    <a:pt x="447" y="710"/>
                  </a:cubicBezTo>
                  <a:cubicBezTo>
                    <a:pt x="452" y="722"/>
                    <a:pt x="446" y="736"/>
                    <a:pt x="434" y="741"/>
                  </a:cubicBezTo>
                  <a:cubicBezTo>
                    <a:pt x="431" y="742"/>
                    <a:pt x="361" y="771"/>
                    <a:pt x="297" y="744"/>
                  </a:cubicBezTo>
                  <a:cubicBezTo>
                    <a:pt x="262" y="730"/>
                    <a:pt x="235" y="701"/>
                    <a:pt x="219" y="660"/>
                  </a:cubicBezTo>
                  <a:cubicBezTo>
                    <a:pt x="189" y="584"/>
                    <a:pt x="208" y="511"/>
                    <a:pt x="268" y="465"/>
                  </a:cubicBezTo>
                  <a:cubicBezTo>
                    <a:pt x="323" y="422"/>
                    <a:pt x="398" y="413"/>
                    <a:pt x="466" y="438"/>
                  </a:cubicBezTo>
                  <a:cubicBezTo>
                    <a:pt x="478" y="387"/>
                    <a:pt x="518" y="319"/>
                    <a:pt x="614" y="296"/>
                  </a:cubicBezTo>
                  <a:cubicBezTo>
                    <a:pt x="707" y="274"/>
                    <a:pt x="762" y="295"/>
                    <a:pt x="790" y="314"/>
                  </a:cubicBezTo>
                  <a:cubicBezTo>
                    <a:pt x="824" y="270"/>
                    <a:pt x="893" y="217"/>
                    <a:pt x="992" y="233"/>
                  </a:cubicBezTo>
                  <a:cubicBezTo>
                    <a:pt x="1074" y="246"/>
                    <a:pt x="1121" y="289"/>
                    <a:pt x="1145" y="323"/>
                  </a:cubicBezTo>
                  <a:cubicBezTo>
                    <a:pt x="1168" y="355"/>
                    <a:pt x="1182" y="392"/>
                    <a:pt x="1185" y="426"/>
                  </a:cubicBezTo>
                  <a:cubicBezTo>
                    <a:pt x="1278" y="403"/>
                    <a:pt x="1386" y="432"/>
                    <a:pt x="1449" y="496"/>
                  </a:cubicBezTo>
                  <a:cubicBezTo>
                    <a:pt x="1501" y="549"/>
                    <a:pt x="1519" y="621"/>
                    <a:pt x="1500" y="699"/>
                  </a:cubicBezTo>
                  <a:cubicBezTo>
                    <a:pt x="1524" y="723"/>
                    <a:pt x="1570" y="782"/>
                    <a:pt x="1556" y="882"/>
                  </a:cubicBezTo>
                  <a:cubicBezTo>
                    <a:pt x="1549" y="935"/>
                    <a:pt x="1520" y="976"/>
                    <a:pt x="1474" y="997"/>
                  </a:cubicBezTo>
                  <a:cubicBezTo>
                    <a:pt x="1416" y="1024"/>
                    <a:pt x="1336" y="1015"/>
                    <a:pt x="1272" y="974"/>
                  </a:cubicBezTo>
                  <a:cubicBezTo>
                    <a:pt x="1180" y="916"/>
                    <a:pt x="1038" y="913"/>
                    <a:pt x="972" y="968"/>
                  </a:cubicBezTo>
                  <a:cubicBezTo>
                    <a:pt x="922" y="1010"/>
                    <a:pt x="863" y="1052"/>
                    <a:pt x="807" y="1047"/>
                  </a:cubicBezTo>
                  <a:cubicBezTo>
                    <a:pt x="803" y="1047"/>
                    <a:pt x="799" y="1046"/>
                    <a:pt x="794" y="1045"/>
                  </a:cubicBezTo>
                  <a:cubicBezTo>
                    <a:pt x="762" y="1038"/>
                    <a:pt x="735" y="1014"/>
                    <a:pt x="717" y="974"/>
                  </a:cubicBezTo>
                  <a:cubicBezTo>
                    <a:pt x="711" y="962"/>
                    <a:pt x="716" y="948"/>
                    <a:pt x="728" y="942"/>
                  </a:cubicBezTo>
                  <a:cubicBezTo>
                    <a:pt x="740" y="937"/>
                    <a:pt x="754" y="942"/>
                    <a:pt x="760" y="954"/>
                  </a:cubicBezTo>
                  <a:cubicBezTo>
                    <a:pt x="772" y="980"/>
                    <a:pt x="787" y="994"/>
                    <a:pt x="805" y="998"/>
                  </a:cubicBezTo>
                  <a:cubicBezTo>
                    <a:pt x="844" y="1007"/>
                    <a:pt x="902" y="964"/>
                    <a:pt x="942" y="931"/>
                  </a:cubicBezTo>
                  <a:cubicBezTo>
                    <a:pt x="1024" y="862"/>
                    <a:pt x="1187" y="864"/>
                    <a:pt x="1297" y="934"/>
                  </a:cubicBezTo>
                  <a:cubicBezTo>
                    <a:pt x="1348" y="966"/>
                    <a:pt x="1410" y="974"/>
                    <a:pt x="1454" y="953"/>
                  </a:cubicBezTo>
                  <a:cubicBezTo>
                    <a:pt x="1485" y="939"/>
                    <a:pt x="1504" y="912"/>
                    <a:pt x="1509" y="876"/>
                  </a:cubicBezTo>
                  <a:cubicBezTo>
                    <a:pt x="1523" y="774"/>
                    <a:pt x="1460" y="728"/>
                    <a:pt x="1460" y="727"/>
                  </a:cubicBezTo>
                  <a:cubicBezTo>
                    <a:pt x="1451" y="721"/>
                    <a:pt x="1448" y="711"/>
                    <a:pt x="1450" y="701"/>
                  </a:cubicBezTo>
                  <a:cubicBezTo>
                    <a:pt x="1470" y="633"/>
                    <a:pt x="1458" y="574"/>
                    <a:pt x="1415" y="530"/>
                  </a:cubicBezTo>
                  <a:cubicBezTo>
                    <a:pt x="1363" y="476"/>
                    <a:pt x="1272" y="453"/>
                    <a:pt x="1195" y="473"/>
                  </a:cubicBezTo>
                  <a:cubicBezTo>
                    <a:pt x="1093" y="499"/>
                    <a:pt x="1078" y="609"/>
                    <a:pt x="1076" y="644"/>
                  </a:cubicBezTo>
                  <a:cubicBezTo>
                    <a:pt x="1136" y="647"/>
                    <a:pt x="1204" y="674"/>
                    <a:pt x="1267" y="751"/>
                  </a:cubicBezTo>
                  <a:cubicBezTo>
                    <a:pt x="1275" y="762"/>
                    <a:pt x="1274" y="777"/>
                    <a:pt x="1264" y="785"/>
                  </a:cubicBezTo>
                  <a:cubicBezTo>
                    <a:pt x="1253" y="794"/>
                    <a:pt x="1238" y="792"/>
                    <a:pt x="1230" y="782"/>
                  </a:cubicBezTo>
                  <a:cubicBezTo>
                    <a:pt x="1095" y="617"/>
                    <a:pt x="941" y="728"/>
                    <a:pt x="934" y="733"/>
                  </a:cubicBezTo>
                  <a:cubicBezTo>
                    <a:pt x="925" y="740"/>
                    <a:pt x="912" y="739"/>
                    <a:pt x="904" y="732"/>
                  </a:cubicBezTo>
                  <a:cubicBezTo>
                    <a:pt x="902" y="730"/>
                    <a:pt x="845" y="681"/>
                    <a:pt x="762" y="698"/>
                  </a:cubicBezTo>
                  <a:cubicBezTo>
                    <a:pt x="683" y="714"/>
                    <a:pt x="669" y="810"/>
                    <a:pt x="669" y="811"/>
                  </a:cubicBezTo>
                  <a:cubicBezTo>
                    <a:pt x="667" y="821"/>
                    <a:pt x="659" y="829"/>
                    <a:pt x="649" y="831"/>
                  </a:cubicBezTo>
                  <a:cubicBezTo>
                    <a:pt x="466" y="864"/>
                    <a:pt x="476" y="1025"/>
                    <a:pt x="476" y="1032"/>
                  </a:cubicBezTo>
                  <a:cubicBezTo>
                    <a:pt x="477" y="1040"/>
                    <a:pt x="473" y="1048"/>
                    <a:pt x="467" y="1053"/>
                  </a:cubicBezTo>
                  <a:cubicBezTo>
                    <a:pt x="495" y="1292"/>
                    <a:pt x="815" y="1270"/>
                    <a:pt x="815" y="1270"/>
                  </a:cubicBezTo>
                  <a:cubicBezTo>
                    <a:pt x="816" y="1273"/>
                    <a:pt x="816" y="1276"/>
                    <a:pt x="817" y="1278"/>
                  </a:cubicBezTo>
                  <a:cubicBezTo>
                    <a:pt x="826" y="1282"/>
                    <a:pt x="1041" y="1363"/>
                    <a:pt x="1138" y="1248"/>
                  </a:cubicBezTo>
                  <a:cubicBezTo>
                    <a:pt x="1162" y="1208"/>
                    <a:pt x="1170" y="1174"/>
                    <a:pt x="1161" y="1148"/>
                  </a:cubicBezTo>
                  <a:cubicBezTo>
                    <a:pt x="1151" y="1120"/>
                    <a:pt x="1122" y="1110"/>
                    <a:pt x="1122" y="1110"/>
                  </a:cubicBezTo>
                  <a:cubicBezTo>
                    <a:pt x="1109" y="1106"/>
                    <a:pt x="1103" y="1092"/>
                    <a:pt x="1107" y="1079"/>
                  </a:cubicBezTo>
                  <a:cubicBezTo>
                    <a:pt x="1111" y="1067"/>
                    <a:pt x="1125" y="1060"/>
                    <a:pt x="1138" y="1064"/>
                  </a:cubicBezTo>
                  <a:cubicBezTo>
                    <a:pt x="1140" y="1065"/>
                    <a:pt x="1188" y="1082"/>
                    <a:pt x="1206" y="1132"/>
                  </a:cubicBezTo>
                  <a:cubicBezTo>
                    <a:pt x="1221" y="1172"/>
                    <a:pt x="1211" y="1220"/>
                    <a:pt x="1178" y="1274"/>
                  </a:cubicBezTo>
                  <a:cubicBezTo>
                    <a:pt x="1177" y="1275"/>
                    <a:pt x="1177" y="1276"/>
                    <a:pt x="1176" y="1277"/>
                  </a:cubicBezTo>
                  <a:cubicBezTo>
                    <a:pt x="1116" y="1350"/>
                    <a:pt x="1024" y="1363"/>
                    <a:pt x="946" y="1356"/>
                  </a:cubicBezTo>
                  <a:cubicBezTo>
                    <a:pt x="903" y="1353"/>
                    <a:pt x="864" y="1343"/>
                    <a:pt x="837" y="1335"/>
                  </a:cubicBezTo>
                  <a:cubicBezTo>
                    <a:pt x="893" y="1460"/>
                    <a:pt x="1019" y="1517"/>
                    <a:pt x="1153" y="1523"/>
                  </a:cubicBezTo>
                  <a:cubicBezTo>
                    <a:pt x="1310" y="1531"/>
                    <a:pt x="1340" y="1413"/>
                    <a:pt x="1340" y="1413"/>
                  </a:cubicBezTo>
                  <a:cubicBezTo>
                    <a:pt x="1551" y="1329"/>
                    <a:pt x="1506" y="1116"/>
                    <a:pt x="1506" y="1116"/>
                  </a:cubicBezTo>
                  <a:cubicBezTo>
                    <a:pt x="1594" y="1103"/>
                    <a:pt x="1711" y="1004"/>
                    <a:pt x="1704" y="80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110" name="Freeform 128">
            <a:extLst>
              <a:ext uri="{FF2B5EF4-FFF2-40B4-BE49-F238E27FC236}">
                <a16:creationId xmlns="" xmlns:a16="http://schemas.microsoft.com/office/drawing/2014/main" id="{6EB6992C-FF9B-4E0B-95D9-F492E2B901CE}"/>
              </a:ext>
            </a:extLst>
          </p:cNvPr>
          <p:cNvSpPr>
            <a:spLocks/>
          </p:cNvSpPr>
          <p:nvPr/>
        </p:nvSpPr>
        <p:spPr bwMode="auto">
          <a:xfrm>
            <a:off x="6644142" y="1915886"/>
            <a:ext cx="475136" cy="556588"/>
          </a:xfrm>
          <a:custGeom>
            <a:avLst/>
            <a:gdLst/>
            <a:ahLst/>
            <a:cxnLst>
              <a:cxn ang="0">
                <a:pos x="94" y="45"/>
              </a:cxn>
              <a:cxn ang="0">
                <a:pos x="99" y="92"/>
              </a:cxn>
              <a:cxn ang="0">
                <a:pos x="71" y="118"/>
              </a:cxn>
              <a:cxn ang="0">
                <a:pos x="10" y="116"/>
              </a:cxn>
              <a:cxn ang="0">
                <a:pos x="24" y="62"/>
              </a:cxn>
              <a:cxn ang="0">
                <a:pos x="44" y="48"/>
              </a:cxn>
              <a:cxn ang="0">
                <a:pos x="45" y="42"/>
              </a:cxn>
              <a:cxn ang="0">
                <a:pos x="28" y="40"/>
              </a:cxn>
              <a:cxn ang="0">
                <a:pos x="32" y="25"/>
              </a:cxn>
              <a:cxn ang="0">
                <a:pos x="43" y="28"/>
              </a:cxn>
              <a:cxn ang="0">
                <a:pos x="37" y="14"/>
              </a:cxn>
              <a:cxn ang="0">
                <a:pos x="45" y="7"/>
              </a:cxn>
              <a:cxn ang="0">
                <a:pos x="45" y="3"/>
              </a:cxn>
              <a:cxn ang="0">
                <a:pos x="48" y="1"/>
              </a:cxn>
              <a:cxn ang="0">
                <a:pos x="52" y="3"/>
              </a:cxn>
              <a:cxn ang="0">
                <a:pos x="53" y="6"/>
              </a:cxn>
              <a:cxn ang="0">
                <a:pos x="55" y="6"/>
              </a:cxn>
              <a:cxn ang="0">
                <a:pos x="56" y="2"/>
              </a:cxn>
              <a:cxn ang="0">
                <a:pos x="59" y="1"/>
              </a:cxn>
              <a:cxn ang="0">
                <a:pos x="62" y="4"/>
              </a:cxn>
              <a:cxn ang="0">
                <a:pos x="62" y="8"/>
              </a:cxn>
              <a:cxn ang="0">
                <a:pos x="67" y="9"/>
              </a:cxn>
              <a:cxn ang="0">
                <a:pos x="69" y="4"/>
              </a:cxn>
              <a:cxn ang="0">
                <a:pos x="76" y="7"/>
              </a:cxn>
              <a:cxn ang="0">
                <a:pos x="76" y="19"/>
              </a:cxn>
              <a:cxn ang="0">
                <a:pos x="80" y="33"/>
              </a:cxn>
              <a:cxn ang="0">
                <a:pos x="79" y="18"/>
              </a:cxn>
              <a:cxn ang="0">
                <a:pos x="86" y="17"/>
              </a:cxn>
              <a:cxn ang="0">
                <a:pos x="89" y="26"/>
              </a:cxn>
              <a:cxn ang="0">
                <a:pos x="91" y="18"/>
              </a:cxn>
              <a:cxn ang="0">
                <a:pos x="96" y="17"/>
              </a:cxn>
              <a:cxn ang="0">
                <a:pos x="99" y="21"/>
              </a:cxn>
              <a:cxn ang="0">
                <a:pos x="94" y="45"/>
              </a:cxn>
            </a:cxnLst>
            <a:rect l="0" t="0" r="r" b="b"/>
            <a:pathLst>
              <a:path w="114" h="133">
                <a:moveTo>
                  <a:pt x="94" y="45"/>
                </a:moveTo>
                <a:cubicBezTo>
                  <a:pt x="94" y="45"/>
                  <a:pt x="114" y="65"/>
                  <a:pt x="99" y="92"/>
                </a:cubicBezTo>
                <a:cubicBezTo>
                  <a:pt x="99" y="92"/>
                  <a:pt x="96" y="105"/>
                  <a:pt x="71" y="118"/>
                </a:cubicBezTo>
                <a:cubicBezTo>
                  <a:pt x="46" y="130"/>
                  <a:pt x="20" y="133"/>
                  <a:pt x="10" y="116"/>
                </a:cubicBezTo>
                <a:cubicBezTo>
                  <a:pt x="0" y="98"/>
                  <a:pt x="18" y="67"/>
                  <a:pt x="24" y="62"/>
                </a:cubicBezTo>
                <a:cubicBezTo>
                  <a:pt x="24" y="62"/>
                  <a:pt x="26" y="51"/>
                  <a:pt x="44" y="48"/>
                </a:cubicBezTo>
                <a:cubicBezTo>
                  <a:pt x="44" y="48"/>
                  <a:pt x="51" y="42"/>
                  <a:pt x="45" y="42"/>
                </a:cubicBezTo>
                <a:cubicBezTo>
                  <a:pt x="38" y="43"/>
                  <a:pt x="29" y="43"/>
                  <a:pt x="28" y="40"/>
                </a:cubicBezTo>
                <a:cubicBezTo>
                  <a:pt x="27" y="37"/>
                  <a:pt x="28" y="26"/>
                  <a:pt x="32" y="25"/>
                </a:cubicBezTo>
                <a:cubicBezTo>
                  <a:pt x="36" y="24"/>
                  <a:pt x="43" y="28"/>
                  <a:pt x="43" y="28"/>
                </a:cubicBezTo>
                <a:cubicBezTo>
                  <a:pt x="43" y="28"/>
                  <a:pt x="48" y="17"/>
                  <a:pt x="37" y="14"/>
                </a:cubicBezTo>
                <a:cubicBezTo>
                  <a:pt x="37" y="14"/>
                  <a:pt x="38" y="6"/>
                  <a:pt x="45" y="7"/>
                </a:cubicBezTo>
                <a:cubicBezTo>
                  <a:pt x="45" y="3"/>
                  <a:pt x="45" y="3"/>
                  <a:pt x="45" y="3"/>
                </a:cubicBezTo>
                <a:cubicBezTo>
                  <a:pt x="45" y="3"/>
                  <a:pt x="46" y="1"/>
                  <a:pt x="48" y="1"/>
                </a:cubicBezTo>
                <a:cubicBezTo>
                  <a:pt x="51" y="1"/>
                  <a:pt x="52" y="3"/>
                  <a:pt x="52" y="3"/>
                </a:cubicBezTo>
                <a:cubicBezTo>
                  <a:pt x="53" y="6"/>
                  <a:pt x="53" y="6"/>
                  <a:pt x="53" y="6"/>
                </a:cubicBezTo>
                <a:cubicBezTo>
                  <a:pt x="55" y="6"/>
                  <a:pt x="55" y="6"/>
                  <a:pt x="55" y="6"/>
                </a:cubicBezTo>
                <a:cubicBezTo>
                  <a:pt x="56" y="2"/>
                  <a:pt x="56" y="2"/>
                  <a:pt x="56" y="2"/>
                </a:cubicBezTo>
                <a:cubicBezTo>
                  <a:pt x="56" y="2"/>
                  <a:pt x="56" y="0"/>
                  <a:pt x="59" y="1"/>
                </a:cubicBezTo>
                <a:cubicBezTo>
                  <a:pt x="63" y="2"/>
                  <a:pt x="62" y="4"/>
                  <a:pt x="62" y="4"/>
                </a:cubicBezTo>
                <a:cubicBezTo>
                  <a:pt x="62" y="4"/>
                  <a:pt x="62" y="8"/>
                  <a:pt x="62" y="8"/>
                </a:cubicBezTo>
                <a:cubicBezTo>
                  <a:pt x="62" y="8"/>
                  <a:pt x="65" y="11"/>
                  <a:pt x="67" y="9"/>
                </a:cubicBezTo>
                <a:cubicBezTo>
                  <a:pt x="69" y="4"/>
                  <a:pt x="69" y="4"/>
                  <a:pt x="69" y="4"/>
                </a:cubicBezTo>
                <a:cubicBezTo>
                  <a:pt x="69" y="4"/>
                  <a:pt x="74" y="2"/>
                  <a:pt x="76" y="7"/>
                </a:cubicBezTo>
                <a:cubicBezTo>
                  <a:pt x="76" y="7"/>
                  <a:pt x="71" y="14"/>
                  <a:pt x="76" y="19"/>
                </a:cubicBezTo>
                <a:cubicBezTo>
                  <a:pt x="76" y="19"/>
                  <a:pt x="80" y="24"/>
                  <a:pt x="80" y="33"/>
                </a:cubicBezTo>
                <a:cubicBezTo>
                  <a:pt x="80" y="33"/>
                  <a:pt x="81" y="22"/>
                  <a:pt x="79" y="18"/>
                </a:cubicBezTo>
                <a:cubicBezTo>
                  <a:pt x="79" y="18"/>
                  <a:pt x="82" y="15"/>
                  <a:pt x="86" y="17"/>
                </a:cubicBezTo>
                <a:cubicBezTo>
                  <a:pt x="86" y="17"/>
                  <a:pt x="86" y="25"/>
                  <a:pt x="89" y="26"/>
                </a:cubicBezTo>
                <a:cubicBezTo>
                  <a:pt x="91" y="26"/>
                  <a:pt x="91" y="18"/>
                  <a:pt x="91" y="18"/>
                </a:cubicBezTo>
                <a:cubicBezTo>
                  <a:pt x="91" y="18"/>
                  <a:pt x="92" y="16"/>
                  <a:pt x="96" y="17"/>
                </a:cubicBezTo>
                <a:cubicBezTo>
                  <a:pt x="100" y="18"/>
                  <a:pt x="99" y="21"/>
                  <a:pt x="99" y="21"/>
                </a:cubicBezTo>
                <a:cubicBezTo>
                  <a:pt x="99" y="21"/>
                  <a:pt x="86" y="31"/>
                  <a:pt x="94" y="45"/>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111" name="Group 10">
            <a:extLst>
              <a:ext uri="{FF2B5EF4-FFF2-40B4-BE49-F238E27FC236}">
                <a16:creationId xmlns="" xmlns:a16="http://schemas.microsoft.com/office/drawing/2014/main" id="{A5B38E02-40EC-4A0C-B9ED-5D5E9713C5F7}"/>
              </a:ext>
            </a:extLst>
          </p:cNvPr>
          <p:cNvGrpSpPr/>
          <p:nvPr/>
        </p:nvGrpSpPr>
        <p:grpSpPr>
          <a:xfrm>
            <a:off x="7295962" y="3255479"/>
            <a:ext cx="733762" cy="547334"/>
            <a:chOff x="1320094" y="1424694"/>
            <a:chExt cx="487363" cy="363538"/>
          </a:xfrm>
          <a:solidFill>
            <a:schemeClr val="bg1"/>
          </a:solidFill>
        </p:grpSpPr>
        <p:sp>
          <p:nvSpPr>
            <p:cNvPr id="112" name="Freeform 13">
              <a:extLst>
                <a:ext uri="{FF2B5EF4-FFF2-40B4-BE49-F238E27FC236}">
                  <a16:creationId xmlns="" xmlns:a16="http://schemas.microsoft.com/office/drawing/2014/main" id="{76D9EBF6-87EA-413C-A014-1486CB3DEF1F}"/>
                </a:ext>
              </a:extLst>
            </p:cNvPr>
            <p:cNvSpPr>
              <a:spLocks/>
            </p:cNvSpPr>
            <p:nvPr/>
          </p:nvSpPr>
          <p:spPr bwMode="auto">
            <a:xfrm>
              <a:off x="1320094" y="1424694"/>
              <a:ext cx="487363" cy="363538"/>
            </a:xfrm>
            <a:custGeom>
              <a:avLst/>
              <a:gdLst/>
              <a:ahLst/>
              <a:cxnLst>
                <a:cxn ang="0">
                  <a:pos x="108" y="17"/>
                </a:cxn>
                <a:cxn ang="0">
                  <a:pos x="92" y="17"/>
                </a:cxn>
                <a:cxn ang="0">
                  <a:pos x="92" y="46"/>
                </a:cxn>
                <a:cxn ang="0">
                  <a:pos x="87" y="41"/>
                </a:cxn>
                <a:cxn ang="0">
                  <a:pos x="87" y="36"/>
                </a:cxn>
                <a:cxn ang="0">
                  <a:pos x="78" y="36"/>
                </a:cxn>
                <a:cxn ang="0">
                  <a:pos x="78" y="41"/>
                </a:cxn>
                <a:cxn ang="0">
                  <a:pos x="73" y="46"/>
                </a:cxn>
                <a:cxn ang="0">
                  <a:pos x="73" y="17"/>
                </a:cxn>
                <a:cxn ang="0">
                  <a:pos x="57" y="17"/>
                </a:cxn>
                <a:cxn ang="0">
                  <a:pos x="24" y="115"/>
                </a:cxn>
                <a:cxn ang="0">
                  <a:pos x="45" y="110"/>
                </a:cxn>
                <a:cxn ang="0">
                  <a:pos x="73" y="94"/>
                </a:cxn>
                <a:cxn ang="0">
                  <a:pos x="73" y="52"/>
                </a:cxn>
                <a:cxn ang="0">
                  <a:pos x="83" y="42"/>
                </a:cxn>
                <a:cxn ang="0">
                  <a:pos x="92" y="52"/>
                </a:cxn>
                <a:cxn ang="0">
                  <a:pos x="92" y="94"/>
                </a:cxn>
                <a:cxn ang="0">
                  <a:pos x="120" y="110"/>
                </a:cxn>
                <a:cxn ang="0">
                  <a:pos x="142" y="115"/>
                </a:cxn>
                <a:cxn ang="0">
                  <a:pos x="108" y="17"/>
                </a:cxn>
              </a:cxnLst>
              <a:rect l="0" t="0" r="r" b="b"/>
              <a:pathLst>
                <a:path w="166" h="124">
                  <a:moveTo>
                    <a:pt x="108" y="17"/>
                  </a:moveTo>
                  <a:cubicBezTo>
                    <a:pt x="92" y="0"/>
                    <a:pt x="92" y="17"/>
                    <a:pt x="92" y="17"/>
                  </a:cubicBezTo>
                  <a:cubicBezTo>
                    <a:pt x="92" y="46"/>
                    <a:pt x="92" y="46"/>
                    <a:pt x="92" y="46"/>
                  </a:cubicBezTo>
                  <a:cubicBezTo>
                    <a:pt x="87" y="41"/>
                    <a:pt x="87" y="41"/>
                    <a:pt x="87" y="41"/>
                  </a:cubicBezTo>
                  <a:cubicBezTo>
                    <a:pt x="87" y="36"/>
                    <a:pt x="87" y="36"/>
                    <a:pt x="87" y="36"/>
                  </a:cubicBezTo>
                  <a:cubicBezTo>
                    <a:pt x="78" y="36"/>
                    <a:pt x="78" y="36"/>
                    <a:pt x="78" y="36"/>
                  </a:cubicBezTo>
                  <a:cubicBezTo>
                    <a:pt x="78" y="41"/>
                    <a:pt x="78" y="41"/>
                    <a:pt x="78" y="41"/>
                  </a:cubicBezTo>
                  <a:cubicBezTo>
                    <a:pt x="73" y="46"/>
                    <a:pt x="73" y="46"/>
                    <a:pt x="73" y="46"/>
                  </a:cubicBezTo>
                  <a:cubicBezTo>
                    <a:pt x="73" y="17"/>
                    <a:pt x="73" y="17"/>
                    <a:pt x="73" y="17"/>
                  </a:cubicBezTo>
                  <a:cubicBezTo>
                    <a:pt x="73" y="17"/>
                    <a:pt x="73" y="0"/>
                    <a:pt x="57" y="17"/>
                  </a:cubicBezTo>
                  <a:cubicBezTo>
                    <a:pt x="57" y="17"/>
                    <a:pt x="0" y="77"/>
                    <a:pt x="24" y="115"/>
                  </a:cubicBezTo>
                  <a:cubicBezTo>
                    <a:pt x="26" y="119"/>
                    <a:pt x="36" y="124"/>
                    <a:pt x="45" y="110"/>
                  </a:cubicBezTo>
                  <a:cubicBezTo>
                    <a:pt x="50" y="104"/>
                    <a:pt x="70" y="116"/>
                    <a:pt x="73" y="94"/>
                  </a:cubicBezTo>
                  <a:cubicBezTo>
                    <a:pt x="73" y="52"/>
                    <a:pt x="73" y="52"/>
                    <a:pt x="73" y="52"/>
                  </a:cubicBezTo>
                  <a:cubicBezTo>
                    <a:pt x="83" y="42"/>
                    <a:pt x="83" y="42"/>
                    <a:pt x="83" y="42"/>
                  </a:cubicBezTo>
                  <a:cubicBezTo>
                    <a:pt x="92" y="52"/>
                    <a:pt x="92" y="52"/>
                    <a:pt x="92" y="52"/>
                  </a:cubicBezTo>
                  <a:cubicBezTo>
                    <a:pt x="92" y="94"/>
                    <a:pt x="92" y="94"/>
                    <a:pt x="92" y="94"/>
                  </a:cubicBezTo>
                  <a:cubicBezTo>
                    <a:pt x="95" y="116"/>
                    <a:pt x="115" y="104"/>
                    <a:pt x="120" y="110"/>
                  </a:cubicBezTo>
                  <a:cubicBezTo>
                    <a:pt x="130" y="124"/>
                    <a:pt x="139" y="119"/>
                    <a:pt x="142" y="115"/>
                  </a:cubicBezTo>
                  <a:cubicBezTo>
                    <a:pt x="166" y="77"/>
                    <a:pt x="108" y="17"/>
                    <a:pt x="108" y="1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3" name="Rectangle 14">
              <a:extLst>
                <a:ext uri="{FF2B5EF4-FFF2-40B4-BE49-F238E27FC236}">
                  <a16:creationId xmlns="" xmlns:a16="http://schemas.microsoft.com/office/drawing/2014/main" id="{F59A4882-1D03-4D73-AAE3-EAB1B4A5D3FC}"/>
                </a:ext>
              </a:extLst>
            </p:cNvPr>
            <p:cNvSpPr>
              <a:spLocks noChangeArrowheads="1"/>
            </p:cNvSpPr>
            <p:nvPr/>
          </p:nvSpPr>
          <p:spPr bwMode="auto">
            <a:xfrm>
              <a:off x="1539875" y="1450975"/>
              <a:ext cx="26988" cy="142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9" name="Rectangle 15">
              <a:extLst>
                <a:ext uri="{FF2B5EF4-FFF2-40B4-BE49-F238E27FC236}">
                  <a16:creationId xmlns="" xmlns:a16="http://schemas.microsoft.com/office/drawing/2014/main" id="{DB2A590C-3092-4253-B9FF-C7B1FC0C5129}"/>
                </a:ext>
              </a:extLst>
            </p:cNvPr>
            <p:cNvSpPr>
              <a:spLocks noChangeArrowheads="1"/>
            </p:cNvSpPr>
            <p:nvPr/>
          </p:nvSpPr>
          <p:spPr bwMode="auto">
            <a:xfrm>
              <a:off x="1539875" y="1481138"/>
              <a:ext cx="26988" cy="142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5" name="Rectangle 16">
              <a:extLst>
                <a:ext uri="{FF2B5EF4-FFF2-40B4-BE49-F238E27FC236}">
                  <a16:creationId xmlns="" xmlns:a16="http://schemas.microsoft.com/office/drawing/2014/main" id="{6A929366-2CEC-4D0A-971F-D97968D46DEC}"/>
                </a:ext>
              </a:extLst>
            </p:cNvPr>
            <p:cNvSpPr>
              <a:spLocks noChangeArrowheads="1"/>
            </p:cNvSpPr>
            <p:nvPr/>
          </p:nvSpPr>
          <p:spPr bwMode="auto">
            <a:xfrm>
              <a:off x="1539875" y="1509713"/>
              <a:ext cx="26988" cy="142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136" name="Freeform 126">
            <a:extLst>
              <a:ext uri="{FF2B5EF4-FFF2-40B4-BE49-F238E27FC236}">
                <a16:creationId xmlns="" xmlns:a16="http://schemas.microsoft.com/office/drawing/2014/main" id="{D6B89269-11C0-431D-B110-93E4705B3813}"/>
              </a:ext>
            </a:extLst>
          </p:cNvPr>
          <p:cNvSpPr>
            <a:spLocks/>
          </p:cNvSpPr>
          <p:nvPr/>
        </p:nvSpPr>
        <p:spPr bwMode="auto">
          <a:xfrm>
            <a:off x="6646189" y="4731845"/>
            <a:ext cx="549984" cy="418274"/>
          </a:xfrm>
          <a:custGeom>
            <a:avLst/>
            <a:gdLst/>
            <a:ahLst/>
            <a:cxnLst>
              <a:cxn ang="0">
                <a:pos x="95" y="11"/>
              </a:cxn>
              <a:cxn ang="0">
                <a:pos x="76" y="7"/>
              </a:cxn>
              <a:cxn ang="0">
                <a:pos x="54" y="9"/>
              </a:cxn>
              <a:cxn ang="0">
                <a:pos x="13" y="28"/>
              </a:cxn>
              <a:cxn ang="0">
                <a:pos x="6" y="84"/>
              </a:cxn>
              <a:cxn ang="0">
                <a:pos x="6" y="116"/>
              </a:cxn>
              <a:cxn ang="0">
                <a:pos x="38" y="107"/>
              </a:cxn>
              <a:cxn ang="0">
                <a:pos x="72" y="100"/>
              </a:cxn>
              <a:cxn ang="0">
                <a:pos x="99" y="74"/>
              </a:cxn>
              <a:cxn ang="0">
                <a:pos x="126" y="62"/>
              </a:cxn>
              <a:cxn ang="0">
                <a:pos x="141" y="51"/>
              </a:cxn>
              <a:cxn ang="0">
                <a:pos x="152" y="33"/>
              </a:cxn>
              <a:cxn ang="0">
                <a:pos x="162" y="9"/>
              </a:cxn>
              <a:cxn ang="0">
                <a:pos x="130" y="9"/>
              </a:cxn>
              <a:cxn ang="0">
                <a:pos x="95" y="11"/>
              </a:cxn>
            </a:cxnLst>
            <a:rect l="0" t="0" r="r" b="b"/>
            <a:pathLst>
              <a:path w="167" h="127">
                <a:moveTo>
                  <a:pt x="95" y="11"/>
                </a:moveTo>
                <a:cubicBezTo>
                  <a:pt x="95" y="11"/>
                  <a:pt x="89" y="6"/>
                  <a:pt x="76" y="7"/>
                </a:cubicBezTo>
                <a:cubicBezTo>
                  <a:pt x="63" y="7"/>
                  <a:pt x="60" y="9"/>
                  <a:pt x="54" y="9"/>
                </a:cubicBezTo>
                <a:cubicBezTo>
                  <a:pt x="48" y="10"/>
                  <a:pt x="25" y="10"/>
                  <a:pt x="13" y="28"/>
                </a:cubicBezTo>
                <a:cubicBezTo>
                  <a:pt x="1" y="46"/>
                  <a:pt x="0" y="73"/>
                  <a:pt x="6" y="84"/>
                </a:cubicBezTo>
                <a:cubicBezTo>
                  <a:pt x="6" y="84"/>
                  <a:pt x="11" y="109"/>
                  <a:pt x="6" y="116"/>
                </a:cubicBezTo>
                <a:cubicBezTo>
                  <a:pt x="6" y="116"/>
                  <a:pt x="6" y="127"/>
                  <a:pt x="38" y="107"/>
                </a:cubicBezTo>
                <a:cubicBezTo>
                  <a:pt x="38" y="107"/>
                  <a:pt x="62" y="108"/>
                  <a:pt x="72" y="100"/>
                </a:cubicBezTo>
                <a:cubicBezTo>
                  <a:pt x="83" y="93"/>
                  <a:pt x="99" y="74"/>
                  <a:pt x="99" y="74"/>
                </a:cubicBezTo>
                <a:cubicBezTo>
                  <a:pt x="99" y="74"/>
                  <a:pt x="124" y="66"/>
                  <a:pt x="126" y="62"/>
                </a:cubicBezTo>
                <a:cubicBezTo>
                  <a:pt x="128" y="58"/>
                  <a:pt x="139" y="51"/>
                  <a:pt x="141" y="51"/>
                </a:cubicBezTo>
                <a:cubicBezTo>
                  <a:pt x="144" y="50"/>
                  <a:pt x="149" y="37"/>
                  <a:pt x="152" y="33"/>
                </a:cubicBezTo>
                <a:cubicBezTo>
                  <a:pt x="155" y="29"/>
                  <a:pt x="167" y="19"/>
                  <a:pt x="162" y="9"/>
                </a:cubicBezTo>
                <a:cubicBezTo>
                  <a:pt x="157" y="0"/>
                  <a:pt x="138" y="9"/>
                  <a:pt x="130" y="9"/>
                </a:cubicBezTo>
                <a:cubicBezTo>
                  <a:pt x="122" y="10"/>
                  <a:pt x="106" y="4"/>
                  <a:pt x="95" y="1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7" name="Freeform 127">
            <a:extLst>
              <a:ext uri="{FF2B5EF4-FFF2-40B4-BE49-F238E27FC236}">
                <a16:creationId xmlns="" xmlns:a16="http://schemas.microsoft.com/office/drawing/2014/main" id="{B8AE4016-A655-4ED7-8F57-FC2F6A095FE8}"/>
              </a:ext>
            </a:extLst>
          </p:cNvPr>
          <p:cNvSpPr>
            <a:spLocks/>
          </p:cNvSpPr>
          <p:nvPr/>
        </p:nvSpPr>
        <p:spPr bwMode="auto">
          <a:xfrm>
            <a:off x="5019179" y="4739553"/>
            <a:ext cx="544428" cy="472106"/>
          </a:xfrm>
          <a:custGeom>
            <a:avLst/>
            <a:gdLst/>
            <a:ahLst/>
            <a:cxnLst>
              <a:cxn ang="0">
                <a:pos x="147" y="45"/>
              </a:cxn>
              <a:cxn ang="0">
                <a:pos x="145" y="31"/>
              </a:cxn>
              <a:cxn ang="0">
                <a:pos x="140" y="16"/>
              </a:cxn>
              <a:cxn ang="0">
                <a:pos x="109" y="10"/>
              </a:cxn>
              <a:cxn ang="0">
                <a:pos x="96" y="15"/>
              </a:cxn>
              <a:cxn ang="0">
                <a:pos x="81" y="17"/>
              </a:cxn>
              <a:cxn ang="0">
                <a:pos x="66" y="17"/>
              </a:cxn>
              <a:cxn ang="0">
                <a:pos x="52" y="15"/>
              </a:cxn>
              <a:cxn ang="0">
                <a:pos x="43" y="11"/>
              </a:cxn>
              <a:cxn ang="0">
                <a:pos x="16" y="14"/>
              </a:cxn>
              <a:cxn ang="0">
                <a:pos x="9" y="32"/>
              </a:cxn>
              <a:cxn ang="0">
                <a:pos x="3" y="43"/>
              </a:cxn>
              <a:cxn ang="0">
                <a:pos x="4" y="63"/>
              </a:cxn>
              <a:cxn ang="0">
                <a:pos x="6" y="78"/>
              </a:cxn>
              <a:cxn ang="0">
                <a:pos x="23" y="99"/>
              </a:cxn>
              <a:cxn ang="0">
                <a:pos x="35" y="70"/>
              </a:cxn>
              <a:cxn ang="0">
                <a:pos x="32" y="58"/>
              </a:cxn>
              <a:cxn ang="0">
                <a:pos x="30" y="44"/>
              </a:cxn>
              <a:cxn ang="0">
                <a:pos x="29" y="36"/>
              </a:cxn>
              <a:cxn ang="0">
                <a:pos x="36" y="30"/>
              </a:cxn>
              <a:cxn ang="0">
                <a:pos x="46" y="32"/>
              </a:cxn>
              <a:cxn ang="0">
                <a:pos x="65" y="36"/>
              </a:cxn>
              <a:cxn ang="0">
                <a:pos x="82" y="36"/>
              </a:cxn>
              <a:cxn ang="0">
                <a:pos x="102" y="31"/>
              </a:cxn>
              <a:cxn ang="0">
                <a:pos x="114" y="28"/>
              </a:cxn>
              <a:cxn ang="0">
                <a:pos x="122" y="38"/>
              </a:cxn>
              <a:cxn ang="0">
                <a:pos x="121" y="47"/>
              </a:cxn>
              <a:cxn ang="0">
                <a:pos x="110" y="55"/>
              </a:cxn>
              <a:cxn ang="0">
                <a:pos x="95" y="59"/>
              </a:cxn>
              <a:cxn ang="0">
                <a:pos x="74" y="70"/>
              </a:cxn>
              <a:cxn ang="0">
                <a:pos x="66" y="84"/>
              </a:cxn>
              <a:cxn ang="0">
                <a:pos x="66" y="105"/>
              </a:cxn>
              <a:cxn ang="0">
                <a:pos x="78" y="121"/>
              </a:cxn>
              <a:cxn ang="0">
                <a:pos x="81" y="127"/>
              </a:cxn>
              <a:cxn ang="0">
                <a:pos x="85" y="120"/>
              </a:cxn>
              <a:cxn ang="0">
                <a:pos x="91" y="95"/>
              </a:cxn>
              <a:cxn ang="0">
                <a:pos x="95" y="81"/>
              </a:cxn>
              <a:cxn ang="0">
                <a:pos x="105" y="78"/>
              </a:cxn>
              <a:cxn ang="0">
                <a:pos x="142" y="71"/>
              </a:cxn>
              <a:cxn ang="0">
                <a:pos x="143" y="55"/>
              </a:cxn>
            </a:cxnLst>
            <a:rect l="0" t="0" r="r" b="b"/>
            <a:pathLst>
              <a:path w="147" h="127">
                <a:moveTo>
                  <a:pt x="143" y="55"/>
                </a:moveTo>
                <a:cubicBezTo>
                  <a:pt x="146" y="52"/>
                  <a:pt x="147" y="49"/>
                  <a:pt x="147" y="45"/>
                </a:cubicBezTo>
                <a:cubicBezTo>
                  <a:pt x="147" y="41"/>
                  <a:pt x="146" y="38"/>
                  <a:pt x="144" y="36"/>
                </a:cubicBezTo>
                <a:cubicBezTo>
                  <a:pt x="144" y="34"/>
                  <a:pt x="145" y="32"/>
                  <a:pt x="145" y="31"/>
                </a:cubicBezTo>
                <a:cubicBezTo>
                  <a:pt x="145" y="26"/>
                  <a:pt x="142" y="22"/>
                  <a:pt x="139" y="20"/>
                </a:cubicBezTo>
                <a:cubicBezTo>
                  <a:pt x="139" y="19"/>
                  <a:pt x="140" y="17"/>
                  <a:pt x="140" y="16"/>
                </a:cubicBezTo>
                <a:cubicBezTo>
                  <a:pt x="140" y="7"/>
                  <a:pt x="133" y="0"/>
                  <a:pt x="124" y="0"/>
                </a:cubicBezTo>
                <a:cubicBezTo>
                  <a:pt x="117" y="0"/>
                  <a:pt x="112" y="4"/>
                  <a:pt x="109" y="10"/>
                </a:cubicBezTo>
                <a:cubicBezTo>
                  <a:pt x="108" y="10"/>
                  <a:pt x="107" y="9"/>
                  <a:pt x="105" y="9"/>
                </a:cubicBezTo>
                <a:cubicBezTo>
                  <a:pt x="101" y="9"/>
                  <a:pt x="98" y="12"/>
                  <a:pt x="96" y="15"/>
                </a:cubicBezTo>
                <a:cubicBezTo>
                  <a:pt x="94" y="14"/>
                  <a:pt x="92" y="14"/>
                  <a:pt x="90" y="14"/>
                </a:cubicBezTo>
                <a:cubicBezTo>
                  <a:pt x="86" y="14"/>
                  <a:pt x="83" y="15"/>
                  <a:pt x="81" y="17"/>
                </a:cubicBezTo>
                <a:cubicBezTo>
                  <a:pt x="79" y="16"/>
                  <a:pt x="76" y="15"/>
                  <a:pt x="73" y="15"/>
                </a:cubicBezTo>
                <a:cubicBezTo>
                  <a:pt x="70" y="15"/>
                  <a:pt x="68" y="16"/>
                  <a:pt x="66" y="17"/>
                </a:cubicBezTo>
                <a:cubicBezTo>
                  <a:pt x="63" y="15"/>
                  <a:pt x="61" y="14"/>
                  <a:pt x="57" y="14"/>
                </a:cubicBezTo>
                <a:cubicBezTo>
                  <a:pt x="55" y="14"/>
                  <a:pt x="54" y="14"/>
                  <a:pt x="52" y="15"/>
                </a:cubicBezTo>
                <a:cubicBezTo>
                  <a:pt x="50" y="13"/>
                  <a:pt x="47" y="11"/>
                  <a:pt x="44" y="11"/>
                </a:cubicBezTo>
                <a:cubicBezTo>
                  <a:pt x="43" y="11"/>
                  <a:pt x="43" y="11"/>
                  <a:pt x="43" y="11"/>
                </a:cubicBezTo>
                <a:cubicBezTo>
                  <a:pt x="41" y="6"/>
                  <a:pt x="36" y="3"/>
                  <a:pt x="30" y="3"/>
                </a:cubicBezTo>
                <a:cubicBezTo>
                  <a:pt x="23" y="3"/>
                  <a:pt x="17" y="8"/>
                  <a:pt x="16" y="14"/>
                </a:cubicBezTo>
                <a:cubicBezTo>
                  <a:pt x="11" y="16"/>
                  <a:pt x="7" y="21"/>
                  <a:pt x="7" y="26"/>
                </a:cubicBezTo>
                <a:cubicBezTo>
                  <a:pt x="7" y="28"/>
                  <a:pt x="8" y="30"/>
                  <a:pt x="9" y="32"/>
                </a:cubicBezTo>
                <a:cubicBezTo>
                  <a:pt x="5" y="34"/>
                  <a:pt x="3" y="38"/>
                  <a:pt x="3" y="43"/>
                </a:cubicBezTo>
                <a:cubicBezTo>
                  <a:pt x="3" y="43"/>
                  <a:pt x="3" y="43"/>
                  <a:pt x="3" y="43"/>
                </a:cubicBezTo>
                <a:cubicBezTo>
                  <a:pt x="1" y="46"/>
                  <a:pt x="0" y="49"/>
                  <a:pt x="0" y="53"/>
                </a:cubicBezTo>
                <a:cubicBezTo>
                  <a:pt x="0" y="57"/>
                  <a:pt x="2" y="60"/>
                  <a:pt x="4" y="63"/>
                </a:cubicBezTo>
                <a:cubicBezTo>
                  <a:pt x="4" y="65"/>
                  <a:pt x="3" y="67"/>
                  <a:pt x="3" y="68"/>
                </a:cubicBezTo>
                <a:cubicBezTo>
                  <a:pt x="3" y="72"/>
                  <a:pt x="4" y="75"/>
                  <a:pt x="6" y="78"/>
                </a:cubicBezTo>
                <a:cubicBezTo>
                  <a:pt x="6" y="79"/>
                  <a:pt x="6" y="80"/>
                  <a:pt x="6" y="82"/>
                </a:cubicBezTo>
                <a:cubicBezTo>
                  <a:pt x="6" y="91"/>
                  <a:pt x="13" y="99"/>
                  <a:pt x="23" y="99"/>
                </a:cubicBezTo>
                <a:cubicBezTo>
                  <a:pt x="32" y="99"/>
                  <a:pt x="40" y="91"/>
                  <a:pt x="40" y="82"/>
                </a:cubicBezTo>
                <a:cubicBezTo>
                  <a:pt x="40" y="77"/>
                  <a:pt x="38" y="73"/>
                  <a:pt x="35" y="70"/>
                </a:cubicBezTo>
                <a:cubicBezTo>
                  <a:pt x="35" y="70"/>
                  <a:pt x="35" y="69"/>
                  <a:pt x="35" y="68"/>
                </a:cubicBezTo>
                <a:cubicBezTo>
                  <a:pt x="35" y="65"/>
                  <a:pt x="34" y="61"/>
                  <a:pt x="32" y="58"/>
                </a:cubicBezTo>
                <a:cubicBezTo>
                  <a:pt x="33" y="57"/>
                  <a:pt x="33" y="55"/>
                  <a:pt x="33" y="53"/>
                </a:cubicBezTo>
                <a:cubicBezTo>
                  <a:pt x="33" y="49"/>
                  <a:pt x="32" y="46"/>
                  <a:pt x="30" y="44"/>
                </a:cubicBezTo>
                <a:cubicBezTo>
                  <a:pt x="30" y="43"/>
                  <a:pt x="30" y="43"/>
                  <a:pt x="30" y="43"/>
                </a:cubicBezTo>
                <a:cubicBezTo>
                  <a:pt x="30" y="40"/>
                  <a:pt x="30" y="38"/>
                  <a:pt x="29" y="36"/>
                </a:cubicBezTo>
                <a:cubicBezTo>
                  <a:pt x="30" y="35"/>
                  <a:pt x="31" y="33"/>
                  <a:pt x="32" y="31"/>
                </a:cubicBezTo>
                <a:cubicBezTo>
                  <a:pt x="34" y="31"/>
                  <a:pt x="35" y="30"/>
                  <a:pt x="36" y="30"/>
                </a:cubicBezTo>
                <a:cubicBezTo>
                  <a:pt x="38" y="32"/>
                  <a:pt x="41" y="33"/>
                  <a:pt x="44" y="33"/>
                </a:cubicBezTo>
                <a:cubicBezTo>
                  <a:pt x="45" y="33"/>
                  <a:pt x="45" y="33"/>
                  <a:pt x="46" y="32"/>
                </a:cubicBezTo>
                <a:cubicBezTo>
                  <a:pt x="48" y="36"/>
                  <a:pt x="53" y="39"/>
                  <a:pt x="57" y="39"/>
                </a:cubicBezTo>
                <a:cubicBezTo>
                  <a:pt x="60" y="39"/>
                  <a:pt x="63" y="38"/>
                  <a:pt x="65" y="36"/>
                </a:cubicBezTo>
                <a:cubicBezTo>
                  <a:pt x="67" y="38"/>
                  <a:pt x="70" y="39"/>
                  <a:pt x="73" y="39"/>
                </a:cubicBezTo>
                <a:cubicBezTo>
                  <a:pt x="76" y="39"/>
                  <a:pt x="79" y="38"/>
                  <a:pt x="82" y="36"/>
                </a:cubicBezTo>
                <a:cubicBezTo>
                  <a:pt x="84" y="38"/>
                  <a:pt x="87" y="39"/>
                  <a:pt x="90" y="39"/>
                </a:cubicBezTo>
                <a:cubicBezTo>
                  <a:pt x="95" y="39"/>
                  <a:pt x="100" y="36"/>
                  <a:pt x="102" y="31"/>
                </a:cubicBezTo>
                <a:cubicBezTo>
                  <a:pt x="103" y="31"/>
                  <a:pt x="104" y="32"/>
                  <a:pt x="105" y="32"/>
                </a:cubicBezTo>
                <a:cubicBezTo>
                  <a:pt x="109" y="32"/>
                  <a:pt x="112" y="30"/>
                  <a:pt x="114" y="28"/>
                </a:cubicBezTo>
                <a:cubicBezTo>
                  <a:pt x="115" y="29"/>
                  <a:pt x="117" y="30"/>
                  <a:pt x="120" y="31"/>
                </a:cubicBezTo>
                <a:cubicBezTo>
                  <a:pt x="120" y="34"/>
                  <a:pt x="121" y="36"/>
                  <a:pt x="122" y="38"/>
                </a:cubicBezTo>
                <a:cubicBezTo>
                  <a:pt x="121" y="40"/>
                  <a:pt x="121" y="43"/>
                  <a:pt x="121" y="45"/>
                </a:cubicBezTo>
                <a:cubicBezTo>
                  <a:pt x="121" y="46"/>
                  <a:pt x="121" y="47"/>
                  <a:pt x="121" y="47"/>
                </a:cubicBezTo>
                <a:cubicBezTo>
                  <a:pt x="119" y="48"/>
                  <a:pt x="117" y="50"/>
                  <a:pt x="116" y="51"/>
                </a:cubicBezTo>
                <a:cubicBezTo>
                  <a:pt x="114" y="52"/>
                  <a:pt x="111" y="53"/>
                  <a:pt x="110" y="55"/>
                </a:cubicBezTo>
                <a:cubicBezTo>
                  <a:pt x="108" y="54"/>
                  <a:pt x="107" y="54"/>
                  <a:pt x="105" y="54"/>
                </a:cubicBezTo>
                <a:cubicBezTo>
                  <a:pt x="101" y="54"/>
                  <a:pt x="98" y="56"/>
                  <a:pt x="95" y="59"/>
                </a:cubicBezTo>
                <a:cubicBezTo>
                  <a:pt x="93" y="57"/>
                  <a:pt x="90" y="56"/>
                  <a:pt x="88" y="56"/>
                </a:cubicBezTo>
                <a:cubicBezTo>
                  <a:pt x="80" y="56"/>
                  <a:pt x="74" y="62"/>
                  <a:pt x="74" y="70"/>
                </a:cubicBezTo>
                <a:cubicBezTo>
                  <a:pt x="74" y="70"/>
                  <a:pt x="74" y="71"/>
                  <a:pt x="74" y="71"/>
                </a:cubicBezTo>
                <a:cubicBezTo>
                  <a:pt x="69" y="73"/>
                  <a:pt x="66" y="78"/>
                  <a:pt x="66" y="84"/>
                </a:cubicBezTo>
                <a:cubicBezTo>
                  <a:pt x="66" y="88"/>
                  <a:pt x="68" y="92"/>
                  <a:pt x="70" y="95"/>
                </a:cubicBezTo>
                <a:cubicBezTo>
                  <a:pt x="68" y="97"/>
                  <a:pt x="66" y="101"/>
                  <a:pt x="66" y="105"/>
                </a:cubicBezTo>
                <a:cubicBezTo>
                  <a:pt x="66" y="112"/>
                  <a:pt x="71" y="118"/>
                  <a:pt x="77" y="120"/>
                </a:cubicBezTo>
                <a:cubicBezTo>
                  <a:pt x="77" y="120"/>
                  <a:pt x="78" y="121"/>
                  <a:pt x="78" y="121"/>
                </a:cubicBezTo>
                <a:cubicBezTo>
                  <a:pt x="79" y="124"/>
                  <a:pt x="80" y="127"/>
                  <a:pt x="80" y="127"/>
                </a:cubicBezTo>
                <a:cubicBezTo>
                  <a:pt x="81" y="127"/>
                  <a:pt x="81" y="127"/>
                  <a:pt x="81" y="127"/>
                </a:cubicBezTo>
                <a:cubicBezTo>
                  <a:pt x="81" y="127"/>
                  <a:pt x="83" y="124"/>
                  <a:pt x="84" y="121"/>
                </a:cubicBezTo>
                <a:cubicBezTo>
                  <a:pt x="84" y="121"/>
                  <a:pt x="84" y="120"/>
                  <a:pt x="85" y="120"/>
                </a:cubicBezTo>
                <a:cubicBezTo>
                  <a:pt x="91" y="118"/>
                  <a:pt x="96" y="112"/>
                  <a:pt x="96" y="105"/>
                </a:cubicBezTo>
                <a:cubicBezTo>
                  <a:pt x="96" y="101"/>
                  <a:pt x="94" y="97"/>
                  <a:pt x="91" y="95"/>
                </a:cubicBezTo>
                <a:cubicBezTo>
                  <a:pt x="94" y="92"/>
                  <a:pt x="96" y="88"/>
                  <a:pt x="96" y="84"/>
                </a:cubicBezTo>
                <a:cubicBezTo>
                  <a:pt x="96" y="83"/>
                  <a:pt x="95" y="82"/>
                  <a:pt x="95" y="81"/>
                </a:cubicBezTo>
                <a:cubicBezTo>
                  <a:pt x="97" y="79"/>
                  <a:pt x="98" y="78"/>
                  <a:pt x="99" y="76"/>
                </a:cubicBezTo>
                <a:cubicBezTo>
                  <a:pt x="101" y="77"/>
                  <a:pt x="103" y="78"/>
                  <a:pt x="105" y="78"/>
                </a:cubicBezTo>
                <a:cubicBezTo>
                  <a:pt x="108" y="84"/>
                  <a:pt x="115" y="89"/>
                  <a:pt x="122" y="89"/>
                </a:cubicBezTo>
                <a:cubicBezTo>
                  <a:pt x="133" y="89"/>
                  <a:pt x="141" y="81"/>
                  <a:pt x="142" y="71"/>
                </a:cubicBezTo>
                <a:cubicBezTo>
                  <a:pt x="144" y="68"/>
                  <a:pt x="145" y="65"/>
                  <a:pt x="145" y="61"/>
                </a:cubicBezTo>
                <a:cubicBezTo>
                  <a:pt x="145" y="59"/>
                  <a:pt x="144" y="57"/>
                  <a:pt x="143" y="55"/>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8" name="Freeform 6">
            <a:extLst>
              <a:ext uri="{FF2B5EF4-FFF2-40B4-BE49-F238E27FC236}">
                <a16:creationId xmlns="" xmlns:a16="http://schemas.microsoft.com/office/drawing/2014/main" id="{2A941206-8F86-4AFA-910F-D891AFA32086}"/>
              </a:ext>
            </a:extLst>
          </p:cNvPr>
          <p:cNvSpPr>
            <a:spLocks/>
          </p:cNvSpPr>
          <p:nvPr/>
        </p:nvSpPr>
        <p:spPr bwMode="auto">
          <a:xfrm>
            <a:off x="4206758" y="3238582"/>
            <a:ext cx="581412" cy="583476"/>
          </a:xfrm>
          <a:custGeom>
            <a:avLst/>
            <a:gdLst/>
            <a:ahLst/>
            <a:cxnLst>
              <a:cxn ang="0">
                <a:pos x="56" y="0"/>
              </a:cxn>
              <a:cxn ang="0">
                <a:pos x="74" y="0"/>
              </a:cxn>
              <a:cxn ang="0">
                <a:pos x="89" y="30"/>
              </a:cxn>
              <a:cxn ang="0">
                <a:pos x="128" y="30"/>
              </a:cxn>
              <a:cxn ang="0">
                <a:pos x="135" y="100"/>
              </a:cxn>
              <a:cxn ang="0">
                <a:pos x="46" y="118"/>
              </a:cxn>
              <a:cxn ang="0">
                <a:pos x="18" y="141"/>
              </a:cxn>
              <a:cxn ang="0">
                <a:pos x="1" y="141"/>
              </a:cxn>
              <a:cxn ang="0">
                <a:pos x="28" y="96"/>
              </a:cxn>
              <a:cxn ang="0">
                <a:pos x="82" y="71"/>
              </a:cxn>
              <a:cxn ang="0">
                <a:pos x="69" y="45"/>
              </a:cxn>
              <a:cxn ang="0">
                <a:pos x="56" y="0"/>
              </a:cxn>
            </a:cxnLst>
            <a:rect l="0" t="0" r="r" b="b"/>
            <a:pathLst>
              <a:path w="153" h="153">
                <a:moveTo>
                  <a:pt x="56" y="0"/>
                </a:moveTo>
                <a:cubicBezTo>
                  <a:pt x="74" y="0"/>
                  <a:pt x="74" y="0"/>
                  <a:pt x="74" y="0"/>
                </a:cubicBezTo>
                <a:cubicBezTo>
                  <a:pt x="74" y="0"/>
                  <a:pt x="72" y="42"/>
                  <a:pt x="89" y="30"/>
                </a:cubicBezTo>
                <a:cubicBezTo>
                  <a:pt x="97" y="25"/>
                  <a:pt x="111" y="15"/>
                  <a:pt x="128" y="30"/>
                </a:cubicBezTo>
                <a:cubicBezTo>
                  <a:pt x="141" y="41"/>
                  <a:pt x="153" y="60"/>
                  <a:pt x="135" y="100"/>
                </a:cubicBezTo>
                <a:cubicBezTo>
                  <a:pt x="125" y="121"/>
                  <a:pt x="94" y="153"/>
                  <a:pt x="46" y="118"/>
                </a:cubicBezTo>
                <a:cubicBezTo>
                  <a:pt x="38" y="112"/>
                  <a:pt x="19" y="99"/>
                  <a:pt x="18" y="141"/>
                </a:cubicBezTo>
                <a:cubicBezTo>
                  <a:pt x="1" y="141"/>
                  <a:pt x="1" y="141"/>
                  <a:pt x="1" y="141"/>
                </a:cubicBezTo>
                <a:cubicBezTo>
                  <a:pt x="1" y="141"/>
                  <a:pt x="0" y="92"/>
                  <a:pt x="28" y="96"/>
                </a:cubicBezTo>
                <a:cubicBezTo>
                  <a:pt x="43" y="97"/>
                  <a:pt x="77" y="106"/>
                  <a:pt x="82" y="71"/>
                </a:cubicBezTo>
                <a:cubicBezTo>
                  <a:pt x="83" y="64"/>
                  <a:pt x="87" y="55"/>
                  <a:pt x="69" y="45"/>
                </a:cubicBezTo>
                <a:cubicBezTo>
                  <a:pt x="62" y="41"/>
                  <a:pt x="56" y="37"/>
                  <a:pt x="56" y="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0" name="Freeform 9">
            <a:extLst>
              <a:ext uri="{FF2B5EF4-FFF2-40B4-BE49-F238E27FC236}">
                <a16:creationId xmlns="" xmlns:a16="http://schemas.microsoft.com/office/drawing/2014/main" id="{D6978164-865E-4389-AA56-CF2C2768E048}"/>
              </a:ext>
            </a:extLst>
          </p:cNvPr>
          <p:cNvSpPr/>
          <p:nvPr/>
        </p:nvSpPr>
        <p:spPr bwMode="auto">
          <a:xfrm>
            <a:off x="6168281" y="1403482"/>
            <a:ext cx="1388667" cy="159811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noFill/>
          <a:ln w="15875">
            <a:solidFill>
              <a:schemeClr val="bg1"/>
            </a:solid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1" name="Freeform 9">
            <a:extLst>
              <a:ext uri="{FF2B5EF4-FFF2-40B4-BE49-F238E27FC236}">
                <a16:creationId xmlns="" xmlns:a16="http://schemas.microsoft.com/office/drawing/2014/main" id="{6CD76C2D-FC7F-4F86-87AF-880D73D4EC64}"/>
              </a:ext>
            </a:extLst>
          </p:cNvPr>
          <p:cNvSpPr/>
          <p:nvPr/>
        </p:nvSpPr>
        <p:spPr bwMode="auto">
          <a:xfrm>
            <a:off x="6948811" y="2754910"/>
            <a:ext cx="1388667" cy="159811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noFill/>
          <a:ln w="15875">
            <a:solidFill>
              <a:schemeClr val="bg1"/>
            </a:solid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2" name="Freeform 9">
            <a:extLst>
              <a:ext uri="{FF2B5EF4-FFF2-40B4-BE49-F238E27FC236}">
                <a16:creationId xmlns="" xmlns:a16="http://schemas.microsoft.com/office/drawing/2014/main" id="{6537DC1C-0FC7-4704-B4E5-A1CBB230EB05}"/>
              </a:ext>
            </a:extLst>
          </p:cNvPr>
          <p:cNvSpPr/>
          <p:nvPr/>
        </p:nvSpPr>
        <p:spPr bwMode="auto">
          <a:xfrm>
            <a:off x="6167391" y="4107558"/>
            <a:ext cx="1388667" cy="159811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noFill/>
          <a:ln w="15875">
            <a:solidFill>
              <a:schemeClr val="bg1"/>
            </a:solid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3" name="Freeform 9">
            <a:extLst>
              <a:ext uri="{FF2B5EF4-FFF2-40B4-BE49-F238E27FC236}">
                <a16:creationId xmlns="" xmlns:a16="http://schemas.microsoft.com/office/drawing/2014/main" id="{7DC1FCED-7E7A-4A4F-A401-AAE81CFE901A}"/>
              </a:ext>
            </a:extLst>
          </p:cNvPr>
          <p:cNvSpPr/>
          <p:nvPr/>
        </p:nvSpPr>
        <p:spPr bwMode="auto">
          <a:xfrm>
            <a:off x="4606916" y="4100017"/>
            <a:ext cx="1388667" cy="159811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noFill/>
          <a:ln w="15875">
            <a:solidFill>
              <a:schemeClr val="bg1"/>
            </a:solid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4" name="Freeform 9">
            <a:extLst>
              <a:ext uri="{FF2B5EF4-FFF2-40B4-BE49-F238E27FC236}">
                <a16:creationId xmlns="" xmlns:a16="http://schemas.microsoft.com/office/drawing/2014/main" id="{00EB0AF4-484E-4E18-AFAB-91F897342A3C}"/>
              </a:ext>
            </a:extLst>
          </p:cNvPr>
          <p:cNvSpPr/>
          <p:nvPr/>
        </p:nvSpPr>
        <p:spPr bwMode="auto">
          <a:xfrm>
            <a:off x="3823159" y="2748589"/>
            <a:ext cx="1388667" cy="159811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noFill/>
          <a:ln w="15875">
            <a:solidFill>
              <a:schemeClr val="bg1"/>
            </a:solidFill>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3">
            <a:extLst>
              <a:ext uri="{FF2B5EF4-FFF2-40B4-BE49-F238E27FC236}">
                <a16:creationId xmlns="" xmlns:a16="http://schemas.microsoft.com/office/drawing/2014/main" id="{F42B452D-D9B6-423C-9D36-6A0851E8D0AE}"/>
              </a:ext>
            </a:extLst>
          </p:cNvPr>
          <p:cNvGrpSpPr/>
          <p:nvPr/>
        </p:nvGrpSpPr>
        <p:grpSpPr>
          <a:xfrm>
            <a:off x="819497" y="2927664"/>
            <a:ext cx="2922365" cy="1239883"/>
            <a:chOff x="1633623" y="1576491"/>
            <a:chExt cx="2922365" cy="1239883"/>
          </a:xfrm>
        </p:grpSpPr>
        <p:sp>
          <p:nvSpPr>
            <p:cNvPr id="145" name="Rectangle 41">
              <a:extLst>
                <a:ext uri="{FF2B5EF4-FFF2-40B4-BE49-F238E27FC236}">
                  <a16:creationId xmlns="" xmlns:a16="http://schemas.microsoft.com/office/drawing/2014/main" id="{77366896-C731-4DCE-8531-CF418C8273C7}"/>
                </a:ext>
              </a:extLst>
            </p:cNvPr>
            <p:cNvSpPr>
              <a:spLocks noChangeArrowheads="1"/>
            </p:cNvSpPr>
            <p:nvPr/>
          </p:nvSpPr>
          <p:spPr bwMode="auto">
            <a:xfrm>
              <a:off x="3033117" y="1576491"/>
              <a:ext cx="15228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685800"/>
              <a:r>
                <a:rPr lang="zh-CN" altLang="en-US" sz="2000" dirty="0">
                  <a:solidFill>
                    <a:srgbClr val="494A4D"/>
                  </a:solidFill>
                  <a:latin typeface="微软雅黑" panose="020B0503020204020204" pitchFamily="34" charset="-122"/>
                  <a:ea typeface="微软雅黑" panose="020B0503020204020204" pitchFamily="34" charset="-122"/>
                </a:rPr>
                <a:t>输入小标题</a:t>
              </a:r>
              <a:r>
                <a:rPr lang="en-US" altLang="zh-CN"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 </a:t>
              </a:r>
              <a:endPar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文本框 145">
              <a:extLst>
                <a:ext uri="{FF2B5EF4-FFF2-40B4-BE49-F238E27FC236}">
                  <a16:creationId xmlns="" xmlns:a16="http://schemas.microsoft.com/office/drawing/2014/main" id="{856C0D53-1434-42BD-9CAA-F62A29A80DEA}"/>
                </a:ext>
              </a:extLst>
            </p:cNvPr>
            <p:cNvSpPr txBox="1"/>
            <p:nvPr/>
          </p:nvSpPr>
          <p:spPr>
            <a:xfrm>
              <a:off x="1633623" y="1970373"/>
              <a:ext cx="2796318" cy="846001"/>
            </a:xfrm>
            <a:prstGeom prst="rect">
              <a:avLst/>
            </a:prstGeom>
            <a:noFill/>
          </p:spPr>
          <p:txBody>
            <a:bodyPr wrap="square" rtlCol="0">
              <a:spAutoFit/>
            </a:bodyPr>
            <a:lstStyle/>
            <a:p>
              <a:pPr algn="just"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147" name="矩形 146">
              <a:extLst>
                <a:ext uri="{FF2B5EF4-FFF2-40B4-BE49-F238E27FC236}">
                  <a16:creationId xmlns="" xmlns:a16="http://schemas.microsoft.com/office/drawing/2014/main" id="{041314BA-F03E-43F3-B042-4F1707809068}"/>
                </a:ext>
              </a:extLst>
            </p:cNvPr>
            <p:cNvSpPr/>
            <p:nvPr/>
          </p:nvSpPr>
          <p:spPr>
            <a:xfrm flipH="1" flipV="1">
              <a:off x="2581159" y="1910942"/>
              <a:ext cx="1721091" cy="45719"/>
            </a:xfrm>
            <a:prstGeom prst="rect">
              <a:avLst/>
            </a:prstGeom>
            <a:gradFill flip="none" rotWithShape="1">
              <a:gsLst>
                <a:gs pos="0">
                  <a:srgbClr val="2F0C0B">
                    <a:alpha val="0"/>
                  </a:srgbClr>
                </a:gs>
                <a:gs pos="100000">
                  <a:srgbClr val="48494C"/>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8" name="Rectangle 41">
            <a:extLst>
              <a:ext uri="{FF2B5EF4-FFF2-40B4-BE49-F238E27FC236}">
                <a16:creationId xmlns="" xmlns:a16="http://schemas.microsoft.com/office/drawing/2014/main" id="{35E9A384-DF3F-47D0-897D-5E8F432B215A}"/>
              </a:ext>
            </a:extLst>
          </p:cNvPr>
          <p:cNvSpPr>
            <a:spLocks noChangeArrowheads="1"/>
          </p:cNvSpPr>
          <p:nvPr/>
        </p:nvSpPr>
        <p:spPr bwMode="auto">
          <a:xfrm>
            <a:off x="7867588" y="1361828"/>
            <a:ext cx="15228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685800"/>
            <a:r>
              <a:rPr lang="zh-CN" altLang="en-US" sz="2000" dirty="0">
                <a:solidFill>
                  <a:srgbClr val="494A4D"/>
                </a:solidFill>
                <a:latin typeface="微软雅黑" panose="020B0503020204020204" pitchFamily="34" charset="-122"/>
                <a:ea typeface="微软雅黑" panose="020B0503020204020204" pitchFamily="34" charset="-122"/>
              </a:rPr>
              <a:t>输入小标题</a:t>
            </a:r>
            <a:r>
              <a:rPr lang="en-US" altLang="zh-CN"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 </a:t>
            </a:r>
            <a:endPar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9" name="文本框 148">
            <a:extLst>
              <a:ext uri="{FF2B5EF4-FFF2-40B4-BE49-F238E27FC236}">
                <a16:creationId xmlns="" xmlns:a16="http://schemas.microsoft.com/office/drawing/2014/main" id="{E8617419-1BF2-4410-A357-05E9B68CCF7C}"/>
              </a:ext>
            </a:extLst>
          </p:cNvPr>
          <p:cNvSpPr txBox="1"/>
          <p:nvPr/>
        </p:nvSpPr>
        <p:spPr>
          <a:xfrm>
            <a:off x="7773244" y="1763225"/>
            <a:ext cx="3083441" cy="846001"/>
          </a:xfrm>
          <a:prstGeom prst="rect">
            <a:avLst/>
          </a:prstGeom>
          <a:noFill/>
        </p:spPr>
        <p:txBody>
          <a:bodyPr wrap="square" rtlCol="0">
            <a:spAutoFit/>
          </a:bodyPr>
          <a:lstStyle/>
          <a:p>
            <a:pPr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150" name="矩形 149">
            <a:extLst>
              <a:ext uri="{FF2B5EF4-FFF2-40B4-BE49-F238E27FC236}">
                <a16:creationId xmlns="" xmlns:a16="http://schemas.microsoft.com/office/drawing/2014/main" id="{5BFE0A7A-FA0C-4A2A-8400-6D7E37955046}"/>
              </a:ext>
            </a:extLst>
          </p:cNvPr>
          <p:cNvSpPr/>
          <p:nvPr/>
        </p:nvSpPr>
        <p:spPr>
          <a:xfrm flipH="1" flipV="1">
            <a:off x="7867588" y="1696279"/>
            <a:ext cx="1721091" cy="45719"/>
          </a:xfrm>
          <a:prstGeom prst="rect">
            <a:avLst/>
          </a:prstGeom>
          <a:gradFill flip="none" rotWithShape="1">
            <a:gsLst>
              <a:gs pos="100000">
                <a:srgbClr val="2F0C0B">
                  <a:alpha val="0"/>
                </a:srgbClr>
              </a:gs>
              <a:gs pos="0">
                <a:srgbClr val="48494C"/>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nvGrpSpPr>
          <p:cNvPr id="151" name="组合 150">
            <a:extLst>
              <a:ext uri="{FF2B5EF4-FFF2-40B4-BE49-F238E27FC236}">
                <a16:creationId xmlns="" xmlns:a16="http://schemas.microsoft.com/office/drawing/2014/main" id="{53E70B70-A217-4F3C-89B5-78949C7F1B79}"/>
              </a:ext>
            </a:extLst>
          </p:cNvPr>
          <p:cNvGrpSpPr/>
          <p:nvPr/>
        </p:nvGrpSpPr>
        <p:grpSpPr>
          <a:xfrm>
            <a:off x="1333500" y="4591717"/>
            <a:ext cx="3183992" cy="1239883"/>
            <a:chOff x="1371996" y="1576491"/>
            <a:chExt cx="3183992" cy="1239883"/>
          </a:xfrm>
        </p:grpSpPr>
        <p:sp>
          <p:nvSpPr>
            <p:cNvPr id="152" name="Rectangle 41">
              <a:extLst>
                <a:ext uri="{FF2B5EF4-FFF2-40B4-BE49-F238E27FC236}">
                  <a16:creationId xmlns="" xmlns:a16="http://schemas.microsoft.com/office/drawing/2014/main" id="{9787C17F-4BCD-4236-B623-4686B56E2751}"/>
                </a:ext>
              </a:extLst>
            </p:cNvPr>
            <p:cNvSpPr>
              <a:spLocks noChangeArrowheads="1"/>
            </p:cNvSpPr>
            <p:nvPr/>
          </p:nvSpPr>
          <p:spPr bwMode="auto">
            <a:xfrm>
              <a:off x="3033117" y="1576491"/>
              <a:ext cx="15228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685800"/>
              <a:r>
                <a:rPr lang="zh-CN" altLang="en-US" sz="2000" dirty="0">
                  <a:solidFill>
                    <a:srgbClr val="A73A37"/>
                  </a:solidFill>
                  <a:latin typeface="微软雅黑" panose="020B0503020204020204" pitchFamily="34" charset="-122"/>
                  <a:ea typeface="微软雅黑" panose="020B0503020204020204" pitchFamily="34" charset="-122"/>
                </a:rPr>
                <a:t>输入小标题</a:t>
              </a:r>
              <a:r>
                <a:rPr lang="en-US" altLang="zh-CN" sz="800" dirty="0">
                  <a:solidFill>
                    <a:srgbClr val="A73A37"/>
                  </a:solidFill>
                  <a:latin typeface="Arial" panose="020B0604020202020204" pitchFamily="34" charset="0"/>
                  <a:ea typeface="微软雅黑" panose="020B0503020204020204" pitchFamily="34" charset="-122"/>
                  <a:sym typeface="Arial" panose="020B0604020202020204" pitchFamily="34" charset="0"/>
                </a:rPr>
                <a:t>. </a:t>
              </a:r>
              <a:endParaRPr lang="zh-CN" altLang="en-US" sz="800" dirty="0">
                <a:solidFill>
                  <a:srgbClr val="A73A37"/>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 name="文本框 152">
              <a:extLst>
                <a:ext uri="{FF2B5EF4-FFF2-40B4-BE49-F238E27FC236}">
                  <a16:creationId xmlns="" xmlns:a16="http://schemas.microsoft.com/office/drawing/2014/main" id="{F435AC72-04C6-4B64-9DB4-92004FE24129}"/>
                </a:ext>
              </a:extLst>
            </p:cNvPr>
            <p:cNvSpPr txBox="1"/>
            <p:nvPr/>
          </p:nvSpPr>
          <p:spPr>
            <a:xfrm>
              <a:off x="1371996" y="1970373"/>
              <a:ext cx="3057945" cy="846001"/>
            </a:xfrm>
            <a:prstGeom prst="rect">
              <a:avLst/>
            </a:prstGeom>
            <a:noFill/>
          </p:spPr>
          <p:txBody>
            <a:bodyPr wrap="square" rtlCol="0">
              <a:spAutoFit/>
            </a:bodyPr>
            <a:lstStyle/>
            <a:p>
              <a:pPr algn="just"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154" name="矩形 153">
              <a:extLst>
                <a:ext uri="{FF2B5EF4-FFF2-40B4-BE49-F238E27FC236}">
                  <a16:creationId xmlns="" xmlns:a16="http://schemas.microsoft.com/office/drawing/2014/main" id="{796EEC11-5172-4C5A-B618-D44BA0BEE421}"/>
                </a:ext>
              </a:extLst>
            </p:cNvPr>
            <p:cNvSpPr/>
            <p:nvPr/>
          </p:nvSpPr>
          <p:spPr>
            <a:xfrm flipH="1" flipV="1">
              <a:off x="2581159" y="1910942"/>
              <a:ext cx="1721091" cy="45719"/>
            </a:xfrm>
            <a:prstGeom prst="rect">
              <a:avLst/>
            </a:prstGeom>
            <a:gradFill flip="none" rotWithShape="1">
              <a:gsLst>
                <a:gs pos="0">
                  <a:srgbClr val="A73A37">
                    <a:alpha val="0"/>
                  </a:srgbClr>
                </a:gs>
                <a:gs pos="100000">
                  <a:srgbClr val="A73A37"/>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5" name="组合 154">
            <a:extLst>
              <a:ext uri="{FF2B5EF4-FFF2-40B4-BE49-F238E27FC236}">
                <a16:creationId xmlns="" xmlns:a16="http://schemas.microsoft.com/office/drawing/2014/main" id="{D5AC9750-1BE6-4EA6-8AF8-A44404C205C1}"/>
              </a:ext>
            </a:extLst>
          </p:cNvPr>
          <p:cNvGrpSpPr/>
          <p:nvPr/>
        </p:nvGrpSpPr>
        <p:grpSpPr>
          <a:xfrm>
            <a:off x="1258985" y="1402353"/>
            <a:ext cx="3281131" cy="1239883"/>
            <a:chOff x="1274857" y="1576491"/>
            <a:chExt cx="3281131" cy="1239883"/>
          </a:xfrm>
        </p:grpSpPr>
        <p:sp>
          <p:nvSpPr>
            <p:cNvPr id="156" name="Rectangle 41">
              <a:extLst>
                <a:ext uri="{FF2B5EF4-FFF2-40B4-BE49-F238E27FC236}">
                  <a16:creationId xmlns="" xmlns:a16="http://schemas.microsoft.com/office/drawing/2014/main" id="{F4BF6C4D-83E5-49EF-96D6-6136FC29BCFA}"/>
                </a:ext>
              </a:extLst>
            </p:cNvPr>
            <p:cNvSpPr>
              <a:spLocks noChangeArrowheads="1"/>
            </p:cNvSpPr>
            <p:nvPr/>
          </p:nvSpPr>
          <p:spPr bwMode="auto">
            <a:xfrm>
              <a:off x="3033117" y="1576491"/>
              <a:ext cx="15228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685800"/>
              <a:r>
                <a:rPr lang="zh-CN" altLang="en-US" sz="2000" dirty="0">
                  <a:solidFill>
                    <a:srgbClr val="A73A37"/>
                  </a:solidFill>
                  <a:latin typeface="微软雅黑" panose="020B0503020204020204" pitchFamily="34" charset="-122"/>
                  <a:ea typeface="微软雅黑" panose="020B0503020204020204" pitchFamily="34" charset="-122"/>
                </a:rPr>
                <a:t>输入小标题</a:t>
              </a:r>
              <a:r>
                <a:rPr lang="en-US" altLang="zh-CN" sz="800" dirty="0">
                  <a:solidFill>
                    <a:srgbClr val="A73A37"/>
                  </a:solidFill>
                  <a:latin typeface="Arial" panose="020B0604020202020204" pitchFamily="34" charset="0"/>
                  <a:ea typeface="微软雅黑" panose="020B0503020204020204" pitchFamily="34" charset="-122"/>
                  <a:sym typeface="Arial" panose="020B0604020202020204" pitchFamily="34" charset="0"/>
                </a:rPr>
                <a:t>. </a:t>
              </a:r>
              <a:endParaRPr lang="zh-CN" altLang="en-US" sz="800" dirty="0">
                <a:solidFill>
                  <a:srgbClr val="A73A37"/>
                </a:solidFill>
                <a:latin typeface="Arial" panose="020B0604020202020204" pitchFamily="34" charset="0"/>
                <a:ea typeface="微软雅黑" panose="020B0503020204020204" pitchFamily="34" charset="-122"/>
                <a:sym typeface="Arial" panose="020B0604020202020204" pitchFamily="34" charset="0"/>
              </a:endParaRPr>
            </a:p>
          </p:txBody>
        </p:sp>
        <p:sp>
          <p:nvSpPr>
            <p:cNvPr id="157" name="文本框 156">
              <a:extLst>
                <a:ext uri="{FF2B5EF4-FFF2-40B4-BE49-F238E27FC236}">
                  <a16:creationId xmlns="" xmlns:a16="http://schemas.microsoft.com/office/drawing/2014/main" id="{39D25A63-9E8C-4D3C-A52B-FD9C01E4E354}"/>
                </a:ext>
              </a:extLst>
            </p:cNvPr>
            <p:cNvSpPr txBox="1"/>
            <p:nvPr/>
          </p:nvSpPr>
          <p:spPr>
            <a:xfrm>
              <a:off x="1274857" y="1970373"/>
              <a:ext cx="3155084" cy="846001"/>
            </a:xfrm>
            <a:prstGeom prst="rect">
              <a:avLst/>
            </a:prstGeom>
            <a:noFill/>
          </p:spPr>
          <p:txBody>
            <a:bodyPr wrap="square" rtlCol="0">
              <a:spAutoFit/>
            </a:bodyPr>
            <a:lstStyle/>
            <a:p>
              <a:pPr algn="just"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158" name="矩形 157">
              <a:extLst>
                <a:ext uri="{FF2B5EF4-FFF2-40B4-BE49-F238E27FC236}">
                  <a16:creationId xmlns="" xmlns:a16="http://schemas.microsoft.com/office/drawing/2014/main" id="{3BC80787-21D7-4E42-8282-DF6C849C9E22}"/>
                </a:ext>
              </a:extLst>
            </p:cNvPr>
            <p:cNvSpPr/>
            <p:nvPr/>
          </p:nvSpPr>
          <p:spPr>
            <a:xfrm flipH="1" flipV="1">
              <a:off x="2581159" y="1910942"/>
              <a:ext cx="1721091" cy="45719"/>
            </a:xfrm>
            <a:prstGeom prst="rect">
              <a:avLst/>
            </a:prstGeom>
            <a:gradFill flip="none" rotWithShape="1">
              <a:gsLst>
                <a:gs pos="0">
                  <a:srgbClr val="A73A37">
                    <a:alpha val="0"/>
                  </a:srgbClr>
                </a:gs>
                <a:gs pos="100000">
                  <a:srgbClr val="A73A37"/>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7" name="Rectangle 41">
            <a:extLst>
              <a:ext uri="{FF2B5EF4-FFF2-40B4-BE49-F238E27FC236}">
                <a16:creationId xmlns="" xmlns:a16="http://schemas.microsoft.com/office/drawing/2014/main" id="{F196CE10-EAC4-418D-B007-C18B57DFDE7A}"/>
              </a:ext>
            </a:extLst>
          </p:cNvPr>
          <p:cNvSpPr>
            <a:spLocks noChangeArrowheads="1"/>
          </p:cNvSpPr>
          <p:nvPr/>
        </p:nvSpPr>
        <p:spPr bwMode="auto">
          <a:xfrm>
            <a:off x="8649574" y="2855455"/>
            <a:ext cx="15228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685800"/>
            <a:r>
              <a:rPr lang="zh-CN" altLang="en-US" sz="2000" dirty="0">
                <a:solidFill>
                  <a:srgbClr val="A73A37"/>
                </a:solidFill>
                <a:latin typeface="微软雅黑" panose="020B0503020204020204" pitchFamily="34" charset="-122"/>
                <a:ea typeface="微软雅黑" panose="020B0503020204020204" pitchFamily="34" charset="-122"/>
              </a:rPr>
              <a:t>输入小标题</a:t>
            </a:r>
            <a:r>
              <a:rPr lang="en-US" altLang="zh-CN"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 </a:t>
            </a:r>
            <a:endPar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8" name="文本框 167">
            <a:extLst>
              <a:ext uri="{FF2B5EF4-FFF2-40B4-BE49-F238E27FC236}">
                <a16:creationId xmlns="" xmlns:a16="http://schemas.microsoft.com/office/drawing/2014/main" id="{F2A2B85F-E83F-405A-9FCC-1F45F29A6DC7}"/>
              </a:ext>
            </a:extLst>
          </p:cNvPr>
          <p:cNvSpPr txBox="1"/>
          <p:nvPr/>
        </p:nvSpPr>
        <p:spPr>
          <a:xfrm>
            <a:off x="8555231" y="3256852"/>
            <a:ext cx="2817272" cy="846001"/>
          </a:xfrm>
          <a:prstGeom prst="rect">
            <a:avLst/>
          </a:prstGeom>
          <a:noFill/>
        </p:spPr>
        <p:txBody>
          <a:bodyPr wrap="square" rtlCol="0">
            <a:spAutoFit/>
          </a:bodyPr>
          <a:lstStyle/>
          <a:p>
            <a:pPr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169" name="矩形 168">
            <a:extLst>
              <a:ext uri="{FF2B5EF4-FFF2-40B4-BE49-F238E27FC236}">
                <a16:creationId xmlns="" xmlns:a16="http://schemas.microsoft.com/office/drawing/2014/main" id="{D4224E8F-AC3D-4E69-AAFB-BCAA1C55A2E2}"/>
              </a:ext>
            </a:extLst>
          </p:cNvPr>
          <p:cNvSpPr/>
          <p:nvPr/>
        </p:nvSpPr>
        <p:spPr>
          <a:xfrm flipH="1" flipV="1">
            <a:off x="8649574" y="3189906"/>
            <a:ext cx="1721091" cy="45719"/>
          </a:xfrm>
          <a:prstGeom prst="rect">
            <a:avLst/>
          </a:prstGeom>
          <a:gradFill flip="none" rotWithShape="1">
            <a:gsLst>
              <a:gs pos="100000">
                <a:srgbClr val="A73A37">
                  <a:alpha val="0"/>
                </a:srgbClr>
              </a:gs>
              <a:gs pos="0">
                <a:srgbClr val="A73A37"/>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Tree>
    <p:extLst>
      <p:ext uri="{BB962C8B-B14F-4D97-AF65-F5344CB8AC3E}">
        <p14:creationId xmlns:p14="http://schemas.microsoft.com/office/powerpoint/2010/main" val="3479358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53">
            <a:extLst>
              <a:ext uri="{FF2B5EF4-FFF2-40B4-BE49-F238E27FC236}">
                <a16:creationId xmlns="" xmlns:a16="http://schemas.microsoft.com/office/drawing/2014/main" id="{0DDBCFEB-F646-49B1-9B0F-CFE10EF96D7A}"/>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85" name="矩形 84">
            <a:extLst>
              <a:ext uri="{FF2B5EF4-FFF2-40B4-BE49-F238E27FC236}">
                <a16:creationId xmlns="" xmlns:a16="http://schemas.microsoft.com/office/drawing/2014/main" id="{FF281AB8-786A-48F8-943D-8302246EEEA7}"/>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a:extLst>
              <a:ext uri="{FF2B5EF4-FFF2-40B4-BE49-F238E27FC236}">
                <a16:creationId xmlns="" xmlns:a16="http://schemas.microsoft.com/office/drawing/2014/main" id="{B22174C8-3FA2-43B8-808E-024DC7FA8954}"/>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grpSp>
        <p:nvGrpSpPr>
          <p:cNvPr id="71" name="组合 70">
            <a:extLst>
              <a:ext uri="{FF2B5EF4-FFF2-40B4-BE49-F238E27FC236}">
                <a16:creationId xmlns="" xmlns:a16="http://schemas.microsoft.com/office/drawing/2014/main" id="{D1DA333E-9D95-4FC0-B5B3-ED3ECCD12191}"/>
              </a:ext>
            </a:extLst>
          </p:cNvPr>
          <p:cNvGrpSpPr/>
          <p:nvPr/>
        </p:nvGrpSpPr>
        <p:grpSpPr>
          <a:xfrm>
            <a:off x="1158495" y="1120856"/>
            <a:ext cx="9274286" cy="1197625"/>
            <a:chOff x="1671549" y="1700808"/>
            <a:chExt cx="8354669" cy="1099570"/>
          </a:xfrm>
        </p:grpSpPr>
        <p:sp>
          <p:nvSpPr>
            <p:cNvPr id="111" name="Freeform 12">
              <a:extLst>
                <a:ext uri="{FF2B5EF4-FFF2-40B4-BE49-F238E27FC236}">
                  <a16:creationId xmlns="" xmlns:a16="http://schemas.microsoft.com/office/drawing/2014/main" id="{904C32EF-71C0-4ADE-A192-EB62B7BA80C8}"/>
                </a:ext>
              </a:extLst>
            </p:cNvPr>
            <p:cNvSpPr/>
            <p:nvPr/>
          </p:nvSpPr>
          <p:spPr bwMode="auto">
            <a:xfrm>
              <a:off x="1671549" y="1700810"/>
              <a:ext cx="534278" cy="1099568"/>
            </a:xfrm>
            <a:custGeom>
              <a:avLst/>
              <a:gdLst>
                <a:gd name="T0" fmla="*/ 776 w 776"/>
                <a:gd name="T1" fmla="*/ 1553 h 1553"/>
                <a:gd name="T2" fmla="*/ 0 w 776"/>
                <a:gd name="T3" fmla="*/ 777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7"/>
                  </a:cubicBezTo>
                  <a:cubicBezTo>
                    <a:pt x="0" y="348"/>
                    <a:pt x="348" y="0"/>
                    <a:pt x="776" y="0"/>
                  </a:cubicBezTo>
                </a:path>
              </a:pathLst>
            </a:custGeom>
            <a:noFill/>
            <a:ln w="19050" cap="flat">
              <a:solidFill>
                <a:srgbClr val="A73A37"/>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119536" tIns="59769" rIns="119536" bIns="59769" numCol="1" anchor="t" anchorCtr="0" compatLnSpc="1"/>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marL="0" marR="0" lvl="0" indent="0" defTabSz="115951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12" name="Line 14">
              <a:extLst>
                <a:ext uri="{FF2B5EF4-FFF2-40B4-BE49-F238E27FC236}">
                  <a16:creationId xmlns="" xmlns:a16="http://schemas.microsoft.com/office/drawing/2014/main" id="{D4F83202-7E8C-4B71-99B1-6F948739625B}"/>
                </a:ext>
              </a:extLst>
            </p:cNvPr>
            <p:cNvSpPr>
              <a:spLocks noChangeShapeType="1"/>
            </p:cNvSpPr>
            <p:nvPr/>
          </p:nvSpPr>
          <p:spPr bwMode="auto">
            <a:xfrm>
              <a:off x="2205824" y="1700808"/>
              <a:ext cx="7820394" cy="0"/>
            </a:xfrm>
            <a:prstGeom prst="line">
              <a:avLst/>
            </a:prstGeom>
            <a:noFill/>
            <a:ln w="19050" cap="flat">
              <a:solidFill>
                <a:srgbClr val="A73A37"/>
              </a:solidFill>
              <a:prstDash val="sysDash"/>
              <a:miter lim="800000"/>
            </a:ln>
            <a:extLst>
              <a:ext uri="{909E8E84-426E-40DD-AFC4-6F175D3DCCD1}">
                <a14:hiddenFill xmlns:a14="http://schemas.microsoft.com/office/drawing/2010/main">
                  <a:noFill/>
                </a14:hiddenFill>
              </a:ext>
            </a:extLst>
          </p:spPr>
          <p:txBody>
            <a:bodyPr vert="horz" wrap="square" lIns="119536" tIns="59769" rIns="119536" bIns="59769" numCol="1" anchor="t" anchorCtr="0" compatLnSpc="1"/>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marL="0" marR="0" lvl="0" indent="0" defTabSz="115951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grpSp>
        <p:nvGrpSpPr>
          <p:cNvPr id="81" name="组合 80">
            <a:extLst>
              <a:ext uri="{FF2B5EF4-FFF2-40B4-BE49-F238E27FC236}">
                <a16:creationId xmlns="" xmlns:a16="http://schemas.microsoft.com/office/drawing/2014/main" id="{9BEB102C-4905-4E8F-A92B-CD7CC2A4F135}"/>
              </a:ext>
            </a:extLst>
          </p:cNvPr>
          <p:cNvGrpSpPr/>
          <p:nvPr/>
        </p:nvGrpSpPr>
        <p:grpSpPr>
          <a:xfrm>
            <a:off x="1751579" y="2318479"/>
            <a:ext cx="9274289" cy="1204207"/>
            <a:chOff x="2205824" y="2800376"/>
            <a:chExt cx="8354672" cy="1105613"/>
          </a:xfrm>
        </p:grpSpPr>
        <p:sp>
          <p:nvSpPr>
            <p:cNvPr id="108" name="Line 15">
              <a:extLst>
                <a:ext uri="{FF2B5EF4-FFF2-40B4-BE49-F238E27FC236}">
                  <a16:creationId xmlns="" xmlns:a16="http://schemas.microsoft.com/office/drawing/2014/main" id="{058AE4BD-D4FA-46D7-8CEC-FEBCC1932D5A}"/>
                </a:ext>
              </a:extLst>
            </p:cNvPr>
            <p:cNvSpPr>
              <a:spLocks noChangeShapeType="1"/>
            </p:cNvSpPr>
            <p:nvPr/>
          </p:nvSpPr>
          <p:spPr bwMode="auto">
            <a:xfrm>
              <a:off x="2205824" y="2800376"/>
              <a:ext cx="7820394" cy="0"/>
            </a:xfrm>
            <a:prstGeom prst="line">
              <a:avLst/>
            </a:prstGeom>
            <a:noFill/>
            <a:ln w="19050" cap="flat">
              <a:solidFill>
                <a:srgbClr val="48494C"/>
              </a:solidFill>
              <a:prstDash val="sysDash"/>
              <a:miter lim="800000"/>
            </a:ln>
            <a:extLst>
              <a:ext uri="{909E8E84-426E-40DD-AFC4-6F175D3DCCD1}">
                <a14:hiddenFill xmlns:a14="http://schemas.microsoft.com/office/drawing/2010/main">
                  <a:noFill/>
                </a14:hiddenFill>
              </a:ext>
            </a:extLst>
          </p:spPr>
          <p:txBody>
            <a:bodyPr vert="horz" wrap="square" lIns="119536" tIns="59769" rIns="119536" bIns="59769" numCol="1" anchor="t" anchorCtr="0" compatLnSpc="1"/>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marL="0" marR="0" lvl="0" indent="0" defTabSz="115951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10" name="Freeform 16">
              <a:extLst>
                <a:ext uri="{FF2B5EF4-FFF2-40B4-BE49-F238E27FC236}">
                  <a16:creationId xmlns="" xmlns:a16="http://schemas.microsoft.com/office/drawing/2014/main" id="{27ABED5A-7A09-4E29-A3E1-30B47946FB4C}"/>
                </a:ext>
              </a:extLst>
            </p:cNvPr>
            <p:cNvSpPr/>
            <p:nvPr/>
          </p:nvSpPr>
          <p:spPr bwMode="auto">
            <a:xfrm>
              <a:off x="10026218" y="2800378"/>
              <a:ext cx="534278" cy="1105611"/>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8"/>
                    <a:pt x="776" y="776"/>
                  </a:cubicBezTo>
                  <a:cubicBezTo>
                    <a:pt x="776" y="1205"/>
                    <a:pt x="428" y="1553"/>
                    <a:pt x="0" y="1553"/>
                  </a:cubicBezTo>
                </a:path>
              </a:pathLst>
            </a:custGeom>
            <a:noFill/>
            <a:ln w="19050" cap="flat">
              <a:solidFill>
                <a:srgbClr val="48494C"/>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119536" tIns="59769" rIns="119536" bIns="59769" numCol="1" anchor="t" anchorCtr="0" compatLnSpc="1"/>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marL="0" marR="0" lvl="0" indent="0" defTabSz="115951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grpSp>
        <p:nvGrpSpPr>
          <p:cNvPr id="82" name="组合 81">
            <a:extLst>
              <a:ext uri="{FF2B5EF4-FFF2-40B4-BE49-F238E27FC236}">
                <a16:creationId xmlns="" xmlns:a16="http://schemas.microsoft.com/office/drawing/2014/main" id="{86C49C58-27AF-496E-9F29-156D0E2ABB34}"/>
              </a:ext>
            </a:extLst>
          </p:cNvPr>
          <p:cNvGrpSpPr/>
          <p:nvPr/>
        </p:nvGrpSpPr>
        <p:grpSpPr>
          <a:xfrm>
            <a:off x="1158495" y="3522680"/>
            <a:ext cx="9274286" cy="1197626"/>
            <a:chOff x="1671549" y="3905984"/>
            <a:chExt cx="8354669" cy="1099571"/>
          </a:xfrm>
        </p:grpSpPr>
        <p:sp>
          <p:nvSpPr>
            <p:cNvPr id="106" name="Line 18">
              <a:extLst>
                <a:ext uri="{FF2B5EF4-FFF2-40B4-BE49-F238E27FC236}">
                  <a16:creationId xmlns="" xmlns:a16="http://schemas.microsoft.com/office/drawing/2014/main" id="{A3244EFA-ACB0-440C-8CCC-3C869BE210EA}"/>
                </a:ext>
              </a:extLst>
            </p:cNvPr>
            <p:cNvSpPr>
              <a:spLocks noChangeShapeType="1"/>
            </p:cNvSpPr>
            <p:nvPr/>
          </p:nvSpPr>
          <p:spPr bwMode="auto">
            <a:xfrm flipH="1">
              <a:off x="2205824" y="3905984"/>
              <a:ext cx="7820394" cy="0"/>
            </a:xfrm>
            <a:prstGeom prst="line">
              <a:avLst/>
            </a:prstGeom>
            <a:noFill/>
            <a:ln w="19050" cap="flat">
              <a:solidFill>
                <a:srgbClr val="A73A37"/>
              </a:solidFill>
              <a:prstDash val="sysDash"/>
              <a:miter lim="800000"/>
            </a:ln>
            <a:extLst>
              <a:ext uri="{909E8E84-426E-40DD-AFC4-6F175D3DCCD1}">
                <a14:hiddenFill xmlns:a14="http://schemas.microsoft.com/office/drawing/2010/main">
                  <a:noFill/>
                </a14:hiddenFill>
              </a:ext>
            </a:extLst>
          </p:spPr>
          <p:txBody>
            <a:bodyPr vert="horz" wrap="square" lIns="119536" tIns="59769" rIns="119536" bIns="59769" numCol="1" anchor="t" anchorCtr="0" compatLnSpc="1"/>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marL="0" marR="0" lvl="0" indent="0" defTabSz="115951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07" name="Freeform 19">
              <a:extLst>
                <a:ext uri="{FF2B5EF4-FFF2-40B4-BE49-F238E27FC236}">
                  <a16:creationId xmlns="" xmlns:a16="http://schemas.microsoft.com/office/drawing/2014/main" id="{6B5E1F4D-B3C6-41F7-83BC-919DA9BF7E90}"/>
                </a:ext>
              </a:extLst>
            </p:cNvPr>
            <p:cNvSpPr/>
            <p:nvPr/>
          </p:nvSpPr>
          <p:spPr bwMode="auto">
            <a:xfrm>
              <a:off x="1671549" y="3905987"/>
              <a:ext cx="534278" cy="1099568"/>
            </a:xfrm>
            <a:custGeom>
              <a:avLst/>
              <a:gdLst>
                <a:gd name="T0" fmla="*/ 776 w 776"/>
                <a:gd name="T1" fmla="*/ 1553 h 1553"/>
                <a:gd name="T2" fmla="*/ 0 w 776"/>
                <a:gd name="T3" fmla="*/ 776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6"/>
                  </a:cubicBezTo>
                  <a:cubicBezTo>
                    <a:pt x="0" y="348"/>
                    <a:pt x="348" y="0"/>
                    <a:pt x="776" y="0"/>
                  </a:cubicBezTo>
                </a:path>
              </a:pathLst>
            </a:custGeom>
            <a:noFill/>
            <a:ln w="19050" cap="flat">
              <a:solidFill>
                <a:srgbClr val="A73A37"/>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119536" tIns="59769" rIns="119536" bIns="59769" numCol="1" anchor="t" anchorCtr="0" compatLnSpc="1"/>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marL="0" marR="0" lvl="0" indent="0" defTabSz="115951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grpSp>
        <p:nvGrpSpPr>
          <p:cNvPr id="83" name="组合 82">
            <a:extLst>
              <a:ext uri="{FF2B5EF4-FFF2-40B4-BE49-F238E27FC236}">
                <a16:creationId xmlns="" xmlns:a16="http://schemas.microsoft.com/office/drawing/2014/main" id="{4C3F0F8A-EA50-49CA-850E-103C19600DE7}"/>
              </a:ext>
            </a:extLst>
          </p:cNvPr>
          <p:cNvGrpSpPr/>
          <p:nvPr/>
        </p:nvGrpSpPr>
        <p:grpSpPr>
          <a:xfrm>
            <a:off x="1751579" y="4720304"/>
            <a:ext cx="9274289" cy="1204207"/>
            <a:chOff x="2205824" y="5005553"/>
            <a:chExt cx="8354672" cy="1105613"/>
          </a:xfrm>
        </p:grpSpPr>
        <p:sp>
          <p:nvSpPr>
            <p:cNvPr id="103" name="Line 21">
              <a:extLst>
                <a:ext uri="{FF2B5EF4-FFF2-40B4-BE49-F238E27FC236}">
                  <a16:creationId xmlns="" xmlns:a16="http://schemas.microsoft.com/office/drawing/2014/main" id="{2BE77290-9C1B-4493-8BDF-E3CC045BDC40}"/>
                </a:ext>
              </a:extLst>
            </p:cNvPr>
            <p:cNvSpPr>
              <a:spLocks noChangeShapeType="1"/>
            </p:cNvSpPr>
            <p:nvPr/>
          </p:nvSpPr>
          <p:spPr bwMode="auto">
            <a:xfrm>
              <a:off x="2205824" y="5005553"/>
              <a:ext cx="7820394" cy="0"/>
            </a:xfrm>
            <a:prstGeom prst="line">
              <a:avLst/>
            </a:prstGeom>
            <a:noFill/>
            <a:ln w="19050" cap="flat">
              <a:solidFill>
                <a:srgbClr val="48494C"/>
              </a:solidFill>
              <a:prstDash val="sysDash"/>
              <a:miter lim="800000"/>
            </a:ln>
            <a:extLst>
              <a:ext uri="{909E8E84-426E-40DD-AFC4-6F175D3DCCD1}">
                <a14:hiddenFill xmlns:a14="http://schemas.microsoft.com/office/drawing/2010/main">
                  <a:noFill/>
                </a14:hiddenFill>
              </a:ext>
            </a:extLst>
          </p:spPr>
          <p:txBody>
            <a:bodyPr vert="horz" wrap="square" lIns="119536" tIns="59769" rIns="119536" bIns="59769" numCol="1" anchor="t" anchorCtr="0" compatLnSpc="1"/>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marL="0" marR="0" lvl="0" indent="0" defTabSz="115951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04" name="Freeform 22">
              <a:extLst>
                <a:ext uri="{FF2B5EF4-FFF2-40B4-BE49-F238E27FC236}">
                  <a16:creationId xmlns="" xmlns:a16="http://schemas.microsoft.com/office/drawing/2014/main" id="{220D7489-0828-46DF-80C7-FA2A1A902895}"/>
                </a:ext>
              </a:extLst>
            </p:cNvPr>
            <p:cNvSpPr/>
            <p:nvPr/>
          </p:nvSpPr>
          <p:spPr bwMode="auto">
            <a:xfrm>
              <a:off x="10026218" y="5005555"/>
              <a:ext cx="534278" cy="1105611"/>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7"/>
                    <a:pt x="776" y="776"/>
                  </a:cubicBezTo>
                  <a:cubicBezTo>
                    <a:pt x="776" y="1205"/>
                    <a:pt x="428" y="1553"/>
                    <a:pt x="0" y="1553"/>
                  </a:cubicBezTo>
                </a:path>
              </a:pathLst>
            </a:custGeom>
            <a:noFill/>
            <a:ln w="19050" cap="flat">
              <a:solidFill>
                <a:srgbClr val="48494C"/>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119536" tIns="59769" rIns="119536" bIns="59769" numCol="1" anchor="t" anchorCtr="0" compatLnSpc="1"/>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marL="0" marR="0" lvl="0" indent="0" defTabSz="115951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sp>
          <p:nvSpPr>
            <p:cNvPr id="105" name="Line 24">
              <a:extLst>
                <a:ext uri="{FF2B5EF4-FFF2-40B4-BE49-F238E27FC236}">
                  <a16:creationId xmlns="" xmlns:a16="http://schemas.microsoft.com/office/drawing/2014/main" id="{EF08BDCB-A57A-4B46-8DFB-1C2F8B2AE870}"/>
                </a:ext>
              </a:extLst>
            </p:cNvPr>
            <p:cNvSpPr>
              <a:spLocks noChangeShapeType="1"/>
            </p:cNvSpPr>
            <p:nvPr/>
          </p:nvSpPr>
          <p:spPr bwMode="auto">
            <a:xfrm flipH="1">
              <a:off x="2205824" y="6110223"/>
              <a:ext cx="7820394" cy="0"/>
            </a:xfrm>
            <a:prstGeom prst="line">
              <a:avLst/>
            </a:prstGeom>
            <a:noFill/>
            <a:ln w="19050" cap="flat">
              <a:solidFill>
                <a:srgbClr val="48494C"/>
              </a:solidFill>
              <a:prstDash val="sysDash"/>
              <a:miter lim="800000"/>
            </a:ln>
            <a:extLst>
              <a:ext uri="{909E8E84-426E-40DD-AFC4-6F175D3DCCD1}">
                <a14:hiddenFill xmlns:a14="http://schemas.microsoft.com/office/drawing/2010/main">
                  <a:noFill/>
                </a14:hiddenFill>
              </a:ext>
            </a:extLst>
          </p:spPr>
          <p:txBody>
            <a:bodyPr vert="horz" wrap="square" lIns="119536" tIns="59769" rIns="119536" bIns="59769" numCol="1" anchor="t" anchorCtr="0" compatLnSpc="1"/>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marL="0" marR="0" lvl="0" indent="0" defTabSz="115951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endParaRPr>
            </a:p>
          </p:txBody>
        </p:sp>
      </p:grpSp>
      <p:sp>
        <p:nvSpPr>
          <p:cNvPr id="90" name="矩形 89">
            <a:extLst>
              <a:ext uri="{FF2B5EF4-FFF2-40B4-BE49-F238E27FC236}">
                <a16:creationId xmlns="" xmlns:a16="http://schemas.microsoft.com/office/drawing/2014/main" id="{9D388B27-74A6-4D5E-B69D-89EC1BCAC837}"/>
              </a:ext>
            </a:extLst>
          </p:cNvPr>
          <p:cNvSpPr/>
          <p:nvPr/>
        </p:nvSpPr>
        <p:spPr>
          <a:xfrm>
            <a:off x="2510775" y="1354962"/>
            <a:ext cx="7922005" cy="701346"/>
          </a:xfrm>
          <a:prstGeom prst="rect">
            <a:avLst/>
          </a:prstGeom>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defTabSz="685800">
              <a:lnSpc>
                <a:spcPct val="13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四川大学在长期的办学历程中，形成了深厚的人文底蕴、扎实的办学基础和以校训“海纳百川，有容乃大”、校风“严谨、勤奋、求是、创新”为核心的川大精神</a:t>
            </a:r>
            <a:r>
              <a:rPr lang="zh-CN" altLang="en-US" sz="1400" dirty="0">
                <a:solidFill>
                  <a:srgbClr val="363636"/>
                </a:solidFill>
                <a:latin typeface="微软雅黑" panose="020B0503020204020204" pitchFamily="34" charset="-122"/>
                <a:ea typeface="微软雅黑" panose="020B0503020204020204" pitchFamily="34" charset="-122"/>
                <a:cs typeface="Lato Light"/>
              </a:rPr>
              <a:t>。</a:t>
            </a:r>
            <a:endParaRPr lang="en-US" altLang="zh-CN" sz="1400" dirty="0">
              <a:solidFill>
                <a:srgbClr val="363636"/>
              </a:solidFill>
              <a:latin typeface="微软雅黑" panose="020B0503020204020204" pitchFamily="34" charset="-122"/>
              <a:ea typeface="微软雅黑" panose="020B0503020204020204" pitchFamily="34" charset="-122"/>
              <a:cs typeface="Lato Light"/>
            </a:endParaRPr>
          </a:p>
        </p:txBody>
      </p:sp>
      <p:sp>
        <p:nvSpPr>
          <p:cNvPr id="91" name="矩形 90">
            <a:extLst>
              <a:ext uri="{FF2B5EF4-FFF2-40B4-BE49-F238E27FC236}">
                <a16:creationId xmlns="" xmlns:a16="http://schemas.microsoft.com/office/drawing/2014/main" id="{2B6717CC-613B-4C71-8494-8CD1ABF5B2CD}"/>
              </a:ext>
            </a:extLst>
          </p:cNvPr>
          <p:cNvSpPr/>
          <p:nvPr/>
        </p:nvSpPr>
        <p:spPr>
          <a:xfrm>
            <a:off x="2199046" y="2553053"/>
            <a:ext cx="7751444" cy="701346"/>
          </a:xfrm>
          <a:prstGeom prst="rect">
            <a:avLst/>
          </a:prstGeom>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defTabSz="685800">
              <a:lnSpc>
                <a:spcPct val="13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四川大学在长期的办学历程中，形成了深厚的人文底蕴、扎实的办学基础和以校训“海纳百川，有容乃大”、校风“严谨、勤奋、求是、创新”为核心的川大精神</a:t>
            </a:r>
            <a:r>
              <a:rPr lang="zh-CN" altLang="en-US" sz="1400" dirty="0">
                <a:solidFill>
                  <a:srgbClr val="363636"/>
                </a:solidFill>
                <a:latin typeface="微软雅黑" panose="020B0503020204020204" pitchFamily="34" charset="-122"/>
                <a:ea typeface="微软雅黑" panose="020B0503020204020204" pitchFamily="34" charset="-122"/>
                <a:cs typeface="Lato Light"/>
              </a:rPr>
              <a:t>。</a:t>
            </a:r>
            <a:endParaRPr lang="en-US" altLang="zh-CN" sz="1400" dirty="0">
              <a:solidFill>
                <a:srgbClr val="363636"/>
              </a:solidFill>
              <a:latin typeface="微软雅黑" panose="020B0503020204020204" pitchFamily="34" charset="-122"/>
              <a:ea typeface="微软雅黑" panose="020B0503020204020204" pitchFamily="34" charset="-122"/>
              <a:cs typeface="Lato Light"/>
            </a:endParaRPr>
          </a:p>
        </p:txBody>
      </p:sp>
      <p:sp>
        <p:nvSpPr>
          <p:cNvPr id="92" name="矩形 91">
            <a:extLst>
              <a:ext uri="{FF2B5EF4-FFF2-40B4-BE49-F238E27FC236}">
                <a16:creationId xmlns="" xmlns:a16="http://schemas.microsoft.com/office/drawing/2014/main" id="{83147322-B4C7-4067-B6CE-FB2EB3BAB8C7}"/>
              </a:ext>
            </a:extLst>
          </p:cNvPr>
          <p:cNvSpPr/>
          <p:nvPr/>
        </p:nvSpPr>
        <p:spPr>
          <a:xfrm>
            <a:off x="2510775" y="3773567"/>
            <a:ext cx="7922005" cy="701346"/>
          </a:xfrm>
          <a:prstGeom prst="rect">
            <a:avLst/>
          </a:prstGeom>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defTabSz="685800">
              <a:lnSpc>
                <a:spcPct val="13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四川大学在长期的办学历程中，形成了深厚的人文底蕴、扎实的办学基础和以校训“海纳百川，有容乃大”、校风“严谨、勤奋、求是、创新”为核心的川大精神</a:t>
            </a:r>
            <a:r>
              <a:rPr lang="zh-CN" altLang="en-US" sz="1400" dirty="0">
                <a:solidFill>
                  <a:srgbClr val="363636"/>
                </a:solidFill>
                <a:latin typeface="微软雅黑" panose="020B0503020204020204" pitchFamily="34" charset="-122"/>
                <a:ea typeface="微软雅黑" panose="020B0503020204020204" pitchFamily="34" charset="-122"/>
                <a:cs typeface="Lato Light"/>
              </a:rPr>
              <a:t>。</a:t>
            </a:r>
            <a:endParaRPr lang="en-US" altLang="zh-CN" sz="1400" dirty="0">
              <a:solidFill>
                <a:srgbClr val="363636"/>
              </a:solidFill>
              <a:latin typeface="微软雅黑" panose="020B0503020204020204" pitchFamily="34" charset="-122"/>
              <a:ea typeface="微软雅黑" panose="020B0503020204020204" pitchFamily="34" charset="-122"/>
              <a:cs typeface="Lato Light"/>
            </a:endParaRPr>
          </a:p>
        </p:txBody>
      </p:sp>
      <p:sp>
        <p:nvSpPr>
          <p:cNvPr id="93" name="矩形 92">
            <a:extLst>
              <a:ext uri="{FF2B5EF4-FFF2-40B4-BE49-F238E27FC236}">
                <a16:creationId xmlns="" xmlns:a16="http://schemas.microsoft.com/office/drawing/2014/main" id="{51EE10DB-F19A-4D07-9B4C-2E917F913AD0}"/>
              </a:ext>
            </a:extLst>
          </p:cNvPr>
          <p:cNvSpPr/>
          <p:nvPr/>
        </p:nvSpPr>
        <p:spPr>
          <a:xfrm>
            <a:off x="2205310" y="4965696"/>
            <a:ext cx="7745180" cy="701346"/>
          </a:xfrm>
          <a:prstGeom prst="rect">
            <a:avLst/>
          </a:prstGeom>
        </p:spPr>
        <p:txBody>
          <a:bodyPr wrap="square">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defTabSz="685800">
              <a:lnSpc>
                <a:spcPct val="13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四川大学在长期的办学历程中，形成了深厚的人文底蕴、扎实的办学基础和以校训“海纳百川，有容乃大”、校风“严谨、勤奋、求是、创新”为核心的川大精神</a:t>
            </a:r>
            <a:r>
              <a:rPr lang="zh-CN" altLang="en-US" sz="1400" dirty="0">
                <a:solidFill>
                  <a:srgbClr val="363636"/>
                </a:solidFill>
                <a:latin typeface="微软雅黑" panose="020B0503020204020204" pitchFamily="34" charset="-122"/>
                <a:ea typeface="微软雅黑" panose="020B0503020204020204" pitchFamily="34" charset="-122"/>
                <a:cs typeface="Lato Light"/>
              </a:rPr>
              <a:t>。</a:t>
            </a:r>
            <a:endParaRPr lang="en-US" altLang="zh-CN" sz="1400" dirty="0">
              <a:solidFill>
                <a:srgbClr val="363636"/>
              </a:solidFill>
              <a:latin typeface="微软雅黑" panose="020B0503020204020204" pitchFamily="34" charset="-122"/>
              <a:ea typeface="微软雅黑" panose="020B0503020204020204" pitchFamily="34" charset="-122"/>
              <a:cs typeface="Lato Light"/>
            </a:endParaRPr>
          </a:p>
        </p:txBody>
      </p:sp>
      <p:sp>
        <p:nvSpPr>
          <p:cNvPr id="152" name="椭圆 151">
            <a:extLst>
              <a:ext uri="{FF2B5EF4-FFF2-40B4-BE49-F238E27FC236}">
                <a16:creationId xmlns="" xmlns:a16="http://schemas.microsoft.com/office/drawing/2014/main" id="{5D2E01EF-E36A-4ED8-8D1E-1CF1AD20AF61}"/>
              </a:ext>
            </a:extLst>
          </p:cNvPr>
          <p:cNvSpPr/>
          <p:nvPr/>
        </p:nvSpPr>
        <p:spPr>
          <a:xfrm>
            <a:off x="1352193" y="1218630"/>
            <a:ext cx="971100" cy="996026"/>
          </a:xfrm>
          <a:prstGeom prst="ellipse">
            <a:avLst/>
          </a:prstGeom>
          <a:blipFill dpi="0" rotWithShape="1">
            <a:blip r:embed="rId4" cstate="email">
              <a:extLst>
                <a:ext uri="{28A0092B-C50C-407E-A947-70E740481C1C}">
                  <a14:useLocalDpi xmlns:a14="http://schemas.microsoft.com/office/drawing/2010/main"/>
                </a:ext>
              </a:extLst>
            </a:blip>
            <a:srcRect/>
            <a:tile tx="-184150" ty="-152400" sx="100000" sy="97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153" name="椭圆 152">
            <a:extLst>
              <a:ext uri="{FF2B5EF4-FFF2-40B4-BE49-F238E27FC236}">
                <a16:creationId xmlns="" xmlns:a16="http://schemas.microsoft.com/office/drawing/2014/main" id="{893C9961-2C30-427B-BE5C-25A2FBA4A02C}"/>
              </a:ext>
            </a:extLst>
          </p:cNvPr>
          <p:cNvSpPr/>
          <p:nvPr/>
        </p:nvSpPr>
        <p:spPr>
          <a:xfrm>
            <a:off x="1352193" y="3630188"/>
            <a:ext cx="971101" cy="982609"/>
          </a:xfrm>
          <a:prstGeom prst="ellipse">
            <a:avLst/>
          </a:prstGeom>
          <a:blipFill dpi="0" rotWithShape="1">
            <a:blip r:embed="rId4" cstate="email">
              <a:extLst>
                <a:ext uri="{28A0092B-C50C-407E-A947-70E740481C1C}">
                  <a14:useLocalDpi xmlns:a14="http://schemas.microsoft.com/office/drawing/2010/main"/>
                </a:ext>
              </a:extLst>
            </a:blip>
            <a:srcRect/>
            <a:tile tx="-184150" ty="-158750" sx="100000" sy="97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154" name="椭圆 153">
            <a:extLst>
              <a:ext uri="{FF2B5EF4-FFF2-40B4-BE49-F238E27FC236}">
                <a16:creationId xmlns="" xmlns:a16="http://schemas.microsoft.com/office/drawing/2014/main" id="{F9039ED5-D902-468C-B7E0-34815F5EDD70}"/>
              </a:ext>
            </a:extLst>
          </p:cNvPr>
          <p:cNvSpPr/>
          <p:nvPr/>
        </p:nvSpPr>
        <p:spPr>
          <a:xfrm>
            <a:off x="9860145" y="2441578"/>
            <a:ext cx="971100" cy="971100"/>
          </a:xfrm>
          <a:prstGeom prst="ellipse">
            <a:avLst/>
          </a:prstGeom>
          <a:blipFill dpi="0" rotWithShape="1">
            <a:blip r:embed="rId5" cstate="email">
              <a:extLst>
                <a:ext uri="{28A0092B-C50C-407E-A947-70E740481C1C}">
                  <a14:useLocalDpi xmlns:a14="http://schemas.microsoft.com/office/drawing/2010/main"/>
                </a:ext>
              </a:extLst>
            </a:blip>
            <a:srcRect/>
            <a:tile tx="-184150" ty="-95250" sx="100000" sy="97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55" name="椭圆 154">
            <a:extLst>
              <a:ext uri="{FF2B5EF4-FFF2-40B4-BE49-F238E27FC236}">
                <a16:creationId xmlns="" xmlns:a16="http://schemas.microsoft.com/office/drawing/2014/main" id="{0C16ABAC-C2A9-45E6-A3AB-1B1EB76A9D8A}"/>
              </a:ext>
            </a:extLst>
          </p:cNvPr>
          <p:cNvSpPr/>
          <p:nvPr/>
        </p:nvSpPr>
        <p:spPr>
          <a:xfrm>
            <a:off x="9860145" y="4845670"/>
            <a:ext cx="971100" cy="971100"/>
          </a:xfrm>
          <a:prstGeom prst="ellipse">
            <a:avLst/>
          </a:prstGeom>
          <a:blipFill dpi="0" rotWithShape="1">
            <a:blip r:embed="rId5" cstate="email">
              <a:extLst>
                <a:ext uri="{28A0092B-C50C-407E-A947-70E740481C1C}">
                  <a14:useLocalDpi xmlns:a14="http://schemas.microsoft.com/office/drawing/2010/main"/>
                </a:ext>
              </a:extLst>
            </a:blip>
            <a:srcRect/>
            <a:tile tx="-184150" ty="-95250" sx="100000" sy="97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13" name="Group 206">
            <a:extLst>
              <a:ext uri="{FF2B5EF4-FFF2-40B4-BE49-F238E27FC236}">
                <a16:creationId xmlns="" xmlns:a16="http://schemas.microsoft.com/office/drawing/2014/main" id="{BD2B3ED2-9827-40E7-AB78-3BBD7C2BC68B}"/>
              </a:ext>
            </a:extLst>
          </p:cNvPr>
          <p:cNvGrpSpPr/>
          <p:nvPr/>
        </p:nvGrpSpPr>
        <p:grpSpPr>
          <a:xfrm>
            <a:off x="1637990" y="1426394"/>
            <a:ext cx="399506" cy="520811"/>
            <a:chOff x="5135563" y="1020763"/>
            <a:chExt cx="873125" cy="1138237"/>
          </a:xfrm>
          <a:solidFill>
            <a:schemeClr val="bg1"/>
          </a:solidFill>
        </p:grpSpPr>
        <p:sp>
          <p:nvSpPr>
            <p:cNvPr id="119" name="Freeform 64">
              <a:extLst>
                <a:ext uri="{FF2B5EF4-FFF2-40B4-BE49-F238E27FC236}">
                  <a16:creationId xmlns="" xmlns:a16="http://schemas.microsoft.com/office/drawing/2014/main" id="{6DB7E8C4-9720-405A-A5A4-059010E3668F}"/>
                </a:ext>
              </a:extLst>
            </p:cNvPr>
            <p:cNvSpPr>
              <a:spLocks noEditPoints="1"/>
            </p:cNvSpPr>
            <p:nvPr/>
          </p:nvSpPr>
          <p:spPr bwMode="auto">
            <a:xfrm>
              <a:off x="5135563" y="1439863"/>
              <a:ext cx="534988" cy="557213"/>
            </a:xfrm>
            <a:custGeom>
              <a:avLst/>
              <a:gdLst/>
              <a:ahLst/>
              <a:cxnLst>
                <a:cxn ang="0">
                  <a:pos x="167" y="164"/>
                </a:cxn>
                <a:cxn ang="0">
                  <a:pos x="145" y="138"/>
                </a:cxn>
                <a:cxn ang="0">
                  <a:pos x="145" y="138"/>
                </a:cxn>
                <a:cxn ang="0">
                  <a:pos x="140" y="125"/>
                </a:cxn>
                <a:cxn ang="0">
                  <a:pos x="145" y="118"/>
                </a:cxn>
                <a:cxn ang="0">
                  <a:pos x="185" y="3"/>
                </a:cxn>
                <a:cxn ang="0">
                  <a:pos x="176" y="0"/>
                </a:cxn>
                <a:cxn ang="0">
                  <a:pos x="157" y="19"/>
                </a:cxn>
                <a:cxn ang="0">
                  <a:pos x="138" y="0"/>
                </a:cxn>
                <a:cxn ang="0">
                  <a:pos x="138" y="0"/>
                </a:cxn>
                <a:cxn ang="0">
                  <a:pos x="88" y="26"/>
                </a:cxn>
                <a:cxn ang="0">
                  <a:pos x="59" y="50"/>
                </a:cxn>
                <a:cxn ang="0">
                  <a:pos x="4" y="142"/>
                </a:cxn>
                <a:cxn ang="0">
                  <a:pos x="7" y="176"/>
                </a:cxn>
                <a:cxn ang="0">
                  <a:pos x="75" y="192"/>
                </a:cxn>
                <a:cxn ang="0">
                  <a:pos x="140" y="192"/>
                </a:cxn>
                <a:cxn ang="0">
                  <a:pos x="167" y="164"/>
                </a:cxn>
                <a:cxn ang="0">
                  <a:pos x="107" y="183"/>
                </a:cxn>
                <a:cxn ang="0">
                  <a:pos x="85" y="184"/>
                </a:cxn>
                <a:cxn ang="0">
                  <a:pos x="77" y="184"/>
                </a:cxn>
                <a:cxn ang="0">
                  <a:pos x="75" y="184"/>
                </a:cxn>
                <a:cxn ang="0">
                  <a:pos x="75" y="184"/>
                </a:cxn>
                <a:cxn ang="0">
                  <a:pos x="13" y="171"/>
                </a:cxn>
                <a:cxn ang="0">
                  <a:pos x="12" y="144"/>
                </a:cxn>
                <a:cxn ang="0">
                  <a:pos x="65" y="55"/>
                </a:cxn>
                <a:cxn ang="0">
                  <a:pos x="93" y="32"/>
                </a:cxn>
                <a:cxn ang="0">
                  <a:pos x="94" y="31"/>
                </a:cxn>
                <a:cxn ang="0">
                  <a:pos x="137" y="140"/>
                </a:cxn>
                <a:cxn ang="0">
                  <a:pos x="143" y="146"/>
                </a:cxn>
                <a:cxn ang="0">
                  <a:pos x="159" y="164"/>
                </a:cxn>
                <a:cxn ang="0">
                  <a:pos x="140" y="183"/>
                </a:cxn>
                <a:cxn ang="0">
                  <a:pos x="107" y="183"/>
                </a:cxn>
                <a:cxn ang="0">
                  <a:pos x="107" y="183"/>
                </a:cxn>
                <a:cxn ang="0">
                  <a:pos x="107" y="183"/>
                </a:cxn>
              </a:cxnLst>
              <a:rect l="0" t="0" r="r" b="b"/>
              <a:pathLst>
                <a:path w="185" h="192">
                  <a:moveTo>
                    <a:pt x="167" y="164"/>
                  </a:moveTo>
                  <a:cubicBezTo>
                    <a:pt x="167" y="151"/>
                    <a:pt x="158" y="140"/>
                    <a:pt x="145" y="138"/>
                  </a:cubicBezTo>
                  <a:cubicBezTo>
                    <a:pt x="145" y="138"/>
                    <a:pt x="145" y="138"/>
                    <a:pt x="145" y="138"/>
                  </a:cubicBezTo>
                  <a:cubicBezTo>
                    <a:pt x="140" y="125"/>
                    <a:pt x="140" y="125"/>
                    <a:pt x="140" y="125"/>
                  </a:cubicBezTo>
                  <a:cubicBezTo>
                    <a:pt x="145" y="118"/>
                    <a:pt x="145" y="118"/>
                    <a:pt x="145" y="118"/>
                  </a:cubicBezTo>
                  <a:cubicBezTo>
                    <a:pt x="185" y="3"/>
                    <a:pt x="185" y="3"/>
                    <a:pt x="185" y="3"/>
                  </a:cubicBezTo>
                  <a:cubicBezTo>
                    <a:pt x="182" y="2"/>
                    <a:pt x="179" y="1"/>
                    <a:pt x="176" y="0"/>
                  </a:cubicBezTo>
                  <a:cubicBezTo>
                    <a:pt x="157" y="19"/>
                    <a:pt x="157" y="19"/>
                    <a:pt x="157" y="19"/>
                  </a:cubicBezTo>
                  <a:cubicBezTo>
                    <a:pt x="138" y="0"/>
                    <a:pt x="138" y="0"/>
                    <a:pt x="138" y="0"/>
                  </a:cubicBezTo>
                  <a:cubicBezTo>
                    <a:pt x="138" y="0"/>
                    <a:pt x="138" y="0"/>
                    <a:pt x="138" y="0"/>
                  </a:cubicBezTo>
                  <a:cubicBezTo>
                    <a:pt x="116" y="6"/>
                    <a:pt x="88" y="26"/>
                    <a:pt x="88" y="26"/>
                  </a:cubicBezTo>
                  <a:cubicBezTo>
                    <a:pt x="78" y="33"/>
                    <a:pt x="68" y="41"/>
                    <a:pt x="59" y="50"/>
                  </a:cubicBezTo>
                  <a:cubicBezTo>
                    <a:pt x="34" y="75"/>
                    <a:pt x="16" y="104"/>
                    <a:pt x="4" y="142"/>
                  </a:cubicBezTo>
                  <a:cubicBezTo>
                    <a:pt x="1" y="152"/>
                    <a:pt x="0" y="167"/>
                    <a:pt x="7" y="176"/>
                  </a:cubicBezTo>
                  <a:cubicBezTo>
                    <a:pt x="15" y="186"/>
                    <a:pt x="20" y="192"/>
                    <a:pt x="75" y="192"/>
                  </a:cubicBezTo>
                  <a:cubicBezTo>
                    <a:pt x="75" y="192"/>
                    <a:pt x="140" y="192"/>
                    <a:pt x="140" y="192"/>
                  </a:cubicBezTo>
                  <a:cubicBezTo>
                    <a:pt x="155" y="191"/>
                    <a:pt x="167" y="179"/>
                    <a:pt x="167" y="164"/>
                  </a:cubicBezTo>
                  <a:close/>
                  <a:moveTo>
                    <a:pt x="107" y="183"/>
                  </a:moveTo>
                  <a:cubicBezTo>
                    <a:pt x="99" y="183"/>
                    <a:pt x="91" y="184"/>
                    <a:pt x="85" y="184"/>
                  </a:cubicBezTo>
                  <a:cubicBezTo>
                    <a:pt x="82" y="184"/>
                    <a:pt x="79" y="184"/>
                    <a:pt x="77" y="184"/>
                  </a:cubicBezTo>
                  <a:cubicBezTo>
                    <a:pt x="77" y="184"/>
                    <a:pt x="76" y="184"/>
                    <a:pt x="75" y="184"/>
                  </a:cubicBezTo>
                  <a:cubicBezTo>
                    <a:pt x="75" y="184"/>
                    <a:pt x="75" y="184"/>
                    <a:pt x="75" y="184"/>
                  </a:cubicBezTo>
                  <a:cubicBezTo>
                    <a:pt x="24" y="184"/>
                    <a:pt x="20" y="179"/>
                    <a:pt x="13" y="171"/>
                  </a:cubicBezTo>
                  <a:cubicBezTo>
                    <a:pt x="9" y="165"/>
                    <a:pt x="9" y="153"/>
                    <a:pt x="12" y="144"/>
                  </a:cubicBezTo>
                  <a:cubicBezTo>
                    <a:pt x="23" y="109"/>
                    <a:pt x="40" y="81"/>
                    <a:pt x="65" y="55"/>
                  </a:cubicBezTo>
                  <a:cubicBezTo>
                    <a:pt x="73" y="48"/>
                    <a:pt x="82" y="40"/>
                    <a:pt x="93" y="32"/>
                  </a:cubicBezTo>
                  <a:cubicBezTo>
                    <a:pt x="94" y="31"/>
                    <a:pt x="94" y="31"/>
                    <a:pt x="94" y="31"/>
                  </a:cubicBezTo>
                  <a:cubicBezTo>
                    <a:pt x="137" y="140"/>
                    <a:pt x="137" y="140"/>
                    <a:pt x="137" y="140"/>
                  </a:cubicBezTo>
                  <a:cubicBezTo>
                    <a:pt x="138" y="143"/>
                    <a:pt x="140" y="145"/>
                    <a:pt x="143" y="146"/>
                  </a:cubicBezTo>
                  <a:cubicBezTo>
                    <a:pt x="153" y="147"/>
                    <a:pt x="159" y="155"/>
                    <a:pt x="159" y="164"/>
                  </a:cubicBezTo>
                  <a:cubicBezTo>
                    <a:pt x="159" y="175"/>
                    <a:pt x="151" y="183"/>
                    <a:pt x="140" y="183"/>
                  </a:cubicBezTo>
                  <a:cubicBezTo>
                    <a:pt x="140" y="183"/>
                    <a:pt x="124" y="183"/>
                    <a:pt x="107" y="183"/>
                  </a:cubicBezTo>
                  <a:close/>
                  <a:moveTo>
                    <a:pt x="107" y="183"/>
                  </a:moveTo>
                  <a:cubicBezTo>
                    <a:pt x="107" y="183"/>
                    <a:pt x="107" y="183"/>
                    <a:pt x="107" y="18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5" name="Freeform 65">
              <a:extLst>
                <a:ext uri="{FF2B5EF4-FFF2-40B4-BE49-F238E27FC236}">
                  <a16:creationId xmlns="" xmlns:a16="http://schemas.microsoft.com/office/drawing/2014/main" id="{4940A3EE-A641-4380-89DC-E13CF4BC26E5}"/>
                </a:ext>
              </a:extLst>
            </p:cNvPr>
            <p:cNvSpPr>
              <a:spLocks noEditPoints="1"/>
            </p:cNvSpPr>
            <p:nvPr/>
          </p:nvSpPr>
          <p:spPr bwMode="auto">
            <a:xfrm>
              <a:off x="5360988" y="1457325"/>
              <a:ext cx="647700" cy="701675"/>
            </a:xfrm>
            <a:custGeom>
              <a:avLst/>
              <a:gdLst/>
              <a:ahLst/>
              <a:cxnLst>
                <a:cxn ang="0">
                  <a:pos x="177" y="54"/>
                </a:cxn>
                <a:cxn ang="0">
                  <a:pos x="115" y="0"/>
                </a:cxn>
                <a:cxn ang="0">
                  <a:pos x="93" y="141"/>
                </a:cxn>
                <a:cxn ang="0">
                  <a:pos x="96" y="158"/>
                </a:cxn>
                <a:cxn ang="0">
                  <a:pos x="62" y="193"/>
                </a:cxn>
                <a:cxn ang="0">
                  <a:pos x="0" y="193"/>
                </a:cxn>
                <a:cxn ang="0">
                  <a:pos x="0" y="230"/>
                </a:cxn>
                <a:cxn ang="0">
                  <a:pos x="1" y="242"/>
                </a:cxn>
                <a:cxn ang="0">
                  <a:pos x="156" y="242"/>
                </a:cxn>
                <a:cxn ang="0">
                  <a:pos x="157" y="230"/>
                </a:cxn>
                <a:cxn ang="0">
                  <a:pos x="157" y="134"/>
                </a:cxn>
                <a:cxn ang="0">
                  <a:pos x="170" y="236"/>
                </a:cxn>
                <a:cxn ang="0">
                  <a:pos x="170" y="242"/>
                </a:cxn>
                <a:cxn ang="0">
                  <a:pos x="224" y="242"/>
                </a:cxn>
                <a:cxn ang="0">
                  <a:pos x="224" y="236"/>
                </a:cxn>
                <a:cxn ang="0">
                  <a:pos x="177" y="54"/>
                </a:cxn>
                <a:cxn ang="0">
                  <a:pos x="177" y="54"/>
                </a:cxn>
                <a:cxn ang="0">
                  <a:pos x="177" y="54"/>
                </a:cxn>
              </a:cxnLst>
              <a:rect l="0" t="0" r="r" b="b"/>
              <a:pathLst>
                <a:path w="224" h="242">
                  <a:moveTo>
                    <a:pt x="177" y="54"/>
                  </a:moveTo>
                  <a:cubicBezTo>
                    <a:pt x="164" y="37"/>
                    <a:pt x="144" y="15"/>
                    <a:pt x="115" y="0"/>
                  </a:cubicBezTo>
                  <a:cubicBezTo>
                    <a:pt x="93" y="141"/>
                    <a:pt x="93" y="141"/>
                    <a:pt x="93" y="141"/>
                  </a:cubicBezTo>
                  <a:cubicBezTo>
                    <a:pt x="93" y="141"/>
                    <a:pt x="96" y="152"/>
                    <a:pt x="96" y="158"/>
                  </a:cubicBezTo>
                  <a:cubicBezTo>
                    <a:pt x="96" y="177"/>
                    <a:pt x="81" y="193"/>
                    <a:pt x="62" y="193"/>
                  </a:cubicBezTo>
                  <a:cubicBezTo>
                    <a:pt x="0" y="193"/>
                    <a:pt x="0" y="193"/>
                    <a:pt x="0" y="193"/>
                  </a:cubicBezTo>
                  <a:cubicBezTo>
                    <a:pt x="0" y="230"/>
                    <a:pt x="0" y="230"/>
                    <a:pt x="0" y="230"/>
                  </a:cubicBezTo>
                  <a:cubicBezTo>
                    <a:pt x="0" y="234"/>
                    <a:pt x="0" y="238"/>
                    <a:pt x="1" y="242"/>
                  </a:cubicBezTo>
                  <a:cubicBezTo>
                    <a:pt x="156" y="242"/>
                    <a:pt x="156" y="242"/>
                    <a:pt x="156" y="242"/>
                  </a:cubicBezTo>
                  <a:cubicBezTo>
                    <a:pt x="157" y="238"/>
                    <a:pt x="157" y="234"/>
                    <a:pt x="157" y="230"/>
                  </a:cubicBezTo>
                  <a:cubicBezTo>
                    <a:pt x="157" y="134"/>
                    <a:pt x="157" y="134"/>
                    <a:pt x="157" y="134"/>
                  </a:cubicBezTo>
                  <a:cubicBezTo>
                    <a:pt x="164" y="157"/>
                    <a:pt x="170" y="190"/>
                    <a:pt x="170" y="236"/>
                  </a:cubicBezTo>
                  <a:cubicBezTo>
                    <a:pt x="170" y="238"/>
                    <a:pt x="170" y="240"/>
                    <a:pt x="170" y="242"/>
                  </a:cubicBezTo>
                  <a:cubicBezTo>
                    <a:pt x="224" y="242"/>
                    <a:pt x="224" y="242"/>
                    <a:pt x="224" y="242"/>
                  </a:cubicBezTo>
                  <a:cubicBezTo>
                    <a:pt x="224" y="240"/>
                    <a:pt x="224" y="238"/>
                    <a:pt x="224" y="236"/>
                  </a:cubicBezTo>
                  <a:cubicBezTo>
                    <a:pt x="224" y="131"/>
                    <a:pt x="197" y="79"/>
                    <a:pt x="177" y="54"/>
                  </a:cubicBezTo>
                  <a:close/>
                  <a:moveTo>
                    <a:pt x="177" y="54"/>
                  </a:moveTo>
                  <a:cubicBezTo>
                    <a:pt x="177" y="54"/>
                    <a:pt x="177" y="54"/>
                    <a:pt x="177" y="5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6" name="Freeform 66">
              <a:extLst>
                <a:ext uri="{FF2B5EF4-FFF2-40B4-BE49-F238E27FC236}">
                  <a16:creationId xmlns="" xmlns:a16="http://schemas.microsoft.com/office/drawing/2014/main" id="{A977F069-39D9-4061-B474-5AF160A13D1D}"/>
                </a:ext>
              </a:extLst>
            </p:cNvPr>
            <p:cNvSpPr>
              <a:spLocks noEditPoints="1"/>
            </p:cNvSpPr>
            <p:nvPr/>
          </p:nvSpPr>
          <p:spPr bwMode="auto">
            <a:xfrm>
              <a:off x="5381625" y="1020763"/>
              <a:ext cx="414338" cy="414338"/>
            </a:xfrm>
            <a:custGeom>
              <a:avLst/>
              <a:gdLst/>
              <a:ahLst/>
              <a:cxnLst>
                <a:cxn ang="0">
                  <a:pos x="143" y="71"/>
                </a:cxn>
                <a:cxn ang="0">
                  <a:pos x="72" y="143"/>
                </a:cxn>
                <a:cxn ang="0">
                  <a:pos x="0" y="71"/>
                </a:cxn>
                <a:cxn ang="0">
                  <a:pos x="72" y="0"/>
                </a:cxn>
                <a:cxn ang="0">
                  <a:pos x="143" y="71"/>
                </a:cxn>
                <a:cxn ang="0">
                  <a:pos x="143" y="71"/>
                </a:cxn>
                <a:cxn ang="0">
                  <a:pos x="143" y="71"/>
                </a:cxn>
              </a:cxnLst>
              <a:rect l="0" t="0" r="r" b="b"/>
              <a:pathLst>
                <a:path w="143" h="143">
                  <a:moveTo>
                    <a:pt x="143" y="71"/>
                  </a:moveTo>
                  <a:cubicBezTo>
                    <a:pt x="143" y="111"/>
                    <a:pt x="111" y="143"/>
                    <a:pt x="72" y="143"/>
                  </a:cubicBezTo>
                  <a:cubicBezTo>
                    <a:pt x="32" y="143"/>
                    <a:pt x="0" y="111"/>
                    <a:pt x="0" y="71"/>
                  </a:cubicBezTo>
                  <a:cubicBezTo>
                    <a:pt x="0" y="32"/>
                    <a:pt x="32" y="0"/>
                    <a:pt x="72" y="0"/>
                  </a:cubicBezTo>
                  <a:cubicBezTo>
                    <a:pt x="111" y="0"/>
                    <a:pt x="143" y="32"/>
                    <a:pt x="143" y="71"/>
                  </a:cubicBezTo>
                  <a:close/>
                  <a:moveTo>
                    <a:pt x="143" y="71"/>
                  </a:moveTo>
                  <a:cubicBezTo>
                    <a:pt x="143" y="71"/>
                    <a:pt x="143" y="71"/>
                    <a:pt x="143" y="7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37" name="Group 216">
            <a:extLst>
              <a:ext uri="{FF2B5EF4-FFF2-40B4-BE49-F238E27FC236}">
                <a16:creationId xmlns="" xmlns:a16="http://schemas.microsoft.com/office/drawing/2014/main" id="{F406D59D-552B-4D67-81FF-5632464277AE}"/>
              </a:ext>
            </a:extLst>
          </p:cNvPr>
          <p:cNvGrpSpPr/>
          <p:nvPr/>
        </p:nvGrpSpPr>
        <p:grpSpPr>
          <a:xfrm>
            <a:off x="10137592" y="5058825"/>
            <a:ext cx="416207" cy="515087"/>
            <a:chOff x="1685925" y="982663"/>
            <a:chExt cx="735013" cy="909638"/>
          </a:xfrm>
          <a:solidFill>
            <a:schemeClr val="bg1"/>
          </a:solidFill>
        </p:grpSpPr>
        <p:sp>
          <p:nvSpPr>
            <p:cNvPr id="138" name="Freeform 20">
              <a:extLst>
                <a:ext uri="{FF2B5EF4-FFF2-40B4-BE49-F238E27FC236}">
                  <a16:creationId xmlns="" xmlns:a16="http://schemas.microsoft.com/office/drawing/2014/main" id="{D979CECB-F921-467B-BF5B-21608910A148}"/>
                </a:ext>
              </a:extLst>
            </p:cNvPr>
            <p:cNvSpPr>
              <a:spLocks noEditPoints="1"/>
            </p:cNvSpPr>
            <p:nvPr/>
          </p:nvSpPr>
          <p:spPr bwMode="auto">
            <a:xfrm>
              <a:off x="1685925" y="1417638"/>
              <a:ext cx="277813" cy="234950"/>
            </a:xfrm>
            <a:custGeom>
              <a:avLst/>
              <a:gdLst/>
              <a:ahLst/>
              <a:cxnLst>
                <a:cxn ang="0">
                  <a:pos x="10" y="33"/>
                </a:cxn>
                <a:cxn ang="0">
                  <a:pos x="11" y="33"/>
                </a:cxn>
                <a:cxn ang="0">
                  <a:pos x="11" y="57"/>
                </a:cxn>
                <a:cxn ang="0">
                  <a:pos x="32" y="57"/>
                </a:cxn>
                <a:cxn ang="0">
                  <a:pos x="94" y="81"/>
                </a:cxn>
                <a:cxn ang="0">
                  <a:pos x="94" y="74"/>
                </a:cxn>
                <a:cxn ang="0">
                  <a:pos x="49" y="57"/>
                </a:cxn>
                <a:cxn ang="0">
                  <a:pos x="94" y="57"/>
                </a:cxn>
                <a:cxn ang="0">
                  <a:pos x="94" y="50"/>
                </a:cxn>
                <a:cxn ang="0">
                  <a:pos x="18" y="50"/>
                </a:cxn>
                <a:cxn ang="0">
                  <a:pos x="18" y="33"/>
                </a:cxn>
                <a:cxn ang="0">
                  <a:pos x="96" y="33"/>
                </a:cxn>
                <a:cxn ang="0">
                  <a:pos x="96" y="18"/>
                </a:cxn>
                <a:cxn ang="0">
                  <a:pos x="89" y="19"/>
                </a:cxn>
                <a:cxn ang="0">
                  <a:pos x="87" y="19"/>
                </a:cxn>
                <a:cxn ang="0">
                  <a:pos x="67" y="2"/>
                </a:cxn>
                <a:cxn ang="0">
                  <a:pos x="67" y="0"/>
                </a:cxn>
                <a:cxn ang="0">
                  <a:pos x="10" y="0"/>
                </a:cxn>
                <a:cxn ang="0">
                  <a:pos x="0" y="10"/>
                </a:cxn>
                <a:cxn ang="0">
                  <a:pos x="0" y="23"/>
                </a:cxn>
                <a:cxn ang="0">
                  <a:pos x="10" y="33"/>
                </a:cxn>
                <a:cxn ang="0">
                  <a:pos x="10" y="33"/>
                </a:cxn>
                <a:cxn ang="0">
                  <a:pos x="10" y="33"/>
                </a:cxn>
              </a:cxnLst>
              <a:rect l="0" t="0" r="r" b="b"/>
              <a:pathLst>
                <a:path w="96" h="81">
                  <a:moveTo>
                    <a:pt x="10" y="33"/>
                  </a:moveTo>
                  <a:cubicBezTo>
                    <a:pt x="11" y="33"/>
                    <a:pt x="11" y="33"/>
                    <a:pt x="11" y="33"/>
                  </a:cubicBezTo>
                  <a:cubicBezTo>
                    <a:pt x="11" y="57"/>
                    <a:pt x="11" y="57"/>
                    <a:pt x="11" y="57"/>
                  </a:cubicBezTo>
                  <a:cubicBezTo>
                    <a:pt x="32" y="57"/>
                    <a:pt x="32" y="57"/>
                    <a:pt x="32" y="57"/>
                  </a:cubicBezTo>
                  <a:cubicBezTo>
                    <a:pt x="94" y="81"/>
                    <a:pt x="94" y="81"/>
                    <a:pt x="94" y="81"/>
                  </a:cubicBezTo>
                  <a:cubicBezTo>
                    <a:pt x="94" y="74"/>
                    <a:pt x="94" y="74"/>
                    <a:pt x="94" y="74"/>
                  </a:cubicBezTo>
                  <a:cubicBezTo>
                    <a:pt x="49" y="57"/>
                    <a:pt x="49" y="57"/>
                    <a:pt x="49" y="57"/>
                  </a:cubicBezTo>
                  <a:cubicBezTo>
                    <a:pt x="94" y="57"/>
                    <a:pt x="94" y="57"/>
                    <a:pt x="94" y="57"/>
                  </a:cubicBezTo>
                  <a:cubicBezTo>
                    <a:pt x="94" y="50"/>
                    <a:pt x="94" y="50"/>
                    <a:pt x="94" y="50"/>
                  </a:cubicBezTo>
                  <a:cubicBezTo>
                    <a:pt x="18" y="50"/>
                    <a:pt x="18" y="50"/>
                    <a:pt x="18" y="50"/>
                  </a:cubicBezTo>
                  <a:cubicBezTo>
                    <a:pt x="18" y="33"/>
                    <a:pt x="18" y="33"/>
                    <a:pt x="18" y="33"/>
                  </a:cubicBezTo>
                  <a:cubicBezTo>
                    <a:pt x="96" y="33"/>
                    <a:pt x="96" y="33"/>
                    <a:pt x="96" y="33"/>
                  </a:cubicBezTo>
                  <a:cubicBezTo>
                    <a:pt x="96" y="18"/>
                    <a:pt x="96" y="18"/>
                    <a:pt x="96" y="18"/>
                  </a:cubicBezTo>
                  <a:cubicBezTo>
                    <a:pt x="94" y="19"/>
                    <a:pt x="90" y="19"/>
                    <a:pt x="89" y="19"/>
                  </a:cubicBezTo>
                  <a:cubicBezTo>
                    <a:pt x="88" y="19"/>
                    <a:pt x="87" y="19"/>
                    <a:pt x="87" y="19"/>
                  </a:cubicBezTo>
                  <a:cubicBezTo>
                    <a:pt x="70" y="19"/>
                    <a:pt x="68" y="12"/>
                    <a:pt x="67" y="2"/>
                  </a:cubicBezTo>
                  <a:cubicBezTo>
                    <a:pt x="67" y="1"/>
                    <a:pt x="67" y="0"/>
                    <a:pt x="67" y="0"/>
                  </a:cubicBezTo>
                  <a:cubicBezTo>
                    <a:pt x="10" y="0"/>
                    <a:pt x="10" y="0"/>
                    <a:pt x="10" y="0"/>
                  </a:cubicBezTo>
                  <a:cubicBezTo>
                    <a:pt x="5" y="0"/>
                    <a:pt x="0" y="4"/>
                    <a:pt x="0" y="10"/>
                  </a:cubicBezTo>
                  <a:cubicBezTo>
                    <a:pt x="0" y="23"/>
                    <a:pt x="0" y="23"/>
                    <a:pt x="0" y="23"/>
                  </a:cubicBezTo>
                  <a:cubicBezTo>
                    <a:pt x="0" y="28"/>
                    <a:pt x="5" y="33"/>
                    <a:pt x="10" y="33"/>
                  </a:cubicBezTo>
                  <a:close/>
                  <a:moveTo>
                    <a:pt x="10" y="33"/>
                  </a:moveTo>
                  <a:cubicBezTo>
                    <a:pt x="10" y="33"/>
                    <a:pt x="10" y="33"/>
                    <a:pt x="10" y="3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9" name="Freeform 21">
              <a:extLst>
                <a:ext uri="{FF2B5EF4-FFF2-40B4-BE49-F238E27FC236}">
                  <a16:creationId xmlns="" xmlns:a16="http://schemas.microsoft.com/office/drawing/2014/main" id="{57FC06B1-7FCD-41CD-A0E6-74229174F7F2}"/>
                </a:ext>
              </a:extLst>
            </p:cNvPr>
            <p:cNvSpPr>
              <a:spLocks noEditPoints="1"/>
            </p:cNvSpPr>
            <p:nvPr/>
          </p:nvSpPr>
          <p:spPr bwMode="auto">
            <a:xfrm>
              <a:off x="2160588" y="1417638"/>
              <a:ext cx="260350" cy="228600"/>
            </a:xfrm>
            <a:custGeom>
              <a:avLst/>
              <a:gdLst/>
              <a:ahLst/>
              <a:cxnLst>
                <a:cxn ang="0">
                  <a:pos x="80" y="0"/>
                </a:cxn>
                <a:cxn ang="0">
                  <a:pos x="27" y="0"/>
                </a:cxn>
                <a:cxn ang="0">
                  <a:pos x="27" y="1"/>
                </a:cxn>
                <a:cxn ang="0">
                  <a:pos x="7" y="18"/>
                </a:cxn>
                <a:cxn ang="0">
                  <a:pos x="0" y="17"/>
                </a:cxn>
                <a:cxn ang="0">
                  <a:pos x="0" y="33"/>
                </a:cxn>
                <a:cxn ang="0">
                  <a:pos x="72" y="33"/>
                </a:cxn>
                <a:cxn ang="0">
                  <a:pos x="72" y="50"/>
                </a:cxn>
                <a:cxn ang="0">
                  <a:pos x="1" y="50"/>
                </a:cxn>
                <a:cxn ang="0">
                  <a:pos x="1" y="57"/>
                </a:cxn>
                <a:cxn ang="0">
                  <a:pos x="41" y="57"/>
                </a:cxn>
                <a:cxn ang="0">
                  <a:pos x="1" y="72"/>
                </a:cxn>
                <a:cxn ang="0">
                  <a:pos x="1" y="79"/>
                </a:cxn>
                <a:cxn ang="0">
                  <a:pos x="58" y="57"/>
                </a:cxn>
                <a:cxn ang="0">
                  <a:pos x="79" y="57"/>
                </a:cxn>
                <a:cxn ang="0">
                  <a:pos x="79" y="33"/>
                </a:cxn>
                <a:cxn ang="0">
                  <a:pos x="80" y="33"/>
                </a:cxn>
                <a:cxn ang="0">
                  <a:pos x="90" y="23"/>
                </a:cxn>
                <a:cxn ang="0">
                  <a:pos x="90" y="10"/>
                </a:cxn>
                <a:cxn ang="0">
                  <a:pos x="80" y="0"/>
                </a:cxn>
                <a:cxn ang="0">
                  <a:pos x="80" y="0"/>
                </a:cxn>
                <a:cxn ang="0">
                  <a:pos x="80" y="0"/>
                </a:cxn>
              </a:cxnLst>
              <a:rect l="0" t="0" r="r" b="b"/>
              <a:pathLst>
                <a:path w="90" h="79">
                  <a:moveTo>
                    <a:pt x="80" y="0"/>
                  </a:moveTo>
                  <a:cubicBezTo>
                    <a:pt x="27" y="0"/>
                    <a:pt x="27" y="0"/>
                    <a:pt x="27" y="0"/>
                  </a:cubicBezTo>
                  <a:cubicBezTo>
                    <a:pt x="27" y="0"/>
                    <a:pt x="27" y="0"/>
                    <a:pt x="27" y="1"/>
                  </a:cubicBezTo>
                  <a:cubicBezTo>
                    <a:pt x="26" y="11"/>
                    <a:pt x="22" y="20"/>
                    <a:pt x="7" y="18"/>
                  </a:cubicBezTo>
                  <a:cubicBezTo>
                    <a:pt x="5" y="18"/>
                    <a:pt x="1" y="18"/>
                    <a:pt x="0" y="17"/>
                  </a:cubicBezTo>
                  <a:cubicBezTo>
                    <a:pt x="0" y="33"/>
                    <a:pt x="0" y="33"/>
                    <a:pt x="0" y="33"/>
                  </a:cubicBezTo>
                  <a:cubicBezTo>
                    <a:pt x="72" y="33"/>
                    <a:pt x="72" y="33"/>
                    <a:pt x="72" y="33"/>
                  </a:cubicBezTo>
                  <a:cubicBezTo>
                    <a:pt x="72" y="50"/>
                    <a:pt x="72" y="50"/>
                    <a:pt x="72" y="50"/>
                  </a:cubicBezTo>
                  <a:cubicBezTo>
                    <a:pt x="1" y="50"/>
                    <a:pt x="1" y="50"/>
                    <a:pt x="1" y="50"/>
                  </a:cubicBezTo>
                  <a:cubicBezTo>
                    <a:pt x="1" y="57"/>
                    <a:pt x="1" y="57"/>
                    <a:pt x="1" y="57"/>
                  </a:cubicBezTo>
                  <a:cubicBezTo>
                    <a:pt x="41" y="57"/>
                    <a:pt x="41" y="57"/>
                    <a:pt x="41" y="57"/>
                  </a:cubicBezTo>
                  <a:cubicBezTo>
                    <a:pt x="1" y="72"/>
                    <a:pt x="1" y="72"/>
                    <a:pt x="1" y="72"/>
                  </a:cubicBezTo>
                  <a:cubicBezTo>
                    <a:pt x="1" y="79"/>
                    <a:pt x="1" y="79"/>
                    <a:pt x="1" y="79"/>
                  </a:cubicBezTo>
                  <a:cubicBezTo>
                    <a:pt x="58" y="57"/>
                    <a:pt x="58" y="57"/>
                    <a:pt x="58" y="57"/>
                  </a:cubicBezTo>
                  <a:cubicBezTo>
                    <a:pt x="79" y="57"/>
                    <a:pt x="79" y="57"/>
                    <a:pt x="79" y="57"/>
                  </a:cubicBezTo>
                  <a:cubicBezTo>
                    <a:pt x="79" y="33"/>
                    <a:pt x="79" y="33"/>
                    <a:pt x="79" y="33"/>
                  </a:cubicBezTo>
                  <a:cubicBezTo>
                    <a:pt x="80" y="33"/>
                    <a:pt x="80" y="33"/>
                    <a:pt x="80" y="33"/>
                  </a:cubicBezTo>
                  <a:cubicBezTo>
                    <a:pt x="85" y="33"/>
                    <a:pt x="90" y="28"/>
                    <a:pt x="90" y="23"/>
                  </a:cubicBezTo>
                  <a:cubicBezTo>
                    <a:pt x="90" y="10"/>
                    <a:pt x="90" y="10"/>
                    <a:pt x="90" y="10"/>
                  </a:cubicBezTo>
                  <a:cubicBezTo>
                    <a:pt x="90" y="4"/>
                    <a:pt x="85" y="0"/>
                    <a:pt x="80" y="0"/>
                  </a:cubicBezTo>
                  <a:close/>
                  <a:moveTo>
                    <a:pt x="80" y="0"/>
                  </a:moveTo>
                  <a:cubicBezTo>
                    <a:pt x="80" y="0"/>
                    <a:pt x="80" y="0"/>
                    <a:pt x="8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0" name="Freeform 22">
              <a:extLst>
                <a:ext uri="{FF2B5EF4-FFF2-40B4-BE49-F238E27FC236}">
                  <a16:creationId xmlns="" xmlns:a16="http://schemas.microsoft.com/office/drawing/2014/main" id="{C8A3B8A5-3BAC-4E33-862E-DC4021D9B557}"/>
                </a:ext>
              </a:extLst>
            </p:cNvPr>
            <p:cNvSpPr>
              <a:spLocks noEditPoints="1"/>
            </p:cNvSpPr>
            <p:nvPr/>
          </p:nvSpPr>
          <p:spPr bwMode="auto">
            <a:xfrm>
              <a:off x="1685925" y="1706563"/>
              <a:ext cx="722313" cy="185738"/>
            </a:xfrm>
            <a:custGeom>
              <a:avLst/>
              <a:gdLst/>
              <a:ahLst/>
              <a:cxnLst>
                <a:cxn ang="0">
                  <a:pos x="245" y="44"/>
                </a:cxn>
                <a:cxn ang="0">
                  <a:pos x="245" y="40"/>
                </a:cxn>
                <a:cxn ang="0">
                  <a:pos x="250" y="40"/>
                </a:cxn>
                <a:cxn ang="0">
                  <a:pos x="250" y="33"/>
                </a:cxn>
                <a:cxn ang="0">
                  <a:pos x="244" y="33"/>
                </a:cxn>
                <a:cxn ang="0">
                  <a:pos x="163" y="1"/>
                </a:cxn>
                <a:cxn ang="0">
                  <a:pos x="159" y="7"/>
                </a:cxn>
                <a:cxn ang="0">
                  <a:pos x="227" y="33"/>
                </a:cxn>
                <a:cxn ang="0">
                  <a:pos x="27" y="33"/>
                </a:cxn>
                <a:cxn ang="0">
                  <a:pos x="99" y="5"/>
                </a:cxn>
                <a:cxn ang="0">
                  <a:pos x="96" y="0"/>
                </a:cxn>
                <a:cxn ang="0">
                  <a:pos x="10" y="33"/>
                </a:cxn>
                <a:cxn ang="0">
                  <a:pos x="4" y="33"/>
                </a:cxn>
                <a:cxn ang="0">
                  <a:pos x="4" y="40"/>
                </a:cxn>
                <a:cxn ang="0">
                  <a:pos x="6" y="40"/>
                </a:cxn>
                <a:cxn ang="0">
                  <a:pos x="6" y="44"/>
                </a:cxn>
                <a:cxn ang="0">
                  <a:pos x="0" y="53"/>
                </a:cxn>
                <a:cxn ang="0">
                  <a:pos x="11" y="64"/>
                </a:cxn>
                <a:cxn ang="0">
                  <a:pos x="22" y="53"/>
                </a:cxn>
                <a:cxn ang="0">
                  <a:pos x="16" y="44"/>
                </a:cxn>
                <a:cxn ang="0">
                  <a:pos x="16" y="40"/>
                </a:cxn>
                <a:cxn ang="0">
                  <a:pos x="234" y="40"/>
                </a:cxn>
                <a:cxn ang="0">
                  <a:pos x="234" y="44"/>
                </a:cxn>
                <a:cxn ang="0">
                  <a:pos x="229" y="53"/>
                </a:cxn>
                <a:cxn ang="0">
                  <a:pos x="240" y="64"/>
                </a:cxn>
                <a:cxn ang="0">
                  <a:pos x="250" y="53"/>
                </a:cxn>
                <a:cxn ang="0">
                  <a:pos x="245" y="44"/>
                </a:cxn>
                <a:cxn ang="0">
                  <a:pos x="245" y="44"/>
                </a:cxn>
                <a:cxn ang="0">
                  <a:pos x="245" y="44"/>
                </a:cxn>
              </a:cxnLst>
              <a:rect l="0" t="0" r="r" b="b"/>
              <a:pathLst>
                <a:path w="250" h="64">
                  <a:moveTo>
                    <a:pt x="245" y="44"/>
                  </a:moveTo>
                  <a:cubicBezTo>
                    <a:pt x="245" y="40"/>
                    <a:pt x="245" y="40"/>
                    <a:pt x="245" y="40"/>
                  </a:cubicBezTo>
                  <a:cubicBezTo>
                    <a:pt x="250" y="40"/>
                    <a:pt x="250" y="40"/>
                    <a:pt x="250" y="40"/>
                  </a:cubicBezTo>
                  <a:cubicBezTo>
                    <a:pt x="250" y="33"/>
                    <a:pt x="250" y="33"/>
                    <a:pt x="250" y="33"/>
                  </a:cubicBezTo>
                  <a:cubicBezTo>
                    <a:pt x="244" y="33"/>
                    <a:pt x="244" y="33"/>
                    <a:pt x="244" y="33"/>
                  </a:cubicBezTo>
                  <a:cubicBezTo>
                    <a:pt x="163" y="1"/>
                    <a:pt x="163" y="1"/>
                    <a:pt x="163" y="1"/>
                  </a:cubicBezTo>
                  <a:cubicBezTo>
                    <a:pt x="162" y="3"/>
                    <a:pt x="160" y="5"/>
                    <a:pt x="159" y="7"/>
                  </a:cubicBezTo>
                  <a:cubicBezTo>
                    <a:pt x="227" y="33"/>
                    <a:pt x="227" y="33"/>
                    <a:pt x="227" y="33"/>
                  </a:cubicBezTo>
                  <a:cubicBezTo>
                    <a:pt x="27" y="33"/>
                    <a:pt x="27" y="33"/>
                    <a:pt x="27" y="33"/>
                  </a:cubicBezTo>
                  <a:cubicBezTo>
                    <a:pt x="99" y="5"/>
                    <a:pt x="99" y="5"/>
                    <a:pt x="99" y="5"/>
                  </a:cubicBezTo>
                  <a:cubicBezTo>
                    <a:pt x="98" y="3"/>
                    <a:pt x="96" y="2"/>
                    <a:pt x="96" y="0"/>
                  </a:cubicBezTo>
                  <a:cubicBezTo>
                    <a:pt x="10" y="33"/>
                    <a:pt x="10" y="33"/>
                    <a:pt x="10" y="33"/>
                  </a:cubicBezTo>
                  <a:cubicBezTo>
                    <a:pt x="4" y="33"/>
                    <a:pt x="4" y="33"/>
                    <a:pt x="4" y="33"/>
                  </a:cubicBezTo>
                  <a:cubicBezTo>
                    <a:pt x="4" y="40"/>
                    <a:pt x="4" y="40"/>
                    <a:pt x="4" y="40"/>
                  </a:cubicBezTo>
                  <a:cubicBezTo>
                    <a:pt x="6" y="40"/>
                    <a:pt x="6" y="40"/>
                    <a:pt x="6" y="40"/>
                  </a:cubicBezTo>
                  <a:cubicBezTo>
                    <a:pt x="6" y="44"/>
                    <a:pt x="6" y="44"/>
                    <a:pt x="6" y="44"/>
                  </a:cubicBezTo>
                  <a:cubicBezTo>
                    <a:pt x="2" y="46"/>
                    <a:pt x="0" y="49"/>
                    <a:pt x="0" y="53"/>
                  </a:cubicBezTo>
                  <a:cubicBezTo>
                    <a:pt x="0" y="59"/>
                    <a:pt x="5" y="64"/>
                    <a:pt x="11" y="64"/>
                  </a:cubicBezTo>
                  <a:cubicBezTo>
                    <a:pt x="17" y="64"/>
                    <a:pt x="22" y="59"/>
                    <a:pt x="22" y="53"/>
                  </a:cubicBezTo>
                  <a:cubicBezTo>
                    <a:pt x="22" y="49"/>
                    <a:pt x="19" y="46"/>
                    <a:pt x="16" y="44"/>
                  </a:cubicBezTo>
                  <a:cubicBezTo>
                    <a:pt x="16" y="40"/>
                    <a:pt x="16" y="40"/>
                    <a:pt x="16" y="40"/>
                  </a:cubicBezTo>
                  <a:cubicBezTo>
                    <a:pt x="234" y="40"/>
                    <a:pt x="234" y="40"/>
                    <a:pt x="234" y="40"/>
                  </a:cubicBezTo>
                  <a:cubicBezTo>
                    <a:pt x="234" y="44"/>
                    <a:pt x="234" y="44"/>
                    <a:pt x="234" y="44"/>
                  </a:cubicBezTo>
                  <a:cubicBezTo>
                    <a:pt x="231" y="46"/>
                    <a:pt x="229" y="49"/>
                    <a:pt x="229" y="53"/>
                  </a:cubicBezTo>
                  <a:cubicBezTo>
                    <a:pt x="229" y="59"/>
                    <a:pt x="233" y="64"/>
                    <a:pt x="240" y="64"/>
                  </a:cubicBezTo>
                  <a:cubicBezTo>
                    <a:pt x="246" y="64"/>
                    <a:pt x="250" y="59"/>
                    <a:pt x="250" y="53"/>
                  </a:cubicBezTo>
                  <a:cubicBezTo>
                    <a:pt x="250" y="49"/>
                    <a:pt x="248" y="46"/>
                    <a:pt x="245" y="44"/>
                  </a:cubicBezTo>
                  <a:close/>
                  <a:moveTo>
                    <a:pt x="245" y="44"/>
                  </a:moveTo>
                  <a:cubicBezTo>
                    <a:pt x="245" y="44"/>
                    <a:pt x="245" y="44"/>
                    <a:pt x="245" y="4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1" name="Freeform 23">
              <a:extLst>
                <a:ext uri="{FF2B5EF4-FFF2-40B4-BE49-F238E27FC236}">
                  <a16:creationId xmlns="" xmlns:a16="http://schemas.microsoft.com/office/drawing/2014/main" id="{C5013F22-0AB3-4357-89A9-F4642D1912FB}"/>
                </a:ext>
              </a:extLst>
            </p:cNvPr>
            <p:cNvSpPr>
              <a:spLocks noEditPoints="1"/>
            </p:cNvSpPr>
            <p:nvPr/>
          </p:nvSpPr>
          <p:spPr bwMode="auto">
            <a:xfrm>
              <a:off x="2062163" y="1420813"/>
              <a:ext cx="80963" cy="306388"/>
            </a:xfrm>
            <a:custGeom>
              <a:avLst/>
              <a:gdLst/>
              <a:ahLst/>
              <a:cxnLst>
                <a:cxn ang="0">
                  <a:pos x="14" y="0"/>
                </a:cxn>
                <a:cxn ang="0">
                  <a:pos x="0" y="14"/>
                </a:cxn>
                <a:cxn ang="0">
                  <a:pos x="0" y="92"/>
                </a:cxn>
                <a:cxn ang="0">
                  <a:pos x="14" y="106"/>
                </a:cxn>
                <a:cxn ang="0">
                  <a:pos x="28" y="92"/>
                </a:cxn>
                <a:cxn ang="0">
                  <a:pos x="28" y="14"/>
                </a:cxn>
                <a:cxn ang="0">
                  <a:pos x="14" y="0"/>
                </a:cxn>
                <a:cxn ang="0">
                  <a:pos x="14" y="0"/>
                </a:cxn>
                <a:cxn ang="0">
                  <a:pos x="14" y="0"/>
                </a:cxn>
              </a:cxnLst>
              <a:rect l="0" t="0" r="r" b="b"/>
              <a:pathLst>
                <a:path w="28" h="106">
                  <a:moveTo>
                    <a:pt x="14" y="0"/>
                  </a:moveTo>
                  <a:cubicBezTo>
                    <a:pt x="6" y="0"/>
                    <a:pt x="0" y="6"/>
                    <a:pt x="0" y="14"/>
                  </a:cubicBezTo>
                  <a:cubicBezTo>
                    <a:pt x="0" y="92"/>
                    <a:pt x="0" y="92"/>
                    <a:pt x="0" y="92"/>
                  </a:cubicBezTo>
                  <a:cubicBezTo>
                    <a:pt x="0" y="100"/>
                    <a:pt x="6" y="106"/>
                    <a:pt x="14" y="106"/>
                  </a:cubicBezTo>
                  <a:cubicBezTo>
                    <a:pt x="21" y="106"/>
                    <a:pt x="28" y="100"/>
                    <a:pt x="28" y="92"/>
                  </a:cubicBezTo>
                  <a:cubicBezTo>
                    <a:pt x="28" y="14"/>
                    <a:pt x="28" y="14"/>
                    <a:pt x="28" y="14"/>
                  </a:cubicBezTo>
                  <a:cubicBezTo>
                    <a:pt x="28" y="6"/>
                    <a:pt x="21" y="0"/>
                    <a:pt x="14" y="0"/>
                  </a:cubicBezTo>
                  <a:close/>
                  <a:moveTo>
                    <a:pt x="14" y="0"/>
                  </a:moveTo>
                  <a:cubicBezTo>
                    <a:pt x="14" y="0"/>
                    <a:pt x="14" y="0"/>
                    <a:pt x="1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2" name="Freeform 24">
              <a:extLst>
                <a:ext uri="{FF2B5EF4-FFF2-40B4-BE49-F238E27FC236}">
                  <a16:creationId xmlns="" xmlns:a16="http://schemas.microsoft.com/office/drawing/2014/main" id="{437D244A-0D3B-4E1B-81C6-1CFC4490C1D6}"/>
                </a:ext>
              </a:extLst>
            </p:cNvPr>
            <p:cNvSpPr>
              <a:spLocks noEditPoints="1"/>
            </p:cNvSpPr>
            <p:nvPr/>
          </p:nvSpPr>
          <p:spPr bwMode="auto">
            <a:xfrm>
              <a:off x="1978025" y="1420813"/>
              <a:ext cx="77788" cy="306388"/>
            </a:xfrm>
            <a:custGeom>
              <a:avLst/>
              <a:gdLst/>
              <a:ahLst/>
              <a:cxnLst>
                <a:cxn ang="0">
                  <a:pos x="13" y="0"/>
                </a:cxn>
                <a:cxn ang="0">
                  <a:pos x="0" y="14"/>
                </a:cxn>
                <a:cxn ang="0">
                  <a:pos x="0" y="92"/>
                </a:cxn>
                <a:cxn ang="0">
                  <a:pos x="13" y="106"/>
                </a:cxn>
                <a:cxn ang="0">
                  <a:pos x="27" y="92"/>
                </a:cxn>
                <a:cxn ang="0">
                  <a:pos x="27" y="14"/>
                </a:cxn>
                <a:cxn ang="0">
                  <a:pos x="13" y="0"/>
                </a:cxn>
                <a:cxn ang="0">
                  <a:pos x="13" y="0"/>
                </a:cxn>
                <a:cxn ang="0">
                  <a:pos x="13" y="0"/>
                </a:cxn>
              </a:cxnLst>
              <a:rect l="0" t="0" r="r" b="b"/>
              <a:pathLst>
                <a:path w="27" h="106">
                  <a:moveTo>
                    <a:pt x="13" y="0"/>
                  </a:moveTo>
                  <a:cubicBezTo>
                    <a:pt x="6" y="0"/>
                    <a:pt x="0" y="6"/>
                    <a:pt x="0" y="14"/>
                  </a:cubicBezTo>
                  <a:cubicBezTo>
                    <a:pt x="0" y="92"/>
                    <a:pt x="0" y="92"/>
                    <a:pt x="0" y="92"/>
                  </a:cubicBezTo>
                  <a:cubicBezTo>
                    <a:pt x="0" y="100"/>
                    <a:pt x="6" y="106"/>
                    <a:pt x="13" y="106"/>
                  </a:cubicBezTo>
                  <a:cubicBezTo>
                    <a:pt x="21" y="106"/>
                    <a:pt x="27" y="100"/>
                    <a:pt x="27" y="92"/>
                  </a:cubicBezTo>
                  <a:cubicBezTo>
                    <a:pt x="27" y="14"/>
                    <a:pt x="27" y="14"/>
                    <a:pt x="27" y="14"/>
                  </a:cubicBezTo>
                  <a:cubicBezTo>
                    <a:pt x="27" y="6"/>
                    <a:pt x="21" y="0"/>
                    <a:pt x="13" y="0"/>
                  </a:cubicBezTo>
                  <a:close/>
                  <a:moveTo>
                    <a:pt x="13" y="0"/>
                  </a:moveTo>
                  <a:cubicBezTo>
                    <a:pt x="13" y="0"/>
                    <a:pt x="13" y="0"/>
                    <a:pt x="13"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3" name="Freeform 25">
              <a:extLst>
                <a:ext uri="{FF2B5EF4-FFF2-40B4-BE49-F238E27FC236}">
                  <a16:creationId xmlns="" xmlns:a16="http://schemas.microsoft.com/office/drawing/2014/main" id="{C486C2ED-C3B6-480B-A7FA-BC54403D1FDD}"/>
                </a:ext>
              </a:extLst>
            </p:cNvPr>
            <p:cNvSpPr>
              <a:spLocks noEditPoints="1"/>
            </p:cNvSpPr>
            <p:nvPr/>
          </p:nvSpPr>
          <p:spPr bwMode="auto">
            <a:xfrm>
              <a:off x="1971675" y="982663"/>
              <a:ext cx="174625" cy="174625"/>
            </a:xfrm>
            <a:custGeom>
              <a:avLst/>
              <a:gdLst/>
              <a:ahLst/>
              <a:cxnLst>
                <a:cxn ang="0">
                  <a:pos x="60" y="30"/>
                </a:cxn>
                <a:cxn ang="0">
                  <a:pos x="30" y="60"/>
                </a:cxn>
                <a:cxn ang="0">
                  <a:pos x="0" y="30"/>
                </a:cxn>
                <a:cxn ang="0">
                  <a:pos x="30" y="0"/>
                </a:cxn>
                <a:cxn ang="0">
                  <a:pos x="60" y="30"/>
                </a:cxn>
                <a:cxn ang="0">
                  <a:pos x="60" y="30"/>
                </a:cxn>
                <a:cxn ang="0">
                  <a:pos x="60" y="30"/>
                </a:cxn>
              </a:cxnLst>
              <a:rect l="0" t="0" r="r" b="b"/>
              <a:pathLst>
                <a:path w="60" h="60">
                  <a:moveTo>
                    <a:pt x="60" y="30"/>
                  </a:moveTo>
                  <a:cubicBezTo>
                    <a:pt x="60" y="46"/>
                    <a:pt x="47" y="60"/>
                    <a:pt x="30" y="60"/>
                  </a:cubicBezTo>
                  <a:cubicBezTo>
                    <a:pt x="14" y="60"/>
                    <a:pt x="0" y="46"/>
                    <a:pt x="0" y="30"/>
                  </a:cubicBezTo>
                  <a:cubicBezTo>
                    <a:pt x="0" y="13"/>
                    <a:pt x="14" y="0"/>
                    <a:pt x="30" y="0"/>
                  </a:cubicBezTo>
                  <a:cubicBezTo>
                    <a:pt x="47" y="0"/>
                    <a:pt x="60" y="13"/>
                    <a:pt x="60" y="30"/>
                  </a:cubicBezTo>
                  <a:close/>
                  <a:moveTo>
                    <a:pt x="60" y="30"/>
                  </a:moveTo>
                  <a:cubicBezTo>
                    <a:pt x="60" y="30"/>
                    <a:pt x="60" y="30"/>
                    <a:pt x="60" y="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4" name="Freeform 26">
              <a:extLst>
                <a:ext uri="{FF2B5EF4-FFF2-40B4-BE49-F238E27FC236}">
                  <a16:creationId xmlns="" xmlns:a16="http://schemas.microsoft.com/office/drawing/2014/main" id="{FE9AFD16-3734-4679-9925-E61F9532F767}"/>
                </a:ext>
              </a:extLst>
            </p:cNvPr>
            <p:cNvSpPr>
              <a:spLocks noEditPoints="1"/>
            </p:cNvSpPr>
            <p:nvPr/>
          </p:nvSpPr>
          <p:spPr bwMode="auto">
            <a:xfrm>
              <a:off x="1873250" y="1162050"/>
              <a:ext cx="365125" cy="298450"/>
            </a:xfrm>
            <a:custGeom>
              <a:avLst/>
              <a:gdLst/>
              <a:ahLst/>
              <a:cxnLst>
                <a:cxn ang="0">
                  <a:pos x="19" y="103"/>
                </a:cxn>
                <a:cxn ang="0">
                  <a:pos x="20" y="102"/>
                </a:cxn>
                <a:cxn ang="0">
                  <a:pos x="31" y="90"/>
                </a:cxn>
                <a:cxn ang="0">
                  <a:pos x="33" y="51"/>
                </a:cxn>
                <a:cxn ang="0">
                  <a:pos x="33" y="92"/>
                </a:cxn>
                <a:cxn ang="0">
                  <a:pos x="34" y="94"/>
                </a:cxn>
                <a:cxn ang="0">
                  <a:pos x="50" y="84"/>
                </a:cxn>
                <a:cxn ang="0">
                  <a:pos x="62" y="89"/>
                </a:cxn>
                <a:cxn ang="0">
                  <a:pos x="64" y="92"/>
                </a:cxn>
                <a:cxn ang="0">
                  <a:pos x="79" y="84"/>
                </a:cxn>
                <a:cxn ang="0">
                  <a:pos x="95" y="93"/>
                </a:cxn>
                <a:cxn ang="0">
                  <a:pos x="95" y="92"/>
                </a:cxn>
                <a:cxn ang="0">
                  <a:pos x="95" y="50"/>
                </a:cxn>
                <a:cxn ang="0">
                  <a:pos x="98" y="89"/>
                </a:cxn>
                <a:cxn ang="0">
                  <a:pos x="108" y="101"/>
                </a:cxn>
                <a:cxn ang="0">
                  <a:pos x="109" y="101"/>
                </a:cxn>
                <a:cxn ang="0">
                  <a:pos x="121" y="91"/>
                </a:cxn>
                <a:cxn ang="0">
                  <a:pos x="71" y="0"/>
                </a:cxn>
                <a:cxn ang="0">
                  <a:pos x="64" y="8"/>
                </a:cxn>
                <a:cxn ang="0">
                  <a:pos x="57" y="0"/>
                </a:cxn>
                <a:cxn ang="0">
                  <a:pos x="57" y="0"/>
                </a:cxn>
                <a:cxn ang="0">
                  <a:pos x="8" y="92"/>
                </a:cxn>
                <a:cxn ang="0">
                  <a:pos x="19" y="103"/>
                </a:cxn>
                <a:cxn ang="0">
                  <a:pos x="19" y="103"/>
                </a:cxn>
                <a:cxn ang="0">
                  <a:pos x="19" y="103"/>
                </a:cxn>
              </a:cxnLst>
              <a:rect l="0" t="0" r="r" b="b"/>
              <a:pathLst>
                <a:path w="126" h="103">
                  <a:moveTo>
                    <a:pt x="19" y="103"/>
                  </a:moveTo>
                  <a:cubicBezTo>
                    <a:pt x="20" y="103"/>
                    <a:pt x="20" y="102"/>
                    <a:pt x="20" y="102"/>
                  </a:cubicBezTo>
                  <a:cubicBezTo>
                    <a:pt x="27" y="102"/>
                    <a:pt x="31" y="96"/>
                    <a:pt x="31" y="90"/>
                  </a:cubicBezTo>
                  <a:cubicBezTo>
                    <a:pt x="29" y="72"/>
                    <a:pt x="30" y="60"/>
                    <a:pt x="33" y="51"/>
                  </a:cubicBezTo>
                  <a:cubicBezTo>
                    <a:pt x="33" y="92"/>
                    <a:pt x="33" y="92"/>
                    <a:pt x="33" y="92"/>
                  </a:cubicBezTo>
                  <a:cubicBezTo>
                    <a:pt x="33" y="93"/>
                    <a:pt x="34" y="94"/>
                    <a:pt x="34" y="94"/>
                  </a:cubicBezTo>
                  <a:cubicBezTo>
                    <a:pt x="36" y="88"/>
                    <a:pt x="43" y="84"/>
                    <a:pt x="50" y="84"/>
                  </a:cubicBezTo>
                  <a:cubicBezTo>
                    <a:pt x="55" y="84"/>
                    <a:pt x="59" y="86"/>
                    <a:pt x="62" y="89"/>
                  </a:cubicBezTo>
                  <a:cubicBezTo>
                    <a:pt x="63" y="90"/>
                    <a:pt x="64" y="91"/>
                    <a:pt x="64" y="92"/>
                  </a:cubicBezTo>
                  <a:cubicBezTo>
                    <a:pt x="68" y="87"/>
                    <a:pt x="73" y="84"/>
                    <a:pt x="79" y="84"/>
                  </a:cubicBezTo>
                  <a:cubicBezTo>
                    <a:pt x="86" y="84"/>
                    <a:pt x="91" y="88"/>
                    <a:pt x="95" y="93"/>
                  </a:cubicBezTo>
                  <a:cubicBezTo>
                    <a:pt x="95" y="93"/>
                    <a:pt x="95" y="92"/>
                    <a:pt x="95" y="92"/>
                  </a:cubicBezTo>
                  <a:cubicBezTo>
                    <a:pt x="95" y="50"/>
                    <a:pt x="95" y="50"/>
                    <a:pt x="95" y="50"/>
                  </a:cubicBezTo>
                  <a:cubicBezTo>
                    <a:pt x="98" y="59"/>
                    <a:pt x="99" y="71"/>
                    <a:pt x="98" y="89"/>
                  </a:cubicBezTo>
                  <a:cubicBezTo>
                    <a:pt x="97" y="95"/>
                    <a:pt x="102" y="101"/>
                    <a:pt x="108" y="101"/>
                  </a:cubicBezTo>
                  <a:cubicBezTo>
                    <a:pt x="109" y="101"/>
                    <a:pt x="109" y="101"/>
                    <a:pt x="109" y="101"/>
                  </a:cubicBezTo>
                  <a:cubicBezTo>
                    <a:pt x="115" y="101"/>
                    <a:pt x="120" y="97"/>
                    <a:pt x="121" y="91"/>
                  </a:cubicBezTo>
                  <a:cubicBezTo>
                    <a:pt x="126" y="39"/>
                    <a:pt x="101" y="7"/>
                    <a:pt x="71" y="0"/>
                  </a:cubicBezTo>
                  <a:cubicBezTo>
                    <a:pt x="64" y="8"/>
                    <a:pt x="64" y="8"/>
                    <a:pt x="64" y="8"/>
                  </a:cubicBezTo>
                  <a:cubicBezTo>
                    <a:pt x="57" y="0"/>
                    <a:pt x="57" y="0"/>
                    <a:pt x="57" y="0"/>
                  </a:cubicBezTo>
                  <a:cubicBezTo>
                    <a:pt x="57" y="0"/>
                    <a:pt x="57" y="0"/>
                    <a:pt x="57" y="0"/>
                  </a:cubicBezTo>
                  <a:cubicBezTo>
                    <a:pt x="47" y="3"/>
                    <a:pt x="0" y="20"/>
                    <a:pt x="8" y="92"/>
                  </a:cubicBezTo>
                  <a:cubicBezTo>
                    <a:pt x="8" y="98"/>
                    <a:pt x="13" y="103"/>
                    <a:pt x="19" y="103"/>
                  </a:cubicBezTo>
                  <a:close/>
                  <a:moveTo>
                    <a:pt x="19" y="103"/>
                  </a:moveTo>
                  <a:cubicBezTo>
                    <a:pt x="19" y="103"/>
                    <a:pt x="19" y="103"/>
                    <a:pt x="19" y="10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45" name="Group 224">
            <a:extLst>
              <a:ext uri="{FF2B5EF4-FFF2-40B4-BE49-F238E27FC236}">
                <a16:creationId xmlns="" xmlns:a16="http://schemas.microsoft.com/office/drawing/2014/main" id="{A2F56FCC-A5F9-4C50-94AF-925A26B8CC9D}"/>
              </a:ext>
            </a:extLst>
          </p:cNvPr>
          <p:cNvGrpSpPr/>
          <p:nvPr/>
        </p:nvGrpSpPr>
        <p:grpSpPr>
          <a:xfrm>
            <a:off x="10064953" y="2629313"/>
            <a:ext cx="561485" cy="573601"/>
            <a:chOff x="-9525" y="3198813"/>
            <a:chExt cx="882650" cy="901700"/>
          </a:xfrm>
          <a:solidFill>
            <a:schemeClr val="bg1"/>
          </a:solidFill>
        </p:grpSpPr>
        <p:sp>
          <p:nvSpPr>
            <p:cNvPr id="146" name="Freeform 15">
              <a:extLst>
                <a:ext uri="{FF2B5EF4-FFF2-40B4-BE49-F238E27FC236}">
                  <a16:creationId xmlns="" xmlns:a16="http://schemas.microsoft.com/office/drawing/2014/main" id="{E5CC1FF1-5A5D-4D4A-82D9-0BBFDBD2C7CA}"/>
                </a:ext>
              </a:extLst>
            </p:cNvPr>
            <p:cNvSpPr>
              <a:spLocks noEditPoints="1"/>
            </p:cNvSpPr>
            <p:nvPr/>
          </p:nvSpPr>
          <p:spPr bwMode="auto">
            <a:xfrm>
              <a:off x="249238" y="3581400"/>
              <a:ext cx="254000" cy="109538"/>
            </a:xfrm>
            <a:custGeom>
              <a:avLst/>
              <a:gdLst/>
              <a:ahLst/>
              <a:cxnLst>
                <a:cxn ang="0">
                  <a:pos x="73" y="13"/>
                </a:cxn>
                <a:cxn ang="0">
                  <a:pos x="20" y="4"/>
                </a:cxn>
                <a:cxn ang="0">
                  <a:pos x="4" y="4"/>
                </a:cxn>
                <a:cxn ang="0">
                  <a:pos x="4" y="20"/>
                </a:cxn>
                <a:cxn ang="0">
                  <a:pos x="55" y="38"/>
                </a:cxn>
                <a:cxn ang="0">
                  <a:pos x="78" y="36"/>
                </a:cxn>
                <a:cxn ang="0">
                  <a:pos x="86" y="22"/>
                </a:cxn>
                <a:cxn ang="0">
                  <a:pos x="73" y="13"/>
                </a:cxn>
                <a:cxn ang="0">
                  <a:pos x="73" y="13"/>
                </a:cxn>
                <a:cxn ang="0">
                  <a:pos x="73" y="13"/>
                </a:cxn>
              </a:cxnLst>
              <a:rect l="0" t="0" r="r" b="b"/>
              <a:pathLst>
                <a:path w="88" h="38">
                  <a:moveTo>
                    <a:pt x="73" y="13"/>
                  </a:moveTo>
                  <a:cubicBezTo>
                    <a:pt x="38" y="21"/>
                    <a:pt x="21" y="5"/>
                    <a:pt x="20" y="4"/>
                  </a:cubicBezTo>
                  <a:cubicBezTo>
                    <a:pt x="16" y="0"/>
                    <a:pt x="9" y="0"/>
                    <a:pt x="4" y="4"/>
                  </a:cubicBezTo>
                  <a:cubicBezTo>
                    <a:pt x="0" y="8"/>
                    <a:pt x="0" y="15"/>
                    <a:pt x="4" y="20"/>
                  </a:cubicBezTo>
                  <a:cubicBezTo>
                    <a:pt x="5" y="21"/>
                    <a:pt x="22" y="38"/>
                    <a:pt x="55" y="38"/>
                  </a:cubicBezTo>
                  <a:cubicBezTo>
                    <a:pt x="62" y="38"/>
                    <a:pt x="70" y="37"/>
                    <a:pt x="78" y="36"/>
                  </a:cubicBezTo>
                  <a:cubicBezTo>
                    <a:pt x="84" y="34"/>
                    <a:pt x="88" y="28"/>
                    <a:pt x="86" y="22"/>
                  </a:cubicBezTo>
                  <a:cubicBezTo>
                    <a:pt x="85" y="16"/>
                    <a:pt x="79" y="12"/>
                    <a:pt x="73" y="13"/>
                  </a:cubicBezTo>
                  <a:close/>
                  <a:moveTo>
                    <a:pt x="73" y="13"/>
                  </a:moveTo>
                  <a:cubicBezTo>
                    <a:pt x="73" y="13"/>
                    <a:pt x="73" y="13"/>
                    <a:pt x="73" y="1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7" name="Freeform 16">
              <a:extLst>
                <a:ext uri="{FF2B5EF4-FFF2-40B4-BE49-F238E27FC236}">
                  <a16:creationId xmlns="" xmlns:a16="http://schemas.microsoft.com/office/drawing/2014/main" id="{08C382D9-4F12-4835-91B8-23E3853D4EA2}"/>
                </a:ext>
              </a:extLst>
            </p:cNvPr>
            <p:cNvSpPr>
              <a:spLocks noEditPoints="1"/>
            </p:cNvSpPr>
            <p:nvPr/>
          </p:nvSpPr>
          <p:spPr bwMode="auto">
            <a:xfrm>
              <a:off x="88900" y="3462338"/>
              <a:ext cx="147638" cy="144463"/>
            </a:xfrm>
            <a:custGeom>
              <a:avLst/>
              <a:gdLst/>
              <a:ahLst/>
              <a:cxnLst>
                <a:cxn ang="0">
                  <a:pos x="51" y="25"/>
                </a:cxn>
                <a:cxn ang="0">
                  <a:pos x="25" y="50"/>
                </a:cxn>
                <a:cxn ang="0">
                  <a:pos x="0" y="25"/>
                </a:cxn>
                <a:cxn ang="0">
                  <a:pos x="25" y="0"/>
                </a:cxn>
                <a:cxn ang="0">
                  <a:pos x="51" y="25"/>
                </a:cxn>
                <a:cxn ang="0">
                  <a:pos x="51" y="25"/>
                </a:cxn>
                <a:cxn ang="0">
                  <a:pos x="51" y="25"/>
                </a:cxn>
              </a:cxnLst>
              <a:rect l="0" t="0" r="r" b="b"/>
              <a:pathLst>
                <a:path w="51" h="50">
                  <a:moveTo>
                    <a:pt x="51" y="25"/>
                  </a:moveTo>
                  <a:cubicBezTo>
                    <a:pt x="51" y="39"/>
                    <a:pt x="40" y="50"/>
                    <a:pt x="25" y="50"/>
                  </a:cubicBezTo>
                  <a:cubicBezTo>
                    <a:pt x="11" y="50"/>
                    <a:pt x="0" y="39"/>
                    <a:pt x="0" y="25"/>
                  </a:cubicBezTo>
                  <a:cubicBezTo>
                    <a:pt x="0" y="11"/>
                    <a:pt x="11" y="0"/>
                    <a:pt x="25" y="0"/>
                  </a:cubicBezTo>
                  <a:cubicBezTo>
                    <a:pt x="40" y="0"/>
                    <a:pt x="51" y="11"/>
                    <a:pt x="51" y="25"/>
                  </a:cubicBezTo>
                  <a:close/>
                  <a:moveTo>
                    <a:pt x="51" y="25"/>
                  </a:moveTo>
                  <a:cubicBezTo>
                    <a:pt x="51" y="25"/>
                    <a:pt x="51" y="25"/>
                    <a:pt x="51" y="2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8" name="Freeform 17">
              <a:extLst>
                <a:ext uri="{FF2B5EF4-FFF2-40B4-BE49-F238E27FC236}">
                  <a16:creationId xmlns="" xmlns:a16="http://schemas.microsoft.com/office/drawing/2014/main" id="{904FC503-7697-42B2-97A8-86FF55F5F2DC}"/>
                </a:ext>
              </a:extLst>
            </p:cNvPr>
            <p:cNvSpPr>
              <a:spLocks noEditPoints="1"/>
            </p:cNvSpPr>
            <p:nvPr/>
          </p:nvSpPr>
          <p:spPr bwMode="auto">
            <a:xfrm>
              <a:off x="-9525" y="3549650"/>
              <a:ext cx="882650" cy="550863"/>
            </a:xfrm>
            <a:custGeom>
              <a:avLst/>
              <a:gdLst/>
              <a:ahLst/>
              <a:cxnLst>
                <a:cxn ang="0">
                  <a:pos x="295" y="99"/>
                </a:cxn>
                <a:cxn ang="0">
                  <a:pos x="247" y="80"/>
                </a:cxn>
                <a:cxn ang="0">
                  <a:pos x="242" y="79"/>
                </a:cxn>
                <a:cxn ang="0">
                  <a:pos x="230" y="79"/>
                </a:cxn>
                <a:cxn ang="0">
                  <a:pos x="230" y="76"/>
                </a:cxn>
                <a:cxn ang="0">
                  <a:pos x="229" y="73"/>
                </a:cxn>
                <a:cxn ang="0">
                  <a:pos x="274" y="85"/>
                </a:cxn>
                <a:cxn ang="0">
                  <a:pos x="277" y="85"/>
                </a:cxn>
                <a:cxn ang="0">
                  <a:pos x="290" y="75"/>
                </a:cxn>
                <a:cxn ang="0">
                  <a:pos x="281" y="59"/>
                </a:cxn>
                <a:cxn ang="0">
                  <a:pos x="222" y="43"/>
                </a:cxn>
                <a:cxn ang="0">
                  <a:pos x="218" y="42"/>
                </a:cxn>
                <a:cxn ang="0">
                  <a:pos x="178" y="42"/>
                </a:cxn>
                <a:cxn ang="0">
                  <a:pos x="167" y="51"/>
                </a:cxn>
                <a:cxn ang="0">
                  <a:pos x="147" y="54"/>
                </a:cxn>
                <a:cxn ang="0">
                  <a:pos x="91" y="35"/>
                </a:cxn>
                <a:cxn ang="0">
                  <a:pos x="85" y="25"/>
                </a:cxn>
                <a:cxn ang="0">
                  <a:pos x="88" y="14"/>
                </a:cxn>
                <a:cxn ang="0">
                  <a:pos x="100" y="8"/>
                </a:cxn>
                <a:cxn ang="0">
                  <a:pos x="110" y="11"/>
                </a:cxn>
                <a:cxn ang="0">
                  <a:pos x="133" y="21"/>
                </a:cxn>
                <a:cxn ang="0">
                  <a:pos x="108" y="5"/>
                </a:cxn>
                <a:cxn ang="0">
                  <a:pos x="82" y="10"/>
                </a:cxn>
                <a:cxn ang="0">
                  <a:pos x="79" y="14"/>
                </a:cxn>
                <a:cxn ang="0">
                  <a:pos x="76" y="19"/>
                </a:cxn>
                <a:cxn ang="0">
                  <a:pos x="76" y="19"/>
                </a:cxn>
                <a:cxn ang="0">
                  <a:pos x="83" y="45"/>
                </a:cxn>
                <a:cxn ang="0">
                  <a:pos x="130" y="75"/>
                </a:cxn>
                <a:cxn ang="0">
                  <a:pos x="132" y="76"/>
                </a:cxn>
                <a:cxn ang="0">
                  <a:pos x="132" y="76"/>
                </a:cxn>
                <a:cxn ang="0">
                  <a:pos x="132" y="79"/>
                </a:cxn>
                <a:cxn ang="0">
                  <a:pos x="118" y="79"/>
                </a:cxn>
                <a:cxn ang="0">
                  <a:pos x="55" y="35"/>
                </a:cxn>
                <a:cxn ang="0">
                  <a:pos x="56" y="34"/>
                </a:cxn>
                <a:cxn ang="0">
                  <a:pos x="54" y="23"/>
                </a:cxn>
                <a:cxn ang="0">
                  <a:pos x="32" y="10"/>
                </a:cxn>
                <a:cxn ang="0">
                  <a:pos x="22" y="12"/>
                </a:cxn>
                <a:cxn ang="0">
                  <a:pos x="4" y="17"/>
                </a:cxn>
                <a:cxn ang="0">
                  <a:pos x="8" y="36"/>
                </a:cxn>
                <a:cxn ang="0">
                  <a:pos x="106" y="104"/>
                </a:cxn>
                <a:cxn ang="0">
                  <a:pos x="114" y="107"/>
                </a:cxn>
                <a:cxn ang="0">
                  <a:pos x="132" y="107"/>
                </a:cxn>
                <a:cxn ang="0">
                  <a:pos x="140" y="112"/>
                </a:cxn>
                <a:cxn ang="0">
                  <a:pos x="157" y="112"/>
                </a:cxn>
                <a:cxn ang="0">
                  <a:pos x="157" y="177"/>
                </a:cxn>
                <a:cxn ang="0">
                  <a:pos x="149" y="177"/>
                </a:cxn>
                <a:cxn ang="0">
                  <a:pos x="142" y="184"/>
                </a:cxn>
                <a:cxn ang="0">
                  <a:pos x="149" y="190"/>
                </a:cxn>
                <a:cxn ang="0">
                  <a:pos x="214" y="190"/>
                </a:cxn>
                <a:cxn ang="0">
                  <a:pos x="220" y="184"/>
                </a:cxn>
                <a:cxn ang="0">
                  <a:pos x="214" y="177"/>
                </a:cxn>
                <a:cxn ang="0">
                  <a:pos x="204" y="177"/>
                </a:cxn>
                <a:cxn ang="0">
                  <a:pos x="204" y="112"/>
                </a:cxn>
                <a:cxn ang="0">
                  <a:pos x="221" y="112"/>
                </a:cxn>
                <a:cxn ang="0">
                  <a:pos x="229" y="107"/>
                </a:cxn>
                <a:cxn ang="0">
                  <a:pos x="239" y="107"/>
                </a:cxn>
                <a:cxn ang="0">
                  <a:pos x="284" y="125"/>
                </a:cxn>
                <a:cxn ang="0">
                  <a:pos x="289" y="126"/>
                </a:cxn>
                <a:cxn ang="0">
                  <a:pos x="302" y="117"/>
                </a:cxn>
                <a:cxn ang="0">
                  <a:pos x="295" y="99"/>
                </a:cxn>
                <a:cxn ang="0">
                  <a:pos x="295" y="99"/>
                </a:cxn>
                <a:cxn ang="0">
                  <a:pos x="295" y="99"/>
                </a:cxn>
              </a:cxnLst>
              <a:rect l="0" t="0" r="r" b="b"/>
              <a:pathLst>
                <a:path w="305" h="190">
                  <a:moveTo>
                    <a:pt x="295" y="99"/>
                  </a:moveTo>
                  <a:cubicBezTo>
                    <a:pt x="247" y="80"/>
                    <a:pt x="247" y="80"/>
                    <a:pt x="247" y="80"/>
                  </a:cubicBezTo>
                  <a:cubicBezTo>
                    <a:pt x="245" y="79"/>
                    <a:pt x="244" y="79"/>
                    <a:pt x="242" y="79"/>
                  </a:cubicBezTo>
                  <a:cubicBezTo>
                    <a:pt x="230" y="79"/>
                    <a:pt x="230" y="79"/>
                    <a:pt x="230" y="79"/>
                  </a:cubicBezTo>
                  <a:cubicBezTo>
                    <a:pt x="230" y="76"/>
                    <a:pt x="230" y="76"/>
                    <a:pt x="230" y="76"/>
                  </a:cubicBezTo>
                  <a:cubicBezTo>
                    <a:pt x="230" y="75"/>
                    <a:pt x="229" y="74"/>
                    <a:pt x="229" y="73"/>
                  </a:cubicBezTo>
                  <a:cubicBezTo>
                    <a:pt x="274" y="85"/>
                    <a:pt x="274" y="85"/>
                    <a:pt x="274" y="85"/>
                  </a:cubicBezTo>
                  <a:cubicBezTo>
                    <a:pt x="275" y="85"/>
                    <a:pt x="276" y="85"/>
                    <a:pt x="277" y="85"/>
                  </a:cubicBezTo>
                  <a:cubicBezTo>
                    <a:pt x="283" y="85"/>
                    <a:pt x="289" y="81"/>
                    <a:pt x="290" y="75"/>
                  </a:cubicBezTo>
                  <a:cubicBezTo>
                    <a:pt x="292" y="68"/>
                    <a:pt x="288" y="61"/>
                    <a:pt x="281" y="59"/>
                  </a:cubicBezTo>
                  <a:cubicBezTo>
                    <a:pt x="222" y="43"/>
                    <a:pt x="222" y="43"/>
                    <a:pt x="222" y="43"/>
                  </a:cubicBezTo>
                  <a:cubicBezTo>
                    <a:pt x="220" y="42"/>
                    <a:pt x="219" y="42"/>
                    <a:pt x="218" y="42"/>
                  </a:cubicBezTo>
                  <a:cubicBezTo>
                    <a:pt x="178" y="42"/>
                    <a:pt x="178" y="42"/>
                    <a:pt x="178" y="42"/>
                  </a:cubicBezTo>
                  <a:cubicBezTo>
                    <a:pt x="176" y="47"/>
                    <a:pt x="172" y="50"/>
                    <a:pt x="167" y="51"/>
                  </a:cubicBezTo>
                  <a:cubicBezTo>
                    <a:pt x="160" y="53"/>
                    <a:pt x="153" y="54"/>
                    <a:pt x="147" y="54"/>
                  </a:cubicBezTo>
                  <a:cubicBezTo>
                    <a:pt x="114" y="54"/>
                    <a:pt x="92" y="36"/>
                    <a:pt x="91" y="35"/>
                  </a:cubicBezTo>
                  <a:cubicBezTo>
                    <a:pt x="87" y="33"/>
                    <a:pt x="85" y="29"/>
                    <a:pt x="85" y="25"/>
                  </a:cubicBezTo>
                  <a:cubicBezTo>
                    <a:pt x="85" y="21"/>
                    <a:pt x="86" y="17"/>
                    <a:pt x="88" y="14"/>
                  </a:cubicBezTo>
                  <a:cubicBezTo>
                    <a:pt x="91" y="10"/>
                    <a:pt x="96" y="8"/>
                    <a:pt x="100" y="8"/>
                  </a:cubicBezTo>
                  <a:cubicBezTo>
                    <a:pt x="104" y="8"/>
                    <a:pt x="107" y="9"/>
                    <a:pt x="110" y="11"/>
                  </a:cubicBezTo>
                  <a:cubicBezTo>
                    <a:pt x="110" y="12"/>
                    <a:pt x="119" y="18"/>
                    <a:pt x="133" y="21"/>
                  </a:cubicBezTo>
                  <a:cubicBezTo>
                    <a:pt x="108" y="5"/>
                    <a:pt x="108" y="5"/>
                    <a:pt x="108" y="5"/>
                  </a:cubicBezTo>
                  <a:cubicBezTo>
                    <a:pt x="99" y="0"/>
                    <a:pt x="89" y="4"/>
                    <a:pt x="82" y="10"/>
                  </a:cubicBezTo>
                  <a:cubicBezTo>
                    <a:pt x="82" y="10"/>
                    <a:pt x="80" y="11"/>
                    <a:pt x="79" y="14"/>
                  </a:cubicBezTo>
                  <a:cubicBezTo>
                    <a:pt x="77" y="16"/>
                    <a:pt x="76" y="19"/>
                    <a:pt x="76" y="19"/>
                  </a:cubicBezTo>
                  <a:cubicBezTo>
                    <a:pt x="76" y="19"/>
                    <a:pt x="76" y="19"/>
                    <a:pt x="76" y="19"/>
                  </a:cubicBezTo>
                  <a:cubicBezTo>
                    <a:pt x="73" y="27"/>
                    <a:pt x="74" y="39"/>
                    <a:pt x="83" y="45"/>
                  </a:cubicBezTo>
                  <a:cubicBezTo>
                    <a:pt x="130" y="75"/>
                    <a:pt x="130" y="75"/>
                    <a:pt x="130" y="75"/>
                  </a:cubicBezTo>
                  <a:cubicBezTo>
                    <a:pt x="131" y="75"/>
                    <a:pt x="131" y="76"/>
                    <a:pt x="132" y="76"/>
                  </a:cubicBezTo>
                  <a:cubicBezTo>
                    <a:pt x="132" y="76"/>
                    <a:pt x="132" y="76"/>
                    <a:pt x="132" y="76"/>
                  </a:cubicBezTo>
                  <a:cubicBezTo>
                    <a:pt x="132" y="79"/>
                    <a:pt x="132" y="79"/>
                    <a:pt x="132" y="79"/>
                  </a:cubicBezTo>
                  <a:cubicBezTo>
                    <a:pt x="118" y="79"/>
                    <a:pt x="118" y="79"/>
                    <a:pt x="118" y="79"/>
                  </a:cubicBezTo>
                  <a:cubicBezTo>
                    <a:pt x="55" y="35"/>
                    <a:pt x="55" y="35"/>
                    <a:pt x="55" y="35"/>
                  </a:cubicBezTo>
                  <a:cubicBezTo>
                    <a:pt x="56" y="35"/>
                    <a:pt x="56" y="35"/>
                    <a:pt x="56" y="34"/>
                  </a:cubicBezTo>
                  <a:cubicBezTo>
                    <a:pt x="59" y="31"/>
                    <a:pt x="58" y="26"/>
                    <a:pt x="54" y="23"/>
                  </a:cubicBezTo>
                  <a:cubicBezTo>
                    <a:pt x="32" y="10"/>
                    <a:pt x="32" y="10"/>
                    <a:pt x="32" y="10"/>
                  </a:cubicBezTo>
                  <a:cubicBezTo>
                    <a:pt x="29" y="8"/>
                    <a:pt x="24" y="9"/>
                    <a:pt x="22" y="12"/>
                  </a:cubicBezTo>
                  <a:cubicBezTo>
                    <a:pt x="16" y="9"/>
                    <a:pt x="8" y="11"/>
                    <a:pt x="4" y="17"/>
                  </a:cubicBezTo>
                  <a:cubicBezTo>
                    <a:pt x="0" y="23"/>
                    <a:pt x="2" y="32"/>
                    <a:pt x="8" y="36"/>
                  </a:cubicBezTo>
                  <a:cubicBezTo>
                    <a:pt x="106" y="104"/>
                    <a:pt x="106" y="104"/>
                    <a:pt x="106" y="104"/>
                  </a:cubicBezTo>
                  <a:cubicBezTo>
                    <a:pt x="108" y="106"/>
                    <a:pt x="111" y="107"/>
                    <a:pt x="114" y="107"/>
                  </a:cubicBezTo>
                  <a:cubicBezTo>
                    <a:pt x="132" y="107"/>
                    <a:pt x="132" y="107"/>
                    <a:pt x="132" y="107"/>
                  </a:cubicBezTo>
                  <a:cubicBezTo>
                    <a:pt x="133" y="110"/>
                    <a:pt x="136" y="112"/>
                    <a:pt x="140" y="112"/>
                  </a:cubicBezTo>
                  <a:cubicBezTo>
                    <a:pt x="157" y="112"/>
                    <a:pt x="157" y="112"/>
                    <a:pt x="157" y="112"/>
                  </a:cubicBezTo>
                  <a:cubicBezTo>
                    <a:pt x="157" y="177"/>
                    <a:pt x="157" y="177"/>
                    <a:pt x="157" y="177"/>
                  </a:cubicBezTo>
                  <a:cubicBezTo>
                    <a:pt x="149" y="177"/>
                    <a:pt x="149" y="177"/>
                    <a:pt x="149" y="177"/>
                  </a:cubicBezTo>
                  <a:cubicBezTo>
                    <a:pt x="145" y="177"/>
                    <a:pt x="142" y="180"/>
                    <a:pt x="142" y="184"/>
                  </a:cubicBezTo>
                  <a:cubicBezTo>
                    <a:pt x="142" y="187"/>
                    <a:pt x="145" y="190"/>
                    <a:pt x="149" y="190"/>
                  </a:cubicBezTo>
                  <a:cubicBezTo>
                    <a:pt x="214" y="190"/>
                    <a:pt x="214" y="190"/>
                    <a:pt x="214" y="190"/>
                  </a:cubicBezTo>
                  <a:cubicBezTo>
                    <a:pt x="217" y="190"/>
                    <a:pt x="220" y="187"/>
                    <a:pt x="220" y="184"/>
                  </a:cubicBezTo>
                  <a:cubicBezTo>
                    <a:pt x="220" y="180"/>
                    <a:pt x="217" y="177"/>
                    <a:pt x="214" y="177"/>
                  </a:cubicBezTo>
                  <a:cubicBezTo>
                    <a:pt x="204" y="177"/>
                    <a:pt x="204" y="177"/>
                    <a:pt x="204" y="177"/>
                  </a:cubicBezTo>
                  <a:cubicBezTo>
                    <a:pt x="204" y="112"/>
                    <a:pt x="204" y="112"/>
                    <a:pt x="204" y="112"/>
                  </a:cubicBezTo>
                  <a:cubicBezTo>
                    <a:pt x="221" y="112"/>
                    <a:pt x="221" y="112"/>
                    <a:pt x="221" y="112"/>
                  </a:cubicBezTo>
                  <a:cubicBezTo>
                    <a:pt x="225" y="112"/>
                    <a:pt x="228" y="110"/>
                    <a:pt x="229" y="107"/>
                  </a:cubicBezTo>
                  <a:cubicBezTo>
                    <a:pt x="239" y="107"/>
                    <a:pt x="239" y="107"/>
                    <a:pt x="239" y="107"/>
                  </a:cubicBezTo>
                  <a:cubicBezTo>
                    <a:pt x="284" y="125"/>
                    <a:pt x="284" y="125"/>
                    <a:pt x="284" y="125"/>
                  </a:cubicBezTo>
                  <a:cubicBezTo>
                    <a:pt x="286" y="126"/>
                    <a:pt x="288" y="126"/>
                    <a:pt x="289" y="126"/>
                  </a:cubicBezTo>
                  <a:cubicBezTo>
                    <a:pt x="295" y="126"/>
                    <a:pt x="300" y="123"/>
                    <a:pt x="302" y="117"/>
                  </a:cubicBezTo>
                  <a:cubicBezTo>
                    <a:pt x="305" y="110"/>
                    <a:pt x="302" y="102"/>
                    <a:pt x="295" y="99"/>
                  </a:cubicBezTo>
                  <a:close/>
                  <a:moveTo>
                    <a:pt x="295" y="99"/>
                  </a:moveTo>
                  <a:cubicBezTo>
                    <a:pt x="295" y="99"/>
                    <a:pt x="295" y="99"/>
                    <a:pt x="295" y="9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9" name="Freeform 18">
              <a:extLst>
                <a:ext uri="{FF2B5EF4-FFF2-40B4-BE49-F238E27FC236}">
                  <a16:creationId xmlns="" xmlns:a16="http://schemas.microsoft.com/office/drawing/2014/main" id="{7290BCEA-7F6A-43AC-A1E7-B0F71D8116EC}"/>
                </a:ext>
              </a:extLst>
            </p:cNvPr>
            <p:cNvSpPr>
              <a:spLocks noEditPoints="1"/>
            </p:cNvSpPr>
            <p:nvPr/>
          </p:nvSpPr>
          <p:spPr bwMode="auto">
            <a:xfrm>
              <a:off x="295275" y="3370263"/>
              <a:ext cx="415925" cy="295275"/>
            </a:xfrm>
            <a:custGeom>
              <a:avLst/>
              <a:gdLst/>
              <a:ahLst/>
              <a:cxnLst>
                <a:cxn ang="0">
                  <a:pos x="11" y="62"/>
                </a:cxn>
                <a:cxn ang="0">
                  <a:pos x="59" y="47"/>
                </a:cxn>
                <a:cxn ang="0">
                  <a:pos x="59" y="65"/>
                </a:cxn>
                <a:cxn ang="0">
                  <a:pos x="55" y="83"/>
                </a:cxn>
                <a:cxn ang="0">
                  <a:pos x="57" y="82"/>
                </a:cxn>
                <a:cxn ang="0">
                  <a:pos x="60" y="82"/>
                </a:cxn>
                <a:cxn ang="0">
                  <a:pos x="75" y="94"/>
                </a:cxn>
                <a:cxn ang="0">
                  <a:pos x="75" y="100"/>
                </a:cxn>
                <a:cxn ang="0">
                  <a:pos x="114" y="100"/>
                </a:cxn>
                <a:cxn ang="0">
                  <a:pos x="118" y="101"/>
                </a:cxn>
                <a:cxn ang="0">
                  <a:pos x="124" y="102"/>
                </a:cxn>
                <a:cxn ang="0">
                  <a:pos x="116" y="65"/>
                </a:cxn>
                <a:cxn ang="0">
                  <a:pos x="116" y="44"/>
                </a:cxn>
                <a:cxn ang="0">
                  <a:pos x="122" y="84"/>
                </a:cxn>
                <a:cxn ang="0">
                  <a:pos x="133" y="95"/>
                </a:cxn>
                <a:cxn ang="0">
                  <a:pos x="133" y="95"/>
                </a:cxn>
                <a:cxn ang="0">
                  <a:pos x="144" y="84"/>
                </a:cxn>
                <a:cxn ang="0">
                  <a:pos x="94" y="0"/>
                </a:cxn>
                <a:cxn ang="0">
                  <a:pos x="94" y="0"/>
                </a:cxn>
                <a:cxn ang="0">
                  <a:pos x="87" y="7"/>
                </a:cxn>
                <a:cxn ang="0">
                  <a:pos x="80" y="0"/>
                </a:cxn>
                <a:cxn ang="0">
                  <a:pos x="69" y="5"/>
                </a:cxn>
                <a:cxn ang="0">
                  <a:pos x="53" y="21"/>
                </a:cxn>
                <a:cxn ang="0">
                  <a:pos x="11" y="41"/>
                </a:cxn>
                <a:cxn ang="0">
                  <a:pos x="0" y="51"/>
                </a:cxn>
                <a:cxn ang="0">
                  <a:pos x="11" y="62"/>
                </a:cxn>
                <a:cxn ang="0">
                  <a:pos x="11" y="62"/>
                </a:cxn>
                <a:cxn ang="0">
                  <a:pos x="11" y="62"/>
                </a:cxn>
              </a:cxnLst>
              <a:rect l="0" t="0" r="r" b="b"/>
              <a:pathLst>
                <a:path w="144" h="102">
                  <a:moveTo>
                    <a:pt x="11" y="62"/>
                  </a:moveTo>
                  <a:cubicBezTo>
                    <a:pt x="36" y="62"/>
                    <a:pt x="50" y="55"/>
                    <a:pt x="59" y="47"/>
                  </a:cubicBezTo>
                  <a:cubicBezTo>
                    <a:pt x="59" y="65"/>
                    <a:pt x="59" y="65"/>
                    <a:pt x="59" y="65"/>
                  </a:cubicBezTo>
                  <a:cubicBezTo>
                    <a:pt x="58" y="68"/>
                    <a:pt x="57" y="75"/>
                    <a:pt x="55" y="83"/>
                  </a:cubicBezTo>
                  <a:cubicBezTo>
                    <a:pt x="55" y="83"/>
                    <a:pt x="56" y="82"/>
                    <a:pt x="57" y="82"/>
                  </a:cubicBezTo>
                  <a:cubicBezTo>
                    <a:pt x="58" y="82"/>
                    <a:pt x="59" y="82"/>
                    <a:pt x="60" y="82"/>
                  </a:cubicBezTo>
                  <a:cubicBezTo>
                    <a:pt x="67" y="82"/>
                    <a:pt x="74" y="87"/>
                    <a:pt x="75" y="94"/>
                  </a:cubicBezTo>
                  <a:cubicBezTo>
                    <a:pt x="76" y="96"/>
                    <a:pt x="76" y="98"/>
                    <a:pt x="75" y="100"/>
                  </a:cubicBezTo>
                  <a:cubicBezTo>
                    <a:pt x="114" y="100"/>
                    <a:pt x="114" y="100"/>
                    <a:pt x="114" y="100"/>
                  </a:cubicBezTo>
                  <a:cubicBezTo>
                    <a:pt x="115" y="100"/>
                    <a:pt x="117" y="100"/>
                    <a:pt x="118" y="101"/>
                  </a:cubicBezTo>
                  <a:cubicBezTo>
                    <a:pt x="124" y="102"/>
                    <a:pt x="124" y="102"/>
                    <a:pt x="124" y="102"/>
                  </a:cubicBezTo>
                  <a:cubicBezTo>
                    <a:pt x="121" y="86"/>
                    <a:pt x="117" y="71"/>
                    <a:pt x="116" y="65"/>
                  </a:cubicBezTo>
                  <a:cubicBezTo>
                    <a:pt x="116" y="44"/>
                    <a:pt x="116" y="44"/>
                    <a:pt x="116" y="44"/>
                  </a:cubicBezTo>
                  <a:cubicBezTo>
                    <a:pt x="120" y="53"/>
                    <a:pt x="122" y="65"/>
                    <a:pt x="122" y="84"/>
                  </a:cubicBezTo>
                  <a:cubicBezTo>
                    <a:pt x="122" y="90"/>
                    <a:pt x="127" y="95"/>
                    <a:pt x="133" y="95"/>
                  </a:cubicBezTo>
                  <a:cubicBezTo>
                    <a:pt x="133" y="95"/>
                    <a:pt x="133" y="95"/>
                    <a:pt x="133" y="95"/>
                  </a:cubicBezTo>
                  <a:cubicBezTo>
                    <a:pt x="139" y="95"/>
                    <a:pt x="144" y="90"/>
                    <a:pt x="144" y="84"/>
                  </a:cubicBezTo>
                  <a:cubicBezTo>
                    <a:pt x="144" y="33"/>
                    <a:pt x="119" y="9"/>
                    <a:pt x="94" y="0"/>
                  </a:cubicBezTo>
                  <a:cubicBezTo>
                    <a:pt x="94" y="0"/>
                    <a:pt x="94" y="0"/>
                    <a:pt x="94" y="0"/>
                  </a:cubicBezTo>
                  <a:cubicBezTo>
                    <a:pt x="87" y="7"/>
                    <a:pt x="87" y="7"/>
                    <a:pt x="87" y="7"/>
                  </a:cubicBezTo>
                  <a:cubicBezTo>
                    <a:pt x="80" y="0"/>
                    <a:pt x="80" y="0"/>
                    <a:pt x="80" y="0"/>
                  </a:cubicBezTo>
                  <a:cubicBezTo>
                    <a:pt x="76" y="1"/>
                    <a:pt x="73" y="3"/>
                    <a:pt x="69" y="5"/>
                  </a:cubicBezTo>
                  <a:cubicBezTo>
                    <a:pt x="69" y="5"/>
                    <a:pt x="60" y="12"/>
                    <a:pt x="53" y="21"/>
                  </a:cubicBezTo>
                  <a:cubicBezTo>
                    <a:pt x="46" y="32"/>
                    <a:pt x="39" y="41"/>
                    <a:pt x="11" y="41"/>
                  </a:cubicBezTo>
                  <a:cubicBezTo>
                    <a:pt x="5" y="41"/>
                    <a:pt x="0" y="45"/>
                    <a:pt x="0" y="51"/>
                  </a:cubicBezTo>
                  <a:cubicBezTo>
                    <a:pt x="0" y="57"/>
                    <a:pt x="5" y="62"/>
                    <a:pt x="11" y="62"/>
                  </a:cubicBezTo>
                  <a:close/>
                  <a:moveTo>
                    <a:pt x="11" y="62"/>
                  </a:moveTo>
                  <a:cubicBezTo>
                    <a:pt x="11" y="62"/>
                    <a:pt x="11" y="62"/>
                    <a:pt x="11" y="6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0" name="Freeform 19">
              <a:extLst>
                <a:ext uri="{FF2B5EF4-FFF2-40B4-BE49-F238E27FC236}">
                  <a16:creationId xmlns="" xmlns:a16="http://schemas.microsoft.com/office/drawing/2014/main" id="{BBBCB64E-E347-46D7-A08E-9BACF7069C46}"/>
                </a:ext>
              </a:extLst>
            </p:cNvPr>
            <p:cNvSpPr>
              <a:spLocks noEditPoints="1"/>
            </p:cNvSpPr>
            <p:nvPr/>
          </p:nvSpPr>
          <p:spPr bwMode="auto">
            <a:xfrm>
              <a:off x="474663" y="3198813"/>
              <a:ext cx="149225" cy="165100"/>
            </a:xfrm>
            <a:custGeom>
              <a:avLst/>
              <a:gdLst/>
              <a:ahLst/>
              <a:cxnLst>
                <a:cxn ang="0">
                  <a:pos x="26" y="57"/>
                </a:cxn>
                <a:cxn ang="0">
                  <a:pos x="52" y="31"/>
                </a:cxn>
                <a:cxn ang="0">
                  <a:pos x="46" y="15"/>
                </a:cxn>
                <a:cxn ang="0">
                  <a:pos x="38" y="15"/>
                </a:cxn>
                <a:cxn ang="0">
                  <a:pos x="38" y="11"/>
                </a:cxn>
                <a:cxn ang="0">
                  <a:pos x="42" y="11"/>
                </a:cxn>
                <a:cxn ang="0">
                  <a:pos x="37" y="7"/>
                </a:cxn>
                <a:cxn ang="0">
                  <a:pos x="26" y="0"/>
                </a:cxn>
                <a:cxn ang="0">
                  <a:pos x="14" y="7"/>
                </a:cxn>
                <a:cxn ang="0">
                  <a:pos x="9" y="11"/>
                </a:cxn>
                <a:cxn ang="0">
                  <a:pos x="14" y="11"/>
                </a:cxn>
                <a:cxn ang="0">
                  <a:pos x="14" y="15"/>
                </a:cxn>
                <a:cxn ang="0">
                  <a:pos x="5" y="15"/>
                </a:cxn>
                <a:cxn ang="0">
                  <a:pos x="0" y="31"/>
                </a:cxn>
                <a:cxn ang="0">
                  <a:pos x="26" y="57"/>
                </a:cxn>
                <a:cxn ang="0">
                  <a:pos x="26" y="5"/>
                </a:cxn>
                <a:cxn ang="0">
                  <a:pos x="33" y="12"/>
                </a:cxn>
                <a:cxn ang="0">
                  <a:pos x="26" y="20"/>
                </a:cxn>
                <a:cxn ang="0">
                  <a:pos x="19" y="12"/>
                </a:cxn>
                <a:cxn ang="0">
                  <a:pos x="26" y="5"/>
                </a:cxn>
                <a:cxn ang="0">
                  <a:pos x="26" y="5"/>
                </a:cxn>
                <a:cxn ang="0">
                  <a:pos x="26" y="5"/>
                </a:cxn>
              </a:cxnLst>
              <a:rect l="0" t="0" r="r" b="b"/>
              <a:pathLst>
                <a:path w="52" h="57">
                  <a:moveTo>
                    <a:pt x="26" y="57"/>
                  </a:moveTo>
                  <a:cubicBezTo>
                    <a:pt x="40" y="57"/>
                    <a:pt x="52" y="45"/>
                    <a:pt x="52" y="31"/>
                  </a:cubicBezTo>
                  <a:cubicBezTo>
                    <a:pt x="52" y="25"/>
                    <a:pt x="50" y="19"/>
                    <a:pt x="46" y="15"/>
                  </a:cubicBezTo>
                  <a:cubicBezTo>
                    <a:pt x="38" y="15"/>
                    <a:pt x="38" y="15"/>
                    <a:pt x="38" y="15"/>
                  </a:cubicBezTo>
                  <a:cubicBezTo>
                    <a:pt x="38" y="11"/>
                    <a:pt x="38" y="11"/>
                    <a:pt x="38" y="11"/>
                  </a:cubicBezTo>
                  <a:cubicBezTo>
                    <a:pt x="42" y="11"/>
                    <a:pt x="42" y="11"/>
                    <a:pt x="42" y="11"/>
                  </a:cubicBezTo>
                  <a:cubicBezTo>
                    <a:pt x="41" y="9"/>
                    <a:pt x="39" y="8"/>
                    <a:pt x="37" y="7"/>
                  </a:cubicBezTo>
                  <a:cubicBezTo>
                    <a:pt x="35" y="3"/>
                    <a:pt x="31" y="0"/>
                    <a:pt x="26" y="0"/>
                  </a:cubicBezTo>
                  <a:cubicBezTo>
                    <a:pt x="21" y="0"/>
                    <a:pt x="16" y="3"/>
                    <a:pt x="14" y="7"/>
                  </a:cubicBezTo>
                  <a:cubicBezTo>
                    <a:pt x="12" y="8"/>
                    <a:pt x="11" y="9"/>
                    <a:pt x="9" y="11"/>
                  </a:cubicBezTo>
                  <a:cubicBezTo>
                    <a:pt x="14" y="11"/>
                    <a:pt x="14" y="11"/>
                    <a:pt x="14" y="11"/>
                  </a:cubicBezTo>
                  <a:cubicBezTo>
                    <a:pt x="14" y="15"/>
                    <a:pt x="14" y="15"/>
                    <a:pt x="14" y="15"/>
                  </a:cubicBezTo>
                  <a:cubicBezTo>
                    <a:pt x="5" y="15"/>
                    <a:pt x="5" y="15"/>
                    <a:pt x="5" y="15"/>
                  </a:cubicBezTo>
                  <a:cubicBezTo>
                    <a:pt x="2" y="19"/>
                    <a:pt x="0" y="25"/>
                    <a:pt x="0" y="31"/>
                  </a:cubicBezTo>
                  <a:cubicBezTo>
                    <a:pt x="0" y="45"/>
                    <a:pt x="11" y="57"/>
                    <a:pt x="26" y="57"/>
                  </a:cubicBezTo>
                  <a:close/>
                  <a:moveTo>
                    <a:pt x="26" y="5"/>
                  </a:moveTo>
                  <a:cubicBezTo>
                    <a:pt x="30" y="5"/>
                    <a:pt x="33" y="9"/>
                    <a:pt x="33" y="12"/>
                  </a:cubicBezTo>
                  <a:cubicBezTo>
                    <a:pt x="33" y="16"/>
                    <a:pt x="30" y="20"/>
                    <a:pt x="26" y="20"/>
                  </a:cubicBezTo>
                  <a:cubicBezTo>
                    <a:pt x="22" y="20"/>
                    <a:pt x="19" y="16"/>
                    <a:pt x="19" y="12"/>
                  </a:cubicBezTo>
                  <a:cubicBezTo>
                    <a:pt x="19" y="9"/>
                    <a:pt x="22" y="5"/>
                    <a:pt x="26" y="5"/>
                  </a:cubicBezTo>
                  <a:close/>
                  <a:moveTo>
                    <a:pt x="26" y="5"/>
                  </a:moveTo>
                  <a:cubicBezTo>
                    <a:pt x="26" y="5"/>
                    <a:pt x="26" y="5"/>
                    <a:pt x="26" y="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151" name="Freeform 26">
            <a:extLst>
              <a:ext uri="{FF2B5EF4-FFF2-40B4-BE49-F238E27FC236}">
                <a16:creationId xmlns="" xmlns:a16="http://schemas.microsoft.com/office/drawing/2014/main" id="{7070AD40-539E-48C4-B97A-2CF8D6A916BF}"/>
              </a:ext>
            </a:extLst>
          </p:cNvPr>
          <p:cNvSpPr>
            <a:spLocks noEditPoints="1"/>
          </p:cNvSpPr>
          <p:nvPr/>
        </p:nvSpPr>
        <p:spPr bwMode="auto">
          <a:xfrm>
            <a:off x="1570476" y="3852131"/>
            <a:ext cx="534534" cy="556638"/>
          </a:xfrm>
          <a:custGeom>
            <a:avLst/>
            <a:gdLst/>
            <a:ahLst/>
            <a:cxnLst>
              <a:cxn ang="0">
                <a:pos x="241" y="43"/>
              </a:cxn>
              <a:cxn ang="0">
                <a:pos x="284" y="0"/>
              </a:cxn>
              <a:cxn ang="0">
                <a:pos x="327" y="43"/>
              </a:cxn>
              <a:cxn ang="0">
                <a:pos x="284" y="86"/>
              </a:cxn>
              <a:cxn ang="0">
                <a:pos x="241" y="43"/>
              </a:cxn>
              <a:cxn ang="0">
                <a:pos x="378" y="172"/>
              </a:cxn>
              <a:cxn ang="0">
                <a:pos x="318" y="172"/>
              </a:cxn>
              <a:cxn ang="0">
                <a:pos x="272" y="109"/>
              </a:cxn>
              <a:cxn ang="0">
                <a:pos x="270" y="106"/>
              </a:cxn>
              <a:cxn ang="0">
                <a:pos x="267" y="103"/>
              </a:cxn>
              <a:cxn ang="0">
                <a:pos x="232" y="86"/>
              </a:cxn>
              <a:cxn ang="0">
                <a:pos x="230" y="85"/>
              </a:cxn>
              <a:cxn ang="0">
                <a:pos x="162" y="53"/>
              </a:cxn>
              <a:cxn ang="0">
                <a:pos x="144" y="55"/>
              </a:cxn>
              <a:cxn ang="0">
                <a:pos x="76" y="107"/>
              </a:cxn>
              <a:cxn ang="0">
                <a:pos x="72" y="131"/>
              </a:cxn>
              <a:cxn ang="0">
                <a:pos x="86" y="138"/>
              </a:cxn>
              <a:cxn ang="0">
                <a:pos x="96" y="134"/>
              </a:cxn>
              <a:cxn ang="0">
                <a:pos x="157" y="89"/>
              </a:cxn>
              <a:cxn ang="0">
                <a:pos x="203" y="111"/>
              </a:cxn>
              <a:cxn ang="0">
                <a:pos x="148" y="198"/>
              </a:cxn>
              <a:cxn ang="0">
                <a:pos x="158" y="241"/>
              </a:cxn>
              <a:cxn ang="0">
                <a:pos x="236" y="294"/>
              </a:cxn>
              <a:cxn ang="0">
                <a:pos x="237" y="296"/>
              </a:cxn>
              <a:cxn ang="0">
                <a:pos x="191" y="388"/>
              </a:cxn>
              <a:cxn ang="0">
                <a:pos x="199" y="411"/>
              </a:cxn>
              <a:cxn ang="0">
                <a:pos x="206" y="413"/>
              </a:cxn>
              <a:cxn ang="0">
                <a:pos x="222" y="403"/>
              </a:cxn>
              <a:cxn ang="0">
                <a:pos x="273" y="300"/>
              </a:cxn>
              <a:cxn ang="0">
                <a:pos x="270" y="280"/>
              </a:cxn>
              <a:cxn ang="0">
                <a:pos x="217" y="227"/>
              </a:cxn>
              <a:cxn ang="0">
                <a:pos x="261" y="152"/>
              </a:cxn>
              <a:cxn ang="0">
                <a:pos x="296" y="199"/>
              </a:cxn>
              <a:cxn ang="0">
                <a:pos x="310" y="206"/>
              </a:cxn>
              <a:cxn ang="0">
                <a:pos x="378" y="206"/>
              </a:cxn>
              <a:cxn ang="0">
                <a:pos x="396" y="189"/>
              </a:cxn>
              <a:cxn ang="0">
                <a:pos x="378" y="172"/>
              </a:cxn>
              <a:cxn ang="0">
                <a:pos x="131" y="234"/>
              </a:cxn>
              <a:cxn ang="0">
                <a:pos x="110" y="275"/>
              </a:cxn>
              <a:cxn ang="0">
                <a:pos x="17" y="275"/>
              </a:cxn>
              <a:cxn ang="0">
                <a:pos x="0" y="292"/>
              </a:cxn>
              <a:cxn ang="0">
                <a:pos x="17" y="310"/>
              </a:cxn>
              <a:cxn ang="0">
                <a:pos x="120" y="310"/>
              </a:cxn>
              <a:cxn ang="0">
                <a:pos x="132" y="305"/>
              </a:cxn>
              <a:cxn ang="0">
                <a:pos x="133" y="304"/>
              </a:cxn>
              <a:cxn ang="0">
                <a:pos x="134" y="303"/>
              </a:cxn>
              <a:cxn ang="0">
                <a:pos x="169" y="268"/>
              </a:cxn>
              <a:cxn ang="0">
                <a:pos x="148" y="255"/>
              </a:cxn>
              <a:cxn ang="0">
                <a:pos x="131" y="234"/>
              </a:cxn>
              <a:cxn ang="0">
                <a:pos x="131" y="234"/>
              </a:cxn>
              <a:cxn ang="0">
                <a:pos x="131" y="234"/>
              </a:cxn>
            </a:cxnLst>
            <a:rect l="0" t="0" r="r" b="b"/>
            <a:pathLst>
              <a:path w="396" h="413">
                <a:moveTo>
                  <a:pt x="241" y="43"/>
                </a:moveTo>
                <a:cubicBezTo>
                  <a:pt x="241" y="19"/>
                  <a:pt x="260" y="0"/>
                  <a:pt x="284" y="0"/>
                </a:cubicBezTo>
                <a:cubicBezTo>
                  <a:pt x="308" y="0"/>
                  <a:pt x="327" y="19"/>
                  <a:pt x="327" y="43"/>
                </a:cubicBezTo>
                <a:cubicBezTo>
                  <a:pt x="327" y="67"/>
                  <a:pt x="308" y="86"/>
                  <a:pt x="284" y="86"/>
                </a:cubicBezTo>
                <a:cubicBezTo>
                  <a:pt x="260" y="86"/>
                  <a:pt x="241" y="67"/>
                  <a:pt x="241" y="43"/>
                </a:cubicBezTo>
                <a:close/>
                <a:moveTo>
                  <a:pt x="378" y="172"/>
                </a:moveTo>
                <a:cubicBezTo>
                  <a:pt x="318" y="172"/>
                  <a:pt x="318" y="172"/>
                  <a:pt x="318" y="172"/>
                </a:cubicBezTo>
                <a:cubicBezTo>
                  <a:pt x="272" y="109"/>
                  <a:pt x="272" y="109"/>
                  <a:pt x="272" y="109"/>
                </a:cubicBezTo>
                <a:cubicBezTo>
                  <a:pt x="271" y="108"/>
                  <a:pt x="270" y="107"/>
                  <a:pt x="270" y="106"/>
                </a:cubicBezTo>
                <a:cubicBezTo>
                  <a:pt x="269" y="105"/>
                  <a:pt x="268" y="104"/>
                  <a:pt x="267" y="103"/>
                </a:cubicBezTo>
                <a:cubicBezTo>
                  <a:pt x="232" y="86"/>
                  <a:pt x="232" y="86"/>
                  <a:pt x="232" y="86"/>
                </a:cubicBezTo>
                <a:cubicBezTo>
                  <a:pt x="231" y="86"/>
                  <a:pt x="231" y="85"/>
                  <a:pt x="230" y="85"/>
                </a:cubicBezTo>
                <a:cubicBezTo>
                  <a:pt x="162" y="53"/>
                  <a:pt x="162" y="53"/>
                  <a:pt x="162" y="53"/>
                </a:cubicBezTo>
                <a:cubicBezTo>
                  <a:pt x="156" y="50"/>
                  <a:pt x="150" y="51"/>
                  <a:pt x="144" y="55"/>
                </a:cubicBezTo>
                <a:cubicBezTo>
                  <a:pt x="76" y="107"/>
                  <a:pt x="76" y="107"/>
                  <a:pt x="76" y="107"/>
                </a:cubicBezTo>
                <a:cubicBezTo>
                  <a:pt x="68" y="112"/>
                  <a:pt x="67" y="123"/>
                  <a:pt x="72" y="131"/>
                </a:cubicBezTo>
                <a:cubicBezTo>
                  <a:pt x="76" y="135"/>
                  <a:pt x="81" y="138"/>
                  <a:pt x="86" y="138"/>
                </a:cubicBezTo>
                <a:cubicBezTo>
                  <a:pt x="90" y="138"/>
                  <a:pt x="93" y="136"/>
                  <a:pt x="96" y="134"/>
                </a:cubicBezTo>
                <a:cubicBezTo>
                  <a:pt x="157" y="89"/>
                  <a:pt x="157" y="89"/>
                  <a:pt x="157" y="89"/>
                </a:cubicBezTo>
                <a:cubicBezTo>
                  <a:pt x="203" y="111"/>
                  <a:pt x="203" y="111"/>
                  <a:pt x="203" y="111"/>
                </a:cubicBezTo>
                <a:cubicBezTo>
                  <a:pt x="148" y="198"/>
                  <a:pt x="148" y="198"/>
                  <a:pt x="148" y="198"/>
                </a:cubicBezTo>
                <a:cubicBezTo>
                  <a:pt x="139" y="212"/>
                  <a:pt x="143" y="232"/>
                  <a:pt x="158" y="241"/>
                </a:cubicBezTo>
                <a:cubicBezTo>
                  <a:pt x="236" y="294"/>
                  <a:pt x="236" y="294"/>
                  <a:pt x="236" y="294"/>
                </a:cubicBezTo>
                <a:cubicBezTo>
                  <a:pt x="237" y="296"/>
                  <a:pt x="237" y="296"/>
                  <a:pt x="237" y="296"/>
                </a:cubicBezTo>
                <a:cubicBezTo>
                  <a:pt x="191" y="388"/>
                  <a:pt x="191" y="388"/>
                  <a:pt x="191" y="388"/>
                </a:cubicBezTo>
                <a:cubicBezTo>
                  <a:pt x="187" y="396"/>
                  <a:pt x="190" y="407"/>
                  <a:pt x="199" y="411"/>
                </a:cubicBezTo>
                <a:cubicBezTo>
                  <a:pt x="201" y="412"/>
                  <a:pt x="204" y="413"/>
                  <a:pt x="206" y="413"/>
                </a:cubicBezTo>
                <a:cubicBezTo>
                  <a:pt x="213" y="413"/>
                  <a:pt x="219" y="409"/>
                  <a:pt x="222" y="403"/>
                </a:cubicBezTo>
                <a:cubicBezTo>
                  <a:pt x="273" y="300"/>
                  <a:pt x="273" y="300"/>
                  <a:pt x="273" y="300"/>
                </a:cubicBezTo>
                <a:cubicBezTo>
                  <a:pt x="277" y="293"/>
                  <a:pt x="275" y="285"/>
                  <a:pt x="270" y="280"/>
                </a:cubicBezTo>
                <a:cubicBezTo>
                  <a:pt x="217" y="227"/>
                  <a:pt x="217" y="227"/>
                  <a:pt x="217" y="227"/>
                </a:cubicBezTo>
                <a:cubicBezTo>
                  <a:pt x="261" y="152"/>
                  <a:pt x="261" y="152"/>
                  <a:pt x="261" y="152"/>
                </a:cubicBezTo>
                <a:cubicBezTo>
                  <a:pt x="296" y="199"/>
                  <a:pt x="296" y="199"/>
                  <a:pt x="296" y="199"/>
                </a:cubicBezTo>
                <a:cubicBezTo>
                  <a:pt x="299" y="204"/>
                  <a:pt x="304" y="206"/>
                  <a:pt x="310" y="206"/>
                </a:cubicBezTo>
                <a:cubicBezTo>
                  <a:pt x="378" y="206"/>
                  <a:pt x="378" y="206"/>
                  <a:pt x="378" y="206"/>
                </a:cubicBezTo>
                <a:cubicBezTo>
                  <a:pt x="388" y="206"/>
                  <a:pt x="396" y="199"/>
                  <a:pt x="396" y="189"/>
                </a:cubicBezTo>
                <a:cubicBezTo>
                  <a:pt x="396" y="180"/>
                  <a:pt x="388" y="172"/>
                  <a:pt x="378" y="172"/>
                </a:cubicBezTo>
                <a:close/>
                <a:moveTo>
                  <a:pt x="131" y="234"/>
                </a:moveTo>
                <a:cubicBezTo>
                  <a:pt x="110" y="275"/>
                  <a:pt x="110" y="275"/>
                  <a:pt x="110" y="275"/>
                </a:cubicBezTo>
                <a:cubicBezTo>
                  <a:pt x="17" y="275"/>
                  <a:pt x="17" y="275"/>
                  <a:pt x="17" y="275"/>
                </a:cubicBezTo>
                <a:cubicBezTo>
                  <a:pt x="8" y="275"/>
                  <a:pt x="0" y="283"/>
                  <a:pt x="0" y="292"/>
                </a:cubicBezTo>
                <a:cubicBezTo>
                  <a:pt x="0" y="302"/>
                  <a:pt x="8" y="310"/>
                  <a:pt x="17" y="310"/>
                </a:cubicBezTo>
                <a:cubicBezTo>
                  <a:pt x="120" y="310"/>
                  <a:pt x="120" y="310"/>
                  <a:pt x="120" y="310"/>
                </a:cubicBezTo>
                <a:cubicBezTo>
                  <a:pt x="125" y="310"/>
                  <a:pt x="129" y="308"/>
                  <a:pt x="132" y="305"/>
                </a:cubicBezTo>
                <a:cubicBezTo>
                  <a:pt x="133" y="305"/>
                  <a:pt x="133" y="304"/>
                  <a:pt x="133" y="304"/>
                </a:cubicBezTo>
                <a:cubicBezTo>
                  <a:pt x="133" y="304"/>
                  <a:pt x="134" y="303"/>
                  <a:pt x="134" y="303"/>
                </a:cubicBezTo>
                <a:cubicBezTo>
                  <a:pt x="169" y="268"/>
                  <a:pt x="169" y="268"/>
                  <a:pt x="169" y="268"/>
                </a:cubicBezTo>
                <a:cubicBezTo>
                  <a:pt x="148" y="255"/>
                  <a:pt x="148" y="255"/>
                  <a:pt x="148" y="255"/>
                </a:cubicBezTo>
                <a:cubicBezTo>
                  <a:pt x="141" y="249"/>
                  <a:pt x="134" y="243"/>
                  <a:pt x="131" y="234"/>
                </a:cubicBezTo>
                <a:close/>
                <a:moveTo>
                  <a:pt x="131" y="234"/>
                </a:moveTo>
                <a:cubicBezTo>
                  <a:pt x="131" y="234"/>
                  <a:pt x="131" y="234"/>
                  <a:pt x="131" y="23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 name="椭圆 3">
            <a:extLst>
              <a:ext uri="{FF2B5EF4-FFF2-40B4-BE49-F238E27FC236}">
                <a16:creationId xmlns="" xmlns:a16="http://schemas.microsoft.com/office/drawing/2014/main" id="{3A181FC4-177C-4013-B6A2-F783A859E1D9}"/>
              </a:ext>
            </a:extLst>
          </p:cNvPr>
          <p:cNvSpPr/>
          <p:nvPr/>
        </p:nvSpPr>
        <p:spPr>
          <a:xfrm>
            <a:off x="1418125" y="1303338"/>
            <a:ext cx="839236" cy="83923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 xmlns:a16="http://schemas.microsoft.com/office/drawing/2014/main" id="{134363B3-6A84-498D-8ECB-FC36D1BC0D90}"/>
              </a:ext>
            </a:extLst>
          </p:cNvPr>
          <p:cNvSpPr/>
          <p:nvPr/>
        </p:nvSpPr>
        <p:spPr>
          <a:xfrm>
            <a:off x="1418125" y="3705261"/>
            <a:ext cx="839236" cy="83923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 xmlns:a16="http://schemas.microsoft.com/office/drawing/2014/main" id="{6C57F554-2693-489E-8DD3-C5D7CE0CC9A7}"/>
              </a:ext>
            </a:extLst>
          </p:cNvPr>
          <p:cNvSpPr/>
          <p:nvPr/>
        </p:nvSpPr>
        <p:spPr>
          <a:xfrm>
            <a:off x="9926077" y="4911602"/>
            <a:ext cx="839236" cy="83923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 xmlns:a16="http://schemas.microsoft.com/office/drawing/2014/main" id="{9C134D1F-6D03-493D-97C8-43C089A32598}"/>
              </a:ext>
            </a:extLst>
          </p:cNvPr>
          <p:cNvSpPr/>
          <p:nvPr/>
        </p:nvSpPr>
        <p:spPr>
          <a:xfrm>
            <a:off x="9926077" y="2508304"/>
            <a:ext cx="839236" cy="83923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0782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8BDFAAA5-A058-4875-AD5B-758AAF656F5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719788" y="-82621"/>
            <a:ext cx="7472211" cy="6956094"/>
          </a:xfrm>
          <a:prstGeom prst="rect">
            <a:avLst/>
          </a:prstGeom>
        </p:spPr>
      </p:pic>
      <p:pic>
        <p:nvPicPr>
          <p:cNvPr id="74" name="图片 73">
            <a:extLst>
              <a:ext uri="{FF2B5EF4-FFF2-40B4-BE49-F238E27FC236}">
                <a16:creationId xmlns="" xmlns:a16="http://schemas.microsoft.com/office/drawing/2014/main" id="{0A45FDDF-9A8A-49CD-B01B-5981A620613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33106" r="6848"/>
          <a:stretch/>
        </p:blipFill>
        <p:spPr>
          <a:xfrm>
            <a:off x="3668233" y="333375"/>
            <a:ext cx="8523767" cy="6540098"/>
          </a:xfrm>
          <a:prstGeom prst="rect">
            <a:avLst/>
          </a:prstGeom>
        </p:spPr>
      </p:pic>
      <p:pic>
        <p:nvPicPr>
          <p:cNvPr id="48" name="图片 24">
            <a:extLst>
              <a:ext uri="{FF2B5EF4-FFF2-40B4-BE49-F238E27FC236}">
                <a16:creationId xmlns="" xmlns:a16="http://schemas.microsoft.com/office/drawing/2014/main" id="{9AB6C17A-5B8E-45B1-988C-2B6786D66335}"/>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60400" y="951905"/>
            <a:ext cx="2808807" cy="809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9" name="组合 68">
            <a:extLst>
              <a:ext uri="{FF2B5EF4-FFF2-40B4-BE49-F238E27FC236}">
                <a16:creationId xmlns="" xmlns:a16="http://schemas.microsoft.com/office/drawing/2014/main" id="{2ABC2CEB-D0B4-43A2-B186-8C848A7CA807}"/>
              </a:ext>
            </a:extLst>
          </p:cNvPr>
          <p:cNvGrpSpPr/>
          <p:nvPr/>
        </p:nvGrpSpPr>
        <p:grpSpPr>
          <a:xfrm>
            <a:off x="577567" y="2380211"/>
            <a:ext cx="4269600" cy="2301797"/>
            <a:chOff x="615921" y="2317544"/>
            <a:chExt cx="4269600" cy="2301797"/>
          </a:xfrm>
        </p:grpSpPr>
        <p:sp>
          <p:nvSpPr>
            <p:cNvPr id="70" name="文本框 69">
              <a:extLst>
                <a:ext uri="{FF2B5EF4-FFF2-40B4-BE49-F238E27FC236}">
                  <a16:creationId xmlns="" xmlns:a16="http://schemas.microsoft.com/office/drawing/2014/main" id="{EB9783E1-6D80-4C11-9B24-FACD40360827}"/>
                </a:ext>
              </a:extLst>
            </p:cNvPr>
            <p:cNvSpPr txBox="1"/>
            <p:nvPr/>
          </p:nvSpPr>
          <p:spPr>
            <a:xfrm>
              <a:off x="615921" y="2317544"/>
              <a:ext cx="4269600" cy="1726050"/>
            </a:xfrm>
            <a:prstGeom prst="rect">
              <a:avLst/>
            </a:prstGeom>
            <a:noFill/>
          </p:spPr>
          <p:txBody>
            <a:bodyPr wrap="square" rtlCol="0">
              <a:spAutoFit/>
            </a:bodyPr>
            <a:lstStyle/>
            <a:p>
              <a:pPr>
                <a:lnSpc>
                  <a:spcPct val="110000"/>
                </a:lnSpc>
              </a:pPr>
              <a:r>
                <a:rPr lang="zh-CN" altLang="en-US" sz="4800" b="1" kern="1700" spc="80" dirty="0">
                  <a:solidFill>
                    <a:srgbClr val="9E2824"/>
                  </a:solidFill>
                  <a:latin typeface="微软雅黑" panose="020B0503020204020204" pitchFamily="34" charset="-122"/>
                  <a:ea typeface="微软雅黑" panose="020B0503020204020204" pitchFamily="34" charset="-122"/>
                </a:rPr>
                <a:t>川大汇报答辩</a:t>
              </a:r>
              <a:endParaRPr lang="en-US" altLang="zh-CN" sz="4800" b="1" kern="1700" spc="80" dirty="0">
                <a:solidFill>
                  <a:srgbClr val="9E2824"/>
                </a:solidFill>
                <a:latin typeface="微软雅黑" panose="020B0503020204020204" pitchFamily="34" charset="-122"/>
                <a:ea typeface="微软雅黑" panose="020B0503020204020204" pitchFamily="34" charset="-122"/>
              </a:endParaRPr>
            </a:p>
            <a:p>
              <a:pPr>
                <a:lnSpc>
                  <a:spcPct val="110000"/>
                </a:lnSpc>
              </a:pPr>
              <a:r>
                <a:rPr lang="zh-CN" altLang="en-US" sz="4800" b="1" kern="1700" spc="80" dirty="0">
                  <a:solidFill>
                    <a:srgbClr val="9E2824"/>
                  </a:solidFill>
                  <a:latin typeface="微软雅黑" panose="020B0503020204020204" pitchFamily="34" charset="-122"/>
                  <a:ea typeface="微软雅黑" panose="020B0503020204020204" pitchFamily="34" charset="-122"/>
                </a:rPr>
                <a:t>通用模板</a:t>
              </a:r>
            </a:p>
          </p:txBody>
        </p:sp>
        <p:sp>
          <p:nvSpPr>
            <p:cNvPr id="71" name="矩形 70">
              <a:extLst>
                <a:ext uri="{FF2B5EF4-FFF2-40B4-BE49-F238E27FC236}">
                  <a16:creationId xmlns="" xmlns:a16="http://schemas.microsoft.com/office/drawing/2014/main" id="{886430F5-91CF-430B-BC69-E22DCA427167}"/>
                </a:ext>
              </a:extLst>
            </p:cNvPr>
            <p:cNvSpPr/>
            <p:nvPr/>
          </p:nvSpPr>
          <p:spPr>
            <a:xfrm>
              <a:off x="629963" y="4280787"/>
              <a:ext cx="4084753" cy="338554"/>
            </a:xfrm>
            <a:prstGeom prst="rect">
              <a:avLst/>
            </a:prstGeom>
          </p:spPr>
          <p:txBody>
            <a:bodyPr wrap="square">
              <a:spAutoFit/>
            </a:bodyPr>
            <a:lstStyle/>
            <a:p>
              <a:pPr algn="dist"/>
              <a:r>
                <a:rPr lang="en-US" altLang="zh-CN" sz="1600" dirty="0">
                  <a:solidFill>
                    <a:schemeClr val="bg1">
                      <a:lumMod val="50000"/>
                    </a:schemeClr>
                  </a:solidFill>
                  <a:latin typeface="Arial Narrow" panose="020B0606020202030204" pitchFamily="34" charset="0"/>
                  <a:cs typeface="Arial" panose="020B0604020202020204" pitchFamily="34" charset="0"/>
                </a:rPr>
                <a:t>GENERAL REPORTING TEMPLATE</a:t>
              </a:r>
              <a:endParaRPr lang="zh-CN" altLang="en-US" sz="1600" dirty="0">
                <a:solidFill>
                  <a:schemeClr val="bg1">
                    <a:lumMod val="50000"/>
                  </a:schemeClr>
                </a:solidFill>
                <a:latin typeface="Arial Narrow" panose="020B0606020202030204" pitchFamily="34" charset="0"/>
                <a:cs typeface="Arial" panose="020B0604020202020204" pitchFamily="34" charset="0"/>
              </a:endParaRPr>
            </a:p>
          </p:txBody>
        </p:sp>
        <p:sp>
          <p:nvSpPr>
            <p:cNvPr id="72" name="矩形 71">
              <a:extLst>
                <a:ext uri="{FF2B5EF4-FFF2-40B4-BE49-F238E27FC236}">
                  <a16:creationId xmlns="" xmlns:a16="http://schemas.microsoft.com/office/drawing/2014/main" id="{C5277221-8030-4265-A65B-937BE13569F1}"/>
                </a:ext>
              </a:extLst>
            </p:cNvPr>
            <p:cNvSpPr/>
            <p:nvPr/>
          </p:nvSpPr>
          <p:spPr>
            <a:xfrm>
              <a:off x="712672" y="4069503"/>
              <a:ext cx="4084753" cy="107878"/>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文本框 72">
            <a:extLst>
              <a:ext uri="{FF2B5EF4-FFF2-40B4-BE49-F238E27FC236}">
                <a16:creationId xmlns="" xmlns:a16="http://schemas.microsoft.com/office/drawing/2014/main" id="{D04BF4AC-A24E-4984-80EA-4F1C801A91B7}"/>
              </a:ext>
            </a:extLst>
          </p:cNvPr>
          <p:cNvSpPr txBox="1"/>
          <p:nvPr/>
        </p:nvSpPr>
        <p:spPr>
          <a:xfrm>
            <a:off x="591609" y="5288195"/>
            <a:ext cx="2828896" cy="941155"/>
          </a:xfrm>
          <a:prstGeom prst="rect">
            <a:avLst/>
          </a:prstGeom>
          <a:noFill/>
        </p:spPr>
        <p:txBody>
          <a:bodyPr wrap="square" rtlCol="0">
            <a:spAutoFit/>
          </a:bodyPr>
          <a:lstStyle/>
          <a:p>
            <a:pPr>
              <a:lnSpc>
                <a:spcPct val="120000"/>
              </a:lnSpc>
            </a:pPr>
            <a:r>
              <a:rPr lang="zh-CN" altLang="en-US" sz="2400" dirty="0">
                <a:solidFill>
                  <a:srgbClr val="9E2824"/>
                </a:solidFill>
                <a:latin typeface="微软雅黑" panose="020B0503020204020204" pitchFamily="34" charset="-122"/>
                <a:ea typeface="微软雅黑" panose="020B0503020204020204" pitchFamily="34" charset="-122"/>
              </a:rPr>
              <a:t>指导老师：楚云飞</a:t>
            </a:r>
            <a:endParaRPr lang="en-US" altLang="zh-CN" sz="2400" dirty="0">
              <a:solidFill>
                <a:srgbClr val="9E2824"/>
              </a:solidFill>
              <a:latin typeface="微软雅黑" panose="020B0503020204020204" pitchFamily="34" charset="-122"/>
              <a:ea typeface="微软雅黑" panose="020B0503020204020204" pitchFamily="34" charset="-122"/>
            </a:endParaRPr>
          </a:p>
          <a:p>
            <a:pPr>
              <a:lnSpc>
                <a:spcPct val="120000"/>
              </a:lnSpc>
            </a:pPr>
            <a:r>
              <a:rPr lang="zh-CN" altLang="en-US" sz="2400" dirty="0">
                <a:solidFill>
                  <a:srgbClr val="9E2824"/>
                </a:solidFill>
                <a:latin typeface="微软雅黑" panose="020B0503020204020204" pitchFamily="34" charset="-122"/>
                <a:ea typeface="微软雅黑" panose="020B0503020204020204" pitchFamily="34" charset="-122"/>
              </a:rPr>
              <a:t>汇 </a:t>
            </a:r>
            <a:r>
              <a:rPr lang="zh-CN" altLang="en-US" sz="2000" dirty="0">
                <a:solidFill>
                  <a:srgbClr val="9E2824"/>
                </a:solidFill>
                <a:latin typeface="微软雅黑" panose="020B0503020204020204" pitchFamily="34" charset="-122"/>
                <a:ea typeface="微软雅黑" panose="020B0503020204020204" pitchFamily="34" charset="-122"/>
              </a:rPr>
              <a:t> </a:t>
            </a:r>
            <a:r>
              <a:rPr lang="zh-CN" altLang="en-US" sz="2400" dirty="0">
                <a:solidFill>
                  <a:srgbClr val="9E2824"/>
                </a:solidFill>
                <a:latin typeface="微软雅黑" panose="020B0503020204020204" pitchFamily="34" charset="-122"/>
                <a:ea typeface="微软雅黑" panose="020B0503020204020204" pitchFamily="34" charset="-122"/>
              </a:rPr>
              <a:t>报 </a:t>
            </a:r>
            <a:r>
              <a:rPr lang="zh-CN" altLang="en-US" dirty="0">
                <a:solidFill>
                  <a:srgbClr val="9E2824"/>
                </a:solidFill>
                <a:latin typeface="微软雅黑" panose="020B0503020204020204" pitchFamily="34" charset="-122"/>
                <a:ea typeface="微软雅黑" panose="020B0503020204020204" pitchFamily="34" charset="-122"/>
              </a:rPr>
              <a:t> </a:t>
            </a:r>
            <a:r>
              <a:rPr lang="zh-CN" altLang="en-US" sz="2400" dirty="0">
                <a:solidFill>
                  <a:srgbClr val="9E2824"/>
                </a:solidFill>
                <a:latin typeface="微软雅黑" panose="020B0503020204020204" pitchFamily="34" charset="-122"/>
                <a:ea typeface="微软雅黑" panose="020B0503020204020204" pitchFamily="34" charset="-122"/>
              </a:rPr>
              <a:t>人：李云龙</a:t>
            </a:r>
          </a:p>
        </p:txBody>
      </p:sp>
      <p:sp>
        <p:nvSpPr>
          <p:cNvPr id="2" name="矩形 1">
            <a:extLst>
              <a:ext uri="{FF2B5EF4-FFF2-40B4-BE49-F238E27FC236}">
                <a16:creationId xmlns="" xmlns:a16="http://schemas.microsoft.com/office/drawing/2014/main" id="{455BEC00-DEB6-4B9B-A676-F4C3E4C0AAB3}"/>
              </a:ext>
            </a:extLst>
          </p:cNvPr>
          <p:cNvSpPr/>
          <p:nvPr/>
        </p:nvSpPr>
        <p:spPr>
          <a:xfrm>
            <a:off x="0" y="-190500"/>
            <a:ext cx="12192000" cy="7048500"/>
          </a:xfrm>
          <a:prstGeom prst="rect">
            <a:avLst/>
          </a:prstGeom>
        </p:spPr>
        <p:txBody>
          <a:bodyPr wrap="square" rtlCol="0" anchor="ctr">
            <a:spAutoFit/>
          </a:bodyPr>
          <a:lstStyle/>
          <a:p>
            <a:pPr algn="just" defTabSz="685800">
              <a:lnSpc>
                <a:spcPct val="120000"/>
              </a:lnSpc>
            </a:pPr>
            <a:endParaRPr lang="zh-CN" altLang="en-US" dirty="0">
              <a:solidFill>
                <a:srgbClr val="363636"/>
              </a:solidFill>
              <a:latin typeface="微软雅黑" panose="020B0503020204020204" pitchFamily="34" charset="-122"/>
              <a:ea typeface="微软雅黑" panose="020B0503020204020204" pitchFamily="34" charset="-122"/>
              <a:cs typeface="Lato Light"/>
            </a:endParaRPr>
          </a:p>
        </p:txBody>
      </p:sp>
    </p:spTree>
    <p:extLst>
      <p:ext uri="{BB962C8B-B14F-4D97-AF65-F5344CB8AC3E}">
        <p14:creationId xmlns:p14="http://schemas.microsoft.com/office/powerpoint/2010/main" val="3123050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文本框 32">
            <a:extLst>
              <a:ext uri="{FF2B5EF4-FFF2-40B4-BE49-F238E27FC236}">
                <a16:creationId xmlns="" xmlns:a16="http://schemas.microsoft.com/office/drawing/2014/main" id="{2B54EFFC-5D33-468F-98AC-E7C344A5FF22}"/>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62" name="矩形 61">
            <a:extLst>
              <a:ext uri="{FF2B5EF4-FFF2-40B4-BE49-F238E27FC236}">
                <a16:creationId xmlns="" xmlns:a16="http://schemas.microsoft.com/office/drawing/2014/main" id="{2DA4EABA-4BB0-410C-9E16-1E4E6F4BD07E}"/>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a:extLst>
              <a:ext uri="{FF2B5EF4-FFF2-40B4-BE49-F238E27FC236}">
                <a16:creationId xmlns="" xmlns:a16="http://schemas.microsoft.com/office/drawing/2014/main" id="{53639B6C-2361-4CC6-8E76-047571806582}"/>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171" name="椭圆 170">
            <a:extLst>
              <a:ext uri="{FF2B5EF4-FFF2-40B4-BE49-F238E27FC236}">
                <a16:creationId xmlns="" xmlns:a16="http://schemas.microsoft.com/office/drawing/2014/main" id="{E6CE2106-ED4A-4A1E-B30F-60F86FEEEA9B}"/>
              </a:ext>
            </a:extLst>
          </p:cNvPr>
          <p:cNvSpPr/>
          <p:nvPr/>
        </p:nvSpPr>
        <p:spPr>
          <a:xfrm>
            <a:off x="4552389" y="1937934"/>
            <a:ext cx="3087224" cy="3087224"/>
          </a:xfrm>
          <a:prstGeom prst="ellipse">
            <a:avLst/>
          </a:prstGeom>
          <a:gradFill flip="none" rotWithShape="1">
            <a:gsLst>
              <a:gs pos="100000">
                <a:srgbClr val="C00000">
                  <a:alpha val="5000"/>
                </a:srgbClr>
              </a:gs>
              <a:gs pos="0">
                <a:srgbClr val="9E2824">
                  <a:alpha val="0"/>
                </a:srgbClr>
              </a:gs>
            </a:gsLst>
            <a:path path="shape">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172" name="椭圆 171">
            <a:extLst>
              <a:ext uri="{FF2B5EF4-FFF2-40B4-BE49-F238E27FC236}">
                <a16:creationId xmlns="" xmlns:a16="http://schemas.microsoft.com/office/drawing/2014/main" id="{E737B109-0978-4186-8F0A-F754785F35C2}"/>
              </a:ext>
            </a:extLst>
          </p:cNvPr>
          <p:cNvSpPr/>
          <p:nvPr/>
        </p:nvSpPr>
        <p:spPr>
          <a:xfrm>
            <a:off x="4929949" y="2315496"/>
            <a:ext cx="2332102" cy="2332102"/>
          </a:xfrm>
          <a:prstGeom prst="ellipse">
            <a:avLst/>
          </a:prstGeom>
          <a:blipFill dpi="0" rotWithShape="1">
            <a:blip r:embed="rId4" cstate="email">
              <a:extLst>
                <a:ext uri="{28A0092B-C50C-407E-A947-70E740481C1C}">
                  <a14:useLocalDpi xmlns:a14="http://schemas.microsoft.com/office/drawing/2010/main"/>
                </a:ext>
              </a:extLst>
            </a:blip>
            <a:srcRect/>
            <a:tile tx="-184150" ty="-152400" sx="100000" sy="97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点击添加标题</a:t>
            </a:r>
          </a:p>
        </p:txBody>
      </p:sp>
      <p:sp>
        <p:nvSpPr>
          <p:cNvPr id="173" name="椭圆 172">
            <a:extLst>
              <a:ext uri="{FF2B5EF4-FFF2-40B4-BE49-F238E27FC236}">
                <a16:creationId xmlns="" xmlns:a16="http://schemas.microsoft.com/office/drawing/2014/main" id="{29B60C69-1FD0-4E55-9811-705F313E29AA}"/>
              </a:ext>
            </a:extLst>
          </p:cNvPr>
          <p:cNvSpPr/>
          <p:nvPr/>
        </p:nvSpPr>
        <p:spPr>
          <a:xfrm>
            <a:off x="4331378" y="1687255"/>
            <a:ext cx="3588582" cy="3588582"/>
          </a:xfrm>
          <a:prstGeom prst="ellipse">
            <a:avLst/>
          </a:prstGeom>
          <a:noFill/>
          <a:ln w="25400">
            <a:solidFill>
              <a:srgbClr val="9E2824">
                <a:alpha val="59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 xmlns:a16="http://schemas.microsoft.com/office/drawing/2014/main" id="{29A2F384-3657-4712-B17D-9D5F931AFD2B}"/>
              </a:ext>
            </a:extLst>
          </p:cNvPr>
          <p:cNvGrpSpPr/>
          <p:nvPr/>
        </p:nvGrpSpPr>
        <p:grpSpPr>
          <a:xfrm>
            <a:off x="4471016" y="4457593"/>
            <a:ext cx="518462" cy="518462"/>
            <a:chOff x="4244658" y="4237200"/>
            <a:chExt cx="518462" cy="518462"/>
          </a:xfrm>
        </p:grpSpPr>
        <p:sp>
          <p:nvSpPr>
            <p:cNvPr id="179" name="椭圆 178">
              <a:extLst>
                <a:ext uri="{FF2B5EF4-FFF2-40B4-BE49-F238E27FC236}">
                  <a16:creationId xmlns="" xmlns:a16="http://schemas.microsoft.com/office/drawing/2014/main" id="{1ABC1EAE-D537-4447-A35D-02E827923DA6}"/>
                </a:ext>
              </a:extLst>
            </p:cNvPr>
            <p:cNvSpPr/>
            <p:nvPr/>
          </p:nvSpPr>
          <p:spPr>
            <a:xfrm rot="13480851" flipH="1">
              <a:off x="4244658" y="4237200"/>
              <a:ext cx="518462" cy="518462"/>
            </a:xfrm>
            <a:prstGeom prst="ellipse">
              <a:avLst/>
            </a:prstGeom>
            <a:blipFill dpi="0" rotWithShape="1">
              <a:blip r:embed="rId5"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187" name="Group 151">
              <a:extLst>
                <a:ext uri="{FF2B5EF4-FFF2-40B4-BE49-F238E27FC236}">
                  <a16:creationId xmlns="" xmlns:a16="http://schemas.microsoft.com/office/drawing/2014/main" id="{8F51723C-06C6-466C-B960-43F4FA177847}"/>
                </a:ext>
              </a:extLst>
            </p:cNvPr>
            <p:cNvGrpSpPr/>
            <p:nvPr/>
          </p:nvGrpSpPr>
          <p:grpSpPr>
            <a:xfrm>
              <a:off x="4327308" y="4318782"/>
              <a:ext cx="334844" cy="323769"/>
              <a:chOff x="5659438" y="2249488"/>
              <a:chExt cx="623887" cy="603250"/>
            </a:xfrm>
            <a:solidFill>
              <a:schemeClr val="bg1"/>
            </a:solidFill>
          </p:grpSpPr>
          <p:sp>
            <p:nvSpPr>
              <p:cNvPr id="188" name="Freeform 67">
                <a:extLst>
                  <a:ext uri="{FF2B5EF4-FFF2-40B4-BE49-F238E27FC236}">
                    <a16:creationId xmlns="" xmlns:a16="http://schemas.microsoft.com/office/drawing/2014/main" id="{1119B746-D881-4847-88C4-1563C29C181F}"/>
                  </a:ext>
                </a:extLst>
              </p:cNvPr>
              <p:cNvSpPr>
                <a:spLocks noEditPoints="1"/>
              </p:cNvSpPr>
              <p:nvPr/>
            </p:nvSpPr>
            <p:spPr bwMode="auto">
              <a:xfrm>
                <a:off x="5988050" y="2249488"/>
                <a:ext cx="295275" cy="585788"/>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9" name="Freeform 68">
                <a:extLst>
                  <a:ext uri="{FF2B5EF4-FFF2-40B4-BE49-F238E27FC236}">
                    <a16:creationId xmlns="" xmlns:a16="http://schemas.microsoft.com/office/drawing/2014/main" id="{F491D1A4-4B2D-4564-8F88-20B40478C1AA}"/>
                  </a:ext>
                </a:extLst>
              </p:cNvPr>
              <p:cNvSpPr>
                <a:spLocks/>
              </p:cNvSpPr>
              <p:nvPr/>
            </p:nvSpPr>
            <p:spPr bwMode="auto">
              <a:xfrm>
                <a:off x="6027738" y="2559050"/>
                <a:ext cx="214313" cy="222250"/>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90" name="Freeform 69">
                <a:extLst>
                  <a:ext uri="{FF2B5EF4-FFF2-40B4-BE49-F238E27FC236}">
                    <a16:creationId xmlns="" xmlns:a16="http://schemas.microsoft.com/office/drawing/2014/main" id="{C4859B73-BFDC-4831-B583-4ADB85F9BCAB}"/>
                  </a:ext>
                </a:extLst>
              </p:cNvPr>
              <p:cNvSpPr>
                <a:spLocks/>
              </p:cNvSpPr>
              <p:nvPr/>
            </p:nvSpPr>
            <p:spPr bwMode="auto">
              <a:xfrm>
                <a:off x="5708650" y="2543175"/>
                <a:ext cx="252413" cy="258763"/>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91" name="Freeform 70">
                <a:extLst>
                  <a:ext uri="{FF2B5EF4-FFF2-40B4-BE49-F238E27FC236}">
                    <a16:creationId xmlns="" xmlns:a16="http://schemas.microsoft.com/office/drawing/2014/main" id="{70FD4A08-7EC4-4E46-9BED-885E4C8D893D}"/>
                  </a:ext>
                </a:extLst>
              </p:cNvPr>
              <p:cNvSpPr>
                <a:spLocks/>
              </p:cNvSpPr>
              <p:nvPr/>
            </p:nvSpPr>
            <p:spPr bwMode="auto">
              <a:xfrm>
                <a:off x="5659438" y="2320925"/>
                <a:ext cx="312738" cy="53181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grpSp>
        <p:nvGrpSpPr>
          <p:cNvPr id="9" name="组合 8">
            <a:extLst>
              <a:ext uri="{FF2B5EF4-FFF2-40B4-BE49-F238E27FC236}">
                <a16:creationId xmlns="" xmlns:a16="http://schemas.microsoft.com/office/drawing/2014/main" id="{8728C978-E30A-42B6-87CB-F892858D9149}"/>
              </a:ext>
            </a:extLst>
          </p:cNvPr>
          <p:cNvGrpSpPr/>
          <p:nvPr/>
        </p:nvGrpSpPr>
        <p:grpSpPr>
          <a:xfrm>
            <a:off x="7168874" y="1965286"/>
            <a:ext cx="518462" cy="518462"/>
            <a:chOff x="7076277" y="1993773"/>
            <a:chExt cx="518462" cy="518462"/>
          </a:xfrm>
        </p:grpSpPr>
        <p:sp>
          <p:nvSpPr>
            <p:cNvPr id="174" name="椭圆 173">
              <a:extLst>
                <a:ext uri="{FF2B5EF4-FFF2-40B4-BE49-F238E27FC236}">
                  <a16:creationId xmlns="" xmlns:a16="http://schemas.microsoft.com/office/drawing/2014/main" id="{63A86F49-CA4C-4CD7-BBDF-F537FBE20FC6}"/>
                </a:ext>
              </a:extLst>
            </p:cNvPr>
            <p:cNvSpPr/>
            <p:nvPr/>
          </p:nvSpPr>
          <p:spPr>
            <a:xfrm rot="2757447">
              <a:off x="7076277" y="1993773"/>
              <a:ext cx="518462" cy="518462"/>
            </a:xfrm>
            <a:prstGeom prst="ellipse">
              <a:avLst/>
            </a:prstGeom>
            <a:blipFill dpi="0" rotWithShape="1">
              <a:blip r:embed="rId5"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193" name="Freeform 18">
              <a:extLst>
                <a:ext uri="{FF2B5EF4-FFF2-40B4-BE49-F238E27FC236}">
                  <a16:creationId xmlns="" xmlns:a16="http://schemas.microsoft.com/office/drawing/2014/main" id="{9E7D8C31-E424-4840-97D2-F7ACF706A091}"/>
                </a:ext>
              </a:extLst>
            </p:cNvPr>
            <p:cNvSpPr>
              <a:spLocks noEditPoints="1"/>
            </p:cNvSpPr>
            <p:nvPr/>
          </p:nvSpPr>
          <p:spPr bwMode="auto">
            <a:xfrm>
              <a:off x="7170470" y="2085100"/>
              <a:ext cx="324045" cy="302595"/>
            </a:xfrm>
            <a:custGeom>
              <a:avLst/>
              <a:gdLst/>
              <a:ahLst/>
              <a:cxnLst>
                <a:cxn ang="0">
                  <a:pos x="136" y="124"/>
                </a:cxn>
                <a:cxn ang="0">
                  <a:pos x="139" y="116"/>
                </a:cxn>
                <a:cxn ang="0">
                  <a:pos x="55" y="24"/>
                </a:cxn>
                <a:cxn ang="0">
                  <a:pos x="44" y="28"/>
                </a:cxn>
                <a:cxn ang="0">
                  <a:pos x="37" y="19"/>
                </a:cxn>
                <a:cxn ang="0">
                  <a:pos x="25" y="8"/>
                </a:cxn>
                <a:cxn ang="0">
                  <a:pos x="3" y="44"/>
                </a:cxn>
                <a:cxn ang="0">
                  <a:pos x="20" y="39"/>
                </a:cxn>
                <a:cxn ang="0">
                  <a:pos x="24" y="49"/>
                </a:cxn>
                <a:cxn ang="0">
                  <a:pos x="108" y="133"/>
                </a:cxn>
                <a:cxn ang="0">
                  <a:pos x="133" y="128"/>
                </a:cxn>
                <a:cxn ang="0">
                  <a:pos x="176" y="163"/>
                </a:cxn>
                <a:cxn ang="0">
                  <a:pos x="133" y="116"/>
                </a:cxn>
                <a:cxn ang="0">
                  <a:pos x="112" y="127"/>
                </a:cxn>
                <a:cxn ang="0">
                  <a:pos x="34" y="50"/>
                </a:cxn>
                <a:cxn ang="0">
                  <a:pos x="19" y="29"/>
                </a:cxn>
                <a:cxn ang="0">
                  <a:pos x="8" y="39"/>
                </a:cxn>
                <a:cxn ang="0">
                  <a:pos x="30" y="12"/>
                </a:cxn>
                <a:cxn ang="0">
                  <a:pos x="32" y="14"/>
                </a:cxn>
                <a:cxn ang="0">
                  <a:pos x="40" y="34"/>
                </a:cxn>
                <a:cxn ang="0">
                  <a:pos x="51" y="30"/>
                </a:cxn>
                <a:cxn ang="0">
                  <a:pos x="63" y="41"/>
                </a:cxn>
                <a:cxn ang="0">
                  <a:pos x="50" y="59"/>
                </a:cxn>
                <a:cxn ang="0">
                  <a:pos x="66" y="44"/>
                </a:cxn>
                <a:cxn ang="0">
                  <a:pos x="70" y="47"/>
                </a:cxn>
                <a:cxn ang="0">
                  <a:pos x="60" y="58"/>
                </a:cxn>
                <a:cxn ang="0">
                  <a:pos x="63" y="61"/>
                </a:cxn>
                <a:cxn ang="0">
                  <a:pos x="73" y="50"/>
                </a:cxn>
                <a:cxn ang="0">
                  <a:pos x="76" y="53"/>
                </a:cxn>
                <a:cxn ang="0">
                  <a:pos x="64" y="71"/>
                </a:cxn>
                <a:cxn ang="0">
                  <a:pos x="80" y="56"/>
                </a:cxn>
                <a:cxn ang="0">
                  <a:pos x="83" y="59"/>
                </a:cxn>
                <a:cxn ang="0">
                  <a:pos x="79" y="64"/>
                </a:cxn>
                <a:cxn ang="0">
                  <a:pos x="68" y="76"/>
                </a:cxn>
                <a:cxn ang="0">
                  <a:pos x="106" y="115"/>
                </a:cxn>
                <a:cxn ang="0">
                  <a:pos x="107" y="117"/>
                </a:cxn>
                <a:cxn ang="0">
                  <a:pos x="115" y="123"/>
                </a:cxn>
                <a:cxn ang="0">
                  <a:pos x="130" y="107"/>
                </a:cxn>
                <a:cxn ang="0">
                  <a:pos x="122" y="100"/>
                </a:cxn>
                <a:cxn ang="0">
                  <a:pos x="84" y="65"/>
                </a:cxn>
                <a:cxn ang="0">
                  <a:pos x="87" y="62"/>
                </a:cxn>
                <a:cxn ang="0">
                  <a:pos x="133" y="116"/>
                </a:cxn>
                <a:cxn ang="0">
                  <a:pos x="116" y="118"/>
                </a:cxn>
                <a:cxn ang="0">
                  <a:pos x="114" y="118"/>
                </a:cxn>
                <a:cxn ang="0">
                  <a:pos x="77" y="82"/>
                </a:cxn>
                <a:cxn ang="0">
                  <a:pos x="116" y="116"/>
                </a:cxn>
                <a:cxn ang="0">
                  <a:pos x="116" y="116"/>
                </a:cxn>
              </a:cxnLst>
              <a:rect l="0" t="0" r="r" b="b"/>
              <a:pathLst>
                <a:path w="176" h="164">
                  <a:moveTo>
                    <a:pt x="175" y="160"/>
                  </a:moveTo>
                  <a:cubicBezTo>
                    <a:pt x="136" y="124"/>
                    <a:pt x="136" y="124"/>
                    <a:pt x="136" y="124"/>
                  </a:cubicBezTo>
                  <a:cubicBezTo>
                    <a:pt x="138" y="122"/>
                    <a:pt x="139" y="119"/>
                    <a:pt x="139" y="117"/>
                  </a:cubicBezTo>
                  <a:cubicBezTo>
                    <a:pt x="139" y="116"/>
                    <a:pt x="139" y="116"/>
                    <a:pt x="139" y="116"/>
                  </a:cubicBezTo>
                  <a:cubicBezTo>
                    <a:pt x="141" y="101"/>
                    <a:pt x="140" y="100"/>
                    <a:pt x="138" y="99"/>
                  </a:cubicBezTo>
                  <a:cubicBezTo>
                    <a:pt x="55" y="24"/>
                    <a:pt x="55" y="24"/>
                    <a:pt x="55" y="24"/>
                  </a:cubicBezTo>
                  <a:cubicBezTo>
                    <a:pt x="53" y="22"/>
                    <a:pt x="49" y="22"/>
                    <a:pt x="47" y="24"/>
                  </a:cubicBezTo>
                  <a:cubicBezTo>
                    <a:pt x="44" y="28"/>
                    <a:pt x="44" y="28"/>
                    <a:pt x="44" y="28"/>
                  </a:cubicBezTo>
                  <a:cubicBezTo>
                    <a:pt x="36" y="21"/>
                    <a:pt x="36" y="21"/>
                    <a:pt x="36" y="21"/>
                  </a:cubicBezTo>
                  <a:cubicBezTo>
                    <a:pt x="37" y="19"/>
                    <a:pt x="37" y="19"/>
                    <a:pt x="37" y="19"/>
                  </a:cubicBezTo>
                  <a:cubicBezTo>
                    <a:pt x="43" y="13"/>
                    <a:pt x="44" y="7"/>
                    <a:pt x="40" y="4"/>
                  </a:cubicBezTo>
                  <a:cubicBezTo>
                    <a:pt x="36" y="0"/>
                    <a:pt x="30" y="2"/>
                    <a:pt x="25" y="8"/>
                  </a:cubicBezTo>
                  <a:cubicBezTo>
                    <a:pt x="6" y="29"/>
                    <a:pt x="6" y="29"/>
                    <a:pt x="6" y="29"/>
                  </a:cubicBezTo>
                  <a:cubicBezTo>
                    <a:pt x="1" y="35"/>
                    <a:pt x="0" y="41"/>
                    <a:pt x="3" y="44"/>
                  </a:cubicBezTo>
                  <a:cubicBezTo>
                    <a:pt x="7" y="48"/>
                    <a:pt x="13" y="46"/>
                    <a:pt x="18" y="40"/>
                  </a:cubicBezTo>
                  <a:cubicBezTo>
                    <a:pt x="20" y="39"/>
                    <a:pt x="20" y="39"/>
                    <a:pt x="20" y="39"/>
                  </a:cubicBezTo>
                  <a:cubicBezTo>
                    <a:pt x="27" y="46"/>
                    <a:pt x="27" y="46"/>
                    <a:pt x="27" y="46"/>
                  </a:cubicBezTo>
                  <a:cubicBezTo>
                    <a:pt x="24" y="49"/>
                    <a:pt x="24" y="49"/>
                    <a:pt x="24" y="49"/>
                  </a:cubicBezTo>
                  <a:cubicBezTo>
                    <a:pt x="22" y="51"/>
                    <a:pt x="22" y="55"/>
                    <a:pt x="25" y="57"/>
                  </a:cubicBezTo>
                  <a:cubicBezTo>
                    <a:pt x="108" y="133"/>
                    <a:pt x="108" y="133"/>
                    <a:pt x="108" y="133"/>
                  </a:cubicBezTo>
                  <a:cubicBezTo>
                    <a:pt x="112" y="136"/>
                    <a:pt x="126" y="132"/>
                    <a:pt x="126" y="132"/>
                  </a:cubicBezTo>
                  <a:cubicBezTo>
                    <a:pt x="128" y="131"/>
                    <a:pt x="131" y="130"/>
                    <a:pt x="133" y="128"/>
                  </a:cubicBezTo>
                  <a:cubicBezTo>
                    <a:pt x="172" y="163"/>
                    <a:pt x="172" y="163"/>
                    <a:pt x="172" y="163"/>
                  </a:cubicBezTo>
                  <a:cubicBezTo>
                    <a:pt x="173" y="164"/>
                    <a:pt x="175" y="164"/>
                    <a:pt x="176" y="163"/>
                  </a:cubicBezTo>
                  <a:cubicBezTo>
                    <a:pt x="176" y="162"/>
                    <a:pt x="176" y="161"/>
                    <a:pt x="175" y="160"/>
                  </a:cubicBezTo>
                  <a:close/>
                  <a:moveTo>
                    <a:pt x="133" y="116"/>
                  </a:moveTo>
                  <a:cubicBezTo>
                    <a:pt x="132" y="119"/>
                    <a:pt x="127" y="124"/>
                    <a:pt x="124" y="125"/>
                  </a:cubicBezTo>
                  <a:cubicBezTo>
                    <a:pt x="120" y="126"/>
                    <a:pt x="114" y="127"/>
                    <a:pt x="112" y="127"/>
                  </a:cubicBezTo>
                  <a:cubicBezTo>
                    <a:pt x="30" y="53"/>
                    <a:pt x="30" y="53"/>
                    <a:pt x="30" y="53"/>
                  </a:cubicBezTo>
                  <a:cubicBezTo>
                    <a:pt x="34" y="50"/>
                    <a:pt x="34" y="50"/>
                    <a:pt x="34" y="50"/>
                  </a:cubicBezTo>
                  <a:cubicBezTo>
                    <a:pt x="36" y="47"/>
                    <a:pt x="36" y="43"/>
                    <a:pt x="33" y="41"/>
                  </a:cubicBezTo>
                  <a:cubicBezTo>
                    <a:pt x="19" y="29"/>
                    <a:pt x="19" y="29"/>
                    <a:pt x="19" y="29"/>
                  </a:cubicBezTo>
                  <a:cubicBezTo>
                    <a:pt x="13" y="36"/>
                    <a:pt x="13" y="36"/>
                    <a:pt x="13" y="36"/>
                  </a:cubicBezTo>
                  <a:cubicBezTo>
                    <a:pt x="11" y="38"/>
                    <a:pt x="9" y="39"/>
                    <a:pt x="8" y="39"/>
                  </a:cubicBezTo>
                  <a:cubicBezTo>
                    <a:pt x="8" y="38"/>
                    <a:pt x="9" y="36"/>
                    <a:pt x="11" y="34"/>
                  </a:cubicBezTo>
                  <a:cubicBezTo>
                    <a:pt x="30" y="12"/>
                    <a:pt x="30" y="12"/>
                    <a:pt x="30" y="12"/>
                  </a:cubicBezTo>
                  <a:cubicBezTo>
                    <a:pt x="32" y="10"/>
                    <a:pt x="34" y="9"/>
                    <a:pt x="35" y="9"/>
                  </a:cubicBezTo>
                  <a:cubicBezTo>
                    <a:pt x="35" y="10"/>
                    <a:pt x="34" y="12"/>
                    <a:pt x="32" y="14"/>
                  </a:cubicBezTo>
                  <a:cubicBezTo>
                    <a:pt x="26" y="21"/>
                    <a:pt x="26" y="21"/>
                    <a:pt x="26" y="21"/>
                  </a:cubicBezTo>
                  <a:cubicBezTo>
                    <a:pt x="40" y="34"/>
                    <a:pt x="40" y="34"/>
                    <a:pt x="40" y="34"/>
                  </a:cubicBezTo>
                  <a:cubicBezTo>
                    <a:pt x="42" y="36"/>
                    <a:pt x="46" y="36"/>
                    <a:pt x="48" y="33"/>
                  </a:cubicBezTo>
                  <a:cubicBezTo>
                    <a:pt x="51" y="30"/>
                    <a:pt x="51" y="30"/>
                    <a:pt x="51" y="30"/>
                  </a:cubicBezTo>
                  <a:cubicBezTo>
                    <a:pt x="63" y="41"/>
                    <a:pt x="63" y="41"/>
                    <a:pt x="63" y="41"/>
                  </a:cubicBezTo>
                  <a:cubicBezTo>
                    <a:pt x="63" y="41"/>
                    <a:pt x="63" y="41"/>
                    <a:pt x="63" y="41"/>
                  </a:cubicBezTo>
                  <a:cubicBezTo>
                    <a:pt x="50" y="55"/>
                    <a:pt x="50" y="55"/>
                    <a:pt x="50" y="55"/>
                  </a:cubicBezTo>
                  <a:cubicBezTo>
                    <a:pt x="49" y="56"/>
                    <a:pt x="49" y="58"/>
                    <a:pt x="50" y="59"/>
                  </a:cubicBezTo>
                  <a:cubicBezTo>
                    <a:pt x="51" y="59"/>
                    <a:pt x="52" y="59"/>
                    <a:pt x="53" y="58"/>
                  </a:cubicBezTo>
                  <a:cubicBezTo>
                    <a:pt x="66" y="44"/>
                    <a:pt x="66" y="44"/>
                    <a:pt x="66" y="44"/>
                  </a:cubicBezTo>
                  <a:cubicBezTo>
                    <a:pt x="66" y="44"/>
                    <a:pt x="66" y="44"/>
                    <a:pt x="67" y="44"/>
                  </a:cubicBezTo>
                  <a:cubicBezTo>
                    <a:pt x="70" y="47"/>
                    <a:pt x="70" y="47"/>
                    <a:pt x="70" y="47"/>
                  </a:cubicBezTo>
                  <a:cubicBezTo>
                    <a:pt x="70" y="47"/>
                    <a:pt x="70" y="47"/>
                    <a:pt x="70" y="47"/>
                  </a:cubicBezTo>
                  <a:cubicBezTo>
                    <a:pt x="60" y="58"/>
                    <a:pt x="60" y="58"/>
                    <a:pt x="60" y="58"/>
                  </a:cubicBezTo>
                  <a:cubicBezTo>
                    <a:pt x="59" y="59"/>
                    <a:pt x="59" y="60"/>
                    <a:pt x="60" y="61"/>
                  </a:cubicBezTo>
                  <a:cubicBezTo>
                    <a:pt x="61" y="62"/>
                    <a:pt x="62" y="62"/>
                    <a:pt x="63" y="61"/>
                  </a:cubicBezTo>
                  <a:cubicBezTo>
                    <a:pt x="73" y="50"/>
                    <a:pt x="73" y="50"/>
                    <a:pt x="73" y="50"/>
                  </a:cubicBezTo>
                  <a:cubicBezTo>
                    <a:pt x="73" y="50"/>
                    <a:pt x="73" y="50"/>
                    <a:pt x="73" y="50"/>
                  </a:cubicBezTo>
                  <a:cubicBezTo>
                    <a:pt x="77" y="53"/>
                    <a:pt x="77" y="53"/>
                    <a:pt x="77" y="53"/>
                  </a:cubicBezTo>
                  <a:cubicBezTo>
                    <a:pt x="77" y="53"/>
                    <a:pt x="76" y="53"/>
                    <a:pt x="76" y="53"/>
                  </a:cubicBezTo>
                  <a:cubicBezTo>
                    <a:pt x="63" y="67"/>
                    <a:pt x="63" y="67"/>
                    <a:pt x="63" y="67"/>
                  </a:cubicBezTo>
                  <a:cubicBezTo>
                    <a:pt x="63" y="68"/>
                    <a:pt x="63" y="70"/>
                    <a:pt x="64" y="71"/>
                  </a:cubicBezTo>
                  <a:cubicBezTo>
                    <a:pt x="65" y="72"/>
                    <a:pt x="66" y="72"/>
                    <a:pt x="67" y="71"/>
                  </a:cubicBezTo>
                  <a:cubicBezTo>
                    <a:pt x="80" y="56"/>
                    <a:pt x="80" y="56"/>
                    <a:pt x="80" y="56"/>
                  </a:cubicBezTo>
                  <a:cubicBezTo>
                    <a:pt x="80" y="56"/>
                    <a:pt x="80" y="56"/>
                    <a:pt x="80" y="56"/>
                  </a:cubicBezTo>
                  <a:cubicBezTo>
                    <a:pt x="83" y="59"/>
                    <a:pt x="83" y="59"/>
                    <a:pt x="83" y="59"/>
                  </a:cubicBezTo>
                  <a:cubicBezTo>
                    <a:pt x="83" y="59"/>
                    <a:pt x="83" y="59"/>
                    <a:pt x="83" y="59"/>
                  </a:cubicBezTo>
                  <a:cubicBezTo>
                    <a:pt x="79" y="64"/>
                    <a:pt x="79" y="64"/>
                    <a:pt x="79" y="64"/>
                  </a:cubicBezTo>
                  <a:cubicBezTo>
                    <a:pt x="79" y="64"/>
                    <a:pt x="79" y="64"/>
                    <a:pt x="78" y="64"/>
                  </a:cubicBezTo>
                  <a:cubicBezTo>
                    <a:pt x="68" y="76"/>
                    <a:pt x="68" y="76"/>
                    <a:pt x="68" y="76"/>
                  </a:cubicBezTo>
                  <a:cubicBezTo>
                    <a:pt x="67" y="77"/>
                    <a:pt x="66" y="79"/>
                    <a:pt x="68" y="80"/>
                  </a:cubicBezTo>
                  <a:cubicBezTo>
                    <a:pt x="106" y="115"/>
                    <a:pt x="106" y="115"/>
                    <a:pt x="106" y="115"/>
                  </a:cubicBezTo>
                  <a:cubicBezTo>
                    <a:pt x="106" y="115"/>
                    <a:pt x="106" y="115"/>
                    <a:pt x="106" y="115"/>
                  </a:cubicBezTo>
                  <a:cubicBezTo>
                    <a:pt x="107" y="117"/>
                    <a:pt x="107" y="117"/>
                    <a:pt x="107" y="117"/>
                  </a:cubicBezTo>
                  <a:cubicBezTo>
                    <a:pt x="107" y="117"/>
                    <a:pt x="107" y="117"/>
                    <a:pt x="107" y="117"/>
                  </a:cubicBezTo>
                  <a:cubicBezTo>
                    <a:pt x="115" y="123"/>
                    <a:pt x="115" y="123"/>
                    <a:pt x="115" y="123"/>
                  </a:cubicBezTo>
                  <a:cubicBezTo>
                    <a:pt x="115" y="123"/>
                    <a:pt x="121" y="123"/>
                    <a:pt x="125" y="119"/>
                  </a:cubicBezTo>
                  <a:cubicBezTo>
                    <a:pt x="130" y="114"/>
                    <a:pt x="130" y="107"/>
                    <a:pt x="130" y="107"/>
                  </a:cubicBezTo>
                  <a:cubicBezTo>
                    <a:pt x="122" y="100"/>
                    <a:pt x="122" y="100"/>
                    <a:pt x="122" y="100"/>
                  </a:cubicBezTo>
                  <a:cubicBezTo>
                    <a:pt x="122" y="100"/>
                    <a:pt x="122" y="100"/>
                    <a:pt x="122" y="100"/>
                  </a:cubicBezTo>
                  <a:cubicBezTo>
                    <a:pt x="121" y="99"/>
                    <a:pt x="121" y="99"/>
                    <a:pt x="121" y="99"/>
                  </a:cubicBezTo>
                  <a:cubicBezTo>
                    <a:pt x="84" y="65"/>
                    <a:pt x="84" y="65"/>
                    <a:pt x="84" y="65"/>
                  </a:cubicBezTo>
                  <a:cubicBezTo>
                    <a:pt x="87" y="62"/>
                    <a:pt x="87" y="62"/>
                    <a:pt x="87" y="62"/>
                  </a:cubicBezTo>
                  <a:cubicBezTo>
                    <a:pt x="87" y="62"/>
                    <a:pt x="87" y="62"/>
                    <a:pt x="87" y="62"/>
                  </a:cubicBezTo>
                  <a:cubicBezTo>
                    <a:pt x="133" y="104"/>
                    <a:pt x="133" y="104"/>
                    <a:pt x="133" y="104"/>
                  </a:cubicBezTo>
                  <a:cubicBezTo>
                    <a:pt x="134" y="108"/>
                    <a:pt x="134" y="110"/>
                    <a:pt x="133" y="116"/>
                  </a:cubicBezTo>
                  <a:close/>
                  <a:moveTo>
                    <a:pt x="116" y="116"/>
                  </a:moveTo>
                  <a:cubicBezTo>
                    <a:pt x="117" y="117"/>
                    <a:pt x="117" y="118"/>
                    <a:pt x="116" y="118"/>
                  </a:cubicBezTo>
                  <a:cubicBezTo>
                    <a:pt x="116" y="119"/>
                    <a:pt x="116" y="119"/>
                    <a:pt x="115" y="119"/>
                  </a:cubicBezTo>
                  <a:cubicBezTo>
                    <a:pt x="115" y="119"/>
                    <a:pt x="114" y="119"/>
                    <a:pt x="114" y="118"/>
                  </a:cubicBezTo>
                  <a:cubicBezTo>
                    <a:pt x="77" y="84"/>
                    <a:pt x="77" y="84"/>
                    <a:pt x="77" y="84"/>
                  </a:cubicBezTo>
                  <a:cubicBezTo>
                    <a:pt x="77" y="84"/>
                    <a:pt x="77" y="82"/>
                    <a:pt x="77" y="82"/>
                  </a:cubicBezTo>
                  <a:cubicBezTo>
                    <a:pt x="78" y="81"/>
                    <a:pt x="79" y="81"/>
                    <a:pt x="79" y="82"/>
                  </a:cubicBezTo>
                  <a:lnTo>
                    <a:pt x="116" y="116"/>
                  </a:lnTo>
                  <a:close/>
                  <a:moveTo>
                    <a:pt x="116" y="116"/>
                  </a:moveTo>
                  <a:cubicBezTo>
                    <a:pt x="116" y="116"/>
                    <a:pt x="116" y="116"/>
                    <a:pt x="116" y="116"/>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6" name="组合 5">
            <a:extLst>
              <a:ext uri="{FF2B5EF4-FFF2-40B4-BE49-F238E27FC236}">
                <a16:creationId xmlns="" xmlns:a16="http://schemas.microsoft.com/office/drawing/2014/main" id="{B01FB4F6-2189-4D64-B93D-769AFDD994A8}"/>
              </a:ext>
            </a:extLst>
          </p:cNvPr>
          <p:cNvGrpSpPr/>
          <p:nvPr/>
        </p:nvGrpSpPr>
        <p:grpSpPr>
          <a:xfrm>
            <a:off x="7182417" y="4433996"/>
            <a:ext cx="518462" cy="518462"/>
            <a:chOff x="7131568" y="4480079"/>
            <a:chExt cx="518462" cy="518462"/>
          </a:xfrm>
        </p:grpSpPr>
        <p:sp>
          <p:nvSpPr>
            <p:cNvPr id="176" name="椭圆 175">
              <a:extLst>
                <a:ext uri="{FF2B5EF4-FFF2-40B4-BE49-F238E27FC236}">
                  <a16:creationId xmlns="" xmlns:a16="http://schemas.microsoft.com/office/drawing/2014/main" id="{1BD88F05-44B9-4E19-A76E-26781790E909}"/>
                </a:ext>
              </a:extLst>
            </p:cNvPr>
            <p:cNvSpPr/>
            <p:nvPr/>
          </p:nvSpPr>
          <p:spPr>
            <a:xfrm rot="8119149">
              <a:off x="7131568" y="4480079"/>
              <a:ext cx="518462" cy="518462"/>
            </a:xfrm>
            <a:prstGeom prst="ellipse">
              <a:avLst/>
            </a:prstGeom>
            <a:blipFill dpi="0" rotWithShape="1">
              <a:blip r:embed="rId6"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181" name="Group 145">
              <a:extLst>
                <a:ext uri="{FF2B5EF4-FFF2-40B4-BE49-F238E27FC236}">
                  <a16:creationId xmlns="" xmlns:a16="http://schemas.microsoft.com/office/drawing/2014/main" id="{E420E1AC-A48B-47F4-ABBB-B12D375E35AF}"/>
                </a:ext>
              </a:extLst>
            </p:cNvPr>
            <p:cNvGrpSpPr/>
            <p:nvPr/>
          </p:nvGrpSpPr>
          <p:grpSpPr>
            <a:xfrm>
              <a:off x="7228762" y="4583031"/>
              <a:ext cx="339192" cy="327809"/>
              <a:chOff x="8048625" y="3005138"/>
              <a:chExt cx="473076" cy="457200"/>
            </a:xfrm>
            <a:solidFill>
              <a:schemeClr val="bg1"/>
            </a:solidFill>
          </p:grpSpPr>
          <p:sp>
            <p:nvSpPr>
              <p:cNvPr id="182" name="Freeform 81">
                <a:extLst>
                  <a:ext uri="{FF2B5EF4-FFF2-40B4-BE49-F238E27FC236}">
                    <a16:creationId xmlns="" xmlns:a16="http://schemas.microsoft.com/office/drawing/2014/main" id="{D58839CF-4E25-44E9-AE15-894D1748D69F}"/>
                  </a:ext>
                </a:extLst>
              </p:cNvPr>
              <p:cNvSpPr>
                <a:spLocks noEditPoints="1"/>
              </p:cNvSpPr>
              <p:nvPr/>
            </p:nvSpPr>
            <p:spPr bwMode="auto">
              <a:xfrm>
                <a:off x="8148638" y="3338513"/>
                <a:ext cx="373063" cy="123825"/>
              </a:xfrm>
              <a:custGeom>
                <a:avLst/>
                <a:gdLst/>
                <a:ahLst/>
                <a:cxnLst>
                  <a:cxn ang="0">
                    <a:pos x="128" y="2"/>
                  </a:cxn>
                  <a:cxn ang="0">
                    <a:pos x="65" y="24"/>
                  </a:cxn>
                  <a:cxn ang="0">
                    <a:pos x="1" y="2"/>
                  </a:cxn>
                  <a:cxn ang="0">
                    <a:pos x="0" y="2"/>
                  </a:cxn>
                  <a:cxn ang="0">
                    <a:pos x="0" y="16"/>
                  </a:cxn>
                  <a:cxn ang="0">
                    <a:pos x="65" y="43"/>
                  </a:cxn>
                  <a:cxn ang="0">
                    <a:pos x="129" y="16"/>
                  </a:cxn>
                  <a:cxn ang="0">
                    <a:pos x="129" y="2"/>
                  </a:cxn>
                  <a:cxn ang="0">
                    <a:pos x="128" y="2"/>
                  </a:cxn>
                  <a:cxn ang="0">
                    <a:pos x="128" y="2"/>
                  </a:cxn>
                  <a:cxn ang="0">
                    <a:pos x="128" y="2"/>
                  </a:cxn>
                </a:cxnLst>
                <a:rect l="0" t="0" r="r" b="b"/>
                <a:pathLst>
                  <a:path w="129" h="43">
                    <a:moveTo>
                      <a:pt x="128" y="2"/>
                    </a:moveTo>
                    <a:cubicBezTo>
                      <a:pt x="124" y="15"/>
                      <a:pt x="96" y="24"/>
                      <a:pt x="65" y="24"/>
                    </a:cubicBezTo>
                    <a:cubicBezTo>
                      <a:pt x="34" y="24"/>
                      <a:pt x="6" y="15"/>
                      <a:pt x="1" y="2"/>
                    </a:cubicBezTo>
                    <a:cubicBezTo>
                      <a:pt x="0" y="0"/>
                      <a:pt x="0" y="0"/>
                      <a:pt x="0" y="2"/>
                    </a:cubicBezTo>
                    <a:cubicBezTo>
                      <a:pt x="0" y="16"/>
                      <a:pt x="0" y="16"/>
                      <a:pt x="0" y="16"/>
                    </a:cubicBezTo>
                    <a:cubicBezTo>
                      <a:pt x="0" y="31"/>
                      <a:pt x="31" y="43"/>
                      <a:pt x="65" y="43"/>
                    </a:cubicBezTo>
                    <a:cubicBezTo>
                      <a:pt x="99" y="43"/>
                      <a:pt x="129" y="31"/>
                      <a:pt x="129" y="16"/>
                    </a:cubicBezTo>
                    <a:cubicBezTo>
                      <a:pt x="129" y="2"/>
                      <a:pt x="129" y="2"/>
                      <a:pt x="129" y="2"/>
                    </a:cubicBezTo>
                    <a:cubicBezTo>
                      <a:pt x="129" y="0"/>
                      <a:pt x="129" y="0"/>
                      <a:pt x="128" y="2"/>
                    </a:cubicBezTo>
                    <a:close/>
                    <a:moveTo>
                      <a:pt x="128" y="2"/>
                    </a:moveTo>
                    <a:cubicBezTo>
                      <a:pt x="128" y="2"/>
                      <a:pt x="128" y="2"/>
                      <a:pt x="12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3" name="Freeform 82">
                <a:extLst>
                  <a:ext uri="{FF2B5EF4-FFF2-40B4-BE49-F238E27FC236}">
                    <a16:creationId xmlns="" xmlns:a16="http://schemas.microsoft.com/office/drawing/2014/main" id="{C176B096-3A3C-401A-92DC-AEDC0F32D153}"/>
                  </a:ext>
                </a:extLst>
              </p:cNvPr>
              <p:cNvSpPr>
                <a:spLocks noEditPoints="1"/>
              </p:cNvSpPr>
              <p:nvPr/>
            </p:nvSpPr>
            <p:spPr bwMode="auto">
              <a:xfrm>
                <a:off x="8229600" y="3268663"/>
                <a:ext cx="290513" cy="127000"/>
              </a:xfrm>
              <a:custGeom>
                <a:avLst/>
                <a:gdLst/>
                <a:ahLst/>
                <a:cxnLst>
                  <a:cxn ang="0">
                    <a:pos x="2" y="40"/>
                  </a:cxn>
                  <a:cxn ang="0">
                    <a:pos x="37" y="44"/>
                  </a:cxn>
                  <a:cxn ang="0">
                    <a:pos x="100" y="18"/>
                  </a:cxn>
                  <a:cxn ang="0">
                    <a:pos x="86" y="1"/>
                  </a:cxn>
                  <a:cxn ang="0">
                    <a:pos x="79" y="1"/>
                  </a:cxn>
                  <a:cxn ang="0">
                    <a:pos x="2" y="37"/>
                  </a:cxn>
                  <a:cxn ang="0">
                    <a:pos x="2" y="40"/>
                  </a:cxn>
                  <a:cxn ang="0">
                    <a:pos x="2" y="40"/>
                  </a:cxn>
                  <a:cxn ang="0">
                    <a:pos x="2" y="40"/>
                  </a:cxn>
                </a:cxnLst>
                <a:rect l="0" t="0" r="r" b="b"/>
                <a:pathLst>
                  <a:path w="100" h="44">
                    <a:moveTo>
                      <a:pt x="2" y="40"/>
                    </a:moveTo>
                    <a:cubicBezTo>
                      <a:pt x="12" y="43"/>
                      <a:pt x="24" y="44"/>
                      <a:pt x="37" y="44"/>
                    </a:cubicBezTo>
                    <a:cubicBezTo>
                      <a:pt x="72" y="44"/>
                      <a:pt x="100" y="32"/>
                      <a:pt x="100" y="18"/>
                    </a:cubicBezTo>
                    <a:cubicBezTo>
                      <a:pt x="100" y="11"/>
                      <a:pt x="95" y="6"/>
                      <a:pt x="86" y="1"/>
                    </a:cubicBezTo>
                    <a:cubicBezTo>
                      <a:pt x="84" y="0"/>
                      <a:pt x="81" y="0"/>
                      <a:pt x="79" y="1"/>
                    </a:cubicBezTo>
                    <a:cubicBezTo>
                      <a:pt x="2" y="37"/>
                      <a:pt x="2" y="37"/>
                      <a:pt x="2" y="37"/>
                    </a:cubicBezTo>
                    <a:cubicBezTo>
                      <a:pt x="0" y="38"/>
                      <a:pt x="0" y="39"/>
                      <a:pt x="2" y="40"/>
                    </a:cubicBezTo>
                    <a:close/>
                    <a:moveTo>
                      <a:pt x="2" y="40"/>
                    </a:moveTo>
                    <a:cubicBezTo>
                      <a:pt x="2" y="40"/>
                      <a:pt x="2" y="40"/>
                      <a:pt x="2" y="4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4" name="Freeform 83">
                <a:extLst>
                  <a:ext uri="{FF2B5EF4-FFF2-40B4-BE49-F238E27FC236}">
                    <a16:creationId xmlns="" xmlns:a16="http://schemas.microsoft.com/office/drawing/2014/main" id="{25A443B1-3342-4750-9BEF-86B611A1C9B6}"/>
                  </a:ext>
                </a:extLst>
              </p:cNvPr>
              <p:cNvSpPr>
                <a:spLocks noEditPoints="1"/>
              </p:cNvSpPr>
              <p:nvPr/>
            </p:nvSpPr>
            <p:spPr bwMode="auto">
              <a:xfrm>
                <a:off x="8151813" y="3241675"/>
                <a:ext cx="284163" cy="125413"/>
              </a:xfrm>
              <a:custGeom>
                <a:avLst/>
                <a:gdLst/>
                <a:ahLst/>
                <a:cxnLst>
                  <a:cxn ang="0">
                    <a:pos x="0" y="27"/>
                  </a:cxn>
                  <a:cxn ang="0">
                    <a:pos x="12" y="42"/>
                  </a:cxn>
                  <a:cxn ang="0">
                    <a:pos x="19" y="42"/>
                  </a:cxn>
                  <a:cxn ang="0">
                    <a:pos x="96" y="7"/>
                  </a:cxn>
                  <a:cxn ang="0">
                    <a:pos x="96" y="4"/>
                  </a:cxn>
                  <a:cxn ang="0">
                    <a:pos x="64" y="0"/>
                  </a:cxn>
                  <a:cxn ang="0">
                    <a:pos x="0" y="27"/>
                  </a:cxn>
                  <a:cxn ang="0">
                    <a:pos x="0" y="27"/>
                  </a:cxn>
                  <a:cxn ang="0">
                    <a:pos x="0" y="27"/>
                  </a:cxn>
                </a:cxnLst>
                <a:rect l="0" t="0" r="r" b="b"/>
                <a:pathLst>
                  <a:path w="98" h="43">
                    <a:moveTo>
                      <a:pt x="0" y="27"/>
                    </a:moveTo>
                    <a:cubicBezTo>
                      <a:pt x="0" y="32"/>
                      <a:pt x="5" y="38"/>
                      <a:pt x="12" y="42"/>
                    </a:cubicBezTo>
                    <a:cubicBezTo>
                      <a:pt x="14" y="43"/>
                      <a:pt x="17" y="43"/>
                      <a:pt x="19" y="42"/>
                    </a:cubicBezTo>
                    <a:cubicBezTo>
                      <a:pt x="96" y="7"/>
                      <a:pt x="96" y="7"/>
                      <a:pt x="96" y="7"/>
                    </a:cubicBezTo>
                    <a:cubicBezTo>
                      <a:pt x="98" y="6"/>
                      <a:pt x="98" y="4"/>
                      <a:pt x="96" y="4"/>
                    </a:cubicBezTo>
                    <a:cubicBezTo>
                      <a:pt x="86" y="2"/>
                      <a:pt x="75" y="0"/>
                      <a:pt x="64" y="0"/>
                    </a:cubicBezTo>
                    <a:cubicBezTo>
                      <a:pt x="29" y="0"/>
                      <a:pt x="0" y="12"/>
                      <a:pt x="0" y="27"/>
                    </a:cubicBezTo>
                    <a:close/>
                    <a:moveTo>
                      <a:pt x="0" y="27"/>
                    </a:moveTo>
                    <a:cubicBezTo>
                      <a:pt x="0" y="27"/>
                      <a:pt x="0" y="27"/>
                      <a:pt x="0" y="2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5" name="Freeform 84">
                <a:extLst>
                  <a:ext uri="{FF2B5EF4-FFF2-40B4-BE49-F238E27FC236}">
                    <a16:creationId xmlns="" xmlns:a16="http://schemas.microsoft.com/office/drawing/2014/main" id="{330BB956-CEE3-45C4-B8B3-119C72450E1F}"/>
                  </a:ext>
                </a:extLst>
              </p:cNvPr>
              <p:cNvSpPr>
                <a:spLocks noEditPoints="1"/>
              </p:cNvSpPr>
              <p:nvPr/>
            </p:nvSpPr>
            <p:spPr bwMode="auto">
              <a:xfrm>
                <a:off x="8228013" y="3005138"/>
                <a:ext cx="155575" cy="236538"/>
              </a:xfrm>
              <a:custGeom>
                <a:avLst/>
                <a:gdLst/>
                <a:ahLst/>
                <a:cxnLst>
                  <a:cxn ang="0">
                    <a:pos x="3" y="81"/>
                  </a:cxn>
                  <a:cxn ang="0">
                    <a:pos x="41" y="77"/>
                  </a:cxn>
                  <a:cxn ang="0">
                    <a:pos x="48" y="77"/>
                  </a:cxn>
                  <a:cxn ang="0">
                    <a:pos x="52" y="74"/>
                  </a:cxn>
                  <a:cxn ang="0">
                    <a:pos x="54" y="58"/>
                  </a:cxn>
                  <a:cxn ang="0">
                    <a:pos x="4" y="0"/>
                  </a:cxn>
                  <a:cxn ang="0">
                    <a:pos x="0" y="4"/>
                  </a:cxn>
                  <a:cxn ang="0">
                    <a:pos x="0" y="79"/>
                  </a:cxn>
                  <a:cxn ang="0">
                    <a:pos x="3" y="81"/>
                  </a:cxn>
                  <a:cxn ang="0">
                    <a:pos x="3" y="81"/>
                  </a:cxn>
                  <a:cxn ang="0">
                    <a:pos x="3" y="81"/>
                  </a:cxn>
                </a:cxnLst>
                <a:rect l="0" t="0" r="r" b="b"/>
                <a:pathLst>
                  <a:path w="54" h="82">
                    <a:moveTo>
                      <a:pt x="3" y="81"/>
                    </a:moveTo>
                    <a:cubicBezTo>
                      <a:pt x="14" y="79"/>
                      <a:pt x="27" y="77"/>
                      <a:pt x="41" y="77"/>
                    </a:cubicBezTo>
                    <a:cubicBezTo>
                      <a:pt x="43" y="77"/>
                      <a:pt x="46" y="77"/>
                      <a:pt x="48" y="77"/>
                    </a:cubicBezTo>
                    <a:cubicBezTo>
                      <a:pt x="50" y="77"/>
                      <a:pt x="51" y="76"/>
                      <a:pt x="52" y="74"/>
                    </a:cubicBezTo>
                    <a:cubicBezTo>
                      <a:pt x="54" y="69"/>
                      <a:pt x="54" y="64"/>
                      <a:pt x="54" y="58"/>
                    </a:cubicBezTo>
                    <a:cubicBezTo>
                      <a:pt x="54" y="28"/>
                      <a:pt x="32" y="4"/>
                      <a:pt x="4" y="0"/>
                    </a:cubicBezTo>
                    <a:cubicBezTo>
                      <a:pt x="2" y="0"/>
                      <a:pt x="0" y="2"/>
                      <a:pt x="0" y="4"/>
                    </a:cubicBezTo>
                    <a:cubicBezTo>
                      <a:pt x="0" y="79"/>
                      <a:pt x="0" y="79"/>
                      <a:pt x="0" y="79"/>
                    </a:cubicBezTo>
                    <a:cubicBezTo>
                      <a:pt x="0" y="81"/>
                      <a:pt x="1" y="82"/>
                      <a:pt x="3" y="81"/>
                    </a:cubicBezTo>
                    <a:close/>
                    <a:moveTo>
                      <a:pt x="3" y="81"/>
                    </a:moveTo>
                    <a:cubicBezTo>
                      <a:pt x="3" y="81"/>
                      <a:pt x="3" y="81"/>
                      <a:pt x="3" y="8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6" name="Freeform 85">
                <a:extLst>
                  <a:ext uri="{FF2B5EF4-FFF2-40B4-BE49-F238E27FC236}">
                    <a16:creationId xmlns="" xmlns:a16="http://schemas.microsoft.com/office/drawing/2014/main" id="{12E6F4F1-CF65-4F83-8489-1295EC7F0530}"/>
                  </a:ext>
                </a:extLst>
              </p:cNvPr>
              <p:cNvSpPr>
                <a:spLocks noEditPoints="1"/>
              </p:cNvSpPr>
              <p:nvPr/>
            </p:nvSpPr>
            <p:spPr bwMode="auto">
              <a:xfrm>
                <a:off x="8048625" y="3005138"/>
                <a:ext cx="155575" cy="312738"/>
              </a:xfrm>
              <a:custGeom>
                <a:avLst/>
                <a:gdLst/>
                <a:ahLst/>
                <a:cxnLst>
                  <a:cxn ang="0">
                    <a:pos x="51" y="86"/>
                  </a:cxn>
                  <a:cxn ang="0">
                    <a:pos x="54" y="81"/>
                  </a:cxn>
                  <a:cxn ang="0">
                    <a:pos x="54" y="4"/>
                  </a:cxn>
                  <a:cxn ang="0">
                    <a:pos x="51" y="0"/>
                  </a:cxn>
                  <a:cxn ang="0">
                    <a:pos x="0" y="58"/>
                  </a:cxn>
                  <a:cxn ang="0">
                    <a:pos x="27" y="107"/>
                  </a:cxn>
                  <a:cxn ang="0">
                    <a:pos x="29" y="108"/>
                  </a:cxn>
                  <a:cxn ang="0">
                    <a:pos x="29" y="108"/>
                  </a:cxn>
                  <a:cxn ang="0">
                    <a:pos x="51" y="86"/>
                  </a:cxn>
                  <a:cxn ang="0">
                    <a:pos x="51" y="86"/>
                  </a:cxn>
                  <a:cxn ang="0">
                    <a:pos x="51" y="86"/>
                  </a:cxn>
                </a:cxnLst>
                <a:rect l="0" t="0" r="r" b="b"/>
                <a:pathLst>
                  <a:path w="54" h="108">
                    <a:moveTo>
                      <a:pt x="51" y="86"/>
                    </a:moveTo>
                    <a:cubicBezTo>
                      <a:pt x="53" y="85"/>
                      <a:pt x="54" y="83"/>
                      <a:pt x="54" y="81"/>
                    </a:cubicBezTo>
                    <a:cubicBezTo>
                      <a:pt x="54" y="4"/>
                      <a:pt x="54" y="4"/>
                      <a:pt x="54" y="4"/>
                    </a:cubicBezTo>
                    <a:cubicBezTo>
                      <a:pt x="54" y="2"/>
                      <a:pt x="53" y="0"/>
                      <a:pt x="51" y="0"/>
                    </a:cubicBezTo>
                    <a:cubicBezTo>
                      <a:pt x="22" y="4"/>
                      <a:pt x="0" y="28"/>
                      <a:pt x="0" y="58"/>
                    </a:cubicBezTo>
                    <a:cubicBezTo>
                      <a:pt x="0" y="78"/>
                      <a:pt x="11" y="96"/>
                      <a:pt x="27" y="107"/>
                    </a:cubicBezTo>
                    <a:cubicBezTo>
                      <a:pt x="28" y="108"/>
                      <a:pt x="29" y="108"/>
                      <a:pt x="29" y="108"/>
                    </a:cubicBezTo>
                    <a:cubicBezTo>
                      <a:pt x="29" y="108"/>
                      <a:pt x="29" y="108"/>
                      <a:pt x="29" y="108"/>
                    </a:cubicBezTo>
                    <a:cubicBezTo>
                      <a:pt x="29" y="99"/>
                      <a:pt x="38" y="91"/>
                      <a:pt x="51" y="86"/>
                    </a:cubicBezTo>
                    <a:close/>
                    <a:moveTo>
                      <a:pt x="51" y="86"/>
                    </a:moveTo>
                    <a:cubicBezTo>
                      <a:pt x="51" y="86"/>
                      <a:pt x="51" y="86"/>
                      <a:pt x="51"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grpSp>
        <p:nvGrpSpPr>
          <p:cNvPr id="14" name="组合 13">
            <a:extLst>
              <a:ext uri="{FF2B5EF4-FFF2-40B4-BE49-F238E27FC236}">
                <a16:creationId xmlns="" xmlns:a16="http://schemas.microsoft.com/office/drawing/2014/main" id="{5B398370-7AA5-4D45-8FF6-F1A7AB69DD1F}"/>
              </a:ext>
            </a:extLst>
          </p:cNvPr>
          <p:cNvGrpSpPr/>
          <p:nvPr/>
        </p:nvGrpSpPr>
        <p:grpSpPr>
          <a:xfrm>
            <a:off x="4489418" y="1976034"/>
            <a:ext cx="518462" cy="518462"/>
            <a:chOff x="4514273" y="1993773"/>
            <a:chExt cx="518462" cy="518462"/>
          </a:xfrm>
        </p:grpSpPr>
        <p:sp>
          <p:nvSpPr>
            <p:cNvPr id="177" name="椭圆 176">
              <a:extLst>
                <a:ext uri="{FF2B5EF4-FFF2-40B4-BE49-F238E27FC236}">
                  <a16:creationId xmlns="" xmlns:a16="http://schemas.microsoft.com/office/drawing/2014/main" id="{32CA7BE0-A206-4460-B2D2-3E2CD2B317E2}"/>
                </a:ext>
              </a:extLst>
            </p:cNvPr>
            <p:cNvSpPr/>
            <p:nvPr/>
          </p:nvSpPr>
          <p:spPr>
            <a:xfrm rot="18842553" flipH="1">
              <a:off x="4514273" y="1993773"/>
              <a:ext cx="518462" cy="518462"/>
            </a:xfrm>
            <a:prstGeom prst="ellipse">
              <a:avLst/>
            </a:prstGeom>
            <a:blipFill dpi="0" rotWithShape="1">
              <a:blip r:embed="rId7" cstate="email">
                <a:extLst>
                  <a:ext uri="{28A0092B-C50C-407E-A947-70E740481C1C}">
                    <a14:useLocalDpi xmlns:a14="http://schemas.microsoft.com/office/drawing/2010/main"/>
                  </a:ext>
                </a:extLst>
              </a:blip>
              <a:srcRect/>
              <a:tile tx="-184150" ty="-158750" sx="100000" sy="97000" flip="none" algn="tl"/>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94" name="Group 49">
              <a:extLst>
                <a:ext uri="{FF2B5EF4-FFF2-40B4-BE49-F238E27FC236}">
                  <a16:creationId xmlns="" xmlns:a16="http://schemas.microsoft.com/office/drawing/2014/main" id="{EC571A91-4C71-48B2-8616-2896E24F959C}"/>
                </a:ext>
              </a:extLst>
            </p:cNvPr>
            <p:cNvGrpSpPr/>
            <p:nvPr/>
          </p:nvGrpSpPr>
          <p:grpSpPr>
            <a:xfrm>
              <a:off x="4624048" y="2101706"/>
              <a:ext cx="305902" cy="302595"/>
              <a:chOff x="1504950" y="3868738"/>
              <a:chExt cx="293688" cy="290513"/>
            </a:xfrm>
            <a:solidFill>
              <a:schemeClr val="bg1"/>
            </a:solidFill>
          </p:grpSpPr>
          <p:sp>
            <p:nvSpPr>
              <p:cNvPr id="195" name="Freeform 33">
                <a:extLst>
                  <a:ext uri="{FF2B5EF4-FFF2-40B4-BE49-F238E27FC236}">
                    <a16:creationId xmlns="" xmlns:a16="http://schemas.microsoft.com/office/drawing/2014/main" id="{3D621D73-A134-4A34-8304-BD68FC7043CB}"/>
                  </a:ext>
                </a:extLst>
              </p:cNvPr>
              <p:cNvSpPr>
                <a:spLocks/>
              </p:cNvSpPr>
              <p:nvPr/>
            </p:nvSpPr>
            <p:spPr bwMode="auto">
              <a:xfrm>
                <a:off x="1504950" y="3868738"/>
                <a:ext cx="138113" cy="134938"/>
              </a:xfrm>
              <a:custGeom>
                <a:avLst/>
                <a:gdLst/>
                <a:ahLst/>
                <a:cxnLst>
                  <a:cxn ang="0">
                    <a:pos x="9" y="8"/>
                  </a:cxn>
                  <a:cxn ang="0">
                    <a:pos x="9" y="37"/>
                  </a:cxn>
                  <a:cxn ang="0">
                    <a:pos x="17" y="46"/>
                  </a:cxn>
                  <a:cxn ang="0">
                    <a:pos x="47" y="17"/>
                  </a:cxn>
                  <a:cxn ang="0">
                    <a:pos x="38" y="8"/>
                  </a:cxn>
                  <a:cxn ang="0">
                    <a:pos x="9" y="8"/>
                  </a:cxn>
                </a:cxnLst>
                <a:rect l="0" t="0" r="r" b="b"/>
                <a:pathLst>
                  <a:path w="47" h="46">
                    <a:moveTo>
                      <a:pt x="9" y="8"/>
                    </a:moveTo>
                    <a:cubicBezTo>
                      <a:pt x="1" y="16"/>
                      <a:pt x="0" y="29"/>
                      <a:pt x="9" y="37"/>
                    </a:cubicBezTo>
                    <a:cubicBezTo>
                      <a:pt x="17" y="46"/>
                      <a:pt x="17" y="46"/>
                      <a:pt x="17" y="46"/>
                    </a:cubicBezTo>
                    <a:cubicBezTo>
                      <a:pt x="47" y="17"/>
                      <a:pt x="47" y="17"/>
                      <a:pt x="47" y="17"/>
                    </a:cubicBezTo>
                    <a:cubicBezTo>
                      <a:pt x="38" y="8"/>
                      <a:pt x="38" y="8"/>
                      <a:pt x="38" y="8"/>
                    </a:cubicBezTo>
                    <a:cubicBezTo>
                      <a:pt x="30" y="0"/>
                      <a:pt x="17" y="0"/>
                      <a:pt x="9" y="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96" name="Freeform 34">
                <a:extLst>
                  <a:ext uri="{FF2B5EF4-FFF2-40B4-BE49-F238E27FC236}">
                    <a16:creationId xmlns="" xmlns:a16="http://schemas.microsoft.com/office/drawing/2014/main" id="{CC8A929F-28CA-4DA1-9670-B95FF7799EC4}"/>
                  </a:ext>
                </a:extLst>
              </p:cNvPr>
              <p:cNvSpPr>
                <a:spLocks/>
              </p:cNvSpPr>
              <p:nvPr/>
            </p:nvSpPr>
            <p:spPr bwMode="auto">
              <a:xfrm>
                <a:off x="1654175" y="4021138"/>
                <a:ext cx="131763" cy="138113"/>
              </a:xfrm>
              <a:custGeom>
                <a:avLst/>
                <a:gdLst/>
                <a:ahLst/>
                <a:cxnLst>
                  <a:cxn ang="0">
                    <a:pos x="30" y="0"/>
                  </a:cxn>
                  <a:cxn ang="0">
                    <a:pos x="0" y="29"/>
                  </a:cxn>
                  <a:cxn ang="0">
                    <a:pos x="10" y="38"/>
                  </a:cxn>
                  <a:cxn ang="0">
                    <a:pos x="39" y="39"/>
                  </a:cxn>
                  <a:cxn ang="0">
                    <a:pos x="45" y="24"/>
                  </a:cxn>
                  <a:cxn ang="0">
                    <a:pos x="39" y="9"/>
                  </a:cxn>
                  <a:cxn ang="0">
                    <a:pos x="30" y="0"/>
                  </a:cxn>
                </a:cxnLst>
                <a:rect l="0" t="0" r="r" b="b"/>
                <a:pathLst>
                  <a:path w="45" h="47">
                    <a:moveTo>
                      <a:pt x="30" y="0"/>
                    </a:moveTo>
                    <a:cubicBezTo>
                      <a:pt x="0" y="29"/>
                      <a:pt x="0" y="29"/>
                      <a:pt x="0" y="29"/>
                    </a:cubicBezTo>
                    <a:cubicBezTo>
                      <a:pt x="10" y="38"/>
                      <a:pt x="10" y="38"/>
                      <a:pt x="10" y="38"/>
                    </a:cubicBezTo>
                    <a:cubicBezTo>
                      <a:pt x="18" y="47"/>
                      <a:pt x="31" y="47"/>
                      <a:pt x="39" y="39"/>
                    </a:cubicBezTo>
                    <a:cubicBezTo>
                      <a:pt x="43" y="35"/>
                      <a:pt x="45" y="29"/>
                      <a:pt x="45" y="24"/>
                    </a:cubicBezTo>
                    <a:cubicBezTo>
                      <a:pt x="45" y="19"/>
                      <a:pt x="43" y="13"/>
                      <a:pt x="39" y="9"/>
                    </a:cubicBezTo>
                    <a:lnTo>
                      <a:pt x="3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97" name="Freeform 35">
                <a:extLst>
                  <a:ext uri="{FF2B5EF4-FFF2-40B4-BE49-F238E27FC236}">
                    <a16:creationId xmlns="" xmlns:a16="http://schemas.microsoft.com/office/drawing/2014/main" id="{3F3CEF04-DCD2-475E-880C-D72AC80B55F3}"/>
                  </a:ext>
                </a:extLst>
              </p:cNvPr>
              <p:cNvSpPr>
                <a:spLocks noEditPoints="1"/>
              </p:cNvSpPr>
              <p:nvPr/>
            </p:nvSpPr>
            <p:spPr bwMode="auto">
              <a:xfrm>
                <a:off x="1504950" y="3868738"/>
                <a:ext cx="293688" cy="279400"/>
              </a:xfrm>
              <a:custGeom>
                <a:avLst/>
                <a:gdLst/>
                <a:ahLst/>
                <a:cxnLst>
                  <a:cxn ang="0">
                    <a:pos x="9" y="60"/>
                  </a:cxn>
                  <a:cxn ang="0">
                    <a:pos x="23" y="95"/>
                  </a:cxn>
                  <a:cxn ang="0">
                    <a:pos x="91" y="37"/>
                  </a:cxn>
                  <a:cxn ang="0">
                    <a:pos x="62" y="8"/>
                  </a:cxn>
                  <a:cxn ang="0">
                    <a:pos x="68" y="20"/>
                  </a:cxn>
                  <a:cxn ang="0">
                    <a:pos x="62" y="20"/>
                  </a:cxn>
                  <a:cxn ang="0">
                    <a:pos x="14" y="85"/>
                  </a:cxn>
                  <a:cxn ang="0">
                    <a:pos x="14" y="80"/>
                  </a:cxn>
                  <a:cxn ang="0">
                    <a:pos x="14" y="85"/>
                  </a:cxn>
                  <a:cxn ang="0">
                    <a:pos x="15" y="74"/>
                  </a:cxn>
                  <a:cxn ang="0">
                    <a:pos x="20" y="75"/>
                  </a:cxn>
                  <a:cxn ang="0">
                    <a:pos x="19" y="68"/>
                  </a:cxn>
                  <a:cxn ang="0">
                    <a:pos x="19" y="63"/>
                  </a:cxn>
                  <a:cxn ang="0">
                    <a:pos x="19" y="68"/>
                  </a:cxn>
                  <a:cxn ang="0">
                    <a:pos x="21" y="82"/>
                  </a:cxn>
                  <a:cxn ang="0">
                    <a:pos x="27" y="82"/>
                  </a:cxn>
                  <a:cxn ang="0">
                    <a:pos x="26" y="75"/>
                  </a:cxn>
                  <a:cxn ang="0">
                    <a:pos x="26" y="70"/>
                  </a:cxn>
                  <a:cxn ang="0">
                    <a:pos x="26" y="75"/>
                  </a:cxn>
                  <a:cxn ang="0">
                    <a:pos x="30" y="80"/>
                  </a:cxn>
                  <a:cxn ang="0">
                    <a:pos x="35" y="80"/>
                  </a:cxn>
                  <a:cxn ang="0">
                    <a:pos x="65" y="53"/>
                  </a:cxn>
                  <a:cxn ang="0">
                    <a:pos x="36" y="62"/>
                  </a:cxn>
                  <a:cxn ang="0">
                    <a:pos x="36" y="43"/>
                  </a:cxn>
                  <a:cxn ang="0">
                    <a:pos x="64" y="34"/>
                  </a:cxn>
                  <a:cxn ang="0">
                    <a:pos x="65" y="53"/>
                  </a:cxn>
                  <a:cxn ang="0">
                    <a:pos x="69" y="27"/>
                  </a:cxn>
                  <a:cxn ang="0">
                    <a:pos x="74" y="27"/>
                  </a:cxn>
                  <a:cxn ang="0">
                    <a:pos x="72" y="19"/>
                  </a:cxn>
                  <a:cxn ang="0">
                    <a:pos x="77" y="19"/>
                  </a:cxn>
                  <a:cxn ang="0">
                    <a:pos x="72" y="19"/>
                  </a:cxn>
                  <a:cxn ang="0">
                    <a:pos x="76" y="34"/>
                  </a:cxn>
                  <a:cxn ang="0">
                    <a:pos x="81" y="34"/>
                  </a:cxn>
                  <a:cxn ang="0">
                    <a:pos x="81" y="28"/>
                  </a:cxn>
                  <a:cxn ang="0">
                    <a:pos x="81" y="23"/>
                  </a:cxn>
                  <a:cxn ang="0">
                    <a:pos x="81" y="28"/>
                  </a:cxn>
                  <a:cxn ang="0">
                    <a:pos x="80" y="16"/>
                  </a:cxn>
                  <a:cxn ang="0">
                    <a:pos x="86" y="16"/>
                  </a:cxn>
                </a:cxnLst>
                <a:rect l="0" t="0" r="r" b="b"/>
                <a:pathLst>
                  <a:path w="100" h="95">
                    <a:moveTo>
                      <a:pt x="62" y="8"/>
                    </a:moveTo>
                    <a:cubicBezTo>
                      <a:pt x="9" y="60"/>
                      <a:pt x="9" y="60"/>
                      <a:pt x="9" y="60"/>
                    </a:cubicBezTo>
                    <a:cubicBezTo>
                      <a:pt x="1" y="68"/>
                      <a:pt x="0" y="81"/>
                      <a:pt x="9" y="89"/>
                    </a:cubicBezTo>
                    <a:cubicBezTo>
                      <a:pt x="13" y="93"/>
                      <a:pt x="18" y="95"/>
                      <a:pt x="23" y="95"/>
                    </a:cubicBezTo>
                    <a:cubicBezTo>
                      <a:pt x="29" y="95"/>
                      <a:pt x="34" y="93"/>
                      <a:pt x="38" y="90"/>
                    </a:cubicBezTo>
                    <a:cubicBezTo>
                      <a:pt x="91" y="37"/>
                      <a:pt x="91" y="37"/>
                      <a:pt x="91" y="37"/>
                    </a:cubicBezTo>
                    <a:cubicBezTo>
                      <a:pt x="100" y="29"/>
                      <a:pt x="100" y="16"/>
                      <a:pt x="92" y="8"/>
                    </a:cubicBezTo>
                    <a:cubicBezTo>
                      <a:pt x="84" y="0"/>
                      <a:pt x="70" y="0"/>
                      <a:pt x="62" y="8"/>
                    </a:cubicBezTo>
                    <a:moveTo>
                      <a:pt x="65" y="17"/>
                    </a:moveTo>
                    <a:cubicBezTo>
                      <a:pt x="66" y="17"/>
                      <a:pt x="68" y="18"/>
                      <a:pt x="68" y="20"/>
                    </a:cubicBezTo>
                    <a:cubicBezTo>
                      <a:pt x="68" y="21"/>
                      <a:pt x="66" y="22"/>
                      <a:pt x="65" y="22"/>
                    </a:cubicBezTo>
                    <a:cubicBezTo>
                      <a:pt x="64" y="22"/>
                      <a:pt x="62" y="21"/>
                      <a:pt x="62" y="20"/>
                    </a:cubicBezTo>
                    <a:cubicBezTo>
                      <a:pt x="62" y="18"/>
                      <a:pt x="64" y="17"/>
                      <a:pt x="65" y="17"/>
                    </a:cubicBezTo>
                    <a:moveTo>
                      <a:pt x="14" y="85"/>
                    </a:moveTo>
                    <a:cubicBezTo>
                      <a:pt x="12" y="85"/>
                      <a:pt x="11" y="84"/>
                      <a:pt x="11" y="82"/>
                    </a:cubicBezTo>
                    <a:cubicBezTo>
                      <a:pt x="12" y="81"/>
                      <a:pt x="13" y="80"/>
                      <a:pt x="14" y="80"/>
                    </a:cubicBezTo>
                    <a:cubicBezTo>
                      <a:pt x="16" y="80"/>
                      <a:pt x="17" y="81"/>
                      <a:pt x="17" y="83"/>
                    </a:cubicBezTo>
                    <a:cubicBezTo>
                      <a:pt x="17" y="84"/>
                      <a:pt x="15" y="85"/>
                      <a:pt x="14" y="85"/>
                    </a:cubicBezTo>
                    <a:moveTo>
                      <a:pt x="17" y="77"/>
                    </a:moveTo>
                    <a:cubicBezTo>
                      <a:pt x="16" y="77"/>
                      <a:pt x="15" y="76"/>
                      <a:pt x="15" y="74"/>
                    </a:cubicBezTo>
                    <a:cubicBezTo>
                      <a:pt x="15" y="73"/>
                      <a:pt x="16" y="72"/>
                      <a:pt x="18" y="72"/>
                    </a:cubicBezTo>
                    <a:cubicBezTo>
                      <a:pt x="19" y="72"/>
                      <a:pt x="20" y="73"/>
                      <a:pt x="20" y="75"/>
                    </a:cubicBezTo>
                    <a:cubicBezTo>
                      <a:pt x="20" y="76"/>
                      <a:pt x="19" y="77"/>
                      <a:pt x="17" y="77"/>
                    </a:cubicBezTo>
                    <a:moveTo>
                      <a:pt x="19" y="68"/>
                    </a:moveTo>
                    <a:cubicBezTo>
                      <a:pt x="18" y="68"/>
                      <a:pt x="16" y="66"/>
                      <a:pt x="17" y="65"/>
                    </a:cubicBezTo>
                    <a:cubicBezTo>
                      <a:pt x="17" y="63"/>
                      <a:pt x="18" y="62"/>
                      <a:pt x="19" y="63"/>
                    </a:cubicBezTo>
                    <a:cubicBezTo>
                      <a:pt x="21" y="63"/>
                      <a:pt x="22" y="64"/>
                      <a:pt x="22" y="65"/>
                    </a:cubicBezTo>
                    <a:cubicBezTo>
                      <a:pt x="22" y="67"/>
                      <a:pt x="20" y="68"/>
                      <a:pt x="19" y="68"/>
                    </a:cubicBezTo>
                    <a:moveTo>
                      <a:pt x="24" y="85"/>
                    </a:moveTo>
                    <a:cubicBezTo>
                      <a:pt x="22" y="84"/>
                      <a:pt x="21" y="83"/>
                      <a:pt x="21" y="82"/>
                    </a:cubicBezTo>
                    <a:cubicBezTo>
                      <a:pt x="22" y="80"/>
                      <a:pt x="23" y="79"/>
                      <a:pt x="24" y="79"/>
                    </a:cubicBezTo>
                    <a:cubicBezTo>
                      <a:pt x="26" y="79"/>
                      <a:pt x="27" y="81"/>
                      <a:pt x="27" y="82"/>
                    </a:cubicBezTo>
                    <a:cubicBezTo>
                      <a:pt x="27" y="84"/>
                      <a:pt x="25" y="85"/>
                      <a:pt x="24" y="85"/>
                    </a:cubicBezTo>
                    <a:moveTo>
                      <a:pt x="26" y="75"/>
                    </a:moveTo>
                    <a:cubicBezTo>
                      <a:pt x="24" y="75"/>
                      <a:pt x="23" y="74"/>
                      <a:pt x="23" y="72"/>
                    </a:cubicBezTo>
                    <a:cubicBezTo>
                      <a:pt x="23" y="71"/>
                      <a:pt x="25" y="70"/>
                      <a:pt x="26" y="70"/>
                    </a:cubicBezTo>
                    <a:cubicBezTo>
                      <a:pt x="28" y="70"/>
                      <a:pt x="29" y="71"/>
                      <a:pt x="28" y="73"/>
                    </a:cubicBezTo>
                    <a:cubicBezTo>
                      <a:pt x="28" y="74"/>
                      <a:pt x="27" y="75"/>
                      <a:pt x="26" y="75"/>
                    </a:cubicBezTo>
                    <a:moveTo>
                      <a:pt x="32" y="83"/>
                    </a:moveTo>
                    <a:cubicBezTo>
                      <a:pt x="31" y="83"/>
                      <a:pt x="30" y="81"/>
                      <a:pt x="30" y="80"/>
                    </a:cubicBezTo>
                    <a:cubicBezTo>
                      <a:pt x="30" y="78"/>
                      <a:pt x="31" y="77"/>
                      <a:pt x="32" y="78"/>
                    </a:cubicBezTo>
                    <a:cubicBezTo>
                      <a:pt x="34" y="78"/>
                      <a:pt x="35" y="79"/>
                      <a:pt x="35" y="80"/>
                    </a:cubicBezTo>
                    <a:cubicBezTo>
                      <a:pt x="35" y="82"/>
                      <a:pt x="33" y="83"/>
                      <a:pt x="32" y="83"/>
                    </a:cubicBezTo>
                    <a:moveTo>
                      <a:pt x="65" y="53"/>
                    </a:moveTo>
                    <a:cubicBezTo>
                      <a:pt x="54" y="63"/>
                      <a:pt x="54" y="63"/>
                      <a:pt x="54" y="63"/>
                    </a:cubicBezTo>
                    <a:cubicBezTo>
                      <a:pt x="49" y="68"/>
                      <a:pt x="41" y="67"/>
                      <a:pt x="36" y="62"/>
                    </a:cubicBezTo>
                    <a:cubicBezTo>
                      <a:pt x="36" y="62"/>
                      <a:pt x="36" y="62"/>
                      <a:pt x="36" y="62"/>
                    </a:cubicBezTo>
                    <a:cubicBezTo>
                      <a:pt x="31" y="56"/>
                      <a:pt x="31" y="48"/>
                      <a:pt x="36" y="43"/>
                    </a:cubicBezTo>
                    <a:cubicBezTo>
                      <a:pt x="47" y="33"/>
                      <a:pt x="47" y="33"/>
                      <a:pt x="47" y="33"/>
                    </a:cubicBezTo>
                    <a:cubicBezTo>
                      <a:pt x="52" y="28"/>
                      <a:pt x="60" y="28"/>
                      <a:pt x="64" y="34"/>
                    </a:cubicBezTo>
                    <a:cubicBezTo>
                      <a:pt x="66" y="35"/>
                      <a:pt x="66" y="35"/>
                      <a:pt x="66" y="35"/>
                    </a:cubicBezTo>
                    <a:cubicBezTo>
                      <a:pt x="70" y="40"/>
                      <a:pt x="70" y="48"/>
                      <a:pt x="65" y="53"/>
                    </a:cubicBezTo>
                    <a:moveTo>
                      <a:pt x="72" y="29"/>
                    </a:moveTo>
                    <a:cubicBezTo>
                      <a:pt x="70" y="29"/>
                      <a:pt x="69" y="28"/>
                      <a:pt x="69" y="27"/>
                    </a:cubicBezTo>
                    <a:cubicBezTo>
                      <a:pt x="69" y="25"/>
                      <a:pt x="70" y="24"/>
                      <a:pt x="72" y="24"/>
                    </a:cubicBezTo>
                    <a:cubicBezTo>
                      <a:pt x="73" y="24"/>
                      <a:pt x="74" y="25"/>
                      <a:pt x="74" y="27"/>
                    </a:cubicBezTo>
                    <a:cubicBezTo>
                      <a:pt x="74" y="28"/>
                      <a:pt x="73" y="29"/>
                      <a:pt x="72" y="29"/>
                    </a:cubicBezTo>
                    <a:moveTo>
                      <a:pt x="72" y="19"/>
                    </a:moveTo>
                    <a:cubicBezTo>
                      <a:pt x="72" y="17"/>
                      <a:pt x="73" y="16"/>
                      <a:pt x="74" y="16"/>
                    </a:cubicBezTo>
                    <a:cubicBezTo>
                      <a:pt x="76" y="16"/>
                      <a:pt x="77" y="17"/>
                      <a:pt x="77" y="19"/>
                    </a:cubicBezTo>
                    <a:cubicBezTo>
                      <a:pt x="77" y="20"/>
                      <a:pt x="76" y="21"/>
                      <a:pt x="74" y="21"/>
                    </a:cubicBezTo>
                    <a:cubicBezTo>
                      <a:pt x="73" y="21"/>
                      <a:pt x="72" y="20"/>
                      <a:pt x="72" y="19"/>
                    </a:cubicBezTo>
                    <a:moveTo>
                      <a:pt x="79" y="36"/>
                    </a:moveTo>
                    <a:cubicBezTo>
                      <a:pt x="77" y="36"/>
                      <a:pt x="76" y="35"/>
                      <a:pt x="76" y="34"/>
                    </a:cubicBezTo>
                    <a:cubicBezTo>
                      <a:pt x="76" y="32"/>
                      <a:pt x="77" y="31"/>
                      <a:pt x="79" y="31"/>
                    </a:cubicBezTo>
                    <a:cubicBezTo>
                      <a:pt x="80" y="31"/>
                      <a:pt x="81" y="32"/>
                      <a:pt x="81" y="34"/>
                    </a:cubicBezTo>
                    <a:cubicBezTo>
                      <a:pt x="81" y="35"/>
                      <a:pt x="80" y="36"/>
                      <a:pt x="79" y="36"/>
                    </a:cubicBezTo>
                    <a:moveTo>
                      <a:pt x="81" y="28"/>
                    </a:moveTo>
                    <a:cubicBezTo>
                      <a:pt x="80" y="28"/>
                      <a:pt x="79" y="27"/>
                      <a:pt x="79" y="26"/>
                    </a:cubicBezTo>
                    <a:cubicBezTo>
                      <a:pt x="79" y="24"/>
                      <a:pt x="80" y="23"/>
                      <a:pt x="81" y="23"/>
                    </a:cubicBezTo>
                    <a:cubicBezTo>
                      <a:pt x="83" y="23"/>
                      <a:pt x="84" y="24"/>
                      <a:pt x="84" y="26"/>
                    </a:cubicBezTo>
                    <a:cubicBezTo>
                      <a:pt x="84" y="27"/>
                      <a:pt x="83" y="28"/>
                      <a:pt x="81" y="28"/>
                    </a:cubicBezTo>
                    <a:moveTo>
                      <a:pt x="83" y="19"/>
                    </a:moveTo>
                    <a:cubicBezTo>
                      <a:pt x="81" y="19"/>
                      <a:pt x="80" y="17"/>
                      <a:pt x="80" y="16"/>
                    </a:cubicBezTo>
                    <a:cubicBezTo>
                      <a:pt x="80" y="14"/>
                      <a:pt x="81" y="13"/>
                      <a:pt x="83" y="13"/>
                    </a:cubicBezTo>
                    <a:cubicBezTo>
                      <a:pt x="84" y="13"/>
                      <a:pt x="86" y="14"/>
                      <a:pt x="86" y="16"/>
                    </a:cubicBezTo>
                    <a:cubicBezTo>
                      <a:pt x="86" y="17"/>
                      <a:pt x="84" y="19"/>
                      <a:pt x="83" y="1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sp>
        <p:nvSpPr>
          <p:cNvPr id="207" name="文本框 206">
            <a:extLst>
              <a:ext uri="{FF2B5EF4-FFF2-40B4-BE49-F238E27FC236}">
                <a16:creationId xmlns="" xmlns:a16="http://schemas.microsoft.com/office/drawing/2014/main" id="{A3C0B94A-3791-4778-8572-86C7F4B3D033}"/>
              </a:ext>
            </a:extLst>
          </p:cNvPr>
          <p:cNvSpPr txBox="1"/>
          <p:nvPr/>
        </p:nvSpPr>
        <p:spPr>
          <a:xfrm>
            <a:off x="1431686" y="2270271"/>
            <a:ext cx="3025199" cy="85974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208" name="文本框 207">
            <a:extLst>
              <a:ext uri="{FF2B5EF4-FFF2-40B4-BE49-F238E27FC236}">
                <a16:creationId xmlns="" xmlns:a16="http://schemas.microsoft.com/office/drawing/2014/main" id="{19835948-D234-46D2-B79A-956C4419321D}"/>
              </a:ext>
            </a:extLst>
          </p:cNvPr>
          <p:cNvSpPr txBox="1"/>
          <p:nvPr/>
        </p:nvSpPr>
        <p:spPr>
          <a:xfrm>
            <a:off x="2997332" y="1682089"/>
            <a:ext cx="1410768" cy="578721"/>
          </a:xfrm>
          <a:prstGeom prst="rect">
            <a:avLst/>
          </a:prstGeom>
          <a:noFill/>
          <a:ln>
            <a:noFill/>
          </a:ln>
        </p:spPr>
        <p:txBody>
          <a:bodyPr wrap="none" lIns="180000" tIns="180000" rIns="180000" bIns="180000" rtlCol="0">
            <a:noAutofit/>
          </a:bodyPr>
          <a:lstStyle/>
          <a:p>
            <a:pPr algn="r"/>
            <a:r>
              <a:rPr lang="zh-CN" altLang="en-US" sz="2000" dirty="0">
                <a:solidFill>
                  <a:srgbClr val="9E2824"/>
                </a:solidFill>
                <a:latin typeface="微软雅黑" panose="020B0503020204020204" pitchFamily="34" charset="-122"/>
                <a:ea typeface="微软雅黑" panose="020B0503020204020204" pitchFamily="34" charset="-122"/>
              </a:rPr>
              <a:t>小标题</a:t>
            </a:r>
          </a:p>
        </p:txBody>
      </p:sp>
      <p:cxnSp>
        <p:nvCxnSpPr>
          <p:cNvPr id="29" name="直接连接符 28">
            <a:extLst>
              <a:ext uri="{FF2B5EF4-FFF2-40B4-BE49-F238E27FC236}">
                <a16:creationId xmlns="" xmlns:a16="http://schemas.microsoft.com/office/drawing/2014/main" id="{C7F80EC7-F394-4BE8-AF8A-2412D489E015}"/>
              </a:ext>
            </a:extLst>
          </p:cNvPr>
          <p:cNvCxnSpPr/>
          <p:nvPr/>
        </p:nvCxnSpPr>
        <p:spPr>
          <a:xfrm>
            <a:off x="3457880" y="2290093"/>
            <a:ext cx="791513" cy="0"/>
          </a:xfrm>
          <a:prstGeom prst="line">
            <a:avLst/>
          </a:prstGeom>
          <a:ln w="15875">
            <a:solidFill>
              <a:srgbClr val="A53734"/>
            </a:solidFill>
          </a:ln>
        </p:spPr>
        <p:style>
          <a:lnRef idx="1">
            <a:schemeClr val="accent1"/>
          </a:lnRef>
          <a:fillRef idx="0">
            <a:schemeClr val="accent1"/>
          </a:fillRef>
          <a:effectRef idx="0">
            <a:schemeClr val="accent1"/>
          </a:effectRef>
          <a:fontRef idx="minor">
            <a:schemeClr val="tx1"/>
          </a:fontRef>
        </p:style>
      </p:cxnSp>
      <p:sp>
        <p:nvSpPr>
          <p:cNvPr id="209" name="文本框 208">
            <a:extLst>
              <a:ext uri="{FF2B5EF4-FFF2-40B4-BE49-F238E27FC236}">
                <a16:creationId xmlns="" xmlns:a16="http://schemas.microsoft.com/office/drawing/2014/main" id="{902B93C5-4D52-4911-87BA-B45CCCC7C5B5}"/>
              </a:ext>
            </a:extLst>
          </p:cNvPr>
          <p:cNvSpPr txBox="1"/>
          <p:nvPr/>
        </p:nvSpPr>
        <p:spPr>
          <a:xfrm>
            <a:off x="1589533" y="4726522"/>
            <a:ext cx="2951933" cy="85974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210" name="文本框 209">
            <a:extLst>
              <a:ext uri="{FF2B5EF4-FFF2-40B4-BE49-F238E27FC236}">
                <a16:creationId xmlns="" xmlns:a16="http://schemas.microsoft.com/office/drawing/2014/main" id="{76F1811A-031B-463A-857C-480F6C0B6152}"/>
              </a:ext>
            </a:extLst>
          </p:cNvPr>
          <p:cNvSpPr txBox="1"/>
          <p:nvPr/>
        </p:nvSpPr>
        <p:spPr>
          <a:xfrm>
            <a:off x="3052128" y="4149421"/>
            <a:ext cx="1410768" cy="578721"/>
          </a:xfrm>
          <a:prstGeom prst="rect">
            <a:avLst/>
          </a:prstGeom>
          <a:noFill/>
          <a:ln>
            <a:noFill/>
          </a:ln>
        </p:spPr>
        <p:txBody>
          <a:bodyPr wrap="none" lIns="180000" tIns="180000" rIns="180000" bIns="180000" rtlCol="0">
            <a:noAutofit/>
          </a:bodyPr>
          <a:lstStyle/>
          <a:p>
            <a:pPr algn="r"/>
            <a:r>
              <a:rPr lang="zh-CN" altLang="en-US" sz="2000" dirty="0">
                <a:solidFill>
                  <a:srgbClr val="9E2824"/>
                </a:solidFill>
                <a:latin typeface="微软雅黑" panose="020B0503020204020204" pitchFamily="34" charset="-122"/>
                <a:ea typeface="微软雅黑" panose="020B0503020204020204" pitchFamily="34" charset="-122"/>
              </a:rPr>
              <a:t>小标题</a:t>
            </a:r>
          </a:p>
        </p:txBody>
      </p:sp>
      <p:cxnSp>
        <p:nvCxnSpPr>
          <p:cNvPr id="211" name="直接连接符 210">
            <a:extLst>
              <a:ext uri="{FF2B5EF4-FFF2-40B4-BE49-F238E27FC236}">
                <a16:creationId xmlns="" xmlns:a16="http://schemas.microsoft.com/office/drawing/2014/main" id="{04D76042-F308-4012-A992-905B83D74A0F}"/>
              </a:ext>
            </a:extLst>
          </p:cNvPr>
          <p:cNvCxnSpPr/>
          <p:nvPr/>
        </p:nvCxnSpPr>
        <p:spPr>
          <a:xfrm>
            <a:off x="3512676" y="4757425"/>
            <a:ext cx="791513" cy="0"/>
          </a:xfrm>
          <a:prstGeom prst="line">
            <a:avLst/>
          </a:prstGeom>
          <a:ln w="15875">
            <a:solidFill>
              <a:srgbClr val="A53734"/>
            </a:solidFill>
          </a:ln>
        </p:spPr>
        <p:style>
          <a:lnRef idx="1">
            <a:schemeClr val="accent1"/>
          </a:lnRef>
          <a:fillRef idx="0">
            <a:schemeClr val="accent1"/>
          </a:fillRef>
          <a:effectRef idx="0">
            <a:schemeClr val="accent1"/>
          </a:effectRef>
          <a:fontRef idx="minor">
            <a:schemeClr val="tx1"/>
          </a:fontRef>
        </p:style>
      </p:cxnSp>
      <p:sp>
        <p:nvSpPr>
          <p:cNvPr id="212" name="文本框 211">
            <a:extLst>
              <a:ext uri="{FF2B5EF4-FFF2-40B4-BE49-F238E27FC236}">
                <a16:creationId xmlns="" xmlns:a16="http://schemas.microsoft.com/office/drawing/2014/main" id="{88CE309F-0D6A-4B45-9B98-D9066ACA2AA3}"/>
              </a:ext>
            </a:extLst>
          </p:cNvPr>
          <p:cNvSpPr txBox="1"/>
          <p:nvPr/>
        </p:nvSpPr>
        <p:spPr>
          <a:xfrm>
            <a:off x="7768472" y="4720827"/>
            <a:ext cx="3102725" cy="85974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213" name="文本框 212">
            <a:extLst>
              <a:ext uri="{FF2B5EF4-FFF2-40B4-BE49-F238E27FC236}">
                <a16:creationId xmlns="" xmlns:a16="http://schemas.microsoft.com/office/drawing/2014/main" id="{4DA532A7-408C-4879-BB7A-B410ACDF63D5}"/>
              </a:ext>
            </a:extLst>
          </p:cNvPr>
          <p:cNvSpPr txBox="1"/>
          <p:nvPr/>
        </p:nvSpPr>
        <p:spPr>
          <a:xfrm>
            <a:off x="7464004" y="4145304"/>
            <a:ext cx="1410768" cy="578721"/>
          </a:xfrm>
          <a:prstGeom prst="rect">
            <a:avLst/>
          </a:prstGeom>
          <a:noFill/>
          <a:ln>
            <a:noFill/>
          </a:ln>
        </p:spPr>
        <p:txBody>
          <a:bodyPr wrap="none" lIns="180000" tIns="180000" rIns="180000" bIns="180000" rtlCol="0">
            <a:noAutofit/>
          </a:bodyPr>
          <a:lstStyle/>
          <a:p>
            <a:pPr algn="r"/>
            <a:r>
              <a:rPr lang="zh-CN" altLang="en-US" sz="2000" dirty="0">
                <a:solidFill>
                  <a:srgbClr val="9E2824"/>
                </a:solidFill>
                <a:latin typeface="微软雅黑" panose="020B0503020204020204" pitchFamily="34" charset="-122"/>
                <a:ea typeface="微软雅黑" panose="020B0503020204020204" pitchFamily="34" charset="-122"/>
              </a:rPr>
              <a:t>小标题</a:t>
            </a:r>
          </a:p>
        </p:txBody>
      </p:sp>
      <p:cxnSp>
        <p:nvCxnSpPr>
          <p:cNvPr id="214" name="直接连接符 213">
            <a:extLst>
              <a:ext uri="{FF2B5EF4-FFF2-40B4-BE49-F238E27FC236}">
                <a16:creationId xmlns="" xmlns:a16="http://schemas.microsoft.com/office/drawing/2014/main" id="{FD1371B7-4BF8-4C86-A594-A38984D45C50}"/>
              </a:ext>
            </a:extLst>
          </p:cNvPr>
          <p:cNvCxnSpPr/>
          <p:nvPr/>
        </p:nvCxnSpPr>
        <p:spPr>
          <a:xfrm>
            <a:off x="7971614" y="4751730"/>
            <a:ext cx="791513" cy="0"/>
          </a:xfrm>
          <a:prstGeom prst="line">
            <a:avLst/>
          </a:prstGeom>
          <a:ln w="15875">
            <a:solidFill>
              <a:srgbClr val="A53734"/>
            </a:solidFill>
          </a:ln>
        </p:spPr>
        <p:style>
          <a:lnRef idx="1">
            <a:schemeClr val="accent1"/>
          </a:lnRef>
          <a:fillRef idx="0">
            <a:schemeClr val="accent1"/>
          </a:fillRef>
          <a:effectRef idx="0">
            <a:schemeClr val="accent1"/>
          </a:effectRef>
          <a:fontRef idx="minor">
            <a:schemeClr val="tx1"/>
          </a:fontRef>
        </p:style>
      </p:cxnSp>
      <p:sp>
        <p:nvSpPr>
          <p:cNvPr id="215" name="文本框 214">
            <a:extLst>
              <a:ext uri="{FF2B5EF4-FFF2-40B4-BE49-F238E27FC236}">
                <a16:creationId xmlns="" xmlns:a16="http://schemas.microsoft.com/office/drawing/2014/main" id="{0011ADA3-5D97-44B3-AEB9-5FDBE2D5C022}"/>
              </a:ext>
            </a:extLst>
          </p:cNvPr>
          <p:cNvSpPr txBox="1"/>
          <p:nvPr/>
        </p:nvSpPr>
        <p:spPr>
          <a:xfrm>
            <a:off x="7881370" y="2291730"/>
            <a:ext cx="3087224" cy="85974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216" name="文本框 215">
            <a:extLst>
              <a:ext uri="{FF2B5EF4-FFF2-40B4-BE49-F238E27FC236}">
                <a16:creationId xmlns="" xmlns:a16="http://schemas.microsoft.com/office/drawing/2014/main" id="{44F58543-A804-4429-B4D5-3CD846BBE6C4}"/>
              </a:ext>
            </a:extLst>
          </p:cNvPr>
          <p:cNvSpPr txBox="1"/>
          <p:nvPr/>
        </p:nvSpPr>
        <p:spPr>
          <a:xfrm>
            <a:off x="7614439" y="1714629"/>
            <a:ext cx="1410768" cy="578721"/>
          </a:xfrm>
          <a:prstGeom prst="rect">
            <a:avLst/>
          </a:prstGeom>
          <a:noFill/>
          <a:ln>
            <a:noFill/>
          </a:ln>
        </p:spPr>
        <p:txBody>
          <a:bodyPr wrap="none" lIns="180000" tIns="180000" rIns="180000" bIns="180000" rtlCol="0">
            <a:noAutofit/>
          </a:bodyPr>
          <a:lstStyle/>
          <a:p>
            <a:pPr algn="r"/>
            <a:r>
              <a:rPr lang="zh-CN" altLang="en-US" sz="2000" dirty="0">
                <a:solidFill>
                  <a:srgbClr val="9E2824"/>
                </a:solidFill>
                <a:latin typeface="微软雅黑" panose="020B0503020204020204" pitchFamily="34" charset="-122"/>
                <a:ea typeface="微软雅黑" panose="020B0503020204020204" pitchFamily="34" charset="-122"/>
              </a:rPr>
              <a:t>小标题</a:t>
            </a:r>
          </a:p>
        </p:txBody>
      </p:sp>
      <p:cxnSp>
        <p:nvCxnSpPr>
          <p:cNvPr id="217" name="直接连接符 216">
            <a:extLst>
              <a:ext uri="{FF2B5EF4-FFF2-40B4-BE49-F238E27FC236}">
                <a16:creationId xmlns="" xmlns:a16="http://schemas.microsoft.com/office/drawing/2014/main" id="{3A01A19A-AEDF-4F8F-B8C5-585D0AF325A8}"/>
              </a:ext>
            </a:extLst>
          </p:cNvPr>
          <p:cNvCxnSpPr/>
          <p:nvPr/>
        </p:nvCxnSpPr>
        <p:spPr>
          <a:xfrm>
            <a:off x="8084512" y="2322633"/>
            <a:ext cx="791513" cy="0"/>
          </a:xfrm>
          <a:prstGeom prst="line">
            <a:avLst/>
          </a:prstGeom>
          <a:ln w="15875">
            <a:solidFill>
              <a:srgbClr val="A537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147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组合 15">
            <a:extLst>
              <a:ext uri="{FF2B5EF4-FFF2-40B4-BE49-F238E27FC236}">
                <a16:creationId xmlns="" xmlns:a16="http://schemas.microsoft.com/office/drawing/2014/main" id="{38293FE6-928D-44E1-8CBD-4DA7CC5EC278}"/>
              </a:ext>
            </a:extLst>
          </p:cNvPr>
          <p:cNvGrpSpPr/>
          <p:nvPr/>
        </p:nvGrpSpPr>
        <p:grpSpPr>
          <a:xfrm>
            <a:off x="4255148" y="1696165"/>
            <a:ext cx="3681704" cy="3681704"/>
            <a:chOff x="4146931" y="1696165"/>
            <a:chExt cx="3681704" cy="3681704"/>
          </a:xfrm>
        </p:grpSpPr>
        <p:sp>
          <p:nvSpPr>
            <p:cNvPr id="5" name="椭圆 4">
              <a:extLst>
                <a:ext uri="{FF2B5EF4-FFF2-40B4-BE49-F238E27FC236}">
                  <a16:creationId xmlns="" xmlns:a16="http://schemas.microsoft.com/office/drawing/2014/main" id="{EEBA253D-8BCE-45DE-9876-6258B065A172}"/>
                </a:ext>
              </a:extLst>
            </p:cNvPr>
            <p:cNvSpPr/>
            <p:nvPr/>
          </p:nvSpPr>
          <p:spPr>
            <a:xfrm>
              <a:off x="4251000" y="1819232"/>
              <a:ext cx="3456100" cy="3456100"/>
            </a:xfrm>
            <a:prstGeom prst="ellipse">
              <a:avLst/>
            </a:prstGeom>
            <a:gradFill flip="none" rotWithShape="1">
              <a:gsLst>
                <a:gs pos="100000">
                  <a:srgbClr val="2F0C0B">
                    <a:alpha val="6000"/>
                  </a:srgbClr>
                </a:gs>
                <a:gs pos="19000">
                  <a:srgbClr val="2F0C0B">
                    <a:alpha val="0"/>
                  </a:srgbClr>
                </a:gs>
              </a:gsLst>
              <a:path path="shape">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 xmlns:a16="http://schemas.microsoft.com/office/drawing/2014/main" id="{15A83A11-6012-44C0-A613-4BEA1481C590}"/>
                </a:ext>
              </a:extLst>
            </p:cNvPr>
            <p:cNvSpPr/>
            <p:nvPr/>
          </p:nvSpPr>
          <p:spPr>
            <a:xfrm>
              <a:off x="4683259" y="2262161"/>
              <a:ext cx="2549714" cy="2549714"/>
            </a:xfrm>
            <a:prstGeom prst="ellipse">
              <a:avLst/>
            </a:prstGeom>
            <a:blipFill dpi="0" rotWithShape="1">
              <a:blip r:embed="rId3" cstate="email">
                <a:extLst>
                  <a:ext uri="{28A0092B-C50C-407E-A947-70E740481C1C}">
                    <a14:useLocalDpi xmlns:a14="http://schemas.microsoft.com/office/drawing/2010/main"/>
                  </a:ext>
                </a:extLst>
              </a:blip>
              <a:srcRect/>
              <a:tile tx="-184150" ty="-95250" sx="100000" sy="97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点击添加标题</a:t>
              </a:r>
            </a:p>
          </p:txBody>
        </p:sp>
        <p:sp>
          <p:nvSpPr>
            <p:cNvPr id="4" name="椭圆 3">
              <a:extLst>
                <a:ext uri="{FF2B5EF4-FFF2-40B4-BE49-F238E27FC236}">
                  <a16:creationId xmlns="" xmlns:a16="http://schemas.microsoft.com/office/drawing/2014/main" id="{78FE98AA-0F65-4A84-8217-23B22FC39046}"/>
                </a:ext>
              </a:extLst>
            </p:cNvPr>
            <p:cNvSpPr/>
            <p:nvPr/>
          </p:nvSpPr>
          <p:spPr>
            <a:xfrm>
              <a:off x="4146931" y="1696165"/>
              <a:ext cx="3681704" cy="3681704"/>
            </a:xfrm>
            <a:prstGeom prst="ellipse">
              <a:avLst/>
            </a:prstGeom>
            <a:noFill/>
            <a:ln w="25400">
              <a:solidFill>
                <a:srgbClr val="2F0C0B">
                  <a:alpha val="10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20" name="文本框 19">
            <a:extLst>
              <a:ext uri="{FF2B5EF4-FFF2-40B4-BE49-F238E27FC236}">
                <a16:creationId xmlns="" xmlns:a16="http://schemas.microsoft.com/office/drawing/2014/main" id="{92B3BBC1-9BDA-4A9E-814E-1668E42D4E7F}"/>
              </a:ext>
            </a:extLst>
          </p:cNvPr>
          <p:cNvSpPr txBox="1"/>
          <p:nvPr/>
        </p:nvSpPr>
        <p:spPr>
          <a:xfrm>
            <a:off x="6366988" y="1526304"/>
            <a:ext cx="3846756" cy="876417"/>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defTabSz="685800" hangingPunct="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21" name="文本框 20">
            <a:extLst>
              <a:ext uri="{FF2B5EF4-FFF2-40B4-BE49-F238E27FC236}">
                <a16:creationId xmlns="" xmlns:a16="http://schemas.microsoft.com/office/drawing/2014/main" id="{5CBE5661-FABF-452B-978B-E80B307D0C75}"/>
              </a:ext>
            </a:extLst>
          </p:cNvPr>
          <p:cNvSpPr txBox="1"/>
          <p:nvPr/>
        </p:nvSpPr>
        <p:spPr>
          <a:xfrm>
            <a:off x="6406402" y="1036504"/>
            <a:ext cx="1410768" cy="578721"/>
          </a:xfrm>
          <a:prstGeom prst="rect">
            <a:avLst/>
          </a:prstGeom>
          <a:noFill/>
          <a:ln>
            <a:noFill/>
          </a:ln>
        </p:spPr>
        <p:txBody>
          <a:bodyPr wrap="none" lIns="180000" tIns="180000" rIns="180000" bIns="180000" rtlCol="0">
            <a:noAutofit/>
          </a:bodyPr>
          <a:lstStyle/>
          <a:p>
            <a:pPr algn="just"/>
            <a:r>
              <a:rPr lang="zh-CN" altLang="en-US" sz="2000" dirty="0">
                <a:solidFill>
                  <a:srgbClr val="48494C"/>
                </a:solidFill>
                <a:latin typeface="微软雅黑" panose="020B0503020204020204" pitchFamily="34" charset="-122"/>
                <a:ea typeface="微软雅黑" panose="020B0503020204020204" pitchFamily="34" charset="-122"/>
              </a:rPr>
              <a:t>小标题</a:t>
            </a:r>
          </a:p>
        </p:txBody>
      </p:sp>
      <p:sp>
        <p:nvSpPr>
          <p:cNvPr id="33" name="文本框 32">
            <a:extLst>
              <a:ext uri="{FF2B5EF4-FFF2-40B4-BE49-F238E27FC236}">
                <a16:creationId xmlns="" xmlns:a16="http://schemas.microsoft.com/office/drawing/2014/main" id="{2B54EFFC-5D33-468F-98AC-E7C344A5FF22}"/>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 xmlns:a16="http://schemas.microsoft.com/office/drawing/2014/main" id="{D6CF65E7-4071-400C-8A10-BC33A84A01C1}"/>
              </a:ext>
            </a:extLst>
          </p:cNvPr>
          <p:cNvGrpSpPr/>
          <p:nvPr/>
        </p:nvGrpSpPr>
        <p:grpSpPr>
          <a:xfrm>
            <a:off x="5828072" y="1524566"/>
            <a:ext cx="518462" cy="518462"/>
            <a:chOff x="5713648" y="1540221"/>
            <a:chExt cx="518462" cy="518462"/>
          </a:xfrm>
        </p:grpSpPr>
        <p:sp>
          <p:nvSpPr>
            <p:cNvPr id="8" name="椭圆 7">
              <a:extLst>
                <a:ext uri="{FF2B5EF4-FFF2-40B4-BE49-F238E27FC236}">
                  <a16:creationId xmlns="" xmlns:a16="http://schemas.microsoft.com/office/drawing/2014/main" id="{1F48605A-62D9-40AC-8774-B80B5FB2103A}"/>
                </a:ext>
              </a:extLst>
            </p:cNvPr>
            <p:cNvSpPr/>
            <p:nvPr/>
          </p:nvSpPr>
          <p:spPr>
            <a:xfrm rot="2757447">
              <a:off x="5713648" y="1540221"/>
              <a:ext cx="518462" cy="518462"/>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46" name="Freeform 18">
              <a:extLst>
                <a:ext uri="{FF2B5EF4-FFF2-40B4-BE49-F238E27FC236}">
                  <a16:creationId xmlns="" xmlns:a16="http://schemas.microsoft.com/office/drawing/2014/main" id="{13294D78-5484-44BE-9CA8-047BEDF943C3}"/>
                </a:ext>
              </a:extLst>
            </p:cNvPr>
            <p:cNvSpPr>
              <a:spLocks noEditPoints="1"/>
            </p:cNvSpPr>
            <p:nvPr/>
          </p:nvSpPr>
          <p:spPr bwMode="auto">
            <a:xfrm>
              <a:off x="5807841" y="1631548"/>
              <a:ext cx="324045" cy="302595"/>
            </a:xfrm>
            <a:custGeom>
              <a:avLst/>
              <a:gdLst/>
              <a:ahLst/>
              <a:cxnLst>
                <a:cxn ang="0">
                  <a:pos x="136" y="124"/>
                </a:cxn>
                <a:cxn ang="0">
                  <a:pos x="139" y="116"/>
                </a:cxn>
                <a:cxn ang="0">
                  <a:pos x="55" y="24"/>
                </a:cxn>
                <a:cxn ang="0">
                  <a:pos x="44" y="28"/>
                </a:cxn>
                <a:cxn ang="0">
                  <a:pos x="37" y="19"/>
                </a:cxn>
                <a:cxn ang="0">
                  <a:pos x="25" y="8"/>
                </a:cxn>
                <a:cxn ang="0">
                  <a:pos x="3" y="44"/>
                </a:cxn>
                <a:cxn ang="0">
                  <a:pos x="20" y="39"/>
                </a:cxn>
                <a:cxn ang="0">
                  <a:pos x="24" y="49"/>
                </a:cxn>
                <a:cxn ang="0">
                  <a:pos x="108" y="133"/>
                </a:cxn>
                <a:cxn ang="0">
                  <a:pos x="133" y="128"/>
                </a:cxn>
                <a:cxn ang="0">
                  <a:pos x="176" y="163"/>
                </a:cxn>
                <a:cxn ang="0">
                  <a:pos x="133" y="116"/>
                </a:cxn>
                <a:cxn ang="0">
                  <a:pos x="112" y="127"/>
                </a:cxn>
                <a:cxn ang="0">
                  <a:pos x="34" y="50"/>
                </a:cxn>
                <a:cxn ang="0">
                  <a:pos x="19" y="29"/>
                </a:cxn>
                <a:cxn ang="0">
                  <a:pos x="8" y="39"/>
                </a:cxn>
                <a:cxn ang="0">
                  <a:pos x="30" y="12"/>
                </a:cxn>
                <a:cxn ang="0">
                  <a:pos x="32" y="14"/>
                </a:cxn>
                <a:cxn ang="0">
                  <a:pos x="40" y="34"/>
                </a:cxn>
                <a:cxn ang="0">
                  <a:pos x="51" y="30"/>
                </a:cxn>
                <a:cxn ang="0">
                  <a:pos x="63" y="41"/>
                </a:cxn>
                <a:cxn ang="0">
                  <a:pos x="50" y="59"/>
                </a:cxn>
                <a:cxn ang="0">
                  <a:pos x="66" y="44"/>
                </a:cxn>
                <a:cxn ang="0">
                  <a:pos x="70" y="47"/>
                </a:cxn>
                <a:cxn ang="0">
                  <a:pos x="60" y="58"/>
                </a:cxn>
                <a:cxn ang="0">
                  <a:pos x="63" y="61"/>
                </a:cxn>
                <a:cxn ang="0">
                  <a:pos x="73" y="50"/>
                </a:cxn>
                <a:cxn ang="0">
                  <a:pos x="76" y="53"/>
                </a:cxn>
                <a:cxn ang="0">
                  <a:pos x="64" y="71"/>
                </a:cxn>
                <a:cxn ang="0">
                  <a:pos x="80" y="56"/>
                </a:cxn>
                <a:cxn ang="0">
                  <a:pos x="83" y="59"/>
                </a:cxn>
                <a:cxn ang="0">
                  <a:pos x="79" y="64"/>
                </a:cxn>
                <a:cxn ang="0">
                  <a:pos x="68" y="76"/>
                </a:cxn>
                <a:cxn ang="0">
                  <a:pos x="106" y="115"/>
                </a:cxn>
                <a:cxn ang="0">
                  <a:pos x="107" y="117"/>
                </a:cxn>
                <a:cxn ang="0">
                  <a:pos x="115" y="123"/>
                </a:cxn>
                <a:cxn ang="0">
                  <a:pos x="130" y="107"/>
                </a:cxn>
                <a:cxn ang="0">
                  <a:pos x="122" y="100"/>
                </a:cxn>
                <a:cxn ang="0">
                  <a:pos x="84" y="65"/>
                </a:cxn>
                <a:cxn ang="0">
                  <a:pos x="87" y="62"/>
                </a:cxn>
                <a:cxn ang="0">
                  <a:pos x="133" y="116"/>
                </a:cxn>
                <a:cxn ang="0">
                  <a:pos x="116" y="118"/>
                </a:cxn>
                <a:cxn ang="0">
                  <a:pos x="114" y="118"/>
                </a:cxn>
                <a:cxn ang="0">
                  <a:pos x="77" y="82"/>
                </a:cxn>
                <a:cxn ang="0">
                  <a:pos x="116" y="116"/>
                </a:cxn>
                <a:cxn ang="0">
                  <a:pos x="116" y="116"/>
                </a:cxn>
              </a:cxnLst>
              <a:rect l="0" t="0" r="r" b="b"/>
              <a:pathLst>
                <a:path w="176" h="164">
                  <a:moveTo>
                    <a:pt x="175" y="160"/>
                  </a:moveTo>
                  <a:cubicBezTo>
                    <a:pt x="136" y="124"/>
                    <a:pt x="136" y="124"/>
                    <a:pt x="136" y="124"/>
                  </a:cubicBezTo>
                  <a:cubicBezTo>
                    <a:pt x="138" y="122"/>
                    <a:pt x="139" y="119"/>
                    <a:pt x="139" y="117"/>
                  </a:cubicBezTo>
                  <a:cubicBezTo>
                    <a:pt x="139" y="116"/>
                    <a:pt x="139" y="116"/>
                    <a:pt x="139" y="116"/>
                  </a:cubicBezTo>
                  <a:cubicBezTo>
                    <a:pt x="141" y="101"/>
                    <a:pt x="140" y="100"/>
                    <a:pt x="138" y="99"/>
                  </a:cubicBezTo>
                  <a:cubicBezTo>
                    <a:pt x="55" y="24"/>
                    <a:pt x="55" y="24"/>
                    <a:pt x="55" y="24"/>
                  </a:cubicBezTo>
                  <a:cubicBezTo>
                    <a:pt x="53" y="22"/>
                    <a:pt x="49" y="22"/>
                    <a:pt x="47" y="24"/>
                  </a:cubicBezTo>
                  <a:cubicBezTo>
                    <a:pt x="44" y="28"/>
                    <a:pt x="44" y="28"/>
                    <a:pt x="44" y="28"/>
                  </a:cubicBezTo>
                  <a:cubicBezTo>
                    <a:pt x="36" y="21"/>
                    <a:pt x="36" y="21"/>
                    <a:pt x="36" y="21"/>
                  </a:cubicBezTo>
                  <a:cubicBezTo>
                    <a:pt x="37" y="19"/>
                    <a:pt x="37" y="19"/>
                    <a:pt x="37" y="19"/>
                  </a:cubicBezTo>
                  <a:cubicBezTo>
                    <a:pt x="43" y="13"/>
                    <a:pt x="44" y="7"/>
                    <a:pt x="40" y="4"/>
                  </a:cubicBezTo>
                  <a:cubicBezTo>
                    <a:pt x="36" y="0"/>
                    <a:pt x="30" y="2"/>
                    <a:pt x="25" y="8"/>
                  </a:cubicBezTo>
                  <a:cubicBezTo>
                    <a:pt x="6" y="29"/>
                    <a:pt x="6" y="29"/>
                    <a:pt x="6" y="29"/>
                  </a:cubicBezTo>
                  <a:cubicBezTo>
                    <a:pt x="1" y="35"/>
                    <a:pt x="0" y="41"/>
                    <a:pt x="3" y="44"/>
                  </a:cubicBezTo>
                  <a:cubicBezTo>
                    <a:pt x="7" y="48"/>
                    <a:pt x="13" y="46"/>
                    <a:pt x="18" y="40"/>
                  </a:cubicBezTo>
                  <a:cubicBezTo>
                    <a:pt x="20" y="39"/>
                    <a:pt x="20" y="39"/>
                    <a:pt x="20" y="39"/>
                  </a:cubicBezTo>
                  <a:cubicBezTo>
                    <a:pt x="27" y="46"/>
                    <a:pt x="27" y="46"/>
                    <a:pt x="27" y="46"/>
                  </a:cubicBezTo>
                  <a:cubicBezTo>
                    <a:pt x="24" y="49"/>
                    <a:pt x="24" y="49"/>
                    <a:pt x="24" y="49"/>
                  </a:cubicBezTo>
                  <a:cubicBezTo>
                    <a:pt x="22" y="51"/>
                    <a:pt x="22" y="55"/>
                    <a:pt x="25" y="57"/>
                  </a:cubicBezTo>
                  <a:cubicBezTo>
                    <a:pt x="108" y="133"/>
                    <a:pt x="108" y="133"/>
                    <a:pt x="108" y="133"/>
                  </a:cubicBezTo>
                  <a:cubicBezTo>
                    <a:pt x="112" y="136"/>
                    <a:pt x="126" y="132"/>
                    <a:pt x="126" y="132"/>
                  </a:cubicBezTo>
                  <a:cubicBezTo>
                    <a:pt x="128" y="131"/>
                    <a:pt x="131" y="130"/>
                    <a:pt x="133" y="128"/>
                  </a:cubicBezTo>
                  <a:cubicBezTo>
                    <a:pt x="172" y="163"/>
                    <a:pt x="172" y="163"/>
                    <a:pt x="172" y="163"/>
                  </a:cubicBezTo>
                  <a:cubicBezTo>
                    <a:pt x="173" y="164"/>
                    <a:pt x="175" y="164"/>
                    <a:pt x="176" y="163"/>
                  </a:cubicBezTo>
                  <a:cubicBezTo>
                    <a:pt x="176" y="162"/>
                    <a:pt x="176" y="161"/>
                    <a:pt x="175" y="160"/>
                  </a:cubicBezTo>
                  <a:close/>
                  <a:moveTo>
                    <a:pt x="133" y="116"/>
                  </a:moveTo>
                  <a:cubicBezTo>
                    <a:pt x="132" y="119"/>
                    <a:pt x="127" y="124"/>
                    <a:pt x="124" y="125"/>
                  </a:cubicBezTo>
                  <a:cubicBezTo>
                    <a:pt x="120" y="126"/>
                    <a:pt x="114" y="127"/>
                    <a:pt x="112" y="127"/>
                  </a:cubicBezTo>
                  <a:cubicBezTo>
                    <a:pt x="30" y="53"/>
                    <a:pt x="30" y="53"/>
                    <a:pt x="30" y="53"/>
                  </a:cubicBezTo>
                  <a:cubicBezTo>
                    <a:pt x="34" y="50"/>
                    <a:pt x="34" y="50"/>
                    <a:pt x="34" y="50"/>
                  </a:cubicBezTo>
                  <a:cubicBezTo>
                    <a:pt x="36" y="47"/>
                    <a:pt x="36" y="43"/>
                    <a:pt x="33" y="41"/>
                  </a:cubicBezTo>
                  <a:cubicBezTo>
                    <a:pt x="19" y="29"/>
                    <a:pt x="19" y="29"/>
                    <a:pt x="19" y="29"/>
                  </a:cubicBezTo>
                  <a:cubicBezTo>
                    <a:pt x="13" y="36"/>
                    <a:pt x="13" y="36"/>
                    <a:pt x="13" y="36"/>
                  </a:cubicBezTo>
                  <a:cubicBezTo>
                    <a:pt x="11" y="38"/>
                    <a:pt x="9" y="39"/>
                    <a:pt x="8" y="39"/>
                  </a:cubicBezTo>
                  <a:cubicBezTo>
                    <a:pt x="8" y="38"/>
                    <a:pt x="9" y="36"/>
                    <a:pt x="11" y="34"/>
                  </a:cubicBezTo>
                  <a:cubicBezTo>
                    <a:pt x="30" y="12"/>
                    <a:pt x="30" y="12"/>
                    <a:pt x="30" y="12"/>
                  </a:cubicBezTo>
                  <a:cubicBezTo>
                    <a:pt x="32" y="10"/>
                    <a:pt x="34" y="9"/>
                    <a:pt x="35" y="9"/>
                  </a:cubicBezTo>
                  <a:cubicBezTo>
                    <a:pt x="35" y="10"/>
                    <a:pt x="34" y="12"/>
                    <a:pt x="32" y="14"/>
                  </a:cubicBezTo>
                  <a:cubicBezTo>
                    <a:pt x="26" y="21"/>
                    <a:pt x="26" y="21"/>
                    <a:pt x="26" y="21"/>
                  </a:cubicBezTo>
                  <a:cubicBezTo>
                    <a:pt x="40" y="34"/>
                    <a:pt x="40" y="34"/>
                    <a:pt x="40" y="34"/>
                  </a:cubicBezTo>
                  <a:cubicBezTo>
                    <a:pt x="42" y="36"/>
                    <a:pt x="46" y="36"/>
                    <a:pt x="48" y="33"/>
                  </a:cubicBezTo>
                  <a:cubicBezTo>
                    <a:pt x="51" y="30"/>
                    <a:pt x="51" y="30"/>
                    <a:pt x="51" y="30"/>
                  </a:cubicBezTo>
                  <a:cubicBezTo>
                    <a:pt x="63" y="41"/>
                    <a:pt x="63" y="41"/>
                    <a:pt x="63" y="41"/>
                  </a:cubicBezTo>
                  <a:cubicBezTo>
                    <a:pt x="63" y="41"/>
                    <a:pt x="63" y="41"/>
                    <a:pt x="63" y="41"/>
                  </a:cubicBezTo>
                  <a:cubicBezTo>
                    <a:pt x="50" y="55"/>
                    <a:pt x="50" y="55"/>
                    <a:pt x="50" y="55"/>
                  </a:cubicBezTo>
                  <a:cubicBezTo>
                    <a:pt x="49" y="56"/>
                    <a:pt x="49" y="58"/>
                    <a:pt x="50" y="59"/>
                  </a:cubicBezTo>
                  <a:cubicBezTo>
                    <a:pt x="51" y="59"/>
                    <a:pt x="52" y="59"/>
                    <a:pt x="53" y="58"/>
                  </a:cubicBezTo>
                  <a:cubicBezTo>
                    <a:pt x="66" y="44"/>
                    <a:pt x="66" y="44"/>
                    <a:pt x="66" y="44"/>
                  </a:cubicBezTo>
                  <a:cubicBezTo>
                    <a:pt x="66" y="44"/>
                    <a:pt x="66" y="44"/>
                    <a:pt x="67" y="44"/>
                  </a:cubicBezTo>
                  <a:cubicBezTo>
                    <a:pt x="70" y="47"/>
                    <a:pt x="70" y="47"/>
                    <a:pt x="70" y="47"/>
                  </a:cubicBezTo>
                  <a:cubicBezTo>
                    <a:pt x="70" y="47"/>
                    <a:pt x="70" y="47"/>
                    <a:pt x="70" y="47"/>
                  </a:cubicBezTo>
                  <a:cubicBezTo>
                    <a:pt x="60" y="58"/>
                    <a:pt x="60" y="58"/>
                    <a:pt x="60" y="58"/>
                  </a:cubicBezTo>
                  <a:cubicBezTo>
                    <a:pt x="59" y="59"/>
                    <a:pt x="59" y="60"/>
                    <a:pt x="60" y="61"/>
                  </a:cubicBezTo>
                  <a:cubicBezTo>
                    <a:pt x="61" y="62"/>
                    <a:pt x="62" y="62"/>
                    <a:pt x="63" y="61"/>
                  </a:cubicBezTo>
                  <a:cubicBezTo>
                    <a:pt x="73" y="50"/>
                    <a:pt x="73" y="50"/>
                    <a:pt x="73" y="50"/>
                  </a:cubicBezTo>
                  <a:cubicBezTo>
                    <a:pt x="73" y="50"/>
                    <a:pt x="73" y="50"/>
                    <a:pt x="73" y="50"/>
                  </a:cubicBezTo>
                  <a:cubicBezTo>
                    <a:pt x="77" y="53"/>
                    <a:pt x="77" y="53"/>
                    <a:pt x="77" y="53"/>
                  </a:cubicBezTo>
                  <a:cubicBezTo>
                    <a:pt x="77" y="53"/>
                    <a:pt x="76" y="53"/>
                    <a:pt x="76" y="53"/>
                  </a:cubicBezTo>
                  <a:cubicBezTo>
                    <a:pt x="63" y="67"/>
                    <a:pt x="63" y="67"/>
                    <a:pt x="63" y="67"/>
                  </a:cubicBezTo>
                  <a:cubicBezTo>
                    <a:pt x="63" y="68"/>
                    <a:pt x="63" y="70"/>
                    <a:pt x="64" y="71"/>
                  </a:cubicBezTo>
                  <a:cubicBezTo>
                    <a:pt x="65" y="72"/>
                    <a:pt x="66" y="72"/>
                    <a:pt x="67" y="71"/>
                  </a:cubicBezTo>
                  <a:cubicBezTo>
                    <a:pt x="80" y="56"/>
                    <a:pt x="80" y="56"/>
                    <a:pt x="80" y="56"/>
                  </a:cubicBezTo>
                  <a:cubicBezTo>
                    <a:pt x="80" y="56"/>
                    <a:pt x="80" y="56"/>
                    <a:pt x="80" y="56"/>
                  </a:cubicBezTo>
                  <a:cubicBezTo>
                    <a:pt x="83" y="59"/>
                    <a:pt x="83" y="59"/>
                    <a:pt x="83" y="59"/>
                  </a:cubicBezTo>
                  <a:cubicBezTo>
                    <a:pt x="83" y="59"/>
                    <a:pt x="83" y="59"/>
                    <a:pt x="83" y="59"/>
                  </a:cubicBezTo>
                  <a:cubicBezTo>
                    <a:pt x="79" y="64"/>
                    <a:pt x="79" y="64"/>
                    <a:pt x="79" y="64"/>
                  </a:cubicBezTo>
                  <a:cubicBezTo>
                    <a:pt x="79" y="64"/>
                    <a:pt x="79" y="64"/>
                    <a:pt x="78" y="64"/>
                  </a:cubicBezTo>
                  <a:cubicBezTo>
                    <a:pt x="68" y="76"/>
                    <a:pt x="68" y="76"/>
                    <a:pt x="68" y="76"/>
                  </a:cubicBezTo>
                  <a:cubicBezTo>
                    <a:pt x="67" y="77"/>
                    <a:pt x="66" y="79"/>
                    <a:pt x="68" y="80"/>
                  </a:cubicBezTo>
                  <a:cubicBezTo>
                    <a:pt x="106" y="115"/>
                    <a:pt x="106" y="115"/>
                    <a:pt x="106" y="115"/>
                  </a:cubicBezTo>
                  <a:cubicBezTo>
                    <a:pt x="106" y="115"/>
                    <a:pt x="106" y="115"/>
                    <a:pt x="106" y="115"/>
                  </a:cubicBezTo>
                  <a:cubicBezTo>
                    <a:pt x="107" y="117"/>
                    <a:pt x="107" y="117"/>
                    <a:pt x="107" y="117"/>
                  </a:cubicBezTo>
                  <a:cubicBezTo>
                    <a:pt x="107" y="117"/>
                    <a:pt x="107" y="117"/>
                    <a:pt x="107" y="117"/>
                  </a:cubicBezTo>
                  <a:cubicBezTo>
                    <a:pt x="115" y="123"/>
                    <a:pt x="115" y="123"/>
                    <a:pt x="115" y="123"/>
                  </a:cubicBezTo>
                  <a:cubicBezTo>
                    <a:pt x="115" y="123"/>
                    <a:pt x="121" y="123"/>
                    <a:pt x="125" y="119"/>
                  </a:cubicBezTo>
                  <a:cubicBezTo>
                    <a:pt x="130" y="114"/>
                    <a:pt x="130" y="107"/>
                    <a:pt x="130" y="107"/>
                  </a:cubicBezTo>
                  <a:cubicBezTo>
                    <a:pt x="122" y="100"/>
                    <a:pt x="122" y="100"/>
                    <a:pt x="122" y="100"/>
                  </a:cubicBezTo>
                  <a:cubicBezTo>
                    <a:pt x="122" y="100"/>
                    <a:pt x="122" y="100"/>
                    <a:pt x="122" y="100"/>
                  </a:cubicBezTo>
                  <a:cubicBezTo>
                    <a:pt x="121" y="99"/>
                    <a:pt x="121" y="99"/>
                    <a:pt x="121" y="99"/>
                  </a:cubicBezTo>
                  <a:cubicBezTo>
                    <a:pt x="84" y="65"/>
                    <a:pt x="84" y="65"/>
                    <a:pt x="84" y="65"/>
                  </a:cubicBezTo>
                  <a:cubicBezTo>
                    <a:pt x="87" y="62"/>
                    <a:pt x="87" y="62"/>
                    <a:pt x="87" y="62"/>
                  </a:cubicBezTo>
                  <a:cubicBezTo>
                    <a:pt x="87" y="62"/>
                    <a:pt x="87" y="62"/>
                    <a:pt x="87" y="62"/>
                  </a:cubicBezTo>
                  <a:cubicBezTo>
                    <a:pt x="133" y="104"/>
                    <a:pt x="133" y="104"/>
                    <a:pt x="133" y="104"/>
                  </a:cubicBezTo>
                  <a:cubicBezTo>
                    <a:pt x="134" y="108"/>
                    <a:pt x="134" y="110"/>
                    <a:pt x="133" y="116"/>
                  </a:cubicBezTo>
                  <a:close/>
                  <a:moveTo>
                    <a:pt x="116" y="116"/>
                  </a:moveTo>
                  <a:cubicBezTo>
                    <a:pt x="117" y="117"/>
                    <a:pt x="117" y="118"/>
                    <a:pt x="116" y="118"/>
                  </a:cubicBezTo>
                  <a:cubicBezTo>
                    <a:pt x="116" y="119"/>
                    <a:pt x="116" y="119"/>
                    <a:pt x="115" y="119"/>
                  </a:cubicBezTo>
                  <a:cubicBezTo>
                    <a:pt x="115" y="119"/>
                    <a:pt x="114" y="119"/>
                    <a:pt x="114" y="118"/>
                  </a:cubicBezTo>
                  <a:cubicBezTo>
                    <a:pt x="77" y="84"/>
                    <a:pt x="77" y="84"/>
                    <a:pt x="77" y="84"/>
                  </a:cubicBezTo>
                  <a:cubicBezTo>
                    <a:pt x="77" y="84"/>
                    <a:pt x="77" y="82"/>
                    <a:pt x="77" y="82"/>
                  </a:cubicBezTo>
                  <a:cubicBezTo>
                    <a:pt x="78" y="81"/>
                    <a:pt x="79" y="81"/>
                    <a:pt x="79" y="82"/>
                  </a:cubicBezTo>
                  <a:lnTo>
                    <a:pt x="116" y="116"/>
                  </a:lnTo>
                  <a:close/>
                  <a:moveTo>
                    <a:pt x="116" y="116"/>
                  </a:moveTo>
                  <a:cubicBezTo>
                    <a:pt x="116" y="116"/>
                    <a:pt x="116" y="116"/>
                    <a:pt x="116" y="116"/>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3" name="组合 2">
            <a:extLst>
              <a:ext uri="{FF2B5EF4-FFF2-40B4-BE49-F238E27FC236}">
                <a16:creationId xmlns="" xmlns:a16="http://schemas.microsoft.com/office/drawing/2014/main" id="{5B1D64EF-953C-40EA-9B38-828A7CA780D4}"/>
              </a:ext>
            </a:extLst>
          </p:cNvPr>
          <p:cNvGrpSpPr/>
          <p:nvPr/>
        </p:nvGrpSpPr>
        <p:grpSpPr>
          <a:xfrm>
            <a:off x="816675" y="4185773"/>
            <a:ext cx="4138575" cy="1357514"/>
            <a:chOff x="572009" y="4018440"/>
            <a:chExt cx="4138575" cy="1357514"/>
          </a:xfrm>
        </p:grpSpPr>
        <p:sp>
          <p:nvSpPr>
            <p:cNvPr id="12" name="椭圆 11">
              <a:extLst>
                <a:ext uri="{FF2B5EF4-FFF2-40B4-BE49-F238E27FC236}">
                  <a16:creationId xmlns="" xmlns:a16="http://schemas.microsoft.com/office/drawing/2014/main" id="{C225E43D-7823-4044-809B-644D8DBD4B14}"/>
                </a:ext>
              </a:extLst>
            </p:cNvPr>
            <p:cNvSpPr/>
            <p:nvPr/>
          </p:nvSpPr>
          <p:spPr>
            <a:xfrm rot="16161702" flipH="1">
              <a:off x="4192122" y="4263846"/>
              <a:ext cx="518462" cy="518462"/>
            </a:xfrm>
            <a:prstGeom prst="ellipse">
              <a:avLst/>
            </a:prstGeom>
            <a:blipFill dpi="0" rotWithShape="1">
              <a:blip r:embed="rId5"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17" name="Oval 43">
              <a:extLst>
                <a:ext uri="{FF2B5EF4-FFF2-40B4-BE49-F238E27FC236}">
                  <a16:creationId xmlns="" xmlns:a16="http://schemas.microsoft.com/office/drawing/2014/main" id="{8C31E4E2-FCAB-4C4F-B871-795A972A9F95}"/>
                </a:ext>
              </a:extLst>
            </p:cNvPr>
            <p:cNvSpPr/>
            <p:nvPr/>
          </p:nvSpPr>
          <p:spPr>
            <a:xfrm>
              <a:off x="4285146" y="4362112"/>
              <a:ext cx="339192" cy="325655"/>
            </a:xfrm>
            <a:custGeom>
              <a:avLst/>
              <a:gdLst>
                <a:gd name="connsiteX0" fmla="*/ 332088 w 578320"/>
                <a:gd name="connsiteY0" fmla="*/ 387618 h 555241"/>
                <a:gd name="connsiteX1" fmla="*/ 346836 w 578320"/>
                <a:gd name="connsiteY1" fmla="*/ 451167 h 555241"/>
                <a:gd name="connsiteX2" fmla="*/ 397530 w 578320"/>
                <a:gd name="connsiteY2" fmla="*/ 502744 h 555241"/>
                <a:gd name="connsiteX3" fmla="*/ 344992 w 578320"/>
                <a:gd name="connsiteY3" fmla="*/ 555241 h 555241"/>
                <a:gd name="connsiteX4" fmla="*/ 293376 w 578320"/>
                <a:gd name="connsiteY4" fmla="*/ 502744 h 555241"/>
                <a:gd name="connsiteX5" fmla="*/ 321028 w 578320"/>
                <a:gd name="connsiteY5" fmla="*/ 456693 h 555241"/>
                <a:gd name="connsiteX6" fmla="*/ 306280 w 578320"/>
                <a:gd name="connsiteY6" fmla="*/ 393144 h 555241"/>
                <a:gd name="connsiteX7" fmla="*/ 332088 w 578320"/>
                <a:gd name="connsiteY7" fmla="*/ 387618 h 555241"/>
                <a:gd name="connsiteX8" fmla="*/ 176153 w 578320"/>
                <a:gd name="connsiteY8" fmla="*/ 300182 h 555241"/>
                <a:gd name="connsiteX9" fmla="*/ 185376 w 578320"/>
                <a:gd name="connsiteY9" fmla="*/ 325037 h 555241"/>
                <a:gd name="connsiteX10" fmla="*/ 104216 w 578320"/>
                <a:gd name="connsiteY10" fmla="*/ 352654 h 555241"/>
                <a:gd name="connsiteX11" fmla="*/ 104216 w 578320"/>
                <a:gd name="connsiteY11" fmla="*/ 355415 h 555241"/>
                <a:gd name="connsiteX12" fmla="*/ 52569 w 578320"/>
                <a:gd name="connsiteY12" fmla="*/ 407887 h 555241"/>
                <a:gd name="connsiteX13" fmla="*/ 0 w 578320"/>
                <a:gd name="connsiteY13" fmla="*/ 355415 h 555241"/>
                <a:gd name="connsiteX14" fmla="*/ 52569 w 578320"/>
                <a:gd name="connsiteY14" fmla="*/ 303864 h 555241"/>
                <a:gd name="connsiteX15" fmla="*/ 95916 w 578320"/>
                <a:gd name="connsiteY15" fmla="*/ 327799 h 555241"/>
                <a:gd name="connsiteX16" fmla="*/ 525741 w 578320"/>
                <a:gd name="connsiteY16" fmla="*/ 245886 h 555241"/>
                <a:gd name="connsiteX17" fmla="*/ 578320 w 578320"/>
                <a:gd name="connsiteY17" fmla="*/ 298349 h 555241"/>
                <a:gd name="connsiteX18" fmla="*/ 525741 w 578320"/>
                <a:gd name="connsiteY18" fmla="*/ 349892 h 555241"/>
                <a:gd name="connsiteX19" fmla="*/ 474085 w 578320"/>
                <a:gd name="connsiteY19" fmla="*/ 306633 h 555241"/>
                <a:gd name="connsiteX20" fmla="*/ 409514 w 578320"/>
                <a:gd name="connsiteY20" fmla="*/ 300190 h 555241"/>
                <a:gd name="connsiteX21" fmla="*/ 412281 w 578320"/>
                <a:gd name="connsiteY21" fmla="*/ 275339 h 555241"/>
                <a:gd name="connsiteX22" fmla="*/ 412281 w 578320"/>
                <a:gd name="connsiteY22" fmla="*/ 273498 h 555241"/>
                <a:gd name="connsiteX23" fmla="*/ 476852 w 578320"/>
                <a:gd name="connsiteY23" fmla="*/ 279941 h 555241"/>
                <a:gd name="connsiteX24" fmla="*/ 525741 w 578320"/>
                <a:gd name="connsiteY24" fmla="*/ 245886 h 555241"/>
                <a:gd name="connsiteX25" fmla="*/ 293302 w 578320"/>
                <a:gd name="connsiteY25" fmla="*/ 185968 h 555241"/>
                <a:gd name="connsiteX26" fmla="*/ 382735 w 578320"/>
                <a:gd name="connsiteY26" fmla="*/ 275328 h 555241"/>
                <a:gd name="connsiteX27" fmla="*/ 293302 w 578320"/>
                <a:gd name="connsiteY27" fmla="*/ 364688 h 555241"/>
                <a:gd name="connsiteX28" fmla="*/ 203869 w 578320"/>
                <a:gd name="connsiteY28" fmla="*/ 275328 h 555241"/>
                <a:gd name="connsiteX29" fmla="*/ 293302 w 578320"/>
                <a:gd name="connsiteY29" fmla="*/ 185968 h 555241"/>
                <a:gd name="connsiteX30" fmla="*/ 135586 w 578320"/>
                <a:gd name="connsiteY30" fmla="*/ 74565 h 555241"/>
                <a:gd name="connsiteX31" fmla="*/ 187252 w 578320"/>
                <a:gd name="connsiteY31" fmla="*/ 126109 h 555241"/>
                <a:gd name="connsiteX32" fmla="*/ 180794 w 578320"/>
                <a:gd name="connsiteY32" fmla="*/ 150961 h 555241"/>
                <a:gd name="connsiteX33" fmla="*/ 215853 w 578320"/>
                <a:gd name="connsiteY33" fmla="*/ 185017 h 555241"/>
                <a:gd name="connsiteX34" fmla="*/ 198324 w 578320"/>
                <a:gd name="connsiteY34" fmla="*/ 203426 h 555241"/>
                <a:gd name="connsiteX35" fmla="*/ 163265 w 578320"/>
                <a:gd name="connsiteY35" fmla="*/ 170290 h 555241"/>
                <a:gd name="connsiteX36" fmla="*/ 135586 w 578320"/>
                <a:gd name="connsiteY36" fmla="*/ 178574 h 555241"/>
                <a:gd name="connsiteX37" fmla="*/ 82998 w 578320"/>
                <a:gd name="connsiteY37" fmla="*/ 126109 h 555241"/>
                <a:gd name="connsiteX38" fmla="*/ 135586 w 578320"/>
                <a:gd name="connsiteY38" fmla="*/ 74565 h 555241"/>
                <a:gd name="connsiteX39" fmla="*/ 426183 w 578320"/>
                <a:gd name="connsiteY39" fmla="*/ 0 h 555241"/>
                <a:gd name="connsiteX40" fmla="*/ 477865 w 578320"/>
                <a:gd name="connsiteY40" fmla="*/ 52491 h 555241"/>
                <a:gd name="connsiteX41" fmla="*/ 426183 w 578320"/>
                <a:gd name="connsiteY41" fmla="*/ 104060 h 555241"/>
                <a:gd name="connsiteX42" fmla="*/ 411416 w 578320"/>
                <a:gd name="connsiteY42" fmla="*/ 102219 h 555241"/>
                <a:gd name="connsiteX43" fmla="*/ 364349 w 578320"/>
                <a:gd name="connsiteY43" fmla="*/ 180494 h 555241"/>
                <a:gd name="connsiteX44" fmla="*/ 342199 w 578320"/>
                <a:gd name="connsiteY44" fmla="*/ 166681 h 555241"/>
                <a:gd name="connsiteX45" fmla="*/ 389267 w 578320"/>
                <a:gd name="connsiteY45" fmla="*/ 88405 h 555241"/>
                <a:gd name="connsiteX46" fmla="*/ 373578 w 578320"/>
                <a:gd name="connsiteY46" fmla="*/ 52491 h 555241"/>
                <a:gd name="connsiteX47" fmla="*/ 426183 w 578320"/>
                <a:gd name="connsiteY47" fmla="*/ 0 h 555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78320" h="555241">
                  <a:moveTo>
                    <a:pt x="332088" y="387618"/>
                  </a:moveTo>
                  <a:lnTo>
                    <a:pt x="346836" y="451167"/>
                  </a:lnTo>
                  <a:cubicBezTo>
                    <a:pt x="374487" y="452088"/>
                    <a:pt x="397530" y="474193"/>
                    <a:pt x="397530" y="502744"/>
                  </a:cubicBezTo>
                  <a:cubicBezTo>
                    <a:pt x="397530" y="531295"/>
                    <a:pt x="373565" y="555241"/>
                    <a:pt x="344992" y="555241"/>
                  </a:cubicBezTo>
                  <a:cubicBezTo>
                    <a:pt x="316419" y="555241"/>
                    <a:pt x="293376" y="531295"/>
                    <a:pt x="293376" y="502744"/>
                  </a:cubicBezTo>
                  <a:cubicBezTo>
                    <a:pt x="293376" y="482482"/>
                    <a:pt x="304437" y="465903"/>
                    <a:pt x="321028" y="456693"/>
                  </a:cubicBezTo>
                  <a:lnTo>
                    <a:pt x="306280" y="393144"/>
                  </a:lnTo>
                  <a:cubicBezTo>
                    <a:pt x="315497" y="392223"/>
                    <a:pt x="323793" y="390381"/>
                    <a:pt x="332088" y="387618"/>
                  </a:cubicBezTo>
                  <a:close/>
                  <a:moveTo>
                    <a:pt x="176153" y="300182"/>
                  </a:moveTo>
                  <a:cubicBezTo>
                    <a:pt x="177998" y="309388"/>
                    <a:pt x="181687" y="317673"/>
                    <a:pt x="185376" y="325037"/>
                  </a:cubicBezTo>
                  <a:lnTo>
                    <a:pt x="104216" y="352654"/>
                  </a:lnTo>
                  <a:cubicBezTo>
                    <a:pt x="104216" y="353574"/>
                    <a:pt x="104216" y="354495"/>
                    <a:pt x="104216" y="355415"/>
                  </a:cubicBezTo>
                  <a:cubicBezTo>
                    <a:pt x="104216" y="384873"/>
                    <a:pt x="81160" y="407887"/>
                    <a:pt x="52569" y="407887"/>
                  </a:cubicBezTo>
                  <a:cubicBezTo>
                    <a:pt x="23057" y="407887"/>
                    <a:pt x="0" y="384873"/>
                    <a:pt x="0" y="355415"/>
                  </a:cubicBezTo>
                  <a:cubicBezTo>
                    <a:pt x="0" y="326878"/>
                    <a:pt x="23057" y="303864"/>
                    <a:pt x="52569" y="303864"/>
                  </a:cubicBezTo>
                  <a:cubicBezTo>
                    <a:pt x="70092" y="303864"/>
                    <a:pt x="86693" y="313070"/>
                    <a:pt x="95916" y="327799"/>
                  </a:cubicBezTo>
                  <a:close/>
                  <a:moveTo>
                    <a:pt x="525741" y="245886"/>
                  </a:moveTo>
                  <a:cubicBezTo>
                    <a:pt x="554337" y="245886"/>
                    <a:pt x="578320" y="269817"/>
                    <a:pt x="578320" y="298349"/>
                  </a:cubicBezTo>
                  <a:cubicBezTo>
                    <a:pt x="578320" y="326882"/>
                    <a:pt x="554337" y="349892"/>
                    <a:pt x="525741" y="349892"/>
                  </a:cubicBezTo>
                  <a:cubicBezTo>
                    <a:pt x="499913" y="349892"/>
                    <a:pt x="478697" y="331484"/>
                    <a:pt x="474085" y="306633"/>
                  </a:cubicBezTo>
                  <a:lnTo>
                    <a:pt x="409514" y="300190"/>
                  </a:lnTo>
                  <a:cubicBezTo>
                    <a:pt x="411359" y="291906"/>
                    <a:pt x="412281" y="283623"/>
                    <a:pt x="412281" y="275339"/>
                  </a:cubicBezTo>
                  <a:cubicBezTo>
                    <a:pt x="412281" y="274419"/>
                    <a:pt x="412281" y="274419"/>
                    <a:pt x="412281" y="273498"/>
                  </a:cubicBezTo>
                  <a:lnTo>
                    <a:pt x="476852" y="279941"/>
                  </a:lnTo>
                  <a:cubicBezTo>
                    <a:pt x="484231" y="260613"/>
                    <a:pt x="503603" y="245886"/>
                    <a:pt x="525741" y="245886"/>
                  </a:cubicBezTo>
                  <a:close/>
                  <a:moveTo>
                    <a:pt x="293302" y="185968"/>
                  </a:moveTo>
                  <a:cubicBezTo>
                    <a:pt x="342694" y="185968"/>
                    <a:pt x="382735" y="225976"/>
                    <a:pt x="382735" y="275328"/>
                  </a:cubicBezTo>
                  <a:cubicBezTo>
                    <a:pt x="382735" y="324680"/>
                    <a:pt x="342694" y="364688"/>
                    <a:pt x="293302" y="364688"/>
                  </a:cubicBezTo>
                  <a:cubicBezTo>
                    <a:pt x="243910" y="364688"/>
                    <a:pt x="203869" y="324680"/>
                    <a:pt x="203869" y="275328"/>
                  </a:cubicBezTo>
                  <a:cubicBezTo>
                    <a:pt x="203869" y="225976"/>
                    <a:pt x="243910" y="185968"/>
                    <a:pt x="293302" y="185968"/>
                  </a:cubicBezTo>
                  <a:close/>
                  <a:moveTo>
                    <a:pt x="135586" y="74565"/>
                  </a:moveTo>
                  <a:cubicBezTo>
                    <a:pt x="164187" y="74565"/>
                    <a:pt x="187252" y="97576"/>
                    <a:pt x="187252" y="126109"/>
                  </a:cubicBezTo>
                  <a:cubicBezTo>
                    <a:pt x="187252" y="135314"/>
                    <a:pt x="185407" y="143598"/>
                    <a:pt x="180794" y="150961"/>
                  </a:cubicBezTo>
                  <a:lnTo>
                    <a:pt x="215853" y="185017"/>
                  </a:lnTo>
                  <a:cubicBezTo>
                    <a:pt x="209395" y="190540"/>
                    <a:pt x="202937" y="196983"/>
                    <a:pt x="198324" y="203426"/>
                  </a:cubicBezTo>
                  <a:lnTo>
                    <a:pt x="163265" y="170290"/>
                  </a:lnTo>
                  <a:cubicBezTo>
                    <a:pt x="154961" y="175813"/>
                    <a:pt x="145735" y="178574"/>
                    <a:pt x="135586" y="178574"/>
                  </a:cubicBezTo>
                  <a:cubicBezTo>
                    <a:pt x="106986" y="178574"/>
                    <a:pt x="82998" y="155563"/>
                    <a:pt x="82998" y="126109"/>
                  </a:cubicBezTo>
                  <a:cubicBezTo>
                    <a:pt x="82998" y="97576"/>
                    <a:pt x="106986" y="74565"/>
                    <a:pt x="135586" y="74565"/>
                  </a:cubicBezTo>
                  <a:close/>
                  <a:moveTo>
                    <a:pt x="426183" y="0"/>
                  </a:moveTo>
                  <a:cubicBezTo>
                    <a:pt x="454793" y="0"/>
                    <a:pt x="477865" y="23022"/>
                    <a:pt x="477865" y="52491"/>
                  </a:cubicBezTo>
                  <a:cubicBezTo>
                    <a:pt x="477865" y="81038"/>
                    <a:pt x="454793" y="104060"/>
                    <a:pt x="426183" y="104060"/>
                  </a:cubicBezTo>
                  <a:cubicBezTo>
                    <a:pt x="420645" y="104060"/>
                    <a:pt x="416031" y="103139"/>
                    <a:pt x="411416" y="102219"/>
                  </a:cubicBezTo>
                  <a:lnTo>
                    <a:pt x="364349" y="180494"/>
                  </a:lnTo>
                  <a:cubicBezTo>
                    <a:pt x="357888" y="174969"/>
                    <a:pt x="350505" y="170364"/>
                    <a:pt x="342199" y="166681"/>
                  </a:cubicBezTo>
                  <a:lnTo>
                    <a:pt x="389267" y="88405"/>
                  </a:lnTo>
                  <a:cubicBezTo>
                    <a:pt x="379115" y="79196"/>
                    <a:pt x="373578" y="66304"/>
                    <a:pt x="373578" y="52491"/>
                  </a:cubicBezTo>
                  <a:cubicBezTo>
                    <a:pt x="373578" y="23022"/>
                    <a:pt x="396650" y="0"/>
                    <a:pt x="42618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 xmlns:a16="http://schemas.microsoft.com/office/drawing/2014/main" id="{D3432193-E518-4CA0-B3B6-E4202C168835}"/>
                </a:ext>
              </a:extLst>
            </p:cNvPr>
            <p:cNvSpPr txBox="1"/>
            <p:nvPr/>
          </p:nvSpPr>
          <p:spPr>
            <a:xfrm>
              <a:off x="572009" y="4504776"/>
              <a:ext cx="3625811" cy="87117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defTabSz="685800" hangingPunct="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31" name="文本框 30">
              <a:extLst>
                <a:ext uri="{FF2B5EF4-FFF2-40B4-BE49-F238E27FC236}">
                  <a16:creationId xmlns="" xmlns:a16="http://schemas.microsoft.com/office/drawing/2014/main" id="{742175D1-989A-43FD-8F94-B1AD89D806E7}"/>
                </a:ext>
              </a:extLst>
            </p:cNvPr>
            <p:cNvSpPr txBox="1"/>
            <p:nvPr/>
          </p:nvSpPr>
          <p:spPr>
            <a:xfrm>
              <a:off x="2777891" y="4018440"/>
              <a:ext cx="1410768" cy="578721"/>
            </a:xfrm>
            <a:prstGeom prst="rect">
              <a:avLst/>
            </a:prstGeom>
            <a:noFill/>
            <a:ln>
              <a:noFill/>
            </a:ln>
          </p:spPr>
          <p:txBody>
            <a:bodyPr wrap="none" lIns="180000" tIns="180000" rIns="180000" bIns="180000" rtlCol="0">
              <a:noAutofit/>
            </a:bodyPr>
            <a:lstStyle/>
            <a:p>
              <a:pPr algn="r"/>
              <a:r>
                <a:rPr lang="zh-CN" altLang="en-US" sz="2000" dirty="0">
                  <a:solidFill>
                    <a:srgbClr val="48494C"/>
                  </a:solidFill>
                  <a:latin typeface="微软雅黑" panose="020B0503020204020204" pitchFamily="34" charset="-122"/>
                  <a:ea typeface="微软雅黑" panose="020B0503020204020204" pitchFamily="34" charset="-122"/>
                </a:rPr>
                <a:t>小标题</a:t>
              </a:r>
            </a:p>
          </p:txBody>
        </p:sp>
        <p:sp>
          <p:nvSpPr>
            <p:cNvPr id="54" name="矩形 53">
              <a:extLst>
                <a:ext uri="{FF2B5EF4-FFF2-40B4-BE49-F238E27FC236}">
                  <a16:creationId xmlns="" xmlns:a16="http://schemas.microsoft.com/office/drawing/2014/main" id="{F3F2B432-A67D-4ED1-8717-5E6EDF213E34}"/>
                </a:ext>
              </a:extLst>
            </p:cNvPr>
            <p:cNvSpPr/>
            <p:nvPr/>
          </p:nvSpPr>
          <p:spPr>
            <a:xfrm flipH="1">
              <a:off x="2881144" y="4574286"/>
              <a:ext cx="1102355" cy="45719"/>
            </a:xfrm>
            <a:prstGeom prst="rect">
              <a:avLst/>
            </a:prstGeom>
            <a:gradFill flip="none" rotWithShape="1">
              <a:gsLst>
                <a:gs pos="0">
                  <a:srgbClr val="2F0C0B">
                    <a:alpha val="0"/>
                  </a:srgbClr>
                </a:gs>
                <a:gs pos="100000">
                  <a:srgbClr val="48494C"/>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24FDF59A-5855-4D95-9651-3AEECB1D41D1}"/>
              </a:ext>
            </a:extLst>
          </p:cNvPr>
          <p:cNvGrpSpPr/>
          <p:nvPr/>
        </p:nvGrpSpPr>
        <p:grpSpPr>
          <a:xfrm flipH="1">
            <a:off x="7160102" y="4186719"/>
            <a:ext cx="4197325" cy="1355623"/>
            <a:chOff x="5757657" y="4776382"/>
            <a:chExt cx="4197325" cy="1355623"/>
          </a:xfrm>
        </p:grpSpPr>
        <p:sp>
          <p:nvSpPr>
            <p:cNvPr id="13" name="椭圆 12">
              <a:extLst>
                <a:ext uri="{FF2B5EF4-FFF2-40B4-BE49-F238E27FC236}">
                  <a16:creationId xmlns="" xmlns:a16="http://schemas.microsoft.com/office/drawing/2014/main" id="{FA5CE570-7874-4598-80B0-714C66134D67}"/>
                </a:ext>
              </a:extLst>
            </p:cNvPr>
            <p:cNvSpPr/>
            <p:nvPr/>
          </p:nvSpPr>
          <p:spPr>
            <a:xfrm rot="13480851" flipH="1">
              <a:off x="9436520" y="4994054"/>
              <a:ext cx="518462" cy="518462"/>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 xmlns:a16="http://schemas.microsoft.com/office/drawing/2014/main" id="{D97FED06-BCEC-4BCB-9558-511FDAAC2525}"/>
                </a:ext>
              </a:extLst>
            </p:cNvPr>
            <p:cNvSpPr txBox="1"/>
            <p:nvPr/>
          </p:nvSpPr>
          <p:spPr>
            <a:xfrm>
              <a:off x="5757657" y="5276287"/>
              <a:ext cx="3696465" cy="85571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defTabSz="685800" hangingPunct="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27" name="文本框 26">
              <a:extLst>
                <a:ext uri="{FF2B5EF4-FFF2-40B4-BE49-F238E27FC236}">
                  <a16:creationId xmlns="" xmlns:a16="http://schemas.microsoft.com/office/drawing/2014/main" id="{42BD3223-4952-4EA8-B6F4-748C53E76793}"/>
                </a:ext>
              </a:extLst>
            </p:cNvPr>
            <p:cNvSpPr txBox="1"/>
            <p:nvPr/>
          </p:nvSpPr>
          <p:spPr>
            <a:xfrm>
              <a:off x="8017657" y="4776382"/>
              <a:ext cx="1410768" cy="578721"/>
            </a:xfrm>
            <a:prstGeom prst="rect">
              <a:avLst/>
            </a:prstGeom>
            <a:noFill/>
            <a:ln>
              <a:noFill/>
            </a:ln>
          </p:spPr>
          <p:txBody>
            <a:bodyPr wrap="none" lIns="180000" tIns="180000" rIns="180000" bIns="180000" rtlCol="0">
              <a:noAutofit/>
            </a:bodyPr>
            <a:lstStyle/>
            <a:p>
              <a:r>
                <a:rPr lang="zh-CN" altLang="en-US" sz="2000" dirty="0">
                  <a:solidFill>
                    <a:srgbClr val="48494C"/>
                  </a:solidFill>
                  <a:latin typeface="微软雅黑" panose="020B0503020204020204" pitchFamily="34" charset="-122"/>
                  <a:ea typeface="微软雅黑" panose="020B0503020204020204" pitchFamily="34" charset="-122"/>
                </a:rPr>
                <a:t>小标题</a:t>
              </a:r>
            </a:p>
          </p:txBody>
        </p:sp>
        <p:grpSp>
          <p:nvGrpSpPr>
            <p:cNvPr id="40" name="Group 151">
              <a:extLst>
                <a:ext uri="{FF2B5EF4-FFF2-40B4-BE49-F238E27FC236}">
                  <a16:creationId xmlns="" xmlns:a16="http://schemas.microsoft.com/office/drawing/2014/main" id="{ECA91F7C-A350-4190-BC52-D9596CDB8753}"/>
                </a:ext>
              </a:extLst>
            </p:cNvPr>
            <p:cNvGrpSpPr/>
            <p:nvPr/>
          </p:nvGrpSpPr>
          <p:grpSpPr>
            <a:xfrm>
              <a:off x="9519170" y="5075636"/>
              <a:ext cx="334844" cy="323769"/>
              <a:chOff x="5659438" y="2249488"/>
              <a:chExt cx="623887" cy="603250"/>
            </a:xfrm>
            <a:solidFill>
              <a:schemeClr val="bg1"/>
            </a:solidFill>
          </p:grpSpPr>
          <p:sp>
            <p:nvSpPr>
              <p:cNvPr id="41" name="Freeform 67">
                <a:extLst>
                  <a:ext uri="{FF2B5EF4-FFF2-40B4-BE49-F238E27FC236}">
                    <a16:creationId xmlns="" xmlns:a16="http://schemas.microsoft.com/office/drawing/2014/main" id="{1CA24C12-80F9-4045-B1D1-9751EFAE2E35}"/>
                  </a:ext>
                </a:extLst>
              </p:cNvPr>
              <p:cNvSpPr>
                <a:spLocks noEditPoints="1"/>
              </p:cNvSpPr>
              <p:nvPr/>
            </p:nvSpPr>
            <p:spPr bwMode="auto">
              <a:xfrm>
                <a:off x="5988050" y="2249488"/>
                <a:ext cx="295275" cy="585788"/>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2" name="Freeform 68">
                <a:extLst>
                  <a:ext uri="{FF2B5EF4-FFF2-40B4-BE49-F238E27FC236}">
                    <a16:creationId xmlns="" xmlns:a16="http://schemas.microsoft.com/office/drawing/2014/main" id="{6396C24E-8897-41C3-BD91-E123E1D07110}"/>
                  </a:ext>
                </a:extLst>
              </p:cNvPr>
              <p:cNvSpPr>
                <a:spLocks/>
              </p:cNvSpPr>
              <p:nvPr/>
            </p:nvSpPr>
            <p:spPr bwMode="auto">
              <a:xfrm>
                <a:off x="6027738" y="2559050"/>
                <a:ext cx="214313" cy="222250"/>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3" name="Freeform 69">
                <a:extLst>
                  <a:ext uri="{FF2B5EF4-FFF2-40B4-BE49-F238E27FC236}">
                    <a16:creationId xmlns="" xmlns:a16="http://schemas.microsoft.com/office/drawing/2014/main" id="{A7A6F49D-CA2F-4B87-B8FD-C9A1220E4F40}"/>
                  </a:ext>
                </a:extLst>
              </p:cNvPr>
              <p:cNvSpPr>
                <a:spLocks/>
              </p:cNvSpPr>
              <p:nvPr/>
            </p:nvSpPr>
            <p:spPr bwMode="auto">
              <a:xfrm>
                <a:off x="5708650" y="2543175"/>
                <a:ext cx="252413" cy="258763"/>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4" name="Freeform 70">
                <a:extLst>
                  <a:ext uri="{FF2B5EF4-FFF2-40B4-BE49-F238E27FC236}">
                    <a16:creationId xmlns="" xmlns:a16="http://schemas.microsoft.com/office/drawing/2014/main" id="{CED0B8B7-C3E7-421E-A93B-621038E1F3FA}"/>
                  </a:ext>
                </a:extLst>
              </p:cNvPr>
              <p:cNvSpPr>
                <a:spLocks/>
              </p:cNvSpPr>
              <p:nvPr/>
            </p:nvSpPr>
            <p:spPr bwMode="auto">
              <a:xfrm>
                <a:off x="5659438" y="2320925"/>
                <a:ext cx="312738" cy="53181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55" name="矩形 54">
              <a:extLst>
                <a:ext uri="{FF2B5EF4-FFF2-40B4-BE49-F238E27FC236}">
                  <a16:creationId xmlns="" xmlns:a16="http://schemas.microsoft.com/office/drawing/2014/main" id="{ACBF941D-59E6-414E-A59D-B84748145ECF}"/>
                </a:ext>
              </a:extLst>
            </p:cNvPr>
            <p:cNvSpPr/>
            <p:nvPr/>
          </p:nvSpPr>
          <p:spPr>
            <a:xfrm flipH="1">
              <a:off x="8126819" y="5306052"/>
              <a:ext cx="1102355" cy="45719"/>
            </a:xfrm>
            <a:prstGeom prst="rect">
              <a:avLst/>
            </a:prstGeom>
            <a:gradFill flip="none" rotWithShape="1">
              <a:gsLst>
                <a:gs pos="0">
                  <a:srgbClr val="2F0C0B">
                    <a:alpha val="0"/>
                  </a:srgbClr>
                </a:gs>
                <a:gs pos="100000">
                  <a:srgbClr val="48494C"/>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矩形 55">
            <a:extLst>
              <a:ext uri="{FF2B5EF4-FFF2-40B4-BE49-F238E27FC236}">
                <a16:creationId xmlns="" xmlns:a16="http://schemas.microsoft.com/office/drawing/2014/main" id="{CFD8DB0F-D3B2-4C2B-BDD0-ADCE485FE256}"/>
              </a:ext>
            </a:extLst>
          </p:cNvPr>
          <p:cNvSpPr/>
          <p:nvPr/>
        </p:nvSpPr>
        <p:spPr>
          <a:xfrm>
            <a:off x="6558607" y="1558617"/>
            <a:ext cx="1102355" cy="45719"/>
          </a:xfrm>
          <a:prstGeom prst="rect">
            <a:avLst/>
          </a:prstGeom>
          <a:gradFill flip="none" rotWithShape="1">
            <a:gsLst>
              <a:gs pos="0">
                <a:srgbClr val="2F0C0B">
                  <a:alpha val="0"/>
                </a:srgbClr>
              </a:gs>
              <a:gs pos="100000">
                <a:srgbClr val="48494C"/>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 xmlns:a16="http://schemas.microsoft.com/office/drawing/2014/main" id="{F4F96555-5350-4725-A5D4-F36EC503E3FA}"/>
              </a:ext>
            </a:extLst>
          </p:cNvPr>
          <p:cNvGrpSpPr/>
          <p:nvPr/>
        </p:nvGrpSpPr>
        <p:grpSpPr>
          <a:xfrm>
            <a:off x="730689" y="2371682"/>
            <a:ext cx="3983569" cy="1368980"/>
            <a:chOff x="635341" y="2197037"/>
            <a:chExt cx="3983569" cy="1368980"/>
          </a:xfrm>
        </p:grpSpPr>
        <p:sp>
          <p:nvSpPr>
            <p:cNvPr id="11" name="椭圆 10">
              <a:extLst>
                <a:ext uri="{FF2B5EF4-FFF2-40B4-BE49-F238E27FC236}">
                  <a16:creationId xmlns="" xmlns:a16="http://schemas.microsoft.com/office/drawing/2014/main" id="{5CA66CE0-6361-4087-88AA-3DF0D199C6BB}"/>
                </a:ext>
              </a:extLst>
            </p:cNvPr>
            <p:cNvSpPr/>
            <p:nvPr/>
          </p:nvSpPr>
          <p:spPr>
            <a:xfrm rot="18842553" flipH="1">
              <a:off x="4100448" y="2469413"/>
              <a:ext cx="518462" cy="518462"/>
            </a:xfrm>
            <a:prstGeom prst="ellipse">
              <a:avLst/>
            </a:prstGeom>
            <a:blipFill dpi="0" rotWithShape="1">
              <a:blip r:embed="rId5"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 xmlns:a16="http://schemas.microsoft.com/office/drawing/2014/main" id="{61F379F3-E03B-4467-BC86-0541E3FBAC1E}"/>
                </a:ext>
              </a:extLst>
            </p:cNvPr>
            <p:cNvSpPr txBox="1"/>
            <p:nvPr/>
          </p:nvSpPr>
          <p:spPr>
            <a:xfrm>
              <a:off x="635341" y="2706269"/>
              <a:ext cx="3534881" cy="85974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defTabSz="685800" hangingPunct="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23" name="文本框 22">
              <a:extLst>
                <a:ext uri="{FF2B5EF4-FFF2-40B4-BE49-F238E27FC236}">
                  <a16:creationId xmlns="" xmlns:a16="http://schemas.microsoft.com/office/drawing/2014/main" id="{F14DD003-EE79-463D-8A18-6C1B475D2260}"/>
                </a:ext>
              </a:extLst>
            </p:cNvPr>
            <p:cNvSpPr txBox="1"/>
            <p:nvPr/>
          </p:nvSpPr>
          <p:spPr>
            <a:xfrm>
              <a:off x="2696886" y="2197037"/>
              <a:ext cx="1410768" cy="578721"/>
            </a:xfrm>
            <a:prstGeom prst="rect">
              <a:avLst/>
            </a:prstGeom>
            <a:noFill/>
            <a:ln>
              <a:noFill/>
            </a:ln>
          </p:spPr>
          <p:txBody>
            <a:bodyPr wrap="none" lIns="180000" tIns="180000" rIns="180000" bIns="180000" rtlCol="0">
              <a:noAutofit/>
            </a:bodyPr>
            <a:lstStyle/>
            <a:p>
              <a:pPr algn="r"/>
              <a:r>
                <a:rPr lang="zh-CN" altLang="en-US" sz="2000" dirty="0">
                  <a:solidFill>
                    <a:srgbClr val="48494C"/>
                  </a:solidFill>
                  <a:latin typeface="微软雅黑" panose="020B0503020204020204" pitchFamily="34" charset="-122"/>
                  <a:ea typeface="微软雅黑" panose="020B0503020204020204" pitchFamily="34" charset="-122"/>
                </a:rPr>
                <a:t>小标题</a:t>
              </a:r>
            </a:p>
          </p:txBody>
        </p:sp>
        <p:grpSp>
          <p:nvGrpSpPr>
            <p:cNvPr id="47" name="Group 49">
              <a:extLst>
                <a:ext uri="{FF2B5EF4-FFF2-40B4-BE49-F238E27FC236}">
                  <a16:creationId xmlns="" xmlns:a16="http://schemas.microsoft.com/office/drawing/2014/main" id="{B9673F61-9BC4-4C08-B0E9-CA04F99BBF07}"/>
                </a:ext>
              </a:extLst>
            </p:cNvPr>
            <p:cNvGrpSpPr/>
            <p:nvPr/>
          </p:nvGrpSpPr>
          <p:grpSpPr>
            <a:xfrm>
              <a:off x="4210223" y="2577346"/>
              <a:ext cx="305902" cy="302595"/>
              <a:chOff x="1504950" y="3868738"/>
              <a:chExt cx="293688" cy="290513"/>
            </a:xfrm>
            <a:solidFill>
              <a:schemeClr val="bg1"/>
            </a:solidFill>
          </p:grpSpPr>
          <p:sp>
            <p:nvSpPr>
              <p:cNvPr id="48" name="Freeform 33">
                <a:extLst>
                  <a:ext uri="{FF2B5EF4-FFF2-40B4-BE49-F238E27FC236}">
                    <a16:creationId xmlns="" xmlns:a16="http://schemas.microsoft.com/office/drawing/2014/main" id="{FB70BDCC-A4B0-46C6-BC33-A3479D3CBAFF}"/>
                  </a:ext>
                </a:extLst>
              </p:cNvPr>
              <p:cNvSpPr>
                <a:spLocks/>
              </p:cNvSpPr>
              <p:nvPr/>
            </p:nvSpPr>
            <p:spPr bwMode="auto">
              <a:xfrm>
                <a:off x="1504950" y="3868738"/>
                <a:ext cx="138113" cy="134938"/>
              </a:xfrm>
              <a:custGeom>
                <a:avLst/>
                <a:gdLst/>
                <a:ahLst/>
                <a:cxnLst>
                  <a:cxn ang="0">
                    <a:pos x="9" y="8"/>
                  </a:cxn>
                  <a:cxn ang="0">
                    <a:pos x="9" y="37"/>
                  </a:cxn>
                  <a:cxn ang="0">
                    <a:pos x="17" y="46"/>
                  </a:cxn>
                  <a:cxn ang="0">
                    <a:pos x="47" y="17"/>
                  </a:cxn>
                  <a:cxn ang="0">
                    <a:pos x="38" y="8"/>
                  </a:cxn>
                  <a:cxn ang="0">
                    <a:pos x="9" y="8"/>
                  </a:cxn>
                </a:cxnLst>
                <a:rect l="0" t="0" r="r" b="b"/>
                <a:pathLst>
                  <a:path w="47" h="46">
                    <a:moveTo>
                      <a:pt x="9" y="8"/>
                    </a:moveTo>
                    <a:cubicBezTo>
                      <a:pt x="1" y="16"/>
                      <a:pt x="0" y="29"/>
                      <a:pt x="9" y="37"/>
                    </a:cubicBezTo>
                    <a:cubicBezTo>
                      <a:pt x="17" y="46"/>
                      <a:pt x="17" y="46"/>
                      <a:pt x="17" y="46"/>
                    </a:cubicBezTo>
                    <a:cubicBezTo>
                      <a:pt x="47" y="17"/>
                      <a:pt x="47" y="17"/>
                      <a:pt x="47" y="17"/>
                    </a:cubicBezTo>
                    <a:cubicBezTo>
                      <a:pt x="38" y="8"/>
                      <a:pt x="38" y="8"/>
                      <a:pt x="38" y="8"/>
                    </a:cubicBezTo>
                    <a:cubicBezTo>
                      <a:pt x="30" y="0"/>
                      <a:pt x="17" y="0"/>
                      <a:pt x="9" y="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9" name="Freeform 34">
                <a:extLst>
                  <a:ext uri="{FF2B5EF4-FFF2-40B4-BE49-F238E27FC236}">
                    <a16:creationId xmlns="" xmlns:a16="http://schemas.microsoft.com/office/drawing/2014/main" id="{F3D0C09F-5779-45D3-9A87-226E72C76A75}"/>
                  </a:ext>
                </a:extLst>
              </p:cNvPr>
              <p:cNvSpPr>
                <a:spLocks/>
              </p:cNvSpPr>
              <p:nvPr/>
            </p:nvSpPr>
            <p:spPr bwMode="auto">
              <a:xfrm>
                <a:off x="1654175" y="4021138"/>
                <a:ext cx="131763" cy="138113"/>
              </a:xfrm>
              <a:custGeom>
                <a:avLst/>
                <a:gdLst/>
                <a:ahLst/>
                <a:cxnLst>
                  <a:cxn ang="0">
                    <a:pos x="30" y="0"/>
                  </a:cxn>
                  <a:cxn ang="0">
                    <a:pos x="0" y="29"/>
                  </a:cxn>
                  <a:cxn ang="0">
                    <a:pos x="10" y="38"/>
                  </a:cxn>
                  <a:cxn ang="0">
                    <a:pos x="39" y="39"/>
                  </a:cxn>
                  <a:cxn ang="0">
                    <a:pos x="45" y="24"/>
                  </a:cxn>
                  <a:cxn ang="0">
                    <a:pos x="39" y="9"/>
                  </a:cxn>
                  <a:cxn ang="0">
                    <a:pos x="30" y="0"/>
                  </a:cxn>
                </a:cxnLst>
                <a:rect l="0" t="0" r="r" b="b"/>
                <a:pathLst>
                  <a:path w="45" h="47">
                    <a:moveTo>
                      <a:pt x="30" y="0"/>
                    </a:moveTo>
                    <a:cubicBezTo>
                      <a:pt x="0" y="29"/>
                      <a:pt x="0" y="29"/>
                      <a:pt x="0" y="29"/>
                    </a:cubicBezTo>
                    <a:cubicBezTo>
                      <a:pt x="10" y="38"/>
                      <a:pt x="10" y="38"/>
                      <a:pt x="10" y="38"/>
                    </a:cubicBezTo>
                    <a:cubicBezTo>
                      <a:pt x="18" y="47"/>
                      <a:pt x="31" y="47"/>
                      <a:pt x="39" y="39"/>
                    </a:cubicBezTo>
                    <a:cubicBezTo>
                      <a:pt x="43" y="35"/>
                      <a:pt x="45" y="29"/>
                      <a:pt x="45" y="24"/>
                    </a:cubicBezTo>
                    <a:cubicBezTo>
                      <a:pt x="45" y="19"/>
                      <a:pt x="43" y="13"/>
                      <a:pt x="39" y="9"/>
                    </a:cubicBezTo>
                    <a:lnTo>
                      <a:pt x="3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0" name="Freeform 35">
                <a:extLst>
                  <a:ext uri="{FF2B5EF4-FFF2-40B4-BE49-F238E27FC236}">
                    <a16:creationId xmlns="" xmlns:a16="http://schemas.microsoft.com/office/drawing/2014/main" id="{17D65D9C-C892-40F8-910A-98F5A4DD034C}"/>
                  </a:ext>
                </a:extLst>
              </p:cNvPr>
              <p:cNvSpPr>
                <a:spLocks noEditPoints="1"/>
              </p:cNvSpPr>
              <p:nvPr/>
            </p:nvSpPr>
            <p:spPr bwMode="auto">
              <a:xfrm>
                <a:off x="1504950" y="3868738"/>
                <a:ext cx="293688" cy="279400"/>
              </a:xfrm>
              <a:custGeom>
                <a:avLst/>
                <a:gdLst/>
                <a:ahLst/>
                <a:cxnLst>
                  <a:cxn ang="0">
                    <a:pos x="9" y="60"/>
                  </a:cxn>
                  <a:cxn ang="0">
                    <a:pos x="23" y="95"/>
                  </a:cxn>
                  <a:cxn ang="0">
                    <a:pos x="91" y="37"/>
                  </a:cxn>
                  <a:cxn ang="0">
                    <a:pos x="62" y="8"/>
                  </a:cxn>
                  <a:cxn ang="0">
                    <a:pos x="68" y="20"/>
                  </a:cxn>
                  <a:cxn ang="0">
                    <a:pos x="62" y="20"/>
                  </a:cxn>
                  <a:cxn ang="0">
                    <a:pos x="14" y="85"/>
                  </a:cxn>
                  <a:cxn ang="0">
                    <a:pos x="14" y="80"/>
                  </a:cxn>
                  <a:cxn ang="0">
                    <a:pos x="14" y="85"/>
                  </a:cxn>
                  <a:cxn ang="0">
                    <a:pos x="15" y="74"/>
                  </a:cxn>
                  <a:cxn ang="0">
                    <a:pos x="20" y="75"/>
                  </a:cxn>
                  <a:cxn ang="0">
                    <a:pos x="19" y="68"/>
                  </a:cxn>
                  <a:cxn ang="0">
                    <a:pos x="19" y="63"/>
                  </a:cxn>
                  <a:cxn ang="0">
                    <a:pos x="19" y="68"/>
                  </a:cxn>
                  <a:cxn ang="0">
                    <a:pos x="21" y="82"/>
                  </a:cxn>
                  <a:cxn ang="0">
                    <a:pos x="27" y="82"/>
                  </a:cxn>
                  <a:cxn ang="0">
                    <a:pos x="26" y="75"/>
                  </a:cxn>
                  <a:cxn ang="0">
                    <a:pos x="26" y="70"/>
                  </a:cxn>
                  <a:cxn ang="0">
                    <a:pos x="26" y="75"/>
                  </a:cxn>
                  <a:cxn ang="0">
                    <a:pos x="30" y="80"/>
                  </a:cxn>
                  <a:cxn ang="0">
                    <a:pos x="35" y="80"/>
                  </a:cxn>
                  <a:cxn ang="0">
                    <a:pos x="65" y="53"/>
                  </a:cxn>
                  <a:cxn ang="0">
                    <a:pos x="36" y="62"/>
                  </a:cxn>
                  <a:cxn ang="0">
                    <a:pos x="36" y="43"/>
                  </a:cxn>
                  <a:cxn ang="0">
                    <a:pos x="64" y="34"/>
                  </a:cxn>
                  <a:cxn ang="0">
                    <a:pos x="65" y="53"/>
                  </a:cxn>
                  <a:cxn ang="0">
                    <a:pos x="69" y="27"/>
                  </a:cxn>
                  <a:cxn ang="0">
                    <a:pos x="74" y="27"/>
                  </a:cxn>
                  <a:cxn ang="0">
                    <a:pos x="72" y="19"/>
                  </a:cxn>
                  <a:cxn ang="0">
                    <a:pos x="77" y="19"/>
                  </a:cxn>
                  <a:cxn ang="0">
                    <a:pos x="72" y="19"/>
                  </a:cxn>
                  <a:cxn ang="0">
                    <a:pos x="76" y="34"/>
                  </a:cxn>
                  <a:cxn ang="0">
                    <a:pos x="81" y="34"/>
                  </a:cxn>
                  <a:cxn ang="0">
                    <a:pos x="81" y="28"/>
                  </a:cxn>
                  <a:cxn ang="0">
                    <a:pos x="81" y="23"/>
                  </a:cxn>
                  <a:cxn ang="0">
                    <a:pos x="81" y="28"/>
                  </a:cxn>
                  <a:cxn ang="0">
                    <a:pos x="80" y="16"/>
                  </a:cxn>
                  <a:cxn ang="0">
                    <a:pos x="86" y="16"/>
                  </a:cxn>
                </a:cxnLst>
                <a:rect l="0" t="0" r="r" b="b"/>
                <a:pathLst>
                  <a:path w="100" h="95">
                    <a:moveTo>
                      <a:pt x="62" y="8"/>
                    </a:moveTo>
                    <a:cubicBezTo>
                      <a:pt x="9" y="60"/>
                      <a:pt x="9" y="60"/>
                      <a:pt x="9" y="60"/>
                    </a:cubicBezTo>
                    <a:cubicBezTo>
                      <a:pt x="1" y="68"/>
                      <a:pt x="0" y="81"/>
                      <a:pt x="9" y="89"/>
                    </a:cubicBezTo>
                    <a:cubicBezTo>
                      <a:pt x="13" y="93"/>
                      <a:pt x="18" y="95"/>
                      <a:pt x="23" y="95"/>
                    </a:cubicBezTo>
                    <a:cubicBezTo>
                      <a:pt x="29" y="95"/>
                      <a:pt x="34" y="93"/>
                      <a:pt x="38" y="90"/>
                    </a:cubicBezTo>
                    <a:cubicBezTo>
                      <a:pt x="91" y="37"/>
                      <a:pt x="91" y="37"/>
                      <a:pt x="91" y="37"/>
                    </a:cubicBezTo>
                    <a:cubicBezTo>
                      <a:pt x="100" y="29"/>
                      <a:pt x="100" y="16"/>
                      <a:pt x="92" y="8"/>
                    </a:cubicBezTo>
                    <a:cubicBezTo>
                      <a:pt x="84" y="0"/>
                      <a:pt x="70" y="0"/>
                      <a:pt x="62" y="8"/>
                    </a:cubicBezTo>
                    <a:moveTo>
                      <a:pt x="65" y="17"/>
                    </a:moveTo>
                    <a:cubicBezTo>
                      <a:pt x="66" y="17"/>
                      <a:pt x="68" y="18"/>
                      <a:pt x="68" y="20"/>
                    </a:cubicBezTo>
                    <a:cubicBezTo>
                      <a:pt x="68" y="21"/>
                      <a:pt x="66" y="22"/>
                      <a:pt x="65" y="22"/>
                    </a:cubicBezTo>
                    <a:cubicBezTo>
                      <a:pt x="64" y="22"/>
                      <a:pt x="62" y="21"/>
                      <a:pt x="62" y="20"/>
                    </a:cubicBezTo>
                    <a:cubicBezTo>
                      <a:pt x="62" y="18"/>
                      <a:pt x="64" y="17"/>
                      <a:pt x="65" y="17"/>
                    </a:cubicBezTo>
                    <a:moveTo>
                      <a:pt x="14" y="85"/>
                    </a:moveTo>
                    <a:cubicBezTo>
                      <a:pt x="12" y="85"/>
                      <a:pt x="11" y="84"/>
                      <a:pt x="11" y="82"/>
                    </a:cubicBezTo>
                    <a:cubicBezTo>
                      <a:pt x="12" y="81"/>
                      <a:pt x="13" y="80"/>
                      <a:pt x="14" y="80"/>
                    </a:cubicBezTo>
                    <a:cubicBezTo>
                      <a:pt x="16" y="80"/>
                      <a:pt x="17" y="81"/>
                      <a:pt x="17" y="83"/>
                    </a:cubicBezTo>
                    <a:cubicBezTo>
                      <a:pt x="17" y="84"/>
                      <a:pt x="15" y="85"/>
                      <a:pt x="14" y="85"/>
                    </a:cubicBezTo>
                    <a:moveTo>
                      <a:pt x="17" y="77"/>
                    </a:moveTo>
                    <a:cubicBezTo>
                      <a:pt x="16" y="77"/>
                      <a:pt x="15" y="76"/>
                      <a:pt x="15" y="74"/>
                    </a:cubicBezTo>
                    <a:cubicBezTo>
                      <a:pt x="15" y="73"/>
                      <a:pt x="16" y="72"/>
                      <a:pt x="18" y="72"/>
                    </a:cubicBezTo>
                    <a:cubicBezTo>
                      <a:pt x="19" y="72"/>
                      <a:pt x="20" y="73"/>
                      <a:pt x="20" y="75"/>
                    </a:cubicBezTo>
                    <a:cubicBezTo>
                      <a:pt x="20" y="76"/>
                      <a:pt x="19" y="77"/>
                      <a:pt x="17" y="77"/>
                    </a:cubicBezTo>
                    <a:moveTo>
                      <a:pt x="19" y="68"/>
                    </a:moveTo>
                    <a:cubicBezTo>
                      <a:pt x="18" y="68"/>
                      <a:pt x="16" y="66"/>
                      <a:pt x="17" y="65"/>
                    </a:cubicBezTo>
                    <a:cubicBezTo>
                      <a:pt x="17" y="63"/>
                      <a:pt x="18" y="62"/>
                      <a:pt x="19" y="63"/>
                    </a:cubicBezTo>
                    <a:cubicBezTo>
                      <a:pt x="21" y="63"/>
                      <a:pt x="22" y="64"/>
                      <a:pt x="22" y="65"/>
                    </a:cubicBezTo>
                    <a:cubicBezTo>
                      <a:pt x="22" y="67"/>
                      <a:pt x="20" y="68"/>
                      <a:pt x="19" y="68"/>
                    </a:cubicBezTo>
                    <a:moveTo>
                      <a:pt x="24" y="85"/>
                    </a:moveTo>
                    <a:cubicBezTo>
                      <a:pt x="22" y="84"/>
                      <a:pt x="21" y="83"/>
                      <a:pt x="21" y="82"/>
                    </a:cubicBezTo>
                    <a:cubicBezTo>
                      <a:pt x="22" y="80"/>
                      <a:pt x="23" y="79"/>
                      <a:pt x="24" y="79"/>
                    </a:cubicBezTo>
                    <a:cubicBezTo>
                      <a:pt x="26" y="79"/>
                      <a:pt x="27" y="81"/>
                      <a:pt x="27" y="82"/>
                    </a:cubicBezTo>
                    <a:cubicBezTo>
                      <a:pt x="27" y="84"/>
                      <a:pt x="25" y="85"/>
                      <a:pt x="24" y="85"/>
                    </a:cubicBezTo>
                    <a:moveTo>
                      <a:pt x="26" y="75"/>
                    </a:moveTo>
                    <a:cubicBezTo>
                      <a:pt x="24" y="75"/>
                      <a:pt x="23" y="74"/>
                      <a:pt x="23" y="72"/>
                    </a:cubicBezTo>
                    <a:cubicBezTo>
                      <a:pt x="23" y="71"/>
                      <a:pt x="25" y="70"/>
                      <a:pt x="26" y="70"/>
                    </a:cubicBezTo>
                    <a:cubicBezTo>
                      <a:pt x="28" y="70"/>
                      <a:pt x="29" y="71"/>
                      <a:pt x="28" y="73"/>
                    </a:cubicBezTo>
                    <a:cubicBezTo>
                      <a:pt x="28" y="74"/>
                      <a:pt x="27" y="75"/>
                      <a:pt x="26" y="75"/>
                    </a:cubicBezTo>
                    <a:moveTo>
                      <a:pt x="32" y="83"/>
                    </a:moveTo>
                    <a:cubicBezTo>
                      <a:pt x="31" y="83"/>
                      <a:pt x="30" y="81"/>
                      <a:pt x="30" y="80"/>
                    </a:cubicBezTo>
                    <a:cubicBezTo>
                      <a:pt x="30" y="78"/>
                      <a:pt x="31" y="77"/>
                      <a:pt x="32" y="78"/>
                    </a:cubicBezTo>
                    <a:cubicBezTo>
                      <a:pt x="34" y="78"/>
                      <a:pt x="35" y="79"/>
                      <a:pt x="35" y="80"/>
                    </a:cubicBezTo>
                    <a:cubicBezTo>
                      <a:pt x="35" y="82"/>
                      <a:pt x="33" y="83"/>
                      <a:pt x="32" y="83"/>
                    </a:cubicBezTo>
                    <a:moveTo>
                      <a:pt x="65" y="53"/>
                    </a:moveTo>
                    <a:cubicBezTo>
                      <a:pt x="54" y="63"/>
                      <a:pt x="54" y="63"/>
                      <a:pt x="54" y="63"/>
                    </a:cubicBezTo>
                    <a:cubicBezTo>
                      <a:pt x="49" y="68"/>
                      <a:pt x="41" y="67"/>
                      <a:pt x="36" y="62"/>
                    </a:cubicBezTo>
                    <a:cubicBezTo>
                      <a:pt x="36" y="62"/>
                      <a:pt x="36" y="62"/>
                      <a:pt x="36" y="62"/>
                    </a:cubicBezTo>
                    <a:cubicBezTo>
                      <a:pt x="31" y="56"/>
                      <a:pt x="31" y="48"/>
                      <a:pt x="36" y="43"/>
                    </a:cubicBezTo>
                    <a:cubicBezTo>
                      <a:pt x="47" y="33"/>
                      <a:pt x="47" y="33"/>
                      <a:pt x="47" y="33"/>
                    </a:cubicBezTo>
                    <a:cubicBezTo>
                      <a:pt x="52" y="28"/>
                      <a:pt x="60" y="28"/>
                      <a:pt x="64" y="34"/>
                    </a:cubicBezTo>
                    <a:cubicBezTo>
                      <a:pt x="66" y="35"/>
                      <a:pt x="66" y="35"/>
                      <a:pt x="66" y="35"/>
                    </a:cubicBezTo>
                    <a:cubicBezTo>
                      <a:pt x="70" y="40"/>
                      <a:pt x="70" y="48"/>
                      <a:pt x="65" y="53"/>
                    </a:cubicBezTo>
                    <a:moveTo>
                      <a:pt x="72" y="29"/>
                    </a:moveTo>
                    <a:cubicBezTo>
                      <a:pt x="70" y="29"/>
                      <a:pt x="69" y="28"/>
                      <a:pt x="69" y="27"/>
                    </a:cubicBezTo>
                    <a:cubicBezTo>
                      <a:pt x="69" y="25"/>
                      <a:pt x="70" y="24"/>
                      <a:pt x="72" y="24"/>
                    </a:cubicBezTo>
                    <a:cubicBezTo>
                      <a:pt x="73" y="24"/>
                      <a:pt x="74" y="25"/>
                      <a:pt x="74" y="27"/>
                    </a:cubicBezTo>
                    <a:cubicBezTo>
                      <a:pt x="74" y="28"/>
                      <a:pt x="73" y="29"/>
                      <a:pt x="72" y="29"/>
                    </a:cubicBezTo>
                    <a:moveTo>
                      <a:pt x="72" y="19"/>
                    </a:moveTo>
                    <a:cubicBezTo>
                      <a:pt x="72" y="17"/>
                      <a:pt x="73" y="16"/>
                      <a:pt x="74" y="16"/>
                    </a:cubicBezTo>
                    <a:cubicBezTo>
                      <a:pt x="76" y="16"/>
                      <a:pt x="77" y="17"/>
                      <a:pt x="77" y="19"/>
                    </a:cubicBezTo>
                    <a:cubicBezTo>
                      <a:pt x="77" y="20"/>
                      <a:pt x="76" y="21"/>
                      <a:pt x="74" y="21"/>
                    </a:cubicBezTo>
                    <a:cubicBezTo>
                      <a:pt x="73" y="21"/>
                      <a:pt x="72" y="20"/>
                      <a:pt x="72" y="19"/>
                    </a:cubicBezTo>
                    <a:moveTo>
                      <a:pt x="79" y="36"/>
                    </a:moveTo>
                    <a:cubicBezTo>
                      <a:pt x="77" y="36"/>
                      <a:pt x="76" y="35"/>
                      <a:pt x="76" y="34"/>
                    </a:cubicBezTo>
                    <a:cubicBezTo>
                      <a:pt x="76" y="32"/>
                      <a:pt x="77" y="31"/>
                      <a:pt x="79" y="31"/>
                    </a:cubicBezTo>
                    <a:cubicBezTo>
                      <a:pt x="80" y="31"/>
                      <a:pt x="81" y="32"/>
                      <a:pt x="81" y="34"/>
                    </a:cubicBezTo>
                    <a:cubicBezTo>
                      <a:pt x="81" y="35"/>
                      <a:pt x="80" y="36"/>
                      <a:pt x="79" y="36"/>
                    </a:cubicBezTo>
                    <a:moveTo>
                      <a:pt x="81" y="28"/>
                    </a:moveTo>
                    <a:cubicBezTo>
                      <a:pt x="80" y="28"/>
                      <a:pt x="79" y="27"/>
                      <a:pt x="79" y="26"/>
                    </a:cubicBezTo>
                    <a:cubicBezTo>
                      <a:pt x="79" y="24"/>
                      <a:pt x="80" y="23"/>
                      <a:pt x="81" y="23"/>
                    </a:cubicBezTo>
                    <a:cubicBezTo>
                      <a:pt x="83" y="23"/>
                      <a:pt x="84" y="24"/>
                      <a:pt x="84" y="26"/>
                    </a:cubicBezTo>
                    <a:cubicBezTo>
                      <a:pt x="84" y="27"/>
                      <a:pt x="83" y="28"/>
                      <a:pt x="81" y="28"/>
                    </a:cubicBezTo>
                    <a:moveTo>
                      <a:pt x="83" y="19"/>
                    </a:moveTo>
                    <a:cubicBezTo>
                      <a:pt x="81" y="19"/>
                      <a:pt x="80" y="17"/>
                      <a:pt x="80" y="16"/>
                    </a:cubicBezTo>
                    <a:cubicBezTo>
                      <a:pt x="80" y="14"/>
                      <a:pt x="81" y="13"/>
                      <a:pt x="83" y="13"/>
                    </a:cubicBezTo>
                    <a:cubicBezTo>
                      <a:pt x="84" y="13"/>
                      <a:pt x="86" y="14"/>
                      <a:pt x="86" y="16"/>
                    </a:cubicBezTo>
                    <a:cubicBezTo>
                      <a:pt x="86" y="17"/>
                      <a:pt x="84" y="19"/>
                      <a:pt x="83" y="1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53" name="矩形 52">
              <a:extLst>
                <a:ext uri="{FF2B5EF4-FFF2-40B4-BE49-F238E27FC236}">
                  <a16:creationId xmlns="" xmlns:a16="http://schemas.microsoft.com/office/drawing/2014/main" id="{FFF46D67-7D4D-4D1C-AC09-B70680CF2437}"/>
                </a:ext>
              </a:extLst>
            </p:cNvPr>
            <p:cNvSpPr/>
            <p:nvPr/>
          </p:nvSpPr>
          <p:spPr>
            <a:xfrm flipH="1">
              <a:off x="2825146" y="2736084"/>
              <a:ext cx="1102355" cy="45719"/>
            </a:xfrm>
            <a:prstGeom prst="rect">
              <a:avLst/>
            </a:prstGeom>
            <a:gradFill flip="none" rotWithShape="1">
              <a:gsLst>
                <a:gs pos="0">
                  <a:srgbClr val="2F0C0B">
                    <a:alpha val="0"/>
                  </a:srgbClr>
                </a:gs>
                <a:gs pos="100000">
                  <a:srgbClr val="48494C"/>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a:extLst>
              <a:ext uri="{FF2B5EF4-FFF2-40B4-BE49-F238E27FC236}">
                <a16:creationId xmlns="" xmlns:a16="http://schemas.microsoft.com/office/drawing/2014/main" id="{8B412389-0497-4835-A194-48DDC0403ADD}"/>
              </a:ext>
            </a:extLst>
          </p:cNvPr>
          <p:cNvSpPr/>
          <p:nvPr/>
        </p:nvSpPr>
        <p:spPr>
          <a:xfrm rot="8119149">
            <a:off x="7540591" y="2657296"/>
            <a:ext cx="518462" cy="518462"/>
          </a:xfrm>
          <a:prstGeom prst="ellipse">
            <a:avLst/>
          </a:prstGeom>
          <a:blipFill dpi="0" rotWithShape="1">
            <a:blip r:embed="rId6"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 xmlns:a16="http://schemas.microsoft.com/office/drawing/2014/main" id="{3E62B653-6F53-4B4A-B3F3-FB7C44A5F8BC}"/>
              </a:ext>
            </a:extLst>
          </p:cNvPr>
          <p:cNvSpPr txBox="1"/>
          <p:nvPr/>
        </p:nvSpPr>
        <p:spPr>
          <a:xfrm>
            <a:off x="8037598" y="2893224"/>
            <a:ext cx="3251249" cy="85571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defTabSz="685800" hangingPunct="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四川大学坚持开放办学，不断推进国际交流与合作，国际影响力和竞争力显著提升</a:t>
            </a:r>
          </a:p>
        </p:txBody>
      </p:sp>
      <p:sp>
        <p:nvSpPr>
          <p:cNvPr id="25" name="文本框 24">
            <a:extLst>
              <a:ext uri="{FF2B5EF4-FFF2-40B4-BE49-F238E27FC236}">
                <a16:creationId xmlns="" xmlns:a16="http://schemas.microsoft.com/office/drawing/2014/main" id="{CE6F8685-D2D4-4C7B-BF9F-B233D7CA34DD}"/>
              </a:ext>
            </a:extLst>
          </p:cNvPr>
          <p:cNvSpPr txBox="1"/>
          <p:nvPr/>
        </p:nvSpPr>
        <p:spPr>
          <a:xfrm>
            <a:off x="8028785" y="2363403"/>
            <a:ext cx="1410768" cy="578721"/>
          </a:xfrm>
          <a:prstGeom prst="rect">
            <a:avLst/>
          </a:prstGeom>
          <a:noFill/>
          <a:ln>
            <a:noFill/>
          </a:ln>
        </p:spPr>
        <p:txBody>
          <a:bodyPr wrap="none" lIns="180000" tIns="180000" rIns="180000" bIns="180000" rtlCol="0">
            <a:noAutofit/>
          </a:bodyPr>
          <a:lstStyle/>
          <a:p>
            <a:pPr algn="just"/>
            <a:r>
              <a:rPr lang="zh-CN" altLang="en-US" sz="2000" dirty="0">
                <a:solidFill>
                  <a:srgbClr val="48494C"/>
                </a:solidFill>
                <a:latin typeface="微软雅黑" panose="020B0503020204020204" pitchFamily="34" charset="-122"/>
                <a:ea typeface="微软雅黑" panose="020B0503020204020204" pitchFamily="34" charset="-122"/>
              </a:rPr>
              <a:t>小标题</a:t>
            </a:r>
          </a:p>
        </p:txBody>
      </p:sp>
      <p:grpSp>
        <p:nvGrpSpPr>
          <p:cNvPr id="34" name="Group 145">
            <a:extLst>
              <a:ext uri="{FF2B5EF4-FFF2-40B4-BE49-F238E27FC236}">
                <a16:creationId xmlns="" xmlns:a16="http://schemas.microsoft.com/office/drawing/2014/main" id="{16CB0C36-DE07-4E0E-A49E-07EBF386F757}"/>
              </a:ext>
            </a:extLst>
          </p:cNvPr>
          <p:cNvGrpSpPr/>
          <p:nvPr/>
        </p:nvGrpSpPr>
        <p:grpSpPr>
          <a:xfrm>
            <a:off x="7637785" y="2760248"/>
            <a:ext cx="339192" cy="327809"/>
            <a:chOff x="8048625" y="3005138"/>
            <a:chExt cx="473076" cy="457200"/>
          </a:xfrm>
          <a:solidFill>
            <a:schemeClr val="bg1"/>
          </a:solidFill>
        </p:grpSpPr>
        <p:sp>
          <p:nvSpPr>
            <p:cNvPr id="35" name="Freeform 81">
              <a:extLst>
                <a:ext uri="{FF2B5EF4-FFF2-40B4-BE49-F238E27FC236}">
                  <a16:creationId xmlns="" xmlns:a16="http://schemas.microsoft.com/office/drawing/2014/main" id="{2AA77C60-2B7D-4DA5-96CB-3D58C0B834F2}"/>
                </a:ext>
              </a:extLst>
            </p:cNvPr>
            <p:cNvSpPr>
              <a:spLocks noEditPoints="1"/>
            </p:cNvSpPr>
            <p:nvPr/>
          </p:nvSpPr>
          <p:spPr bwMode="auto">
            <a:xfrm>
              <a:off x="8148638" y="3338513"/>
              <a:ext cx="373063" cy="123825"/>
            </a:xfrm>
            <a:custGeom>
              <a:avLst/>
              <a:gdLst/>
              <a:ahLst/>
              <a:cxnLst>
                <a:cxn ang="0">
                  <a:pos x="128" y="2"/>
                </a:cxn>
                <a:cxn ang="0">
                  <a:pos x="65" y="24"/>
                </a:cxn>
                <a:cxn ang="0">
                  <a:pos x="1" y="2"/>
                </a:cxn>
                <a:cxn ang="0">
                  <a:pos x="0" y="2"/>
                </a:cxn>
                <a:cxn ang="0">
                  <a:pos x="0" y="16"/>
                </a:cxn>
                <a:cxn ang="0">
                  <a:pos x="65" y="43"/>
                </a:cxn>
                <a:cxn ang="0">
                  <a:pos x="129" y="16"/>
                </a:cxn>
                <a:cxn ang="0">
                  <a:pos x="129" y="2"/>
                </a:cxn>
                <a:cxn ang="0">
                  <a:pos x="128" y="2"/>
                </a:cxn>
                <a:cxn ang="0">
                  <a:pos x="128" y="2"/>
                </a:cxn>
                <a:cxn ang="0">
                  <a:pos x="128" y="2"/>
                </a:cxn>
              </a:cxnLst>
              <a:rect l="0" t="0" r="r" b="b"/>
              <a:pathLst>
                <a:path w="129" h="43">
                  <a:moveTo>
                    <a:pt x="128" y="2"/>
                  </a:moveTo>
                  <a:cubicBezTo>
                    <a:pt x="124" y="15"/>
                    <a:pt x="96" y="24"/>
                    <a:pt x="65" y="24"/>
                  </a:cubicBezTo>
                  <a:cubicBezTo>
                    <a:pt x="34" y="24"/>
                    <a:pt x="6" y="15"/>
                    <a:pt x="1" y="2"/>
                  </a:cubicBezTo>
                  <a:cubicBezTo>
                    <a:pt x="0" y="0"/>
                    <a:pt x="0" y="0"/>
                    <a:pt x="0" y="2"/>
                  </a:cubicBezTo>
                  <a:cubicBezTo>
                    <a:pt x="0" y="16"/>
                    <a:pt x="0" y="16"/>
                    <a:pt x="0" y="16"/>
                  </a:cubicBezTo>
                  <a:cubicBezTo>
                    <a:pt x="0" y="31"/>
                    <a:pt x="31" y="43"/>
                    <a:pt x="65" y="43"/>
                  </a:cubicBezTo>
                  <a:cubicBezTo>
                    <a:pt x="99" y="43"/>
                    <a:pt x="129" y="31"/>
                    <a:pt x="129" y="16"/>
                  </a:cubicBezTo>
                  <a:cubicBezTo>
                    <a:pt x="129" y="2"/>
                    <a:pt x="129" y="2"/>
                    <a:pt x="129" y="2"/>
                  </a:cubicBezTo>
                  <a:cubicBezTo>
                    <a:pt x="129" y="0"/>
                    <a:pt x="129" y="0"/>
                    <a:pt x="128" y="2"/>
                  </a:cubicBezTo>
                  <a:close/>
                  <a:moveTo>
                    <a:pt x="128" y="2"/>
                  </a:moveTo>
                  <a:cubicBezTo>
                    <a:pt x="128" y="2"/>
                    <a:pt x="128" y="2"/>
                    <a:pt x="12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6" name="Freeform 82">
              <a:extLst>
                <a:ext uri="{FF2B5EF4-FFF2-40B4-BE49-F238E27FC236}">
                  <a16:creationId xmlns="" xmlns:a16="http://schemas.microsoft.com/office/drawing/2014/main" id="{2F16BB3C-4963-46EB-9934-2212711C8DAB}"/>
                </a:ext>
              </a:extLst>
            </p:cNvPr>
            <p:cNvSpPr>
              <a:spLocks noEditPoints="1"/>
            </p:cNvSpPr>
            <p:nvPr/>
          </p:nvSpPr>
          <p:spPr bwMode="auto">
            <a:xfrm>
              <a:off x="8229600" y="3268663"/>
              <a:ext cx="290513" cy="127000"/>
            </a:xfrm>
            <a:custGeom>
              <a:avLst/>
              <a:gdLst/>
              <a:ahLst/>
              <a:cxnLst>
                <a:cxn ang="0">
                  <a:pos x="2" y="40"/>
                </a:cxn>
                <a:cxn ang="0">
                  <a:pos x="37" y="44"/>
                </a:cxn>
                <a:cxn ang="0">
                  <a:pos x="100" y="18"/>
                </a:cxn>
                <a:cxn ang="0">
                  <a:pos x="86" y="1"/>
                </a:cxn>
                <a:cxn ang="0">
                  <a:pos x="79" y="1"/>
                </a:cxn>
                <a:cxn ang="0">
                  <a:pos x="2" y="37"/>
                </a:cxn>
                <a:cxn ang="0">
                  <a:pos x="2" y="40"/>
                </a:cxn>
                <a:cxn ang="0">
                  <a:pos x="2" y="40"/>
                </a:cxn>
                <a:cxn ang="0">
                  <a:pos x="2" y="40"/>
                </a:cxn>
              </a:cxnLst>
              <a:rect l="0" t="0" r="r" b="b"/>
              <a:pathLst>
                <a:path w="100" h="44">
                  <a:moveTo>
                    <a:pt x="2" y="40"/>
                  </a:moveTo>
                  <a:cubicBezTo>
                    <a:pt x="12" y="43"/>
                    <a:pt x="24" y="44"/>
                    <a:pt x="37" y="44"/>
                  </a:cubicBezTo>
                  <a:cubicBezTo>
                    <a:pt x="72" y="44"/>
                    <a:pt x="100" y="32"/>
                    <a:pt x="100" y="18"/>
                  </a:cubicBezTo>
                  <a:cubicBezTo>
                    <a:pt x="100" y="11"/>
                    <a:pt x="95" y="6"/>
                    <a:pt x="86" y="1"/>
                  </a:cubicBezTo>
                  <a:cubicBezTo>
                    <a:pt x="84" y="0"/>
                    <a:pt x="81" y="0"/>
                    <a:pt x="79" y="1"/>
                  </a:cubicBezTo>
                  <a:cubicBezTo>
                    <a:pt x="2" y="37"/>
                    <a:pt x="2" y="37"/>
                    <a:pt x="2" y="37"/>
                  </a:cubicBezTo>
                  <a:cubicBezTo>
                    <a:pt x="0" y="38"/>
                    <a:pt x="0" y="39"/>
                    <a:pt x="2" y="40"/>
                  </a:cubicBezTo>
                  <a:close/>
                  <a:moveTo>
                    <a:pt x="2" y="40"/>
                  </a:moveTo>
                  <a:cubicBezTo>
                    <a:pt x="2" y="40"/>
                    <a:pt x="2" y="40"/>
                    <a:pt x="2" y="4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7" name="Freeform 83">
              <a:extLst>
                <a:ext uri="{FF2B5EF4-FFF2-40B4-BE49-F238E27FC236}">
                  <a16:creationId xmlns="" xmlns:a16="http://schemas.microsoft.com/office/drawing/2014/main" id="{17327EF4-D2AB-4F25-9DB6-F79ACBCE4A8B}"/>
                </a:ext>
              </a:extLst>
            </p:cNvPr>
            <p:cNvSpPr>
              <a:spLocks noEditPoints="1"/>
            </p:cNvSpPr>
            <p:nvPr/>
          </p:nvSpPr>
          <p:spPr bwMode="auto">
            <a:xfrm>
              <a:off x="8151813" y="3241675"/>
              <a:ext cx="284163" cy="125413"/>
            </a:xfrm>
            <a:custGeom>
              <a:avLst/>
              <a:gdLst/>
              <a:ahLst/>
              <a:cxnLst>
                <a:cxn ang="0">
                  <a:pos x="0" y="27"/>
                </a:cxn>
                <a:cxn ang="0">
                  <a:pos x="12" y="42"/>
                </a:cxn>
                <a:cxn ang="0">
                  <a:pos x="19" y="42"/>
                </a:cxn>
                <a:cxn ang="0">
                  <a:pos x="96" y="7"/>
                </a:cxn>
                <a:cxn ang="0">
                  <a:pos x="96" y="4"/>
                </a:cxn>
                <a:cxn ang="0">
                  <a:pos x="64" y="0"/>
                </a:cxn>
                <a:cxn ang="0">
                  <a:pos x="0" y="27"/>
                </a:cxn>
                <a:cxn ang="0">
                  <a:pos x="0" y="27"/>
                </a:cxn>
                <a:cxn ang="0">
                  <a:pos x="0" y="27"/>
                </a:cxn>
              </a:cxnLst>
              <a:rect l="0" t="0" r="r" b="b"/>
              <a:pathLst>
                <a:path w="98" h="43">
                  <a:moveTo>
                    <a:pt x="0" y="27"/>
                  </a:moveTo>
                  <a:cubicBezTo>
                    <a:pt x="0" y="32"/>
                    <a:pt x="5" y="38"/>
                    <a:pt x="12" y="42"/>
                  </a:cubicBezTo>
                  <a:cubicBezTo>
                    <a:pt x="14" y="43"/>
                    <a:pt x="17" y="43"/>
                    <a:pt x="19" y="42"/>
                  </a:cubicBezTo>
                  <a:cubicBezTo>
                    <a:pt x="96" y="7"/>
                    <a:pt x="96" y="7"/>
                    <a:pt x="96" y="7"/>
                  </a:cubicBezTo>
                  <a:cubicBezTo>
                    <a:pt x="98" y="6"/>
                    <a:pt x="98" y="4"/>
                    <a:pt x="96" y="4"/>
                  </a:cubicBezTo>
                  <a:cubicBezTo>
                    <a:pt x="86" y="2"/>
                    <a:pt x="75" y="0"/>
                    <a:pt x="64" y="0"/>
                  </a:cubicBezTo>
                  <a:cubicBezTo>
                    <a:pt x="29" y="0"/>
                    <a:pt x="0" y="12"/>
                    <a:pt x="0" y="27"/>
                  </a:cubicBezTo>
                  <a:close/>
                  <a:moveTo>
                    <a:pt x="0" y="27"/>
                  </a:moveTo>
                  <a:cubicBezTo>
                    <a:pt x="0" y="27"/>
                    <a:pt x="0" y="27"/>
                    <a:pt x="0" y="2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8" name="Freeform 84">
              <a:extLst>
                <a:ext uri="{FF2B5EF4-FFF2-40B4-BE49-F238E27FC236}">
                  <a16:creationId xmlns="" xmlns:a16="http://schemas.microsoft.com/office/drawing/2014/main" id="{CA5BE255-093E-4F27-B88F-A2EAE0B04920}"/>
                </a:ext>
              </a:extLst>
            </p:cNvPr>
            <p:cNvSpPr>
              <a:spLocks noEditPoints="1"/>
            </p:cNvSpPr>
            <p:nvPr/>
          </p:nvSpPr>
          <p:spPr bwMode="auto">
            <a:xfrm>
              <a:off x="8228013" y="3005138"/>
              <a:ext cx="155575" cy="236538"/>
            </a:xfrm>
            <a:custGeom>
              <a:avLst/>
              <a:gdLst/>
              <a:ahLst/>
              <a:cxnLst>
                <a:cxn ang="0">
                  <a:pos x="3" y="81"/>
                </a:cxn>
                <a:cxn ang="0">
                  <a:pos x="41" y="77"/>
                </a:cxn>
                <a:cxn ang="0">
                  <a:pos x="48" y="77"/>
                </a:cxn>
                <a:cxn ang="0">
                  <a:pos x="52" y="74"/>
                </a:cxn>
                <a:cxn ang="0">
                  <a:pos x="54" y="58"/>
                </a:cxn>
                <a:cxn ang="0">
                  <a:pos x="4" y="0"/>
                </a:cxn>
                <a:cxn ang="0">
                  <a:pos x="0" y="4"/>
                </a:cxn>
                <a:cxn ang="0">
                  <a:pos x="0" y="79"/>
                </a:cxn>
                <a:cxn ang="0">
                  <a:pos x="3" y="81"/>
                </a:cxn>
                <a:cxn ang="0">
                  <a:pos x="3" y="81"/>
                </a:cxn>
                <a:cxn ang="0">
                  <a:pos x="3" y="81"/>
                </a:cxn>
              </a:cxnLst>
              <a:rect l="0" t="0" r="r" b="b"/>
              <a:pathLst>
                <a:path w="54" h="82">
                  <a:moveTo>
                    <a:pt x="3" y="81"/>
                  </a:moveTo>
                  <a:cubicBezTo>
                    <a:pt x="14" y="79"/>
                    <a:pt x="27" y="77"/>
                    <a:pt x="41" y="77"/>
                  </a:cubicBezTo>
                  <a:cubicBezTo>
                    <a:pt x="43" y="77"/>
                    <a:pt x="46" y="77"/>
                    <a:pt x="48" y="77"/>
                  </a:cubicBezTo>
                  <a:cubicBezTo>
                    <a:pt x="50" y="77"/>
                    <a:pt x="51" y="76"/>
                    <a:pt x="52" y="74"/>
                  </a:cubicBezTo>
                  <a:cubicBezTo>
                    <a:pt x="54" y="69"/>
                    <a:pt x="54" y="64"/>
                    <a:pt x="54" y="58"/>
                  </a:cubicBezTo>
                  <a:cubicBezTo>
                    <a:pt x="54" y="28"/>
                    <a:pt x="32" y="4"/>
                    <a:pt x="4" y="0"/>
                  </a:cubicBezTo>
                  <a:cubicBezTo>
                    <a:pt x="2" y="0"/>
                    <a:pt x="0" y="2"/>
                    <a:pt x="0" y="4"/>
                  </a:cubicBezTo>
                  <a:cubicBezTo>
                    <a:pt x="0" y="79"/>
                    <a:pt x="0" y="79"/>
                    <a:pt x="0" y="79"/>
                  </a:cubicBezTo>
                  <a:cubicBezTo>
                    <a:pt x="0" y="81"/>
                    <a:pt x="1" y="82"/>
                    <a:pt x="3" y="81"/>
                  </a:cubicBezTo>
                  <a:close/>
                  <a:moveTo>
                    <a:pt x="3" y="81"/>
                  </a:moveTo>
                  <a:cubicBezTo>
                    <a:pt x="3" y="81"/>
                    <a:pt x="3" y="81"/>
                    <a:pt x="3" y="8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9" name="Freeform 85">
              <a:extLst>
                <a:ext uri="{FF2B5EF4-FFF2-40B4-BE49-F238E27FC236}">
                  <a16:creationId xmlns="" xmlns:a16="http://schemas.microsoft.com/office/drawing/2014/main" id="{6A9B27D2-37A9-4CAE-B842-31D8B3C15C86}"/>
                </a:ext>
              </a:extLst>
            </p:cNvPr>
            <p:cNvSpPr>
              <a:spLocks noEditPoints="1"/>
            </p:cNvSpPr>
            <p:nvPr/>
          </p:nvSpPr>
          <p:spPr bwMode="auto">
            <a:xfrm>
              <a:off x="8048625" y="3005138"/>
              <a:ext cx="155575" cy="312738"/>
            </a:xfrm>
            <a:custGeom>
              <a:avLst/>
              <a:gdLst/>
              <a:ahLst/>
              <a:cxnLst>
                <a:cxn ang="0">
                  <a:pos x="51" y="86"/>
                </a:cxn>
                <a:cxn ang="0">
                  <a:pos x="54" y="81"/>
                </a:cxn>
                <a:cxn ang="0">
                  <a:pos x="54" y="4"/>
                </a:cxn>
                <a:cxn ang="0">
                  <a:pos x="51" y="0"/>
                </a:cxn>
                <a:cxn ang="0">
                  <a:pos x="0" y="58"/>
                </a:cxn>
                <a:cxn ang="0">
                  <a:pos x="27" y="107"/>
                </a:cxn>
                <a:cxn ang="0">
                  <a:pos x="29" y="108"/>
                </a:cxn>
                <a:cxn ang="0">
                  <a:pos x="29" y="108"/>
                </a:cxn>
                <a:cxn ang="0">
                  <a:pos x="51" y="86"/>
                </a:cxn>
                <a:cxn ang="0">
                  <a:pos x="51" y="86"/>
                </a:cxn>
                <a:cxn ang="0">
                  <a:pos x="51" y="86"/>
                </a:cxn>
              </a:cxnLst>
              <a:rect l="0" t="0" r="r" b="b"/>
              <a:pathLst>
                <a:path w="54" h="108">
                  <a:moveTo>
                    <a:pt x="51" y="86"/>
                  </a:moveTo>
                  <a:cubicBezTo>
                    <a:pt x="53" y="85"/>
                    <a:pt x="54" y="83"/>
                    <a:pt x="54" y="81"/>
                  </a:cubicBezTo>
                  <a:cubicBezTo>
                    <a:pt x="54" y="4"/>
                    <a:pt x="54" y="4"/>
                    <a:pt x="54" y="4"/>
                  </a:cubicBezTo>
                  <a:cubicBezTo>
                    <a:pt x="54" y="2"/>
                    <a:pt x="53" y="0"/>
                    <a:pt x="51" y="0"/>
                  </a:cubicBezTo>
                  <a:cubicBezTo>
                    <a:pt x="22" y="4"/>
                    <a:pt x="0" y="28"/>
                    <a:pt x="0" y="58"/>
                  </a:cubicBezTo>
                  <a:cubicBezTo>
                    <a:pt x="0" y="78"/>
                    <a:pt x="11" y="96"/>
                    <a:pt x="27" y="107"/>
                  </a:cubicBezTo>
                  <a:cubicBezTo>
                    <a:pt x="28" y="108"/>
                    <a:pt x="29" y="108"/>
                    <a:pt x="29" y="108"/>
                  </a:cubicBezTo>
                  <a:cubicBezTo>
                    <a:pt x="29" y="108"/>
                    <a:pt x="29" y="108"/>
                    <a:pt x="29" y="108"/>
                  </a:cubicBezTo>
                  <a:cubicBezTo>
                    <a:pt x="29" y="99"/>
                    <a:pt x="38" y="91"/>
                    <a:pt x="51" y="86"/>
                  </a:cubicBezTo>
                  <a:close/>
                  <a:moveTo>
                    <a:pt x="51" y="86"/>
                  </a:moveTo>
                  <a:cubicBezTo>
                    <a:pt x="51" y="86"/>
                    <a:pt x="51" y="86"/>
                    <a:pt x="51"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59" name="矩形 58">
            <a:extLst>
              <a:ext uri="{FF2B5EF4-FFF2-40B4-BE49-F238E27FC236}">
                <a16:creationId xmlns="" xmlns:a16="http://schemas.microsoft.com/office/drawing/2014/main" id="{62C7F504-FD9B-4D8E-8FB4-19580384AA31}"/>
              </a:ext>
            </a:extLst>
          </p:cNvPr>
          <p:cNvSpPr/>
          <p:nvPr/>
        </p:nvSpPr>
        <p:spPr>
          <a:xfrm>
            <a:off x="8207248" y="2930477"/>
            <a:ext cx="1102355" cy="45719"/>
          </a:xfrm>
          <a:prstGeom prst="rect">
            <a:avLst/>
          </a:prstGeom>
          <a:gradFill flip="none" rotWithShape="1">
            <a:gsLst>
              <a:gs pos="0">
                <a:srgbClr val="2F0C0B">
                  <a:alpha val="0"/>
                </a:srgbClr>
              </a:gs>
              <a:gs pos="100000">
                <a:srgbClr val="48494C"/>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 xmlns:a16="http://schemas.microsoft.com/office/drawing/2014/main" id="{F6C4D9AA-0D4C-4577-A0C2-7EAE8B015D4A}"/>
              </a:ext>
            </a:extLst>
          </p:cNvPr>
          <p:cNvSpPr/>
          <p:nvPr/>
        </p:nvSpPr>
        <p:spPr>
          <a:xfrm>
            <a:off x="0" y="6131379"/>
            <a:ext cx="12192000" cy="795770"/>
          </a:xfrm>
          <a:prstGeom prst="rect">
            <a:avLst/>
          </a:prstGeom>
          <a:blipFill dpi="0" rotWithShape="1">
            <a:blip r:embed="rId7"/>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a:extLst>
              <a:ext uri="{FF2B5EF4-FFF2-40B4-BE49-F238E27FC236}">
                <a16:creationId xmlns="" xmlns:a16="http://schemas.microsoft.com/office/drawing/2014/main" id="{53639B6C-2361-4CC6-8E76-047571806582}"/>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Tree>
    <p:extLst>
      <p:ext uri="{BB962C8B-B14F-4D97-AF65-F5344CB8AC3E}">
        <p14:creationId xmlns:p14="http://schemas.microsoft.com/office/powerpoint/2010/main" val="1233387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椭圆 4">
            <a:extLst>
              <a:ext uri="{FF2B5EF4-FFF2-40B4-BE49-F238E27FC236}">
                <a16:creationId xmlns="" xmlns:a16="http://schemas.microsoft.com/office/drawing/2014/main" id="{EEBA253D-8BCE-45DE-9876-6258B065A172}"/>
              </a:ext>
            </a:extLst>
          </p:cNvPr>
          <p:cNvSpPr/>
          <p:nvPr/>
        </p:nvSpPr>
        <p:spPr>
          <a:xfrm>
            <a:off x="4552389" y="1937934"/>
            <a:ext cx="3087224" cy="3087224"/>
          </a:xfrm>
          <a:prstGeom prst="ellipse">
            <a:avLst/>
          </a:prstGeom>
          <a:gradFill flip="none" rotWithShape="1">
            <a:gsLst>
              <a:gs pos="100000">
                <a:srgbClr val="C00000">
                  <a:alpha val="5000"/>
                </a:srgbClr>
              </a:gs>
              <a:gs pos="0">
                <a:srgbClr val="9E2824">
                  <a:alpha val="0"/>
                </a:srgbClr>
              </a:gs>
            </a:gsLst>
            <a:path path="shape">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 xmlns:a16="http://schemas.microsoft.com/office/drawing/2014/main" id="{15A83A11-6012-44C0-A613-4BEA1481C590}"/>
              </a:ext>
            </a:extLst>
          </p:cNvPr>
          <p:cNvSpPr/>
          <p:nvPr/>
        </p:nvSpPr>
        <p:spPr>
          <a:xfrm>
            <a:off x="4929949" y="2315496"/>
            <a:ext cx="2332102" cy="2332102"/>
          </a:xfrm>
          <a:prstGeom prst="ellipse">
            <a:avLst/>
          </a:prstGeom>
          <a:blipFill dpi="0" rotWithShape="1">
            <a:blip r:embed="rId3" cstate="email">
              <a:extLst>
                <a:ext uri="{28A0092B-C50C-407E-A947-70E740481C1C}">
                  <a14:useLocalDpi xmlns:a14="http://schemas.microsoft.com/office/drawing/2010/main"/>
                </a:ext>
              </a:extLst>
            </a:blip>
            <a:srcRect/>
            <a:tile tx="-184150" ty="-158750" sx="100000" sy="97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点击添加标题</a:t>
            </a:r>
          </a:p>
        </p:txBody>
      </p:sp>
      <p:sp>
        <p:nvSpPr>
          <p:cNvPr id="4" name="椭圆 3">
            <a:extLst>
              <a:ext uri="{FF2B5EF4-FFF2-40B4-BE49-F238E27FC236}">
                <a16:creationId xmlns="" xmlns:a16="http://schemas.microsoft.com/office/drawing/2014/main" id="{78FE98AA-0F65-4A84-8217-23B22FC39046}"/>
              </a:ext>
            </a:extLst>
          </p:cNvPr>
          <p:cNvSpPr/>
          <p:nvPr/>
        </p:nvSpPr>
        <p:spPr>
          <a:xfrm>
            <a:off x="4331378" y="1687255"/>
            <a:ext cx="3588582" cy="3588582"/>
          </a:xfrm>
          <a:prstGeom prst="ellipse">
            <a:avLst/>
          </a:prstGeom>
          <a:noFill/>
          <a:ln w="25400">
            <a:solidFill>
              <a:srgbClr val="9E2824">
                <a:alpha val="59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8" name="椭圆 7">
            <a:extLst>
              <a:ext uri="{FF2B5EF4-FFF2-40B4-BE49-F238E27FC236}">
                <a16:creationId xmlns="" xmlns:a16="http://schemas.microsoft.com/office/drawing/2014/main" id="{1F48605A-62D9-40AC-8774-B80B5FB2103A}"/>
              </a:ext>
            </a:extLst>
          </p:cNvPr>
          <p:cNvSpPr/>
          <p:nvPr/>
        </p:nvSpPr>
        <p:spPr>
          <a:xfrm rot="2757447">
            <a:off x="7076277" y="1993773"/>
            <a:ext cx="518462" cy="518462"/>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9" name="椭圆 8">
            <a:extLst>
              <a:ext uri="{FF2B5EF4-FFF2-40B4-BE49-F238E27FC236}">
                <a16:creationId xmlns="" xmlns:a16="http://schemas.microsoft.com/office/drawing/2014/main" id="{DB07E590-8DE3-4E25-811C-5626459D6B18}"/>
              </a:ext>
            </a:extLst>
          </p:cNvPr>
          <p:cNvSpPr/>
          <p:nvPr/>
        </p:nvSpPr>
        <p:spPr>
          <a:xfrm rot="5438298">
            <a:off x="7656297" y="3242618"/>
            <a:ext cx="518462" cy="518462"/>
          </a:xfrm>
          <a:prstGeom prst="ellipse">
            <a:avLst/>
          </a:prstGeom>
          <a:blipFill dpi="0" rotWithShape="1">
            <a:blip r:embed="rId5"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10" name="椭圆 9">
            <a:extLst>
              <a:ext uri="{FF2B5EF4-FFF2-40B4-BE49-F238E27FC236}">
                <a16:creationId xmlns="" xmlns:a16="http://schemas.microsoft.com/office/drawing/2014/main" id="{8B412389-0497-4835-A194-48DDC0403ADD}"/>
              </a:ext>
            </a:extLst>
          </p:cNvPr>
          <p:cNvSpPr/>
          <p:nvPr/>
        </p:nvSpPr>
        <p:spPr>
          <a:xfrm rot="8119149">
            <a:off x="7131568" y="4480079"/>
            <a:ext cx="518462" cy="518462"/>
          </a:xfrm>
          <a:prstGeom prst="ellipse">
            <a:avLst/>
          </a:prstGeom>
          <a:blipFill dpi="0" rotWithShape="1">
            <a:blip r:embed="rId6"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 xmlns:a16="http://schemas.microsoft.com/office/drawing/2014/main" id="{5CA66CE0-6361-4087-88AA-3DF0D199C6BB}"/>
              </a:ext>
            </a:extLst>
          </p:cNvPr>
          <p:cNvSpPr/>
          <p:nvPr/>
        </p:nvSpPr>
        <p:spPr>
          <a:xfrm rot="18842553" flipH="1">
            <a:off x="4514273" y="1993773"/>
            <a:ext cx="518462" cy="518462"/>
          </a:xfrm>
          <a:prstGeom prst="ellipse">
            <a:avLst/>
          </a:prstGeom>
          <a:blipFill dpi="0" rotWithShape="1">
            <a:blip r:embed="rId7" cstate="email">
              <a:extLst>
                <a:ext uri="{28A0092B-C50C-407E-A947-70E740481C1C}">
                  <a14:useLocalDpi xmlns:a14="http://schemas.microsoft.com/office/drawing/2010/main"/>
                </a:ext>
              </a:extLst>
            </a:blip>
            <a:srcRect/>
            <a:tile tx="-184150" ty="-158750" sx="100000" sy="97000" flip="none" algn="tl"/>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 xmlns:a16="http://schemas.microsoft.com/office/drawing/2014/main" id="{C225E43D-7823-4044-809B-644D8DBD4B14}"/>
              </a:ext>
            </a:extLst>
          </p:cNvPr>
          <p:cNvSpPr/>
          <p:nvPr/>
        </p:nvSpPr>
        <p:spPr>
          <a:xfrm rot="16161702" flipH="1">
            <a:off x="4017243" y="3242618"/>
            <a:ext cx="518462" cy="518462"/>
          </a:xfrm>
          <a:prstGeom prst="ellipse">
            <a:avLst/>
          </a:prstGeom>
          <a:blipFill dpi="0" rotWithShape="1">
            <a:blip r:embed="rId8"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13" name="椭圆 12">
            <a:extLst>
              <a:ext uri="{FF2B5EF4-FFF2-40B4-BE49-F238E27FC236}">
                <a16:creationId xmlns="" xmlns:a16="http://schemas.microsoft.com/office/drawing/2014/main" id="{FA5CE570-7874-4598-80B0-714C66134D67}"/>
              </a:ext>
            </a:extLst>
          </p:cNvPr>
          <p:cNvSpPr/>
          <p:nvPr/>
        </p:nvSpPr>
        <p:spPr>
          <a:xfrm rot="13480851" flipH="1">
            <a:off x="4541972" y="4480079"/>
            <a:ext cx="518462" cy="518462"/>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17" name="Oval 43">
            <a:extLst>
              <a:ext uri="{FF2B5EF4-FFF2-40B4-BE49-F238E27FC236}">
                <a16:creationId xmlns="" xmlns:a16="http://schemas.microsoft.com/office/drawing/2014/main" id="{8C31E4E2-FCAB-4C4F-B871-795A972A9F95}"/>
              </a:ext>
            </a:extLst>
          </p:cNvPr>
          <p:cNvSpPr/>
          <p:nvPr/>
        </p:nvSpPr>
        <p:spPr>
          <a:xfrm>
            <a:off x="4110267" y="3340884"/>
            <a:ext cx="339192" cy="325655"/>
          </a:xfrm>
          <a:custGeom>
            <a:avLst/>
            <a:gdLst>
              <a:gd name="connsiteX0" fmla="*/ 332088 w 578320"/>
              <a:gd name="connsiteY0" fmla="*/ 387618 h 555241"/>
              <a:gd name="connsiteX1" fmla="*/ 346836 w 578320"/>
              <a:gd name="connsiteY1" fmla="*/ 451167 h 555241"/>
              <a:gd name="connsiteX2" fmla="*/ 397530 w 578320"/>
              <a:gd name="connsiteY2" fmla="*/ 502744 h 555241"/>
              <a:gd name="connsiteX3" fmla="*/ 344992 w 578320"/>
              <a:gd name="connsiteY3" fmla="*/ 555241 h 555241"/>
              <a:gd name="connsiteX4" fmla="*/ 293376 w 578320"/>
              <a:gd name="connsiteY4" fmla="*/ 502744 h 555241"/>
              <a:gd name="connsiteX5" fmla="*/ 321028 w 578320"/>
              <a:gd name="connsiteY5" fmla="*/ 456693 h 555241"/>
              <a:gd name="connsiteX6" fmla="*/ 306280 w 578320"/>
              <a:gd name="connsiteY6" fmla="*/ 393144 h 555241"/>
              <a:gd name="connsiteX7" fmla="*/ 332088 w 578320"/>
              <a:gd name="connsiteY7" fmla="*/ 387618 h 555241"/>
              <a:gd name="connsiteX8" fmla="*/ 176153 w 578320"/>
              <a:gd name="connsiteY8" fmla="*/ 300182 h 555241"/>
              <a:gd name="connsiteX9" fmla="*/ 185376 w 578320"/>
              <a:gd name="connsiteY9" fmla="*/ 325037 h 555241"/>
              <a:gd name="connsiteX10" fmla="*/ 104216 w 578320"/>
              <a:gd name="connsiteY10" fmla="*/ 352654 h 555241"/>
              <a:gd name="connsiteX11" fmla="*/ 104216 w 578320"/>
              <a:gd name="connsiteY11" fmla="*/ 355415 h 555241"/>
              <a:gd name="connsiteX12" fmla="*/ 52569 w 578320"/>
              <a:gd name="connsiteY12" fmla="*/ 407887 h 555241"/>
              <a:gd name="connsiteX13" fmla="*/ 0 w 578320"/>
              <a:gd name="connsiteY13" fmla="*/ 355415 h 555241"/>
              <a:gd name="connsiteX14" fmla="*/ 52569 w 578320"/>
              <a:gd name="connsiteY14" fmla="*/ 303864 h 555241"/>
              <a:gd name="connsiteX15" fmla="*/ 95916 w 578320"/>
              <a:gd name="connsiteY15" fmla="*/ 327799 h 555241"/>
              <a:gd name="connsiteX16" fmla="*/ 525741 w 578320"/>
              <a:gd name="connsiteY16" fmla="*/ 245886 h 555241"/>
              <a:gd name="connsiteX17" fmla="*/ 578320 w 578320"/>
              <a:gd name="connsiteY17" fmla="*/ 298349 h 555241"/>
              <a:gd name="connsiteX18" fmla="*/ 525741 w 578320"/>
              <a:gd name="connsiteY18" fmla="*/ 349892 h 555241"/>
              <a:gd name="connsiteX19" fmla="*/ 474085 w 578320"/>
              <a:gd name="connsiteY19" fmla="*/ 306633 h 555241"/>
              <a:gd name="connsiteX20" fmla="*/ 409514 w 578320"/>
              <a:gd name="connsiteY20" fmla="*/ 300190 h 555241"/>
              <a:gd name="connsiteX21" fmla="*/ 412281 w 578320"/>
              <a:gd name="connsiteY21" fmla="*/ 275339 h 555241"/>
              <a:gd name="connsiteX22" fmla="*/ 412281 w 578320"/>
              <a:gd name="connsiteY22" fmla="*/ 273498 h 555241"/>
              <a:gd name="connsiteX23" fmla="*/ 476852 w 578320"/>
              <a:gd name="connsiteY23" fmla="*/ 279941 h 555241"/>
              <a:gd name="connsiteX24" fmla="*/ 525741 w 578320"/>
              <a:gd name="connsiteY24" fmla="*/ 245886 h 555241"/>
              <a:gd name="connsiteX25" fmla="*/ 293302 w 578320"/>
              <a:gd name="connsiteY25" fmla="*/ 185968 h 555241"/>
              <a:gd name="connsiteX26" fmla="*/ 382735 w 578320"/>
              <a:gd name="connsiteY26" fmla="*/ 275328 h 555241"/>
              <a:gd name="connsiteX27" fmla="*/ 293302 w 578320"/>
              <a:gd name="connsiteY27" fmla="*/ 364688 h 555241"/>
              <a:gd name="connsiteX28" fmla="*/ 203869 w 578320"/>
              <a:gd name="connsiteY28" fmla="*/ 275328 h 555241"/>
              <a:gd name="connsiteX29" fmla="*/ 293302 w 578320"/>
              <a:gd name="connsiteY29" fmla="*/ 185968 h 555241"/>
              <a:gd name="connsiteX30" fmla="*/ 135586 w 578320"/>
              <a:gd name="connsiteY30" fmla="*/ 74565 h 555241"/>
              <a:gd name="connsiteX31" fmla="*/ 187252 w 578320"/>
              <a:gd name="connsiteY31" fmla="*/ 126109 h 555241"/>
              <a:gd name="connsiteX32" fmla="*/ 180794 w 578320"/>
              <a:gd name="connsiteY32" fmla="*/ 150961 h 555241"/>
              <a:gd name="connsiteX33" fmla="*/ 215853 w 578320"/>
              <a:gd name="connsiteY33" fmla="*/ 185017 h 555241"/>
              <a:gd name="connsiteX34" fmla="*/ 198324 w 578320"/>
              <a:gd name="connsiteY34" fmla="*/ 203426 h 555241"/>
              <a:gd name="connsiteX35" fmla="*/ 163265 w 578320"/>
              <a:gd name="connsiteY35" fmla="*/ 170290 h 555241"/>
              <a:gd name="connsiteX36" fmla="*/ 135586 w 578320"/>
              <a:gd name="connsiteY36" fmla="*/ 178574 h 555241"/>
              <a:gd name="connsiteX37" fmla="*/ 82998 w 578320"/>
              <a:gd name="connsiteY37" fmla="*/ 126109 h 555241"/>
              <a:gd name="connsiteX38" fmla="*/ 135586 w 578320"/>
              <a:gd name="connsiteY38" fmla="*/ 74565 h 555241"/>
              <a:gd name="connsiteX39" fmla="*/ 426183 w 578320"/>
              <a:gd name="connsiteY39" fmla="*/ 0 h 555241"/>
              <a:gd name="connsiteX40" fmla="*/ 477865 w 578320"/>
              <a:gd name="connsiteY40" fmla="*/ 52491 h 555241"/>
              <a:gd name="connsiteX41" fmla="*/ 426183 w 578320"/>
              <a:gd name="connsiteY41" fmla="*/ 104060 h 555241"/>
              <a:gd name="connsiteX42" fmla="*/ 411416 w 578320"/>
              <a:gd name="connsiteY42" fmla="*/ 102219 h 555241"/>
              <a:gd name="connsiteX43" fmla="*/ 364349 w 578320"/>
              <a:gd name="connsiteY43" fmla="*/ 180494 h 555241"/>
              <a:gd name="connsiteX44" fmla="*/ 342199 w 578320"/>
              <a:gd name="connsiteY44" fmla="*/ 166681 h 555241"/>
              <a:gd name="connsiteX45" fmla="*/ 389267 w 578320"/>
              <a:gd name="connsiteY45" fmla="*/ 88405 h 555241"/>
              <a:gd name="connsiteX46" fmla="*/ 373578 w 578320"/>
              <a:gd name="connsiteY46" fmla="*/ 52491 h 555241"/>
              <a:gd name="connsiteX47" fmla="*/ 426183 w 578320"/>
              <a:gd name="connsiteY47" fmla="*/ 0 h 555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78320" h="555241">
                <a:moveTo>
                  <a:pt x="332088" y="387618"/>
                </a:moveTo>
                <a:lnTo>
                  <a:pt x="346836" y="451167"/>
                </a:lnTo>
                <a:cubicBezTo>
                  <a:pt x="374487" y="452088"/>
                  <a:pt x="397530" y="474193"/>
                  <a:pt x="397530" y="502744"/>
                </a:cubicBezTo>
                <a:cubicBezTo>
                  <a:pt x="397530" y="531295"/>
                  <a:pt x="373565" y="555241"/>
                  <a:pt x="344992" y="555241"/>
                </a:cubicBezTo>
                <a:cubicBezTo>
                  <a:pt x="316419" y="555241"/>
                  <a:pt x="293376" y="531295"/>
                  <a:pt x="293376" y="502744"/>
                </a:cubicBezTo>
                <a:cubicBezTo>
                  <a:pt x="293376" y="482482"/>
                  <a:pt x="304437" y="465903"/>
                  <a:pt x="321028" y="456693"/>
                </a:cubicBezTo>
                <a:lnTo>
                  <a:pt x="306280" y="393144"/>
                </a:lnTo>
                <a:cubicBezTo>
                  <a:pt x="315497" y="392223"/>
                  <a:pt x="323793" y="390381"/>
                  <a:pt x="332088" y="387618"/>
                </a:cubicBezTo>
                <a:close/>
                <a:moveTo>
                  <a:pt x="176153" y="300182"/>
                </a:moveTo>
                <a:cubicBezTo>
                  <a:pt x="177998" y="309388"/>
                  <a:pt x="181687" y="317673"/>
                  <a:pt x="185376" y="325037"/>
                </a:cubicBezTo>
                <a:lnTo>
                  <a:pt x="104216" y="352654"/>
                </a:lnTo>
                <a:cubicBezTo>
                  <a:pt x="104216" y="353574"/>
                  <a:pt x="104216" y="354495"/>
                  <a:pt x="104216" y="355415"/>
                </a:cubicBezTo>
                <a:cubicBezTo>
                  <a:pt x="104216" y="384873"/>
                  <a:pt x="81160" y="407887"/>
                  <a:pt x="52569" y="407887"/>
                </a:cubicBezTo>
                <a:cubicBezTo>
                  <a:pt x="23057" y="407887"/>
                  <a:pt x="0" y="384873"/>
                  <a:pt x="0" y="355415"/>
                </a:cubicBezTo>
                <a:cubicBezTo>
                  <a:pt x="0" y="326878"/>
                  <a:pt x="23057" y="303864"/>
                  <a:pt x="52569" y="303864"/>
                </a:cubicBezTo>
                <a:cubicBezTo>
                  <a:pt x="70092" y="303864"/>
                  <a:pt x="86693" y="313070"/>
                  <a:pt x="95916" y="327799"/>
                </a:cubicBezTo>
                <a:close/>
                <a:moveTo>
                  <a:pt x="525741" y="245886"/>
                </a:moveTo>
                <a:cubicBezTo>
                  <a:pt x="554337" y="245886"/>
                  <a:pt x="578320" y="269817"/>
                  <a:pt x="578320" y="298349"/>
                </a:cubicBezTo>
                <a:cubicBezTo>
                  <a:pt x="578320" y="326882"/>
                  <a:pt x="554337" y="349892"/>
                  <a:pt x="525741" y="349892"/>
                </a:cubicBezTo>
                <a:cubicBezTo>
                  <a:pt x="499913" y="349892"/>
                  <a:pt x="478697" y="331484"/>
                  <a:pt x="474085" y="306633"/>
                </a:cubicBezTo>
                <a:lnTo>
                  <a:pt x="409514" y="300190"/>
                </a:lnTo>
                <a:cubicBezTo>
                  <a:pt x="411359" y="291906"/>
                  <a:pt x="412281" y="283623"/>
                  <a:pt x="412281" y="275339"/>
                </a:cubicBezTo>
                <a:cubicBezTo>
                  <a:pt x="412281" y="274419"/>
                  <a:pt x="412281" y="274419"/>
                  <a:pt x="412281" y="273498"/>
                </a:cubicBezTo>
                <a:lnTo>
                  <a:pt x="476852" y="279941"/>
                </a:lnTo>
                <a:cubicBezTo>
                  <a:pt x="484231" y="260613"/>
                  <a:pt x="503603" y="245886"/>
                  <a:pt x="525741" y="245886"/>
                </a:cubicBezTo>
                <a:close/>
                <a:moveTo>
                  <a:pt x="293302" y="185968"/>
                </a:moveTo>
                <a:cubicBezTo>
                  <a:pt x="342694" y="185968"/>
                  <a:pt x="382735" y="225976"/>
                  <a:pt x="382735" y="275328"/>
                </a:cubicBezTo>
                <a:cubicBezTo>
                  <a:pt x="382735" y="324680"/>
                  <a:pt x="342694" y="364688"/>
                  <a:pt x="293302" y="364688"/>
                </a:cubicBezTo>
                <a:cubicBezTo>
                  <a:pt x="243910" y="364688"/>
                  <a:pt x="203869" y="324680"/>
                  <a:pt x="203869" y="275328"/>
                </a:cubicBezTo>
                <a:cubicBezTo>
                  <a:pt x="203869" y="225976"/>
                  <a:pt x="243910" y="185968"/>
                  <a:pt x="293302" y="185968"/>
                </a:cubicBezTo>
                <a:close/>
                <a:moveTo>
                  <a:pt x="135586" y="74565"/>
                </a:moveTo>
                <a:cubicBezTo>
                  <a:pt x="164187" y="74565"/>
                  <a:pt x="187252" y="97576"/>
                  <a:pt x="187252" y="126109"/>
                </a:cubicBezTo>
                <a:cubicBezTo>
                  <a:pt x="187252" y="135314"/>
                  <a:pt x="185407" y="143598"/>
                  <a:pt x="180794" y="150961"/>
                </a:cubicBezTo>
                <a:lnTo>
                  <a:pt x="215853" y="185017"/>
                </a:lnTo>
                <a:cubicBezTo>
                  <a:pt x="209395" y="190540"/>
                  <a:pt x="202937" y="196983"/>
                  <a:pt x="198324" y="203426"/>
                </a:cubicBezTo>
                <a:lnTo>
                  <a:pt x="163265" y="170290"/>
                </a:lnTo>
                <a:cubicBezTo>
                  <a:pt x="154961" y="175813"/>
                  <a:pt x="145735" y="178574"/>
                  <a:pt x="135586" y="178574"/>
                </a:cubicBezTo>
                <a:cubicBezTo>
                  <a:pt x="106986" y="178574"/>
                  <a:pt x="82998" y="155563"/>
                  <a:pt x="82998" y="126109"/>
                </a:cubicBezTo>
                <a:cubicBezTo>
                  <a:pt x="82998" y="97576"/>
                  <a:pt x="106986" y="74565"/>
                  <a:pt x="135586" y="74565"/>
                </a:cubicBezTo>
                <a:close/>
                <a:moveTo>
                  <a:pt x="426183" y="0"/>
                </a:moveTo>
                <a:cubicBezTo>
                  <a:pt x="454793" y="0"/>
                  <a:pt x="477865" y="23022"/>
                  <a:pt x="477865" y="52491"/>
                </a:cubicBezTo>
                <a:cubicBezTo>
                  <a:pt x="477865" y="81038"/>
                  <a:pt x="454793" y="104060"/>
                  <a:pt x="426183" y="104060"/>
                </a:cubicBezTo>
                <a:cubicBezTo>
                  <a:pt x="420645" y="104060"/>
                  <a:pt x="416031" y="103139"/>
                  <a:pt x="411416" y="102219"/>
                </a:cubicBezTo>
                <a:lnTo>
                  <a:pt x="364349" y="180494"/>
                </a:lnTo>
                <a:cubicBezTo>
                  <a:pt x="357888" y="174969"/>
                  <a:pt x="350505" y="170364"/>
                  <a:pt x="342199" y="166681"/>
                </a:cubicBezTo>
                <a:lnTo>
                  <a:pt x="389267" y="88405"/>
                </a:lnTo>
                <a:cubicBezTo>
                  <a:pt x="379115" y="79196"/>
                  <a:pt x="373578" y="66304"/>
                  <a:pt x="373578" y="52491"/>
                </a:cubicBezTo>
                <a:cubicBezTo>
                  <a:pt x="373578" y="23022"/>
                  <a:pt x="396650" y="0"/>
                  <a:pt x="42618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 xmlns:a16="http://schemas.microsoft.com/office/drawing/2014/main" id="{92B3BBC1-9BDA-4A9E-814E-1668E42D4E7F}"/>
              </a:ext>
            </a:extLst>
          </p:cNvPr>
          <p:cNvSpPr txBox="1"/>
          <p:nvPr/>
        </p:nvSpPr>
        <p:spPr>
          <a:xfrm>
            <a:off x="7638389" y="2048467"/>
            <a:ext cx="3638145" cy="876417"/>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此处添加详细文本描述建议与标题相关并符合整体语言风格，语言描述尽量简</a:t>
            </a:r>
          </a:p>
        </p:txBody>
      </p:sp>
      <p:sp>
        <p:nvSpPr>
          <p:cNvPr id="21" name="文本框 20">
            <a:extLst>
              <a:ext uri="{FF2B5EF4-FFF2-40B4-BE49-F238E27FC236}">
                <a16:creationId xmlns="" xmlns:a16="http://schemas.microsoft.com/office/drawing/2014/main" id="{5CBE5661-FABF-452B-978B-E80B307D0C75}"/>
              </a:ext>
            </a:extLst>
          </p:cNvPr>
          <p:cNvSpPr txBox="1"/>
          <p:nvPr/>
        </p:nvSpPr>
        <p:spPr>
          <a:xfrm>
            <a:off x="7617395" y="1652274"/>
            <a:ext cx="1410768" cy="578721"/>
          </a:xfrm>
          <a:prstGeom prst="rect">
            <a:avLst/>
          </a:prstGeom>
          <a:noFill/>
          <a:ln>
            <a:noFill/>
          </a:ln>
        </p:spPr>
        <p:txBody>
          <a:bodyPr wrap="none" lIns="180000" tIns="180000" rIns="180000" bIns="180000" rtlCol="0">
            <a:noAutofit/>
          </a:bodyPr>
          <a:lstStyle/>
          <a:p>
            <a:pPr algn="just"/>
            <a:r>
              <a:rPr lang="zh-CN" altLang="en-US" sz="2000" dirty="0">
                <a:solidFill>
                  <a:srgbClr val="9E2824"/>
                </a:solidFill>
                <a:latin typeface="微软雅黑" panose="020B0503020204020204" pitchFamily="34" charset="-122"/>
                <a:ea typeface="微软雅黑" panose="020B0503020204020204" pitchFamily="34" charset="-122"/>
              </a:rPr>
              <a:t>小标题</a:t>
            </a:r>
          </a:p>
        </p:txBody>
      </p:sp>
      <p:sp>
        <p:nvSpPr>
          <p:cNvPr id="22" name="文本框 21">
            <a:extLst>
              <a:ext uri="{FF2B5EF4-FFF2-40B4-BE49-F238E27FC236}">
                <a16:creationId xmlns="" xmlns:a16="http://schemas.microsoft.com/office/drawing/2014/main" id="{61F379F3-E03B-4467-BC86-0541E3FBAC1E}"/>
              </a:ext>
            </a:extLst>
          </p:cNvPr>
          <p:cNvSpPr txBox="1"/>
          <p:nvPr/>
        </p:nvSpPr>
        <p:spPr>
          <a:xfrm>
            <a:off x="747485" y="2051969"/>
            <a:ext cx="3723135" cy="85974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此处添加详细文本描述建议与标题相关并符合整体语言风格，语言描述尽量简</a:t>
            </a:r>
          </a:p>
        </p:txBody>
      </p:sp>
      <p:sp>
        <p:nvSpPr>
          <p:cNvPr id="23" name="文本框 22">
            <a:extLst>
              <a:ext uri="{FF2B5EF4-FFF2-40B4-BE49-F238E27FC236}">
                <a16:creationId xmlns="" xmlns:a16="http://schemas.microsoft.com/office/drawing/2014/main" id="{F14DD003-EE79-463D-8A18-6C1B475D2260}"/>
              </a:ext>
            </a:extLst>
          </p:cNvPr>
          <p:cNvSpPr txBox="1"/>
          <p:nvPr/>
        </p:nvSpPr>
        <p:spPr>
          <a:xfrm>
            <a:off x="3059852" y="1652274"/>
            <a:ext cx="1410768" cy="578721"/>
          </a:xfrm>
          <a:prstGeom prst="rect">
            <a:avLst/>
          </a:prstGeom>
          <a:noFill/>
          <a:ln>
            <a:noFill/>
          </a:ln>
        </p:spPr>
        <p:txBody>
          <a:bodyPr wrap="none" lIns="180000" tIns="180000" rIns="180000" bIns="180000" rtlCol="0">
            <a:noAutofit/>
          </a:bodyPr>
          <a:lstStyle/>
          <a:p>
            <a:pPr algn="r"/>
            <a:r>
              <a:rPr lang="zh-CN" altLang="en-US" sz="2000" dirty="0">
                <a:solidFill>
                  <a:srgbClr val="9E2824"/>
                </a:solidFill>
                <a:latin typeface="微软雅黑" panose="020B0503020204020204" pitchFamily="34" charset="-122"/>
                <a:ea typeface="微软雅黑" panose="020B0503020204020204" pitchFamily="34" charset="-122"/>
              </a:rPr>
              <a:t>小标题</a:t>
            </a:r>
          </a:p>
        </p:txBody>
      </p:sp>
      <p:sp>
        <p:nvSpPr>
          <p:cNvPr id="24" name="文本框 23">
            <a:extLst>
              <a:ext uri="{FF2B5EF4-FFF2-40B4-BE49-F238E27FC236}">
                <a16:creationId xmlns="" xmlns:a16="http://schemas.microsoft.com/office/drawing/2014/main" id="{3E62B653-6F53-4B4A-B3F3-FB7C44A5F8BC}"/>
              </a:ext>
            </a:extLst>
          </p:cNvPr>
          <p:cNvSpPr txBox="1"/>
          <p:nvPr/>
        </p:nvSpPr>
        <p:spPr>
          <a:xfrm>
            <a:off x="7681521" y="4701874"/>
            <a:ext cx="3709913" cy="85571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此处添加详细文本描述建议与标题相关并符合整体语言风格，语言描述尽量简</a:t>
            </a:r>
          </a:p>
        </p:txBody>
      </p:sp>
      <p:sp>
        <p:nvSpPr>
          <p:cNvPr id="25" name="文本框 24">
            <a:extLst>
              <a:ext uri="{FF2B5EF4-FFF2-40B4-BE49-F238E27FC236}">
                <a16:creationId xmlns="" xmlns:a16="http://schemas.microsoft.com/office/drawing/2014/main" id="{CE6F8685-D2D4-4C7B-BF9F-B233D7CA34DD}"/>
              </a:ext>
            </a:extLst>
          </p:cNvPr>
          <p:cNvSpPr txBox="1"/>
          <p:nvPr/>
        </p:nvSpPr>
        <p:spPr>
          <a:xfrm>
            <a:off x="7649723" y="4268684"/>
            <a:ext cx="1410768" cy="578721"/>
          </a:xfrm>
          <a:prstGeom prst="rect">
            <a:avLst/>
          </a:prstGeom>
          <a:noFill/>
          <a:ln>
            <a:noFill/>
          </a:ln>
        </p:spPr>
        <p:txBody>
          <a:bodyPr wrap="none" lIns="180000" tIns="180000" rIns="180000" bIns="180000" rtlCol="0">
            <a:noAutofit/>
          </a:bodyPr>
          <a:lstStyle/>
          <a:p>
            <a:pPr algn="just"/>
            <a:r>
              <a:rPr lang="zh-CN" altLang="en-US" sz="2000" dirty="0">
                <a:solidFill>
                  <a:srgbClr val="9E2824"/>
                </a:solidFill>
                <a:latin typeface="微软雅黑" panose="020B0503020204020204" pitchFamily="34" charset="-122"/>
                <a:ea typeface="微软雅黑" panose="020B0503020204020204" pitchFamily="34" charset="-122"/>
              </a:rPr>
              <a:t>小标题</a:t>
            </a:r>
          </a:p>
        </p:txBody>
      </p:sp>
      <p:sp>
        <p:nvSpPr>
          <p:cNvPr id="26" name="文本框 25">
            <a:extLst>
              <a:ext uri="{FF2B5EF4-FFF2-40B4-BE49-F238E27FC236}">
                <a16:creationId xmlns="" xmlns:a16="http://schemas.microsoft.com/office/drawing/2014/main" id="{D97FED06-BCEC-4BCB-9558-511FDAAC2525}"/>
              </a:ext>
            </a:extLst>
          </p:cNvPr>
          <p:cNvSpPr txBox="1"/>
          <p:nvPr/>
        </p:nvSpPr>
        <p:spPr>
          <a:xfrm>
            <a:off x="849660" y="4762312"/>
            <a:ext cx="3709914" cy="85571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此处添加详细文本描述建议与标题相关并符合整体语言风格，语言描述尽量简</a:t>
            </a:r>
          </a:p>
        </p:txBody>
      </p:sp>
      <p:sp>
        <p:nvSpPr>
          <p:cNvPr id="27" name="文本框 26">
            <a:extLst>
              <a:ext uri="{FF2B5EF4-FFF2-40B4-BE49-F238E27FC236}">
                <a16:creationId xmlns="" xmlns:a16="http://schemas.microsoft.com/office/drawing/2014/main" id="{42BD3223-4952-4EA8-B6F4-748C53E76793}"/>
              </a:ext>
            </a:extLst>
          </p:cNvPr>
          <p:cNvSpPr txBox="1"/>
          <p:nvPr/>
        </p:nvSpPr>
        <p:spPr>
          <a:xfrm>
            <a:off x="3110515" y="4268684"/>
            <a:ext cx="1410768" cy="578721"/>
          </a:xfrm>
          <a:prstGeom prst="rect">
            <a:avLst/>
          </a:prstGeom>
          <a:noFill/>
          <a:ln>
            <a:noFill/>
          </a:ln>
        </p:spPr>
        <p:txBody>
          <a:bodyPr wrap="none" lIns="180000" tIns="180000" rIns="180000" bIns="180000" rtlCol="0">
            <a:noAutofit/>
          </a:bodyPr>
          <a:lstStyle/>
          <a:p>
            <a:pPr algn="r"/>
            <a:r>
              <a:rPr lang="zh-CN" altLang="en-US" sz="2000" dirty="0">
                <a:solidFill>
                  <a:srgbClr val="9E2824"/>
                </a:solidFill>
                <a:latin typeface="微软雅黑" panose="020B0503020204020204" pitchFamily="34" charset="-122"/>
                <a:ea typeface="微软雅黑" panose="020B0503020204020204" pitchFamily="34" charset="-122"/>
              </a:rPr>
              <a:t>小标题</a:t>
            </a:r>
          </a:p>
        </p:txBody>
      </p:sp>
      <p:sp>
        <p:nvSpPr>
          <p:cNvPr id="28" name="文本框 27">
            <a:extLst>
              <a:ext uri="{FF2B5EF4-FFF2-40B4-BE49-F238E27FC236}">
                <a16:creationId xmlns="" xmlns:a16="http://schemas.microsoft.com/office/drawing/2014/main" id="{91E142CA-3EEE-49F0-AE0F-9794F819F418}"/>
              </a:ext>
            </a:extLst>
          </p:cNvPr>
          <p:cNvSpPr txBox="1"/>
          <p:nvPr/>
        </p:nvSpPr>
        <p:spPr>
          <a:xfrm>
            <a:off x="8166456" y="3440886"/>
            <a:ext cx="3638145" cy="857583"/>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此处添加详细文本描述建议与标题相关并符合整体语言风格，语言描述尽量简</a:t>
            </a:r>
          </a:p>
        </p:txBody>
      </p:sp>
      <p:sp>
        <p:nvSpPr>
          <p:cNvPr id="29" name="文本框 28">
            <a:extLst>
              <a:ext uri="{FF2B5EF4-FFF2-40B4-BE49-F238E27FC236}">
                <a16:creationId xmlns="" xmlns:a16="http://schemas.microsoft.com/office/drawing/2014/main" id="{AF688043-3660-4907-985A-5F8E465E096B}"/>
              </a:ext>
            </a:extLst>
          </p:cNvPr>
          <p:cNvSpPr txBox="1"/>
          <p:nvPr/>
        </p:nvSpPr>
        <p:spPr>
          <a:xfrm>
            <a:off x="8157227" y="2997212"/>
            <a:ext cx="1410768" cy="578721"/>
          </a:xfrm>
          <a:prstGeom prst="rect">
            <a:avLst/>
          </a:prstGeom>
          <a:noFill/>
          <a:ln>
            <a:noFill/>
          </a:ln>
        </p:spPr>
        <p:txBody>
          <a:bodyPr wrap="none" lIns="180000" tIns="180000" rIns="180000" bIns="180000" rtlCol="0">
            <a:noAutofit/>
          </a:bodyPr>
          <a:lstStyle/>
          <a:p>
            <a:pPr algn="just"/>
            <a:r>
              <a:rPr lang="zh-CN" altLang="en-US" sz="2000" dirty="0">
                <a:solidFill>
                  <a:srgbClr val="9E2824"/>
                </a:solidFill>
                <a:latin typeface="微软雅黑" panose="020B0503020204020204" pitchFamily="34" charset="-122"/>
                <a:ea typeface="微软雅黑" panose="020B0503020204020204" pitchFamily="34" charset="-122"/>
              </a:rPr>
              <a:t>小标题</a:t>
            </a:r>
          </a:p>
        </p:txBody>
      </p:sp>
      <p:sp>
        <p:nvSpPr>
          <p:cNvPr id="30" name="文本框 29">
            <a:extLst>
              <a:ext uri="{FF2B5EF4-FFF2-40B4-BE49-F238E27FC236}">
                <a16:creationId xmlns="" xmlns:a16="http://schemas.microsoft.com/office/drawing/2014/main" id="{D3432193-E518-4CA0-B3B6-E4202C168835}"/>
              </a:ext>
            </a:extLst>
          </p:cNvPr>
          <p:cNvSpPr txBox="1"/>
          <p:nvPr/>
        </p:nvSpPr>
        <p:spPr>
          <a:xfrm>
            <a:off x="303866" y="3611115"/>
            <a:ext cx="3709914" cy="871178"/>
          </a:xfrm>
          <a:prstGeom prst="rect">
            <a:avLst/>
          </a:prstGeom>
          <a:noFill/>
          <a:ln>
            <a:noFill/>
          </a:ln>
        </p:spPr>
        <p:txBody>
          <a:bodyPr wrap="square" lIns="180000" tIns="180000" rIns="180000" bIns="180000" rtlCol="0">
            <a:noAutofit/>
          </a:bodyPr>
          <a:lstStyle>
            <a:defPPr>
              <a:defRPr lang="zh-CN"/>
            </a:defPPr>
            <a:lvl1pPr>
              <a:lnSpc>
                <a:spcPct val="130000"/>
              </a:lnSpc>
              <a:defRPr spc="100">
                <a:solidFill>
                  <a:schemeClr val="tx1">
                    <a:lumMod val="75000"/>
                    <a:lumOff val="25000"/>
                  </a:schemeClr>
                </a:solidFill>
              </a:defRPr>
            </a:lvl1pPr>
          </a:lstStyle>
          <a:p>
            <a:pPr algn="just"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cs typeface="Lato Light"/>
              </a:rPr>
              <a:t>此处添加详细文本描述建议与标题相关并符合整体语言风格，语言描述尽量简</a:t>
            </a:r>
          </a:p>
        </p:txBody>
      </p:sp>
      <p:sp>
        <p:nvSpPr>
          <p:cNvPr id="31" name="文本框 30">
            <a:extLst>
              <a:ext uri="{FF2B5EF4-FFF2-40B4-BE49-F238E27FC236}">
                <a16:creationId xmlns="" xmlns:a16="http://schemas.microsoft.com/office/drawing/2014/main" id="{742175D1-989A-43FD-8F94-B1AD89D806E7}"/>
              </a:ext>
            </a:extLst>
          </p:cNvPr>
          <p:cNvSpPr txBox="1"/>
          <p:nvPr/>
        </p:nvSpPr>
        <p:spPr>
          <a:xfrm>
            <a:off x="2603012" y="2997212"/>
            <a:ext cx="1410768" cy="578721"/>
          </a:xfrm>
          <a:prstGeom prst="rect">
            <a:avLst/>
          </a:prstGeom>
          <a:noFill/>
          <a:ln>
            <a:noFill/>
          </a:ln>
        </p:spPr>
        <p:txBody>
          <a:bodyPr wrap="none" lIns="180000" tIns="180000" rIns="180000" bIns="180000" rtlCol="0">
            <a:noAutofit/>
          </a:bodyPr>
          <a:lstStyle/>
          <a:p>
            <a:pPr algn="r"/>
            <a:r>
              <a:rPr lang="zh-CN" altLang="en-US" sz="2000" dirty="0">
                <a:solidFill>
                  <a:srgbClr val="9E2824"/>
                </a:solidFill>
                <a:latin typeface="微软雅黑" panose="020B0503020204020204" pitchFamily="34" charset="-122"/>
                <a:ea typeface="微软雅黑" panose="020B0503020204020204" pitchFamily="34" charset="-122"/>
              </a:rPr>
              <a:t>小标题</a:t>
            </a:r>
          </a:p>
        </p:txBody>
      </p:sp>
      <p:sp>
        <p:nvSpPr>
          <p:cNvPr id="33" name="文本框 32">
            <a:extLst>
              <a:ext uri="{FF2B5EF4-FFF2-40B4-BE49-F238E27FC236}">
                <a16:creationId xmlns="" xmlns:a16="http://schemas.microsoft.com/office/drawing/2014/main" id="{2B54EFFC-5D33-468F-98AC-E7C344A5FF22}"/>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grpSp>
        <p:nvGrpSpPr>
          <p:cNvPr id="34" name="Group 145">
            <a:extLst>
              <a:ext uri="{FF2B5EF4-FFF2-40B4-BE49-F238E27FC236}">
                <a16:creationId xmlns="" xmlns:a16="http://schemas.microsoft.com/office/drawing/2014/main" id="{16CB0C36-DE07-4E0E-A49E-07EBF386F757}"/>
              </a:ext>
            </a:extLst>
          </p:cNvPr>
          <p:cNvGrpSpPr/>
          <p:nvPr/>
        </p:nvGrpSpPr>
        <p:grpSpPr>
          <a:xfrm>
            <a:off x="7228762" y="4583031"/>
            <a:ext cx="339192" cy="327809"/>
            <a:chOff x="8048625" y="3005138"/>
            <a:chExt cx="473076" cy="457200"/>
          </a:xfrm>
          <a:solidFill>
            <a:schemeClr val="bg1"/>
          </a:solidFill>
        </p:grpSpPr>
        <p:sp>
          <p:nvSpPr>
            <p:cNvPr id="35" name="Freeform 81">
              <a:extLst>
                <a:ext uri="{FF2B5EF4-FFF2-40B4-BE49-F238E27FC236}">
                  <a16:creationId xmlns="" xmlns:a16="http://schemas.microsoft.com/office/drawing/2014/main" id="{2AA77C60-2B7D-4DA5-96CB-3D58C0B834F2}"/>
                </a:ext>
              </a:extLst>
            </p:cNvPr>
            <p:cNvSpPr>
              <a:spLocks noEditPoints="1"/>
            </p:cNvSpPr>
            <p:nvPr/>
          </p:nvSpPr>
          <p:spPr bwMode="auto">
            <a:xfrm>
              <a:off x="8148638" y="3338513"/>
              <a:ext cx="373063" cy="123825"/>
            </a:xfrm>
            <a:custGeom>
              <a:avLst/>
              <a:gdLst/>
              <a:ahLst/>
              <a:cxnLst>
                <a:cxn ang="0">
                  <a:pos x="128" y="2"/>
                </a:cxn>
                <a:cxn ang="0">
                  <a:pos x="65" y="24"/>
                </a:cxn>
                <a:cxn ang="0">
                  <a:pos x="1" y="2"/>
                </a:cxn>
                <a:cxn ang="0">
                  <a:pos x="0" y="2"/>
                </a:cxn>
                <a:cxn ang="0">
                  <a:pos x="0" y="16"/>
                </a:cxn>
                <a:cxn ang="0">
                  <a:pos x="65" y="43"/>
                </a:cxn>
                <a:cxn ang="0">
                  <a:pos x="129" y="16"/>
                </a:cxn>
                <a:cxn ang="0">
                  <a:pos x="129" y="2"/>
                </a:cxn>
                <a:cxn ang="0">
                  <a:pos x="128" y="2"/>
                </a:cxn>
                <a:cxn ang="0">
                  <a:pos x="128" y="2"/>
                </a:cxn>
                <a:cxn ang="0">
                  <a:pos x="128" y="2"/>
                </a:cxn>
              </a:cxnLst>
              <a:rect l="0" t="0" r="r" b="b"/>
              <a:pathLst>
                <a:path w="129" h="43">
                  <a:moveTo>
                    <a:pt x="128" y="2"/>
                  </a:moveTo>
                  <a:cubicBezTo>
                    <a:pt x="124" y="15"/>
                    <a:pt x="96" y="24"/>
                    <a:pt x="65" y="24"/>
                  </a:cubicBezTo>
                  <a:cubicBezTo>
                    <a:pt x="34" y="24"/>
                    <a:pt x="6" y="15"/>
                    <a:pt x="1" y="2"/>
                  </a:cubicBezTo>
                  <a:cubicBezTo>
                    <a:pt x="0" y="0"/>
                    <a:pt x="0" y="0"/>
                    <a:pt x="0" y="2"/>
                  </a:cubicBezTo>
                  <a:cubicBezTo>
                    <a:pt x="0" y="16"/>
                    <a:pt x="0" y="16"/>
                    <a:pt x="0" y="16"/>
                  </a:cubicBezTo>
                  <a:cubicBezTo>
                    <a:pt x="0" y="31"/>
                    <a:pt x="31" y="43"/>
                    <a:pt x="65" y="43"/>
                  </a:cubicBezTo>
                  <a:cubicBezTo>
                    <a:pt x="99" y="43"/>
                    <a:pt x="129" y="31"/>
                    <a:pt x="129" y="16"/>
                  </a:cubicBezTo>
                  <a:cubicBezTo>
                    <a:pt x="129" y="2"/>
                    <a:pt x="129" y="2"/>
                    <a:pt x="129" y="2"/>
                  </a:cubicBezTo>
                  <a:cubicBezTo>
                    <a:pt x="129" y="0"/>
                    <a:pt x="129" y="0"/>
                    <a:pt x="128" y="2"/>
                  </a:cubicBezTo>
                  <a:close/>
                  <a:moveTo>
                    <a:pt x="128" y="2"/>
                  </a:moveTo>
                  <a:cubicBezTo>
                    <a:pt x="128" y="2"/>
                    <a:pt x="128" y="2"/>
                    <a:pt x="12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6" name="Freeform 82">
              <a:extLst>
                <a:ext uri="{FF2B5EF4-FFF2-40B4-BE49-F238E27FC236}">
                  <a16:creationId xmlns="" xmlns:a16="http://schemas.microsoft.com/office/drawing/2014/main" id="{2F16BB3C-4963-46EB-9934-2212711C8DAB}"/>
                </a:ext>
              </a:extLst>
            </p:cNvPr>
            <p:cNvSpPr>
              <a:spLocks noEditPoints="1"/>
            </p:cNvSpPr>
            <p:nvPr/>
          </p:nvSpPr>
          <p:spPr bwMode="auto">
            <a:xfrm>
              <a:off x="8229600" y="3268663"/>
              <a:ext cx="290513" cy="127000"/>
            </a:xfrm>
            <a:custGeom>
              <a:avLst/>
              <a:gdLst/>
              <a:ahLst/>
              <a:cxnLst>
                <a:cxn ang="0">
                  <a:pos x="2" y="40"/>
                </a:cxn>
                <a:cxn ang="0">
                  <a:pos x="37" y="44"/>
                </a:cxn>
                <a:cxn ang="0">
                  <a:pos x="100" y="18"/>
                </a:cxn>
                <a:cxn ang="0">
                  <a:pos x="86" y="1"/>
                </a:cxn>
                <a:cxn ang="0">
                  <a:pos x="79" y="1"/>
                </a:cxn>
                <a:cxn ang="0">
                  <a:pos x="2" y="37"/>
                </a:cxn>
                <a:cxn ang="0">
                  <a:pos x="2" y="40"/>
                </a:cxn>
                <a:cxn ang="0">
                  <a:pos x="2" y="40"/>
                </a:cxn>
                <a:cxn ang="0">
                  <a:pos x="2" y="40"/>
                </a:cxn>
              </a:cxnLst>
              <a:rect l="0" t="0" r="r" b="b"/>
              <a:pathLst>
                <a:path w="100" h="44">
                  <a:moveTo>
                    <a:pt x="2" y="40"/>
                  </a:moveTo>
                  <a:cubicBezTo>
                    <a:pt x="12" y="43"/>
                    <a:pt x="24" y="44"/>
                    <a:pt x="37" y="44"/>
                  </a:cubicBezTo>
                  <a:cubicBezTo>
                    <a:pt x="72" y="44"/>
                    <a:pt x="100" y="32"/>
                    <a:pt x="100" y="18"/>
                  </a:cubicBezTo>
                  <a:cubicBezTo>
                    <a:pt x="100" y="11"/>
                    <a:pt x="95" y="6"/>
                    <a:pt x="86" y="1"/>
                  </a:cubicBezTo>
                  <a:cubicBezTo>
                    <a:pt x="84" y="0"/>
                    <a:pt x="81" y="0"/>
                    <a:pt x="79" y="1"/>
                  </a:cubicBezTo>
                  <a:cubicBezTo>
                    <a:pt x="2" y="37"/>
                    <a:pt x="2" y="37"/>
                    <a:pt x="2" y="37"/>
                  </a:cubicBezTo>
                  <a:cubicBezTo>
                    <a:pt x="0" y="38"/>
                    <a:pt x="0" y="39"/>
                    <a:pt x="2" y="40"/>
                  </a:cubicBezTo>
                  <a:close/>
                  <a:moveTo>
                    <a:pt x="2" y="40"/>
                  </a:moveTo>
                  <a:cubicBezTo>
                    <a:pt x="2" y="40"/>
                    <a:pt x="2" y="40"/>
                    <a:pt x="2" y="4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7" name="Freeform 83">
              <a:extLst>
                <a:ext uri="{FF2B5EF4-FFF2-40B4-BE49-F238E27FC236}">
                  <a16:creationId xmlns="" xmlns:a16="http://schemas.microsoft.com/office/drawing/2014/main" id="{17327EF4-D2AB-4F25-9DB6-F79ACBCE4A8B}"/>
                </a:ext>
              </a:extLst>
            </p:cNvPr>
            <p:cNvSpPr>
              <a:spLocks noEditPoints="1"/>
            </p:cNvSpPr>
            <p:nvPr/>
          </p:nvSpPr>
          <p:spPr bwMode="auto">
            <a:xfrm>
              <a:off x="8151813" y="3241675"/>
              <a:ext cx="284163" cy="125413"/>
            </a:xfrm>
            <a:custGeom>
              <a:avLst/>
              <a:gdLst/>
              <a:ahLst/>
              <a:cxnLst>
                <a:cxn ang="0">
                  <a:pos x="0" y="27"/>
                </a:cxn>
                <a:cxn ang="0">
                  <a:pos x="12" y="42"/>
                </a:cxn>
                <a:cxn ang="0">
                  <a:pos x="19" y="42"/>
                </a:cxn>
                <a:cxn ang="0">
                  <a:pos x="96" y="7"/>
                </a:cxn>
                <a:cxn ang="0">
                  <a:pos x="96" y="4"/>
                </a:cxn>
                <a:cxn ang="0">
                  <a:pos x="64" y="0"/>
                </a:cxn>
                <a:cxn ang="0">
                  <a:pos x="0" y="27"/>
                </a:cxn>
                <a:cxn ang="0">
                  <a:pos x="0" y="27"/>
                </a:cxn>
                <a:cxn ang="0">
                  <a:pos x="0" y="27"/>
                </a:cxn>
              </a:cxnLst>
              <a:rect l="0" t="0" r="r" b="b"/>
              <a:pathLst>
                <a:path w="98" h="43">
                  <a:moveTo>
                    <a:pt x="0" y="27"/>
                  </a:moveTo>
                  <a:cubicBezTo>
                    <a:pt x="0" y="32"/>
                    <a:pt x="5" y="38"/>
                    <a:pt x="12" y="42"/>
                  </a:cubicBezTo>
                  <a:cubicBezTo>
                    <a:pt x="14" y="43"/>
                    <a:pt x="17" y="43"/>
                    <a:pt x="19" y="42"/>
                  </a:cubicBezTo>
                  <a:cubicBezTo>
                    <a:pt x="96" y="7"/>
                    <a:pt x="96" y="7"/>
                    <a:pt x="96" y="7"/>
                  </a:cubicBezTo>
                  <a:cubicBezTo>
                    <a:pt x="98" y="6"/>
                    <a:pt x="98" y="4"/>
                    <a:pt x="96" y="4"/>
                  </a:cubicBezTo>
                  <a:cubicBezTo>
                    <a:pt x="86" y="2"/>
                    <a:pt x="75" y="0"/>
                    <a:pt x="64" y="0"/>
                  </a:cubicBezTo>
                  <a:cubicBezTo>
                    <a:pt x="29" y="0"/>
                    <a:pt x="0" y="12"/>
                    <a:pt x="0" y="27"/>
                  </a:cubicBezTo>
                  <a:close/>
                  <a:moveTo>
                    <a:pt x="0" y="27"/>
                  </a:moveTo>
                  <a:cubicBezTo>
                    <a:pt x="0" y="27"/>
                    <a:pt x="0" y="27"/>
                    <a:pt x="0" y="2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8" name="Freeform 84">
              <a:extLst>
                <a:ext uri="{FF2B5EF4-FFF2-40B4-BE49-F238E27FC236}">
                  <a16:creationId xmlns="" xmlns:a16="http://schemas.microsoft.com/office/drawing/2014/main" id="{CA5BE255-093E-4F27-B88F-A2EAE0B04920}"/>
                </a:ext>
              </a:extLst>
            </p:cNvPr>
            <p:cNvSpPr>
              <a:spLocks noEditPoints="1"/>
            </p:cNvSpPr>
            <p:nvPr/>
          </p:nvSpPr>
          <p:spPr bwMode="auto">
            <a:xfrm>
              <a:off x="8228013" y="3005138"/>
              <a:ext cx="155575" cy="236538"/>
            </a:xfrm>
            <a:custGeom>
              <a:avLst/>
              <a:gdLst/>
              <a:ahLst/>
              <a:cxnLst>
                <a:cxn ang="0">
                  <a:pos x="3" y="81"/>
                </a:cxn>
                <a:cxn ang="0">
                  <a:pos x="41" y="77"/>
                </a:cxn>
                <a:cxn ang="0">
                  <a:pos x="48" y="77"/>
                </a:cxn>
                <a:cxn ang="0">
                  <a:pos x="52" y="74"/>
                </a:cxn>
                <a:cxn ang="0">
                  <a:pos x="54" y="58"/>
                </a:cxn>
                <a:cxn ang="0">
                  <a:pos x="4" y="0"/>
                </a:cxn>
                <a:cxn ang="0">
                  <a:pos x="0" y="4"/>
                </a:cxn>
                <a:cxn ang="0">
                  <a:pos x="0" y="79"/>
                </a:cxn>
                <a:cxn ang="0">
                  <a:pos x="3" y="81"/>
                </a:cxn>
                <a:cxn ang="0">
                  <a:pos x="3" y="81"/>
                </a:cxn>
                <a:cxn ang="0">
                  <a:pos x="3" y="81"/>
                </a:cxn>
              </a:cxnLst>
              <a:rect l="0" t="0" r="r" b="b"/>
              <a:pathLst>
                <a:path w="54" h="82">
                  <a:moveTo>
                    <a:pt x="3" y="81"/>
                  </a:moveTo>
                  <a:cubicBezTo>
                    <a:pt x="14" y="79"/>
                    <a:pt x="27" y="77"/>
                    <a:pt x="41" y="77"/>
                  </a:cubicBezTo>
                  <a:cubicBezTo>
                    <a:pt x="43" y="77"/>
                    <a:pt x="46" y="77"/>
                    <a:pt x="48" y="77"/>
                  </a:cubicBezTo>
                  <a:cubicBezTo>
                    <a:pt x="50" y="77"/>
                    <a:pt x="51" y="76"/>
                    <a:pt x="52" y="74"/>
                  </a:cubicBezTo>
                  <a:cubicBezTo>
                    <a:pt x="54" y="69"/>
                    <a:pt x="54" y="64"/>
                    <a:pt x="54" y="58"/>
                  </a:cubicBezTo>
                  <a:cubicBezTo>
                    <a:pt x="54" y="28"/>
                    <a:pt x="32" y="4"/>
                    <a:pt x="4" y="0"/>
                  </a:cubicBezTo>
                  <a:cubicBezTo>
                    <a:pt x="2" y="0"/>
                    <a:pt x="0" y="2"/>
                    <a:pt x="0" y="4"/>
                  </a:cubicBezTo>
                  <a:cubicBezTo>
                    <a:pt x="0" y="79"/>
                    <a:pt x="0" y="79"/>
                    <a:pt x="0" y="79"/>
                  </a:cubicBezTo>
                  <a:cubicBezTo>
                    <a:pt x="0" y="81"/>
                    <a:pt x="1" y="82"/>
                    <a:pt x="3" y="81"/>
                  </a:cubicBezTo>
                  <a:close/>
                  <a:moveTo>
                    <a:pt x="3" y="81"/>
                  </a:moveTo>
                  <a:cubicBezTo>
                    <a:pt x="3" y="81"/>
                    <a:pt x="3" y="81"/>
                    <a:pt x="3" y="8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9" name="Freeform 85">
              <a:extLst>
                <a:ext uri="{FF2B5EF4-FFF2-40B4-BE49-F238E27FC236}">
                  <a16:creationId xmlns="" xmlns:a16="http://schemas.microsoft.com/office/drawing/2014/main" id="{6A9B27D2-37A9-4CAE-B842-31D8B3C15C86}"/>
                </a:ext>
              </a:extLst>
            </p:cNvPr>
            <p:cNvSpPr>
              <a:spLocks noEditPoints="1"/>
            </p:cNvSpPr>
            <p:nvPr/>
          </p:nvSpPr>
          <p:spPr bwMode="auto">
            <a:xfrm>
              <a:off x="8048625" y="3005138"/>
              <a:ext cx="155575" cy="312738"/>
            </a:xfrm>
            <a:custGeom>
              <a:avLst/>
              <a:gdLst/>
              <a:ahLst/>
              <a:cxnLst>
                <a:cxn ang="0">
                  <a:pos x="51" y="86"/>
                </a:cxn>
                <a:cxn ang="0">
                  <a:pos x="54" y="81"/>
                </a:cxn>
                <a:cxn ang="0">
                  <a:pos x="54" y="4"/>
                </a:cxn>
                <a:cxn ang="0">
                  <a:pos x="51" y="0"/>
                </a:cxn>
                <a:cxn ang="0">
                  <a:pos x="0" y="58"/>
                </a:cxn>
                <a:cxn ang="0">
                  <a:pos x="27" y="107"/>
                </a:cxn>
                <a:cxn ang="0">
                  <a:pos x="29" y="108"/>
                </a:cxn>
                <a:cxn ang="0">
                  <a:pos x="29" y="108"/>
                </a:cxn>
                <a:cxn ang="0">
                  <a:pos x="51" y="86"/>
                </a:cxn>
                <a:cxn ang="0">
                  <a:pos x="51" y="86"/>
                </a:cxn>
                <a:cxn ang="0">
                  <a:pos x="51" y="86"/>
                </a:cxn>
              </a:cxnLst>
              <a:rect l="0" t="0" r="r" b="b"/>
              <a:pathLst>
                <a:path w="54" h="108">
                  <a:moveTo>
                    <a:pt x="51" y="86"/>
                  </a:moveTo>
                  <a:cubicBezTo>
                    <a:pt x="53" y="85"/>
                    <a:pt x="54" y="83"/>
                    <a:pt x="54" y="81"/>
                  </a:cubicBezTo>
                  <a:cubicBezTo>
                    <a:pt x="54" y="4"/>
                    <a:pt x="54" y="4"/>
                    <a:pt x="54" y="4"/>
                  </a:cubicBezTo>
                  <a:cubicBezTo>
                    <a:pt x="54" y="2"/>
                    <a:pt x="53" y="0"/>
                    <a:pt x="51" y="0"/>
                  </a:cubicBezTo>
                  <a:cubicBezTo>
                    <a:pt x="22" y="4"/>
                    <a:pt x="0" y="28"/>
                    <a:pt x="0" y="58"/>
                  </a:cubicBezTo>
                  <a:cubicBezTo>
                    <a:pt x="0" y="78"/>
                    <a:pt x="11" y="96"/>
                    <a:pt x="27" y="107"/>
                  </a:cubicBezTo>
                  <a:cubicBezTo>
                    <a:pt x="28" y="108"/>
                    <a:pt x="29" y="108"/>
                    <a:pt x="29" y="108"/>
                  </a:cubicBezTo>
                  <a:cubicBezTo>
                    <a:pt x="29" y="108"/>
                    <a:pt x="29" y="108"/>
                    <a:pt x="29" y="108"/>
                  </a:cubicBezTo>
                  <a:cubicBezTo>
                    <a:pt x="29" y="99"/>
                    <a:pt x="38" y="91"/>
                    <a:pt x="51" y="86"/>
                  </a:cubicBezTo>
                  <a:close/>
                  <a:moveTo>
                    <a:pt x="51" y="86"/>
                  </a:moveTo>
                  <a:cubicBezTo>
                    <a:pt x="51" y="86"/>
                    <a:pt x="51" y="86"/>
                    <a:pt x="51"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40" name="Group 151">
            <a:extLst>
              <a:ext uri="{FF2B5EF4-FFF2-40B4-BE49-F238E27FC236}">
                <a16:creationId xmlns="" xmlns:a16="http://schemas.microsoft.com/office/drawing/2014/main" id="{ECA91F7C-A350-4190-BC52-D9596CDB8753}"/>
              </a:ext>
            </a:extLst>
          </p:cNvPr>
          <p:cNvGrpSpPr/>
          <p:nvPr/>
        </p:nvGrpSpPr>
        <p:grpSpPr>
          <a:xfrm>
            <a:off x="4624622" y="4561661"/>
            <a:ext cx="334844" cy="323769"/>
            <a:chOff x="5659438" y="2249488"/>
            <a:chExt cx="623887" cy="603250"/>
          </a:xfrm>
          <a:solidFill>
            <a:schemeClr val="bg1"/>
          </a:solidFill>
        </p:grpSpPr>
        <p:sp>
          <p:nvSpPr>
            <p:cNvPr id="41" name="Freeform 67">
              <a:extLst>
                <a:ext uri="{FF2B5EF4-FFF2-40B4-BE49-F238E27FC236}">
                  <a16:creationId xmlns="" xmlns:a16="http://schemas.microsoft.com/office/drawing/2014/main" id="{1CA24C12-80F9-4045-B1D1-9751EFAE2E35}"/>
                </a:ext>
              </a:extLst>
            </p:cNvPr>
            <p:cNvSpPr>
              <a:spLocks noEditPoints="1"/>
            </p:cNvSpPr>
            <p:nvPr/>
          </p:nvSpPr>
          <p:spPr bwMode="auto">
            <a:xfrm>
              <a:off x="5988050" y="2249488"/>
              <a:ext cx="295275" cy="585788"/>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2" name="Freeform 68">
              <a:extLst>
                <a:ext uri="{FF2B5EF4-FFF2-40B4-BE49-F238E27FC236}">
                  <a16:creationId xmlns="" xmlns:a16="http://schemas.microsoft.com/office/drawing/2014/main" id="{6396C24E-8897-41C3-BD91-E123E1D07110}"/>
                </a:ext>
              </a:extLst>
            </p:cNvPr>
            <p:cNvSpPr>
              <a:spLocks/>
            </p:cNvSpPr>
            <p:nvPr/>
          </p:nvSpPr>
          <p:spPr bwMode="auto">
            <a:xfrm>
              <a:off x="6027738" y="2559050"/>
              <a:ext cx="214313" cy="222250"/>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3" name="Freeform 69">
              <a:extLst>
                <a:ext uri="{FF2B5EF4-FFF2-40B4-BE49-F238E27FC236}">
                  <a16:creationId xmlns="" xmlns:a16="http://schemas.microsoft.com/office/drawing/2014/main" id="{A7A6F49D-CA2F-4B87-B8FD-C9A1220E4F40}"/>
                </a:ext>
              </a:extLst>
            </p:cNvPr>
            <p:cNvSpPr>
              <a:spLocks/>
            </p:cNvSpPr>
            <p:nvPr/>
          </p:nvSpPr>
          <p:spPr bwMode="auto">
            <a:xfrm>
              <a:off x="5708650" y="2543175"/>
              <a:ext cx="252413" cy="258763"/>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4" name="Freeform 70">
              <a:extLst>
                <a:ext uri="{FF2B5EF4-FFF2-40B4-BE49-F238E27FC236}">
                  <a16:creationId xmlns="" xmlns:a16="http://schemas.microsoft.com/office/drawing/2014/main" id="{CED0B8B7-C3E7-421E-A93B-621038E1F3FA}"/>
                </a:ext>
              </a:extLst>
            </p:cNvPr>
            <p:cNvSpPr>
              <a:spLocks/>
            </p:cNvSpPr>
            <p:nvPr/>
          </p:nvSpPr>
          <p:spPr bwMode="auto">
            <a:xfrm>
              <a:off x="5659438" y="2320925"/>
              <a:ext cx="312738" cy="53181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45" name="Freeform 14">
            <a:extLst>
              <a:ext uri="{FF2B5EF4-FFF2-40B4-BE49-F238E27FC236}">
                <a16:creationId xmlns="" xmlns:a16="http://schemas.microsoft.com/office/drawing/2014/main" id="{693ECDBD-E745-4F67-8043-E9BF346ED438}"/>
              </a:ext>
            </a:extLst>
          </p:cNvPr>
          <p:cNvSpPr>
            <a:spLocks noEditPoints="1"/>
          </p:cNvSpPr>
          <p:nvPr/>
        </p:nvSpPr>
        <p:spPr bwMode="auto">
          <a:xfrm>
            <a:off x="7840712" y="3382878"/>
            <a:ext cx="165938" cy="230490"/>
          </a:xfrm>
          <a:custGeom>
            <a:avLst/>
            <a:gdLst/>
            <a:ahLst/>
            <a:cxnLst>
              <a:cxn ang="0">
                <a:pos x="570" y="331"/>
              </a:cxn>
              <a:cxn ang="0">
                <a:pos x="542" y="277"/>
              </a:cxn>
              <a:cxn ang="0">
                <a:pos x="485" y="225"/>
              </a:cxn>
              <a:cxn ang="0">
                <a:pos x="477" y="216"/>
              </a:cxn>
              <a:cxn ang="0">
                <a:pos x="476" y="215"/>
              </a:cxn>
              <a:cxn ang="0">
                <a:pos x="475" y="214"/>
              </a:cxn>
              <a:cxn ang="0">
                <a:pos x="475" y="213"/>
              </a:cxn>
              <a:cxn ang="0">
                <a:pos x="465" y="183"/>
              </a:cxn>
              <a:cxn ang="0">
                <a:pos x="465" y="151"/>
              </a:cxn>
              <a:cxn ang="0">
                <a:pos x="480" y="151"/>
              </a:cxn>
              <a:cxn ang="0">
                <a:pos x="519" y="116"/>
              </a:cxn>
              <a:cxn ang="0">
                <a:pos x="519" y="35"/>
              </a:cxn>
              <a:cxn ang="0">
                <a:pos x="480" y="0"/>
              </a:cxn>
              <a:cxn ang="0">
                <a:pos x="90" y="0"/>
              </a:cxn>
              <a:cxn ang="0">
                <a:pos x="51" y="35"/>
              </a:cxn>
              <a:cxn ang="0">
                <a:pos x="51" y="116"/>
              </a:cxn>
              <a:cxn ang="0">
                <a:pos x="90" y="151"/>
              </a:cxn>
              <a:cxn ang="0">
                <a:pos x="105" y="151"/>
              </a:cxn>
              <a:cxn ang="0">
                <a:pos x="105" y="183"/>
              </a:cxn>
              <a:cxn ang="0">
                <a:pos x="95" y="213"/>
              </a:cxn>
              <a:cxn ang="0">
                <a:pos x="95" y="214"/>
              </a:cxn>
              <a:cxn ang="0">
                <a:pos x="94" y="215"/>
              </a:cxn>
              <a:cxn ang="0">
                <a:pos x="93" y="216"/>
              </a:cxn>
              <a:cxn ang="0">
                <a:pos x="85" y="225"/>
              </a:cxn>
              <a:cxn ang="0">
                <a:pos x="28" y="277"/>
              </a:cxn>
              <a:cxn ang="0">
                <a:pos x="28" y="277"/>
              </a:cxn>
              <a:cxn ang="0">
                <a:pos x="0" y="331"/>
              </a:cxn>
              <a:cxn ang="0">
                <a:pos x="0" y="331"/>
              </a:cxn>
              <a:cxn ang="0">
                <a:pos x="0" y="718"/>
              </a:cxn>
              <a:cxn ang="0">
                <a:pos x="75" y="793"/>
              </a:cxn>
              <a:cxn ang="0">
                <a:pos x="283" y="793"/>
              </a:cxn>
              <a:cxn ang="0">
                <a:pos x="285" y="793"/>
              </a:cxn>
              <a:cxn ang="0">
                <a:pos x="285" y="793"/>
              </a:cxn>
              <a:cxn ang="0">
                <a:pos x="286" y="793"/>
              </a:cxn>
              <a:cxn ang="0">
                <a:pos x="495" y="793"/>
              </a:cxn>
              <a:cxn ang="0">
                <a:pos x="570" y="718"/>
              </a:cxn>
              <a:cxn ang="0">
                <a:pos x="570" y="331"/>
              </a:cxn>
              <a:cxn ang="0">
                <a:pos x="570" y="331"/>
              </a:cxn>
              <a:cxn ang="0">
                <a:pos x="491" y="630"/>
              </a:cxn>
              <a:cxn ang="0">
                <a:pos x="452" y="670"/>
              </a:cxn>
              <a:cxn ang="0">
                <a:pos x="118" y="670"/>
              </a:cxn>
              <a:cxn ang="0">
                <a:pos x="79" y="630"/>
              </a:cxn>
              <a:cxn ang="0">
                <a:pos x="79" y="453"/>
              </a:cxn>
              <a:cxn ang="0">
                <a:pos x="118" y="414"/>
              </a:cxn>
              <a:cxn ang="0">
                <a:pos x="452" y="414"/>
              </a:cxn>
              <a:cxn ang="0">
                <a:pos x="491" y="453"/>
              </a:cxn>
              <a:cxn ang="0">
                <a:pos x="491" y="630"/>
              </a:cxn>
              <a:cxn ang="0">
                <a:pos x="491" y="630"/>
              </a:cxn>
              <a:cxn ang="0">
                <a:pos x="491" y="630"/>
              </a:cxn>
            </a:cxnLst>
            <a:rect l="0" t="0" r="r" b="b"/>
            <a:pathLst>
              <a:path w="570" h="793">
                <a:moveTo>
                  <a:pt x="570" y="331"/>
                </a:moveTo>
                <a:cubicBezTo>
                  <a:pt x="569" y="309"/>
                  <a:pt x="558" y="289"/>
                  <a:pt x="542" y="277"/>
                </a:cubicBezTo>
                <a:cubicBezTo>
                  <a:pt x="523" y="260"/>
                  <a:pt x="504" y="245"/>
                  <a:pt x="485" y="225"/>
                </a:cubicBezTo>
                <a:cubicBezTo>
                  <a:pt x="482" y="221"/>
                  <a:pt x="479" y="218"/>
                  <a:pt x="477" y="216"/>
                </a:cubicBezTo>
                <a:cubicBezTo>
                  <a:pt x="477" y="215"/>
                  <a:pt x="476" y="215"/>
                  <a:pt x="476" y="215"/>
                </a:cubicBezTo>
                <a:cubicBezTo>
                  <a:pt x="476" y="214"/>
                  <a:pt x="476" y="214"/>
                  <a:pt x="475" y="214"/>
                </a:cubicBezTo>
                <a:cubicBezTo>
                  <a:pt x="475" y="213"/>
                  <a:pt x="475" y="213"/>
                  <a:pt x="475" y="213"/>
                </a:cubicBezTo>
                <a:cubicBezTo>
                  <a:pt x="466" y="201"/>
                  <a:pt x="465" y="194"/>
                  <a:pt x="465" y="183"/>
                </a:cubicBezTo>
                <a:cubicBezTo>
                  <a:pt x="465" y="151"/>
                  <a:pt x="465" y="151"/>
                  <a:pt x="465" y="151"/>
                </a:cubicBezTo>
                <a:cubicBezTo>
                  <a:pt x="480" y="151"/>
                  <a:pt x="480" y="151"/>
                  <a:pt x="480" y="151"/>
                </a:cubicBezTo>
                <a:cubicBezTo>
                  <a:pt x="502" y="151"/>
                  <a:pt x="519" y="136"/>
                  <a:pt x="519" y="116"/>
                </a:cubicBezTo>
                <a:cubicBezTo>
                  <a:pt x="519" y="35"/>
                  <a:pt x="519" y="35"/>
                  <a:pt x="519" y="35"/>
                </a:cubicBezTo>
                <a:cubicBezTo>
                  <a:pt x="519" y="16"/>
                  <a:pt x="502" y="0"/>
                  <a:pt x="480" y="0"/>
                </a:cubicBezTo>
                <a:cubicBezTo>
                  <a:pt x="90" y="0"/>
                  <a:pt x="90" y="0"/>
                  <a:pt x="90" y="0"/>
                </a:cubicBezTo>
                <a:cubicBezTo>
                  <a:pt x="68" y="0"/>
                  <a:pt x="51" y="16"/>
                  <a:pt x="51" y="35"/>
                </a:cubicBezTo>
                <a:cubicBezTo>
                  <a:pt x="51" y="116"/>
                  <a:pt x="51" y="116"/>
                  <a:pt x="51" y="116"/>
                </a:cubicBezTo>
                <a:cubicBezTo>
                  <a:pt x="51" y="136"/>
                  <a:pt x="68" y="151"/>
                  <a:pt x="90" y="151"/>
                </a:cubicBezTo>
                <a:cubicBezTo>
                  <a:pt x="105" y="151"/>
                  <a:pt x="105" y="151"/>
                  <a:pt x="105" y="151"/>
                </a:cubicBezTo>
                <a:cubicBezTo>
                  <a:pt x="105" y="183"/>
                  <a:pt x="105" y="183"/>
                  <a:pt x="105" y="183"/>
                </a:cubicBezTo>
                <a:cubicBezTo>
                  <a:pt x="105" y="194"/>
                  <a:pt x="104" y="201"/>
                  <a:pt x="95" y="213"/>
                </a:cubicBezTo>
                <a:cubicBezTo>
                  <a:pt x="95" y="213"/>
                  <a:pt x="95" y="213"/>
                  <a:pt x="95" y="214"/>
                </a:cubicBezTo>
                <a:cubicBezTo>
                  <a:pt x="94" y="214"/>
                  <a:pt x="94" y="214"/>
                  <a:pt x="94" y="215"/>
                </a:cubicBezTo>
                <a:cubicBezTo>
                  <a:pt x="93" y="215"/>
                  <a:pt x="93" y="215"/>
                  <a:pt x="93" y="216"/>
                </a:cubicBezTo>
                <a:cubicBezTo>
                  <a:pt x="91" y="218"/>
                  <a:pt x="88" y="221"/>
                  <a:pt x="85" y="225"/>
                </a:cubicBezTo>
                <a:cubicBezTo>
                  <a:pt x="66" y="245"/>
                  <a:pt x="46" y="260"/>
                  <a:pt x="28" y="277"/>
                </a:cubicBezTo>
                <a:cubicBezTo>
                  <a:pt x="28" y="277"/>
                  <a:pt x="28" y="277"/>
                  <a:pt x="28" y="277"/>
                </a:cubicBezTo>
                <a:cubicBezTo>
                  <a:pt x="12" y="289"/>
                  <a:pt x="1" y="309"/>
                  <a:pt x="0" y="331"/>
                </a:cubicBezTo>
                <a:cubicBezTo>
                  <a:pt x="0" y="331"/>
                  <a:pt x="0" y="331"/>
                  <a:pt x="0" y="331"/>
                </a:cubicBezTo>
                <a:cubicBezTo>
                  <a:pt x="0" y="718"/>
                  <a:pt x="0" y="718"/>
                  <a:pt x="0" y="718"/>
                </a:cubicBezTo>
                <a:cubicBezTo>
                  <a:pt x="0" y="756"/>
                  <a:pt x="28" y="793"/>
                  <a:pt x="75" y="793"/>
                </a:cubicBezTo>
                <a:cubicBezTo>
                  <a:pt x="283" y="793"/>
                  <a:pt x="283" y="793"/>
                  <a:pt x="283" y="793"/>
                </a:cubicBezTo>
                <a:cubicBezTo>
                  <a:pt x="283" y="793"/>
                  <a:pt x="284" y="793"/>
                  <a:pt x="285" y="793"/>
                </a:cubicBezTo>
                <a:cubicBezTo>
                  <a:pt x="285" y="793"/>
                  <a:pt x="285" y="793"/>
                  <a:pt x="285" y="793"/>
                </a:cubicBezTo>
                <a:cubicBezTo>
                  <a:pt x="286" y="793"/>
                  <a:pt x="286" y="793"/>
                  <a:pt x="286" y="793"/>
                </a:cubicBezTo>
                <a:cubicBezTo>
                  <a:pt x="495" y="793"/>
                  <a:pt x="495" y="793"/>
                  <a:pt x="495" y="793"/>
                </a:cubicBezTo>
                <a:cubicBezTo>
                  <a:pt x="542" y="793"/>
                  <a:pt x="570" y="756"/>
                  <a:pt x="570" y="718"/>
                </a:cubicBezTo>
                <a:cubicBezTo>
                  <a:pt x="570" y="331"/>
                  <a:pt x="570" y="331"/>
                  <a:pt x="570" y="331"/>
                </a:cubicBezTo>
                <a:cubicBezTo>
                  <a:pt x="570" y="331"/>
                  <a:pt x="570" y="331"/>
                  <a:pt x="570" y="331"/>
                </a:cubicBezTo>
                <a:close/>
                <a:moveTo>
                  <a:pt x="491" y="630"/>
                </a:moveTo>
                <a:cubicBezTo>
                  <a:pt x="491" y="652"/>
                  <a:pt x="473" y="670"/>
                  <a:pt x="452" y="670"/>
                </a:cubicBezTo>
                <a:cubicBezTo>
                  <a:pt x="118" y="670"/>
                  <a:pt x="118" y="670"/>
                  <a:pt x="118" y="670"/>
                </a:cubicBezTo>
                <a:cubicBezTo>
                  <a:pt x="96" y="670"/>
                  <a:pt x="79" y="652"/>
                  <a:pt x="79" y="630"/>
                </a:cubicBezTo>
                <a:cubicBezTo>
                  <a:pt x="79" y="453"/>
                  <a:pt x="79" y="453"/>
                  <a:pt x="79" y="453"/>
                </a:cubicBezTo>
                <a:cubicBezTo>
                  <a:pt x="79" y="431"/>
                  <a:pt x="96" y="414"/>
                  <a:pt x="118" y="414"/>
                </a:cubicBezTo>
                <a:cubicBezTo>
                  <a:pt x="452" y="414"/>
                  <a:pt x="452" y="414"/>
                  <a:pt x="452" y="414"/>
                </a:cubicBezTo>
                <a:cubicBezTo>
                  <a:pt x="473" y="414"/>
                  <a:pt x="491" y="431"/>
                  <a:pt x="491" y="453"/>
                </a:cubicBezTo>
                <a:lnTo>
                  <a:pt x="491" y="630"/>
                </a:lnTo>
                <a:close/>
                <a:moveTo>
                  <a:pt x="491" y="630"/>
                </a:moveTo>
                <a:cubicBezTo>
                  <a:pt x="491" y="630"/>
                  <a:pt x="491" y="630"/>
                  <a:pt x="491" y="63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6" name="Freeform 18">
            <a:extLst>
              <a:ext uri="{FF2B5EF4-FFF2-40B4-BE49-F238E27FC236}">
                <a16:creationId xmlns="" xmlns:a16="http://schemas.microsoft.com/office/drawing/2014/main" id="{13294D78-5484-44BE-9CA8-047BEDF943C3}"/>
              </a:ext>
            </a:extLst>
          </p:cNvPr>
          <p:cNvSpPr>
            <a:spLocks noEditPoints="1"/>
          </p:cNvSpPr>
          <p:nvPr/>
        </p:nvSpPr>
        <p:spPr bwMode="auto">
          <a:xfrm>
            <a:off x="7170470" y="2085100"/>
            <a:ext cx="324045" cy="302595"/>
          </a:xfrm>
          <a:custGeom>
            <a:avLst/>
            <a:gdLst/>
            <a:ahLst/>
            <a:cxnLst>
              <a:cxn ang="0">
                <a:pos x="136" y="124"/>
              </a:cxn>
              <a:cxn ang="0">
                <a:pos x="139" y="116"/>
              </a:cxn>
              <a:cxn ang="0">
                <a:pos x="55" y="24"/>
              </a:cxn>
              <a:cxn ang="0">
                <a:pos x="44" y="28"/>
              </a:cxn>
              <a:cxn ang="0">
                <a:pos x="37" y="19"/>
              </a:cxn>
              <a:cxn ang="0">
                <a:pos x="25" y="8"/>
              </a:cxn>
              <a:cxn ang="0">
                <a:pos x="3" y="44"/>
              </a:cxn>
              <a:cxn ang="0">
                <a:pos x="20" y="39"/>
              </a:cxn>
              <a:cxn ang="0">
                <a:pos x="24" y="49"/>
              </a:cxn>
              <a:cxn ang="0">
                <a:pos x="108" y="133"/>
              </a:cxn>
              <a:cxn ang="0">
                <a:pos x="133" y="128"/>
              </a:cxn>
              <a:cxn ang="0">
                <a:pos x="176" y="163"/>
              </a:cxn>
              <a:cxn ang="0">
                <a:pos x="133" y="116"/>
              </a:cxn>
              <a:cxn ang="0">
                <a:pos x="112" y="127"/>
              </a:cxn>
              <a:cxn ang="0">
                <a:pos x="34" y="50"/>
              </a:cxn>
              <a:cxn ang="0">
                <a:pos x="19" y="29"/>
              </a:cxn>
              <a:cxn ang="0">
                <a:pos x="8" y="39"/>
              </a:cxn>
              <a:cxn ang="0">
                <a:pos x="30" y="12"/>
              </a:cxn>
              <a:cxn ang="0">
                <a:pos x="32" y="14"/>
              </a:cxn>
              <a:cxn ang="0">
                <a:pos x="40" y="34"/>
              </a:cxn>
              <a:cxn ang="0">
                <a:pos x="51" y="30"/>
              </a:cxn>
              <a:cxn ang="0">
                <a:pos x="63" y="41"/>
              </a:cxn>
              <a:cxn ang="0">
                <a:pos x="50" y="59"/>
              </a:cxn>
              <a:cxn ang="0">
                <a:pos x="66" y="44"/>
              </a:cxn>
              <a:cxn ang="0">
                <a:pos x="70" y="47"/>
              </a:cxn>
              <a:cxn ang="0">
                <a:pos x="60" y="58"/>
              </a:cxn>
              <a:cxn ang="0">
                <a:pos x="63" y="61"/>
              </a:cxn>
              <a:cxn ang="0">
                <a:pos x="73" y="50"/>
              </a:cxn>
              <a:cxn ang="0">
                <a:pos x="76" y="53"/>
              </a:cxn>
              <a:cxn ang="0">
                <a:pos x="64" y="71"/>
              </a:cxn>
              <a:cxn ang="0">
                <a:pos x="80" y="56"/>
              </a:cxn>
              <a:cxn ang="0">
                <a:pos x="83" y="59"/>
              </a:cxn>
              <a:cxn ang="0">
                <a:pos x="79" y="64"/>
              </a:cxn>
              <a:cxn ang="0">
                <a:pos x="68" y="76"/>
              </a:cxn>
              <a:cxn ang="0">
                <a:pos x="106" y="115"/>
              </a:cxn>
              <a:cxn ang="0">
                <a:pos x="107" y="117"/>
              </a:cxn>
              <a:cxn ang="0">
                <a:pos x="115" y="123"/>
              </a:cxn>
              <a:cxn ang="0">
                <a:pos x="130" y="107"/>
              </a:cxn>
              <a:cxn ang="0">
                <a:pos x="122" y="100"/>
              </a:cxn>
              <a:cxn ang="0">
                <a:pos x="84" y="65"/>
              </a:cxn>
              <a:cxn ang="0">
                <a:pos x="87" y="62"/>
              </a:cxn>
              <a:cxn ang="0">
                <a:pos x="133" y="116"/>
              </a:cxn>
              <a:cxn ang="0">
                <a:pos x="116" y="118"/>
              </a:cxn>
              <a:cxn ang="0">
                <a:pos x="114" y="118"/>
              </a:cxn>
              <a:cxn ang="0">
                <a:pos x="77" y="82"/>
              </a:cxn>
              <a:cxn ang="0">
                <a:pos x="116" y="116"/>
              </a:cxn>
              <a:cxn ang="0">
                <a:pos x="116" y="116"/>
              </a:cxn>
            </a:cxnLst>
            <a:rect l="0" t="0" r="r" b="b"/>
            <a:pathLst>
              <a:path w="176" h="164">
                <a:moveTo>
                  <a:pt x="175" y="160"/>
                </a:moveTo>
                <a:cubicBezTo>
                  <a:pt x="136" y="124"/>
                  <a:pt x="136" y="124"/>
                  <a:pt x="136" y="124"/>
                </a:cubicBezTo>
                <a:cubicBezTo>
                  <a:pt x="138" y="122"/>
                  <a:pt x="139" y="119"/>
                  <a:pt x="139" y="117"/>
                </a:cubicBezTo>
                <a:cubicBezTo>
                  <a:pt x="139" y="116"/>
                  <a:pt x="139" y="116"/>
                  <a:pt x="139" y="116"/>
                </a:cubicBezTo>
                <a:cubicBezTo>
                  <a:pt x="141" y="101"/>
                  <a:pt x="140" y="100"/>
                  <a:pt x="138" y="99"/>
                </a:cubicBezTo>
                <a:cubicBezTo>
                  <a:pt x="55" y="24"/>
                  <a:pt x="55" y="24"/>
                  <a:pt x="55" y="24"/>
                </a:cubicBezTo>
                <a:cubicBezTo>
                  <a:pt x="53" y="22"/>
                  <a:pt x="49" y="22"/>
                  <a:pt x="47" y="24"/>
                </a:cubicBezTo>
                <a:cubicBezTo>
                  <a:pt x="44" y="28"/>
                  <a:pt x="44" y="28"/>
                  <a:pt x="44" y="28"/>
                </a:cubicBezTo>
                <a:cubicBezTo>
                  <a:pt x="36" y="21"/>
                  <a:pt x="36" y="21"/>
                  <a:pt x="36" y="21"/>
                </a:cubicBezTo>
                <a:cubicBezTo>
                  <a:pt x="37" y="19"/>
                  <a:pt x="37" y="19"/>
                  <a:pt x="37" y="19"/>
                </a:cubicBezTo>
                <a:cubicBezTo>
                  <a:pt x="43" y="13"/>
                  <a:pt x="44" y="7"/>
                  <a:pt x="40" y="4"/>
                </a:cubicBezTo>
                <a:cubicBezTo>
                  <a:pt x="36" y="0"/>
                  <a:pt x="30" y="2"/>
                  <a:pt x="25" y="8"/>
                </a:cubicBezTo>
                <a:cubicBezTo>
                  <a:pt x="6" y="29"/>
                  <a:pt x="6" y="29"/>
                  <a:pt x="6" y="29"/>
                </a:cubicBezTo>
                <a:cubicBezTo>
                  <a:pt x="1" y="35"/>
                  <a:pt x="0" y="41"/>
                  <a:pt x="3" y="44"/>
                </a:cubicBezTo>
                <a:cubicBezTo>
                  <a:pt x="7" y="48"/>
                  <a:pt x="13" y="46"/>
                  <a:pt x="18" y="40"/>
                </a:cubicBezTo>
                <a:cubicBezTo>
                  <a:pt x="20" y="39"/>
                  <a:pt x="20" y="39"/>
                  <a:pt x="20" y="39"/>
                </a:cubicBezTo>
                <a:cubicBezTo>
                  <a:pt x="27" y="46"/>
                  <a:pt x="27" y="46"/>
                  <a:pt x="27" y="46"/>
                </a:cubicBezTo>
                <a:cubicBezTo>
                  <a:pt x="24" y="49"/>
                  <a:pt x="24" y="49"/>
                  <a:pt x="24" y="49"/>
                </a:cubicBezTo>
                <a:cubicBezTo>
                  <a:pt x="22" y="51"/>
                  <a:pt x="22" y="55"/>
                  <a:pt x="25" y="57"/>
                </a:cubicBezTo>
                <a:cubicBezTo>
                  <a:pt x="108" y="133"/>
                  <a:pt x="108" y="133"/>
                  <a:pt x="108" y="133"/>
                </a:cubicBezTo>
                <a:cubicBezTo>
                  <a:pt x="112" y="136"/>
                  <a:pt x="126" y="132"/>
                  <a:pt x="126" y="132"/>
                </a:cubicBezTo>
                <a:cubicBezTo>
                  <a:pt x="128" y="131"/>
                  <a:pt x="131" y="130"/>
                  <a:pt x="133" y="128"/>
                </a:cubicBezTo>
                <a:cubicBezTo>
                  <a:pt x="172" y="163"/>
                  <a:pt x="172" y="163"/>
                  <a:pt x="172" y="163"/>
                </a:cubicBezTo>
                <a:cubicBezTo>
                  <a:pt x="173" y="164"/>
                  <a:pt x="175" y="164"/>
                  <a:pt x="176" y="163"/>
                </a:cubicBezTo>
                <a:cubicBezTo>
                  <a:pt x="176" y="162"/>
                  <a:pt x="176" y="161"/>
                  <a:pt x="175" y="160"/>
                </a:cubicBezTo>
                <a:close/>
                <a:moveTo>
                  <a:pt x="133" y="116"/>
                </a:moveTo>
                <a:cubicBezTo>
                  <a:pt x="132" y="119"/>
                  <a:pt x="127" y="124"/>
                  <a:pt x="124" y="125"/>
                </a:cubicBezTo>
                <a:cubicBezTo>
                  <a:pt x="120" y="126"/>
                  <a:pt x="114" y="127"/>
                  <a:pt x="112" y="127"/>
                </a:cubicBezTo>
                <a:cubicBezTo>
                  <a:pt x="30" y="53"/>
                  <a:pt x="30" y="53"/>
                  <a:pt x="30" y="53"/>
                </a:cubicBezTo>
                <a:cubicBezTo>
                  <a:pt x="34" y="50"/>
                  <a:pt x="34" y="50"/>
                  <a:pt x="34" y="50"/>
                </a:cubicBezTo>
                <a:cubicBezTo>
                  <a:pt x="36" y="47"/>
                  <a:pt x="36" y="43"/>
                  <a:pt x="33" y="41"/>
                </a:cubicBezTo>
                <a:cubicBezTo>
                  <a:pt x="19" y="29"/>
                  <a:pt x="19" y="29"/>
                  <a:pt x="19" y="29"/>
                </a:cubicBezTo>
                <a:cubicBezTo>
                  <a:pt x="13" y="36"/>
                  <a:pt x="13" y="36"/>
                  <a:pt x="13" y="36"/>
                </a:cubicBezTo>
                <a:cubicBezTo>
                  <a:pt x="11" y="38"/>
                  <a:pt x="9" y="39"/>
                  <a:pt x="8" y="39"/>
                </a:cubicBezTo>
                <a:cubicBezTo>
                  <a:pt x="8" y="38"/>
                  <a:pt x="9" y="36"/>
                  <a:pt x="11" y="34"/>
                </a:cubicBezTo>
                <a:cubicBezTo>
                  <a:pt x="30" y="12"/>
                  <a:pt x="30" y="12"/>
                  <a:pt x="30" y="12"/>
                </a:cubicBezTo>
                <a:cubicBezTo>
                  <a:pt x="32" y="10"/>
                  <a:pt x="34" y="9"/>
                  <a:pt x="35" y="9"/>
                </a:cubicBezTo>
                <a:cubicBezTo>
                  <a:pt x="35" y="10"/>
                  <a:pt x="34" y="12"/>
                  <a:pt x="32" y="14"/>
                </a:cubicBezTo>
                <a:cubicBezTo>
                  <a:pt x="26" y="21"/>
                  <a:pt x="26" y="21"/>
                  <a:pt x="26" y="21"/>
                </a:cubicBezTo>
                <a:cubicBezTo>
                  <a:pt x="40" y="34"/>
                  <a:pt x="40" y="34"/>
                  <a:pt x="40" y="34"/>
                </a:cubicBezTo>
                <a:cubicBezTo>
                  <a:pt x="42" y="36"/>
                  <a:pt x="46" y="36"/>
                  <a:pt x="48" y="33"/>
                </a:cubicBezTo>
                <a:cubicBezTo>
                  <a:pt x="51" y="30"/>
                  <a:pt x="51" y="30"/>
                  <a:pt x="51" y="30"/>
                </a:cubicBezTo>
                <a:cubicBezTo>
                  <a:pt x="63" y="41"/>
                  <a:pt x="63" y="41"/>
                  <a:pt x="63" y="41"/>
                </a:cubicBezTo>
                <a:cubicBezTo>
                  <a:pt x="63" y="41"/>
                  <a:pt x="63" y="41"/>
                  <a:pt x="63" y="41"/>
                </a:cubicBezTo>
                <a:cubicBezTo>
                  <a:pt x="50" y="55"/>
                  <a:pt x="50" y="55"/>
                  <a:pt x="50" y="55"/>
                </a:cubicBezTo>
                <a:cubicBezTo>
                  <a:pt x="49" y="56"/>
                  <a:pt x="49" y="58"/>
                  <a:pt x="50" y="59"/>
                </a:cubicBezTo>
                <a:cubicBezTo>
                  <a:pt x="51" y="59"/>
                  <a:pt x="52" y="59"/>
                  <a:pt x="53" y="58"/>
                </a:cubicBezTo>
                <a:cubicBezTo>
                  <a:pt x="66" y="44"/>
                  <a:pt x="66" y="44"/>
                  <a:pt x="66" y="44"/>
                </a:cubicBezTo>
                <a:cubicBezTo>
                  <a:pt x="66" y="44"/>
                  <a:pt x="66" y="44"/>
                  <a:pt x="67" y="44"/>
                </a:cubicBezTo>
                <a:cubicBezTo>
                  <a:pt x="70" y="47"/>
                  <a:pt x="70" y="47"/>
                  <a:pt x="70" y="47"/>
                </a:cubicBezTo>
                <a:cubicBezTo>
                  <a:pt x="70" y="47"/>
                  <a:pt x="70" y="47"/>
                  <a:pt x="70" y="47"/>
                </a:cubicBezTo>
                <a:cubicBezTo>
                  <a:pt x="60" y="58"/>
                  <a:pt x="60" y="58"/>
                  <a:pt x="60" y="58"/>
                </a:cubicBezTo>
                <a:cubicBezTo>
                  <a:pt x="59" y="59"/>
                  <a:pt x="59" y="60"/>
                  <a:pt x="60" y="61"/>
                </a:cubicBezTo>
                <a:cubicBezTo>
                  <a:pt x="61" y="62"/>
                  <a:pt x="62" y="62"/>
                  <a:pt x="63" y="61"/>
                </a:cubicBezTo>
                <a:cubicBezTo>
                  <a:pt x="73" y="50"/>
                  <a:pt x="73" y="50"/>
                  <a:pt x="73" y="50"/>
                </a:cubicBezTo>
                <a:cubicBezTo>
                  <a:pt x="73" y="50"/>
                  <a:pt x="73" y="50"/>
                  <a:pt x="73" y="50"/>
                </a:cubicBezTo>
                <a:cubicBezTo>
                  <a:pt x="77" y="53"/>
                  <a:pt x="77" y="53"/>
                  <a:pt x="77" y="53"/>
                </a:cubicBezTo>
                <a:cubicBezTo>
                  <a:pt x="77" y="53"/>
                  <a:pt x="76" y="53"/>
                  <a:pt x="76" y="53"/>
                </a:cubicBezTo>
                <a:cubicBezTo>
                  <a:pt x="63" y="67"/>
                  <a:pt x="63" y="67"/>
                  <a:pt x="63" y="67"/>
                </a:cubicBezTo>
                <a:cubicBezTo>
                  <a:pt x="63" y="68"/>
                  <a:pt x="63" y="70"/>
                  <a:pt x="64" y="71"/>
                </a:cubicBezTo>
                <a:cubicBezTo>
                  <a:pt x="65" y="72"/>
                  <a:pt x="66" y="72"/>
                  <a:pt x="67" y="71"/>
                </a:cubicBezTo>
                <a:cubicBezTo>
                  <a:pt x="80" y="56"/>
                  <a:pt x="80" y="56"/>
                  <a:pt x="80" y="56"/>
                </a:cubicBezTo>
                <a:cubicBezTo>
                  <a:pt x="80" y="56"/>
                  <a:pt x="80" y="56"/>
                  <a:pt x="80" y="56"/>
                </a:cubicBezTo>
                <a:cubicBezTo>
                  <a:pt x="83" y="59"/>
                  <a:pt x="83" y="59"/>
                  <a:pt x="83" y="59"/>
                </a:cubicBezTo>
                <a:cubicBezTo>
                  <a:pt x="83" y="59"/>
                  <a:pt x="83" y="59"/>
                  <a:pt x="83" y="59"/>
                </a:cubicBezTo>
                <a:cubicBezTo>
                  <a:pt x="79" y="64"/>
                  <a:pt x="79" y="64"/>
                  <a:pt x="79" y="64"/>
                </a:cubicBezTo>
                <a:cubicBezTo>
                  <a:pt x="79" y="64"/>
                  <a:pt x="79" y="64"/>
                  <a:pt x="78" y="64"/>
                </a:cubicBezTo>
                <a:cubicBezTo>
                  <a:pt x="68" y="76"/>
                  <a:pt x="68" y="76"/>
                  <a:pt x="68" y="76"/>
                </a:cubicBezTo>
                <a:cubicBezTo>
                  <a:pt x="67" y="77"/>
                  <a:pt x="66" y="79"/>
                  <a:pt x="68" y="80"/>
                </a:cubicBezTo>
                <a:cubicBezTo>
                  <a:pt x="106" y="115"/>
                  <a:pt x="106" y="115"/>
                  <a:pt x="106" y="115"/>
                </a:cubicBezTo>
                <a:cubicBezTo>
                  <a:pt x="106" y="115"/>
                  <a:pt x="106" y="115"/>
                  <a:pt x="106" y="115"/>
                </a:cubicBezTo>
                <a:cubicBezTo>
                  <a:pt x="107" y="117"/>
                  <a:pt x="107" y="117"/>
                  <a:pt x="107" y="117"/>
                </a:cubicBezTo>
                <a:cubicBezTo>
                  <a:pt x="107" y="117"/>
                  <a:pt x="107" y="117"/>
                  <a:pt x="107" y="117"/>
                </a:cubicBezTo>
                <a:cubicBezTo>
                  <a:pt x="115" y="123"/>
                  <a:pt x="115" y="123"/>
                  <a:pt x="115" y="123"/>
                </a:cubicBezTo>
                <a:cubicBezTo>
                  <a:pt x="115" y="123"/>
                  <a:pt x="121" y="123"/>
                  <a:pt x="125" y="119"/>
                </a:cubicBezTo>
                <a:cubicBezTo>
                  <a:pt x="130" y="114"/>
                  <a:pt x="130" y="107"/>
                  <a:pt x="130" y="107"/>
                </a:cubicBezTo>
                <a:cubicBezTo>
                  <a:pt x="122" y="100"/>
                  <a:pt x="122" y="100"/>
                  <a:pt x="122" y="100"/>
                </a:cubicBezTo>
                <a:cubicBezTo>
                  <a:pt x="122" y="100"/>
                  <a:pt x="122" y="100"/>
                  <a:pt x="122" y="100"/>
                </a:cubicBezTo>
                <a:cubicBezTo>
                  <a:pt x="121" y="99"/>
                  <a:pt x="121" y="99"/>
                  <a:pt x="121" y="99"/>
                </a:cubicBezTo>
                <a:cubicBezTo>
                  <a:pt x="84" y="65"/>
                  <a:pt x="84" y="65"/>
                  <a:pt x="84" y="65"/>
                </a:cubicBezTo>
                <a:cubicBezTo>
                  <a:pt x="87" y="62"/>
                  <a:pt x="87" y="62"/>
                  <a:pt x="87" y="62"/>
                </a:cubicBezTo>
                <a:cubicBezTo>
                  <a:pt x="87" y="62"/>
                  <a:pt x="87" y="62"/>
                  <a:pt x="87" y="62"/>
                </a:cubicBezTo>
                <a:cubicBezTo>
                  <a:pt x="133" y="104"/>
                  <a:pt x="133" y="104"/>
                  <a:pt x="133" y="104"/>
                </a:cubicBezTo>
                <a:cubicBezTo>
                  <a:pt x="134" y="108"/>
                  <a:pt x="134" y="110"/>
                  <a:pt x="133" y="116"/>
                </a:cubicBezTo>
                <a:close/>
                <a:moveTo>
                  <a:pt x="116" y="116"/>
                </a:moveTo>
                <a:cubicBezTo>
                  <a:pt x="117" y="117"/>
                  <a:pt x="117" y="118"/>
                  <a:pt x="116" y="118"/>
                </a:cubicBezTo>
                <a:cubicBezTo>
                  <a:pt x="116" y="119"/>
                  <a:pt x="116" y="119"/>
                  <a:pt x="115" y="119"/>
                </a:cubicBezTo>
                <a:cubicBezTo>
                  <a:pt x="115" y="119"/>
                  <a:pt x="114" y="119"/>
                  <a:pt x="114" y="118"/>
                </a:cubicBezTo>
                <a:cubicBezTo>
                  <a:pt x="77" y="84"/>
                  <a:pt x="77" y="84"/>
                  <a:pt x="77" y="84"/>
                </a:cubicBezTo>
                <a:cubicBezTo>
                  <a:pt x="77" y="84"/>
                  <a:pt x="77" y="82"/>
                  <a:pt x="77" y="82"/>
                </a:cubicBezTo>
                <a:cubicBezTo>
                  <a:pt x="78" y="81"/>
                  <a:pt x="79" y="81"/>
                  <a:pt x="79" y="82"/>
                </a:cubicBezTo>
                <a:lnTo>
                  <a:pt x="116" y="116"/>
                </a:lnTo>
                <a:close/>
                <a:moveTo>
                  <a:pt x="116" y="116"/>
                </a:moveTo>
                <a:cubicBezTo>
                  <a:pt x="116" y="116"/>
                  <a:pt x="116" y="116"/>
                  <a:pt x="116" y="116"/>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47" name="Group 49">
            <a:extLst>
              <a:ext uri="{FF2B5EF4-FFF2-40B4-BE49-F238E27FC236}">
                <a16:creationId xmlns="" xmlns:a16="http://schemas.microsoft.com/office/drawing/2014/main" id="{B9673F61-9BC4-4C08-B0E9-CA04F99BBF07}"/>
              </a:ext>
            </a:extLst>
          </p:cNvPr>
          <p:cNvGrpSpPr/>
          <p:nvPr/>
        </p:nvGrpSpPr>
        <p:grpSpPr>
          <a:xfrm>
            <a:off x="4624048" y="2101706"/>
            <a:ext cx="305902" cy="302595"/>
            <a:chOff x="1504950" y="3868738"/>
            <a:chExt cx="293688" cy="290513"/>
          </a:xfrm>
          <a:solidFill>
            <a:schemeClr val="bg1"/>
          </a:solidFill>
        </p:grpSpPr>
        <p:sp>
          <p:nvSpPr>
            <p:cNvPr id="48" name="Freeform 33">
              <a:extLst>
                <a:ext uri="{FF2B5EF4-FFF2-40B4-BE49-F238E27FC236}">
                  <a16:creationId xmlns="" xmlns:a16="http://schemas.microsoft.com/office/drawing/2014/main" id="{FB70BDCC-A4B0-46C6-BC33-A3479D3CBAFF}"/>
                </a:ext>
              </a:extLst>
            </p:cNvPr>
            <p:cNvSpPr>
              <a:spLocks/>
            </p:cNvSpPr>
            <p:nvPr/>
          </p:nvSpPr>
          <p:spPr bwMode="auto">
            <a:xfrm>
              <a:off x="1504950" y="3868738"/>
              <a:ext cx="138113" cy="134938"/>
            </a:xfrm>
            <a:custGeom>
              <a:avLst/>
              <a:gdLst/>
              <a:ahLst/>
              <a:cxnLst>
                <a:cxn ang="0">
                  <a:pos x="9" y="8"/>
                </a:cxn>
                <a:cxn ang="0">
                  <a:pos x="9" y="37"/>
                </a:cxn>
                <a:cxn ang="0">
                  <a:pos x="17" y="46"/>
                </a:cxn>
                <a:cxn ang="0">
                  <a:pos x="47" y="17"/>
                </a:cxn>
                <a:cxn ang="0">
                  <a:pos x="38" y="8"/>
                </a:cxn>
                <a:cxn ang="0">
                  <a:pos x="9" y="8"/>
                </a:cxn>
              </a:cxnLst>
              <a:rect l="0" t="0" r="r" b="b"/>
              <a:pathLst>
                <a:path w="47" h="46">
                  <a:moveTo>
                    <a:pt x="9" y="8"/>
                  </a:moveTo>
                  <a:cubicBezTo>
                    <a:pt x="1" y="16"/>
                    <a:pt x="0" y="29"/>
                    <a:pt x="9" y="37"/>
                  </a:cubicBezTo>
                  <a:cubicBezTo>
                    <a:pt x="17" y="46"/>
                    <a:pt x="17" y="46"/>
                    <a:pt x="17" y="46"/>
                  </a:cubicBezTo>
                  <a:cubicBezTo>
                    <a:pt x="47" y="17"/>
                    <a:pt x="47" y="17"/>
                    <a:pt x="47" y="17"/>
                  </a:cubicBezTo>
                  <a:cubicBezTo>
                    <a:pt x="38" y="8"/>
                    <a:pt x="38" y="8"/>
                    <a:pt x="38" y="8"/>
                  </a:cubicBezTo>
                  <a:cubicBezTo>
                    <a:pt x="30" y="0"/>
                    <a:pt x="17" y="0"/>
                    <a:pt x="9" y="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9" name="Freeform 34">
              <a:extLst>
                <a:ext uri="{FF2B5EF4-FFF2-40B4-BE49-F238E27FC236}">
                  <a16:creationId xmlns="" xmlns:a16="http://schemas.microsoft.com/office/drawing/2014/main" id="{F3D0C09F-5779-45D3-9A87-226E72C76A75}"/>
                </a:ext>
              </a:extLst>
            </p:cNvPr>
            <p:cNvSpPr>
              <a:spLocks/>
            </p:cNvSpPr>
            <p:nvPr/>
          </p:nvSpPr>
          <p:spPr bwMode="auto">
            <a:xfrm>
              <a:off x="1654175" y="4021138"/>
              <a:ext cx="131763" cy="138113"/>
            </a:xfrm>
            <a:custGeom>
              <a:avLst/>
              <a:gdLst/>
              <a:ahLst/>
              <a:cxnLst>
                <a:cxn ang="0">
                  <a:pos x="30" y="0"/>
                </a:cxn>
                <a:cxn ang="0">
                  <a:pos x="0" y="29"/>
                </a:cxn>
                <a:cxn ang="0">
                  <a:pos x="10" y="38"/>
                </a:cxn>
                <a:cxn ang="0">
                  <a:pos x="39" y="39"/>
                </a:cxn>
                <a:cxn ang="0">
                  <a:pos x="45" y="24"/>
                </a:cxn>
                <a:cxn ang="0">
                  <a:pos x="39" y="9"/>
                </a:cxn>
                <a:cxn ang="0">
                  <a:pos x="30" y="0"/>
                </a:cxn>
              </a:cxnLst>
              <a:rect l="0" t="0" r="r" b="b"/>
              <a:pathLst>
                <a:path w="45" h="47">
                  <a:moveTo>
                    <a:pt x="30" y="0"/>
                  </a:moveTo>
                  <a:cubicBezTo>
                    <a:pt x="0" y="29"/>
                    <a:pt x="0" y="29"/>
                    <a:pt x="0" y="29"/>
                  </a:cubicBezTo>
                  <a:cubicBezTo>
                    <a:pt x="10" y="38"/>
                    <a:pt x="10" y="38"/>
                    <a:pt x="10" y="38"/>
                  </a:cubicBezTo>
                  <a:cubicBezTo>
                    <a:pt x="18" y="47"/>
                    <a:pt x="31" y="47"/>
                    <a:pt x="39" y="39"/>
                  </a:cubicBezTo>
                  <a:cubicBezTo>
                    <a:pt x="43" y="35"/>
                    <a:pt x="45" y="29"/>
                    <a:pt x="45" y="24"/>
                  </a:cubicBezTo>
                  <a:cubicBezTo>
                    <a:pt x="45" y="19"/>
                    <a:pt x="43" y="13"/>
                    <a:pt x="39" y="9"/>
                  </a:cubicBezTo>
                  <a:lnTo>
                    <a:pt x="3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0" name="Freeform 35">
              <a:extLst>
                <a:ext uri="{FF2B5EF4-FFF2-40B4-BE49-F238E27FC236}">
                  <a16:creationId xmlns="" xmlns:a16="http://schemas.microsoft.com/office/drawing/2014/main" id="{17D65D9C-C892-40F8-910A-98F5A4DD034C}"/>
                </a:ext>
              </a:extLst>
            </p:cNvPr>
            <p:cNvSpPr>
              <a:spLocks noEditPoints="1"/>
            </p:cNvSpPr>
            <p:nvPr/>
          </p:nvSpPr>
          <p:spPr bwMode="auto">
            <a:xfrm>
              <a:off x="1504950" y="3868738"/>
              <a:ext cx="293688" cy="279400"/>
            </a:xfrm>
            <a:custGeom>
              <a:avLst/>
              <a:gdLst/>
              <a:ahLst/>
              <a:cxnLst>
                <a:cxn ang="0">
                  <a:pos x="9" y="60"/>
                </a:cxn>
                <a:cxn ang="0">
                  <a:pos x="23" y="95"/>
                </a:cxn>
                <a:cxn ang="0">
                  <a:pos x="91" y="37"/>
                </a:cxn>
                <a:cxn ang="0">
                  <a:pos x="62" y="8"/>
                </a:cxn>
                <a:cxn ang="0">
                  <a:pos x="68" y="20"/>
                </a:cxn>
                <a:cxn ang="0">
                  <a:pos x="62" y="20"/>
                </a:cxn>
                <a:cxn ang="0">
                  <a:pos x="14" y="85"/>
                </a:cxn>
                <a:cxn ang="0">
                  <a:pos x="14" y="80"/>
                </a:cxn>
                <a:cxn ang="0">
                  <a:pos x="14" y="85"/>
                </a:cxn>
                <a:cxn ang="0">
                  <a:pos x="15" y="74"/>
                </a:cxn>
                <a:cxn ang="0">
                  <a:pos x="20" y="75"/>
                </a:cxn>
                <a:cxn ang="0">
                  <a:pos x="19" y="68"/>
                </a:cxn>
                <a:cxn ang="0">
                  <a:pos x="19" y="63"/>
                </a:cxn>
                <a:cxn ang="0">
                  <a:pos x="19" y="68"/>
                </a:cxn>
                <a:cxn ang="0">
                  <a:pos x="21" y="82"/>
                </a:cxn>
                <a:cxn ang="0">
                  <a:pos x="27" y="82"/>
                </a:cxn>
                <a:cxn ang="0">
                  <a:pos x="26" y="75"/>
                </a:cxn>
                <a:cxn ang="0">
                  <a:pos x="26" y="70"/>
                </a:cxn>
                <a:cxn ang="0">
                  <a:pos x="26" y="75"/>
                </a:cxn>
                <a:cxn ang="0">
                  <a:pos x="30" y="80"/>
                </a:cxn>
                <a:cxn ang="0">
                  <a:pos x="35" y="80"/>
                </a:cxn>
                <a:cxn ang="0">
                  <a:pos x="65" y="53"/>
                </a:cxn>
                <a:cxn ang="0">
                  <a:pos x="36" y="62"/>
                </a:cxn>
                <a:cxn ang="0">
                  <a:pos x="36" y="43"/>
                </a:cxn>
                <a:cxn ang="0">
                  <a:pos x="64" y="34"/>
                </a:cxn>
                <a:cxn ang="0">
                  <a:pos x="65" y="53"/>
                </a:cxn>
                <a:cxn ang="0">
                  <a:pos x="69" y="27"/>
                </a:cxn>
                <a:cxn ang="0">
                  <a:pos x="74" y="27"/>
                </a:cxn>
                <a:cxn ang="0">
                  <a:pos x="72" y="19"/>
                </a:cxn>
                <a:cxn ang="0">
                  <a:pos x="77" y="19"/>
                </a:cxn>
                <a:cxn ang="0">
                  <a:pos x="72" y="19"/>
                </a:cxn>
                <a:cxn ang="0">
                  <a:pos x="76" y="34"/>
                </a:cxn>
                <a:cxn ang="0">
                  <a:pos x="81" y="34"/>
                </a:cxn>
                <a:cxn ang="0">
                  <a:pos x="81" y="28"/>
                </a:cxn>
                <a:cxn ang="0">
                  <a:pos x="81" y="23"/>
                </a:cxn>
                <a:cxn ang="0">
                  <a:pos x="81" y="28"/>
                </a:cxn>
                <a:cxn ang="0">
                  <a:pos x="80" y="16"/>
                </a:cxn>
                <a:cxn ang="0">
                  <a:pos x="86" y="16"/>
                </a:cxn>
              </a:cxnLst>
              <a:rect l="0" t="0" r="r" b="b"/>
              <a:pathLst>
                <a:path w="100" h="95">
                  <a:moveTo>
                    <a:pt x="62" y="8"/>
                  </a:moveTo>
                  <a:cubicBezTo>
                    <a:pt x="9" y="60"/>
                    <a:pt x="9" y="60"/>
                    <a:pt x="9" y="60"/>
                  </a:cubicBezTo>
                  <a:cubicBezTo>
                    <a:pt x="1" y="68"/>
                    <a:pt x="0" y="81"/>
                    <a:pt x="9" y="89"/>
                  </a:cubicBezTo>
                  <a:cubicBezTo>
                    <a:pt x="13" y="93"/>
                    <a:pt x="18" y="95"/>
                    <a:pt x="23" y="95"/>
                  </a:cubicBezTo>
                  <a:cubicBezTo>
                    <a:pt x="29" y="95"/>
                    <a:pt x="34" y="93"/>
                    <a:pt x="38" y="90"/>
                  </a:cubicBezTo>
                  <a:cubicBezTo>
                    <a:pt x="91" y="37"/>
                    <a:pt x="91" y="37"/>
                    <a:pt x="91" y="37"/>
                  </a:cubicBezTo>
                  <a:cubicBezTo>
                    <a:pt x="100" y="29"/>
                    <a:pt x="100" y="16"/>
                    <a:pt x="92" y="8"/>
                  </a:cubicBezTo>
                  <a:cubicBezTo>
                    <a:pt x="84" y="0"/>
                    <a:pt x="70" y="0"/>
                    <a:pt x="62" y="8"/>
                  </a:cubicBezTo>
                  <a:moveTo>
                    <a:pt x="65" y="17"/>
                  </a:moveTo>
                  <a:cubicBezTo>
                    <a:pt x="66" y="17"/>
                    <a:pt x="68" y="18"/>
                    <a:pt x="68" y="20"/>
                  </a:cubicBezTo>
                  <a:cubicBezTo>
                    <a:pt x="68" y="21"/>
                    <a:pt x="66" y="22"/>
                    <a:pt x="65" y="22"/>
                  </a:cubicBezTo>
                  <a:cubicBezTo>
                    <a:pt x="64" y="22"/>
                    <a:pt x="62" y="21"/>
                    <a:pt x="62" y="20"/>
                  </a:cubicBezTo>
                  <a:cubicBezTo>
                    <a:pt x="62" y="18"/>
                    <a:pt x="64" y="17"/>
                    <a:pt x="65" y="17"/>
                  </a:cubicBezTo>
                  <a:moveTo>
                    <a:pt x="14" y="85"/>
                  </a:moveTo>
                  <a:cubicBezTo>
                    <a:pt x="12" y="85"/>
                    <a:pt x="11" y="84"/>
                    <a:pt x="11" y="82"/>
                  </a:cubicBezTo>
                  <a:cubicBezTo>
                    <a:pt x="12" y="81"/>
                    <a:pt x="13" y="80"/>
                    <a:pt x="14" y="80"/>
                  </a:cubicBezTo>
                  <a:cubicBezTo>
                    <a:pt x="16" y="80"/>
                    <a:pt x="17" y="81"/>
                    <a:pt x="17" y="83"/>
                  </a:cubicBezTo>
                  <a:cubicBezTo>
                    <a:pt x="17" y="84"/>
                    <a:pt x="15" y="85"/>
                    <a:pt x="14" y="85"/>
                  </a:cubicBezTo>
                  <a:moveTo>
                    <a:pt x="17" y="77"/>
                  </a:moveTo>
                  <a:cubicBezTo>
                    <a:pt x="16" y="77"/>
                    <a:pt x="15" y="76"/>
                    <a:pt x="15" y="74"/>
                  </a:cubicBezTo>
                  <a:cubicBezTo>
                    <a:pt x="15" y="73"/>
                    <a:pt x="16" y="72"/>
                    <a:pt x="18" y="72"/>
                  </a:cubicBezTo>
                  <a:cubicBezTo>
                    <a:pt x="19" y="72"/>
                    <a:pt x="20" y="73"/>
                    <a:pt x="20" y="75"/>
                  </a:cubicBezTo>
                  <a:cubicBezTo>
                    <a:pt x="20" y="76"/>
                    <a:pt x="19" y="77"/>
                    <a:pt x="17" y="77"/>
                  </a:cubicBezTo>
                  <a:moveTo>
                    <a:pt x="19" y="68"/>
                  </a:moveTo>
                  <a:cubicBezTo>
                    <a:pt x="18" y="68"/>
                    <a:pt x="16" y="66"/>
                    <a:pt x="17" y="65"/>
                  </a:cubicBezTo>
                  <a:cubicBezTo>
                    <a:pt x="17" y="63"/>
                    <a:pt x="18" y="62"/>
                    <a:pt x="19" y="63"/>
                  </a:cubicBezTo>
                  <a:cubicBezTo>
                    <a:pt x="21" y="63"/>
                    <a:pt x="22" y="64"/>
                    <a:pt x="22" y="65"/>
                  </a:cubicBezTo>
                  <a:cubicBezTo>
                    <a:pt x="22" y="67"/>
                    <a:pt x="20" y="68"/>
                    <a:pt x="19" y="68"/>
                  </a:cubicBezTo>
                  <a:moveTo>
                    <a:pt x="24" y="85"/>
                  </a:moveTo>
                  <a:cubicBezTo>
                    <a:pt x="22" y="84"/>
                    <a:pt x="21" y="83"/>
                    <a:pt x="21" y="82"/>
                  </a:cubicBezTo>
                  <a:cubicBezTo>
                    <a:pt x="22" y="80"/>
                    <a:pt x="23" y="79"/>
                    <a:pt x="24" y="79"/>
                  </a:cubicBezTo>
                  <a:cubicBezTo>
                    <a:pt x="26" y="79"/>
                    <a:pt x="27" y="81"/>
                    <a:pt x="27" y="82"/>
                  </a:cubicBezTo>
                  <a:cubicBezTo>
                    <a:pt x="27" y="84"/>
                    <a:pt x="25" y="85"/>
                    <a:pt x="24" y="85"/>
                  </a:cubicBezTo>
                  <a:moveTo>
                    <a:pt x="26" y="75"/>
                  </a:moveTo>
                  <a:cubicBezTo>
                    <a:pt x="24" y="75"/>
                    <a:pt x="23" y="74"/>
                    <a:pt x="23" y="72"/>
                  </a:cubicBezTo>
                  <a:cubicBezTo>
                    <a:pt x="23" y="71"/>
                    <a:pt x="25" y="70"/>
                    <a:pt x="26" y="70"/>
                  </a:cubicBezTo>
                  <a:cubicBezTo>
                    <a:pt x="28" y="70"/>
                    <a:pt x="29" y="71"/>
                    <a:pt x="28" y="73"/>
                  </a:cubicBezTo>
                  <a:cubicBezTo>
                    <a:pt x="28" y="74"/>
                    <a:pt x="27" y="75"/>
                    <a:pt x="26" y="75"/>
                  </a:cubicBezTo>
                  <a:moveTo>
                    <a:pt x="32" y="83"/>
                  </a:moveTo>
                  <a:cubicBezTo>
                    <a:pt x="31" y="83"/>
                    <a:pt x="30" y="81"/>
                    <a:pt x="30" y="80"/>
                  </a:cubicBezTo>
                  <a:cubicBezTo>
                    <a:pt x="30" y="78"/>
                    <a:pt x="31" y="77"/>
                    <a:pt x="32" y="78"/>
                  </a:cubicBezTo>
                  <a:cubicBezTo>
                    <a:pt x="34" y="78"/>
                    <a:pt x="35" y="79"/>
                    <a:pt x="35" y="80"/>
                  </a:cubicBezTo>
                  <a:cubicBezTo>
                    <a:pt x="35" y="82"/>
                    <a:pt x="33" y="83"/>
                    <a:pt x="32" y="83"/>
                  </a:cubicBezTo>
                  <a:moveTo>
                    <a:pt x="65" y="53"/>
                  </a:moveTo>
                  <a:cubicBezTo>
                    <a:pt x="54" y="63"/>
                    <a:pt x="54" y="63"/>
                    <a:pt x="54" y="63"/>
                  </a:cubicBezTo>
                  <a:cubicBezTo>
                    <a:pt x="49" y="68"/>
                    <a:pt x="41" y="67"/>
                    <a:pt x="36" y="62"/>
                  </a:cubicBezTo>
                  <a:cubicBezTo>
                    <a:pt x="36" y="62"/>
                    <a:pt x="36" y="62"/>
                    <a:pt x="36" y="62"/>
                  </a:cubicBezTo>
                  <a:cubicBezTo>
                    <a:pt x="31" y="56"/>
                    <a:pt x="31" y="48"/>
                    <a:pt x="36" y="43"/>
                  </a:cubicBezTo>
                  <a:cubicBezTo>
                    <a:pt x="47" y="33"/>
                    <a:pt x="47" y="33"/>
                    <a:pt x="47" y="33"/>
                  </a:cubicBezTo>
                  <a:cubicBezTo>
                    <a:pt x="52" y="28"/>
                    <a:pt x="60" y="28"/>
                    <a:pt x="64" y="34"/>
                  </a:cubicBezTo>
                  <a:cubicBezTo>
                    <a:pt x="66" y="35"/>
                    <a:pt x="66" y="35"/>
                    <a:pt x="66" y="35"/>
                  </a:cubicBezTo>
                  <a:cubicBezTo>
                    <a:pt x="70" y="40"/>
                    <a:pt x="70" y="48"/>
                    <a:pt x="65" y="53"/>
                  </a:cubicBezTo>
                  <a:moveTo>
                    <a:pt x="72" y="29"/>
                  </a:moveTo>
                  <a:cubicBezTo>
                    <a:pt x="70" y="29"/>
                    <a:pt x="69" y="28"/>
                    <a:pt x="69" y="27"/>
                  </a:cubicBezTo>
                  <a:cubicBezTo>
                    <a:pt x="69" y="25"/>
                    <a:pt x="70" y="24"/>
                    <a:pt x="72" y="24"/>
                  </a:cubicBezTo>
                  <a:cubicBezTo>
                    <a:pt x="73" y="24"/>
                    <a:pt x="74" y="25"/>
                    <a:pt x="74" y="27"/>
                  </a:cubicBezTo>
                  <a:cubicBezTo>
                    <a:pt x="74" y="28"/>
                    <a:pt x="73" y="29"/>
                    <a:pt x="72" y="29"/>
                  </a:cubicBezTo>
                  <a:moveTo>
                    <a:pt x="72" y="19"/>
                  </a:moveTo>
                  <a:cubicBezTo>
                    <a:pt x="72" y="17"/>
                    <a:pt x="73" y="16"/>
                    <a:pt x="74" y="16"/>
                  </a:cubicBezTo>
                  <a:cubicBezTo>
                    <a:pt x="76" y="16"/>
                    <a:pt x="77" y="17"/>
                    <a:pt x="77" y="19"/>
                  </a:cubicBezTo>
                  <a:cubicBezTo>
                    <a:pt x="77" y="20"/>
                    <a:pt x="76" y="21"/>
                    <a:pt x="74" y="21"/>
                  </a:cubicBezTo>
                  <a:cubicBezTo>
                    <a:pt x="73" y="21"/>
                    <a:pt x="72" y="20"/>
                    <a:pt x="72" y="19"/>
                  </a:cubicBezTo>
                  <a:moveTo>
                    <a:pt x="79" y="36"/>
                  </a:moveTo>
                  <a:cubicBezTo>
                    <a:pt x="77" y="36"/>
                    <a:pt x="76" y="35"/>
                    <a:pt x="76" y="34"/>
                  </a:cubicBezTo>
                  <a:cubicBezTo>
                    <a:pt x="76" y="32"/>
                    <a:pt x="77" y="31"/>
                    <a:pt x="79" y="31"/>
                  </a:cubicBezTo>
                  <a:cubicBezTo>
                    <a:pt x="80" y="31"/>
                    <a:pt x="81" y="32"/>
                    <a:pt x="81" y="34"/>
                  </a:cubicBezTo>
                  <a:cubicBezTo>
                    <a:pt x="81" y="35"/>
                    <a:pt x="80" y="36"/>
                    <a:pt x="79" y="36"/>
                  </a:cubicBezTo>
                  <a:moveTo>
                    <a:pt x="81" y="28"/>
                  </a:moveTo>
                  <a:cubicBezTo>
                    <a:pt x="80" y="28"/>
                    <a:pt x="79" y="27"/>
                    <a:pt x="79" y="26"/>
                  </a:cubicBezTo>
                  <a:cubicBezTo>
                    <a:pt x="79" y="24"/>
                    <a:pt x="80" y="23"/>
                    <a:pt x="81" y="23"/>
                  </a:cubicBezTo>
                  <a:cubicBezTo>
                    <a:pt x="83" y="23"/>
                    <a:pt x="84" y="24"/>
                    <a:pt x="84" y="26"/>
                  </a:cubicBezTo>
                  <a:cubicBezTo>
                    <a:pt x="84" y="27"/>
                    <a:pt x="83" y="28"/>
                    <a:pt x="81" y="28"/>
                  </a:cubicBezTo>
                  <a:moveTo>
                    <a:pt x="83" y="19"/>
                  </a:moveTo>
                  <a:cubicBezTo>
                    <a:pt x="81" y="19"/>
                    <a:pt x="80" y="17"/>
                    <a:pt x="80" y="16"/>
                  </a:cubicBezTo>
                  <a:cubicBezTo>
                    <a:pt x="80" y="14"/>
                    <a:pt x="81" y="13"/>
                    <a:pt x="83" y="13"/>
                  </a:cubicBezTo>
                  <a:cubicBezTo>
                    <a:pt x="84" y="13"/>
                    <a:pt x="86" y="14"/>
                    <a:pt x="86" y="16"/>
                  </a:cubicBezTo>
                  <a:cubicBezTo>
                    <a:pt x="86" y="17"/>
                    <a:pt x="84" y="19"/>
                    <a:pt x="83" y="1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53" name="矩形 52">
            <a:extLst>
              <a:ext uri="{FF2B5EF4-FFF2-40B4-BE49-F238E27FC236}">
                <a16:creationId xmlns="" xmlns:a16="http://schemas.microsoft.com/office/drawing/2014/main" id="{FFF46D67-7D4D-4D1C-AC09-B70680CF2437}"/>
              </a:ext>
            </a:extLst>
          </p:cNvPr>
          <p:cNvSpPr/>
          <p:nvPr/>
        </p:nvSpPr>
        <p:spPr>
          <a:xfrm flipH="1">
            <a:off x="3169687" y="2158825"/>
            <a:ext cx="1102355" cy="45719"/>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 xmlns:a16="http://schemas.microsoft.com/office/drawing/2014/main" id="{F3F2B432-A67D-4ED1-8717-5E6EDF213E34}"/>
              </a:ext>
            </a:extLst>
          </p:cNvPr>
          <p:cNvSpPr/>
          <p:nvPr/>
        </p:nvSpPr>
        <p:spPr>
          <a:xfrm flipH="1">
            <a:off x="2708116" y="3511436"/>
            <a:ext cx="1102355" cy="45719"/>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 xmlns:a16="http://schemas.microsoft.com/office/drawing/2014/main" id="{ACBF941D-59E6-414E-A59D-B84748145ECF}"/>
              </a:ext>
            </a:extLst>
          </p:cNvPr>
          <p:cNvSpPr/>
          <p:nvPr/>
        </p:nvSpPr>
        <p:spPr>
          <a:xfrm flipH="1">
            <a:off x="3232271" y="4792077"/>
            <a:ext cx="1102355" cy="45719"/>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 xmlns:a16="http://schemas.microsoft.com/office/drawing/2014/main" id="{CFD8DB0F-D3B2-4C2B-BDD0-ADCE485FE256}"/>
              </a:ext>
            </a:extLst>
          </p:cNvPr>
          <p:cNvSpPr/>
          <p:nvPr/>
        </p:nvSpPr>
        <p:spPr>
          <a:xfrm>
            <a:off x="7820033" y="2149791"/>
            <a:ext cx="1102355" cy="45719"/>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 xmlns:a16="http://schemas.microsoft.com/office/drawing/2014/main" id="{BDC44D86-C37F-43A9-ABA5-3154ED778DAB}"/>
              </a:ext>
            </a:extLst>
          </p:cNvPr>
          <p:cNvSpPr/>
          <p:nvPr/>
        </p:nvSpPr>
        <p:spPr>
          <a:xfrm>
            <a:off x="8355107" y="3512558"/>
            <a:ext cx="1102355" cy="45719"/>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 xmlns:a16="http://schemas.microsoft.com/office/drawing/2014/main" id="{62C7F504-FD9B-4D8E-8FB4-19580384AA31}"/>
              </a:ext>
            </a:extLst>
          </p:cNvPr>
          <p:cNvSpPr/>
          <p:nvPr/>
        </p:nvSpPr>
        <p:spPr>
          <a:xfrm>
            <a:off x="7855292" y="4788725"/>
            <a:ext cx="1102355" cy="45719"/>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a:extLst>
              <a:ext uri="{FF2B5EF4-FFF2-40B4-BE49-F238E27FC236}">
                <a16:creationId xmlns="" xmlns:a16="http://schemas.microsoft.com/office/drawing/2014/main" id="{39BD56F8-CAE9-41E4-A8D7-83AB77B0A1FC}"/>
              </a:ext>
            </a:extLst>
          </p:cNvPr>
          <p:cNvSpPr/>
          <p:nvPr/>
        </p:nvSpPr>
        <p:spPr>
          <a:xfrm>
            <a:off x="0" y="6131379"/>
            <a:ext cx="12192000" cy="795770"/>
          </a:xfrm>
          <a:prstGeom prst="rect">
            <a:avLst/>
          </a:prstGeom>
          <a:blipFill dpi="0" rotWithShape="1">
            <a:blip r:embed="rId9"/>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a:extLst>
              <a:ext uri="{FF2B5EF4-FFF2-40B4-BE49-F238E27FC236}">
                <a16:creationId xmlns="" xmlns:a16="http://schemas.microsoft.com/office/drawing/2014/main" id="{B1A9872B-0931-4183-9E0C-6EBF66125370}"/>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Tree>
    <p:extLst>
      <p:ext uri="{BB962C8B-B14F-4D97-AF65-F5344CB8AC3E}">
        <p14:creationId xmlns:p14="http://schemas.microsoft.com/office/powerpoint/2010/main" val="3182974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8" name="直接连接符 17">
            <a:extLst>
              <a:ext uri="{FF2B5EF4-FFF2-40B4-BE49-F238E27FC236}">
                <a16:creationId xmlns="" xmlns:a16="http://schemas.microsoft.com/office/drawing/2014/main" id="{575B1C26-E385-4898-BE76-EDE342911F06}"/>
              </a:ext>
            </a:extLst>
          </p:cNvPr>
          <p:cNvCxnSpPr/>
          <p:nvPr/>
        </p:nvCxnSpPr>
        <p:spPr>
          <a:xfrm>
            <a:off x="6080148" y="1532181"/>
            <a:ext cx="0" cy="687256"/>
          </a:xfrm>
          <a:prstGeom prst="line">
            <a:avLst/>
          </a:prstGeom>
          <a:ln>
            <a:solidFill>
              <a:srgbClr val="9E2824"/>
            </a:solidFill>
          </a:ln>
        </p:spPr>
        <p:style>
          <a:lnRef idx="1">
            <a:schemeClr val="dk1"/>
          </a:lnRef>
          <a:fillRef idx="0">
            <a:schemeClr val="dk1"/>
          </a:fillRef>
          <a:effectRef idx="0">
            <a:schemeClr val="dk1"/>
          </a:effectRef>
          <a:fontRef idx="minor">
            <a:schemeClr val="tx1"/>
          </a:fontRef>
        </p:style>
      </p:cxnSp>
      <p:grpSp>
        <p:nvGrpSpPr>
          <p:cNvPr id="22" name="组合 21">
            <a:extLst>
              <a:ext uri="{FF2B5EF4-FFF2-40B4-BE49-F238E27FC236}">
                <a16:creationId xmlns="" xmlns:a16="http://schemas.microsoft.com/office/drawing/2014/main" id="{7F600816-281E-43D3-B817-D58DD3633E8D}"/>
              </a:ext>
            </a:extLst>
          </p:cNvPr>
          <p:cNvGrpSpPr/>
          <p:nvPr/>
        </p:nvGrpSpPr>
        <p:grpSpPr>
          <a:xfrm>
            <a:off x="6007576" y="1438561"/>
            <a:ext cx="145143" cy="145143"/>
            <a:chOff x="4996798" y="-683362"/>
            <a:chExt cx="145143" cy="145143"/>
          </a:xfrm>
        </p:grpSpPr>
        <p:sp>
          <p:nvSpPr>
            <p:cNvPr id="19" name="椭圆 18">
              <a:extLst>
                <a:ext uri="{FF2B5EF4-FFF2-40B4-BE49-F238E27FC236}">
                  <a16:creationId xmlns="" xmlns:a16="http://schemas.microsoft.com/office/drawing/2014/main" id="{9D731A24-74A3-49E0-8FCE-CFDE3116C23E}"/>
                </a:ext>
              </a:extLst>
            </p:cNvPr>
            <p:cNvSpPr/>
            <p:nvPr/>
          </p:nvSpPr>
          <p:spPr>
            <a:xfrm>
              <a:off x="4996798" y="-683362"/>
              <a:ext cx="145143" cy="145143"/>
            </a:xfrm>
            <a:prstGeom prst="ellips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 xmlns:a16="http://schemas.microsoft.com/office/drawing/2014/main" id="{B2A9C2C8-3F63-4968-9D8E-212D5EAC5B6C}"/>
                </a:ext>
              </a:extLst>
            </p:cNvPr>
            <p:cNvSpPr/>
            <p:nvPr/>
          </p:nvSpPr>
          <p:spPr>
            <a:xfrm>
              <a:off x="5015819" y="-664341"/>
              <a:ext cx="107100" cy="1071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 xmlns:a16="http://schemas.microsoft.com/office/drawing/2014/main" id="{31991362-F9DA-4D36-9A96-EF2A5A10C6C7}"/>
                </a:ext>
              </a:extLst>
            </p:cNvPr>
            <p:cNvSpPr/>
            <p:nvPr/>
          </p:nvSpPr>
          <p:spPr>
            <a:xfrm>
              <a:off x="5028916" y="-651244"/>
              <a:ext cx="80906" cy="80906"/>
            </a:xfrm>
            <a:prstGeom prst="ellips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直接连接符 7">
            <a:extLst>
              <a:ext uri="{FF2B5EF4-FFF2-40B4-BE49-F238E27FC236}">
                <a16:creationId xmlns="" xmlns:a16="http://schemas.microsoft.com/office/drawing/2014/main" id="{DA723E24-5463-4EF5-89E2-01B44DE4B408}"/>
              </a:ext>
            </a:extLst>
          </p:cNvPr>
          <p:cNvCxnSpPr>
            <a:cxnSpLocks/>
          </p:cNvCxnSpPr>
          <p:nvPr/>
        </p:nvCxnSpPr>
        <p:spPr>
          <a:xfrm>
            <a:off x="2242976" y="4803706"/>
            <a:ext cx="857166" cy="752596"/>
          </a:xfrm>
          <a:prstGeom prst="line">
            <a:avLst/>
          </a:prstGeom>
          <a:ln>
            <a:solidFill>
              <a:srgbClr val="9E2824"/>
            </a:solidFill>
          </a:ln>
        </p:spPr>
        <p:style>
          <a:lnRef idx="1">
            <a:schemeClr val="dk1"/>
          </a:lnRef>
          <a:fillRef idx="0">
            <a:schemeClr val="dk1"/>
          </a:fillRef>
          <a:effectRef idx="0">
            <a:schemeClr val="dk1"/>
          </a:effectRef>
          <a:fontRef idx="minor">
            <a:schemeClr val="tx1"/>
          </a:fontRef>
        </p:style>
      </p:cxnSp>
      <p:grpSp>
        <p:nvGrpSpPr>
          <p:cNvPr id="43" name="组合 42">
            <a:extLst>
              <a:ext uri="{FF2B5EF4-FFF2-40B4-BE49-F238E27FC236}">
                <a16:creationId xmlns="" xmlns:a16="http://schemas.microsoft.com/office/drawing/2014/main" id="{F0917646-CE89-4C67-AFA3-FB24453099BC}"/>
              </a:ext>
            </a:extLst>
          </p:cNvPr>
          <p:cNvGrpSpPr/>
          <p:nvPr/>
        </p:nvGrpSpPr>
        <p:grpSpPr>
          <a:xfrm>
            <a:off x="2140667" y="4696423"/>
            <a:ext cx="145143" cy="145143"/>
            <a:chOff x="4996798" y="-683362"/>
            <a:chExt cx="145143" cy="145143"/>
          </a:xfrm>
        </p:grpSpPr>
        <p:sp>
          <p:nvSpPr>
            <p:cNvPr id="44" name="椭圆 43">
              <a:extLst>
                <a:ext uri="{FF2B5EF4-FFF2-40B4-BE49-F238E27FC236}">
                  <a16:creationId xmlns="" xmlns:a16="http://schemas.microsoft.com/office/drawing/2014/main" id="{902B8640-1465-40EB-BA27-B7E632129932}"/>
                </a:ext>
              </a:extLst>
            </p:cNvPr>
            <p:cNvSpPr/>
            <p:nvPr/>
          </p:nvSpPr>
          <p:spPr>
            <a:xfrm>
              <a:off x="4996798" y="-683362"/>
              <a:ext cx="145143" cy="145143"/>
            </a:xfrm>
            <a:prstGeom prst="ellips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 xmlns:a16="http://schemas.microsoft.com/office/drawing/2014/main" id="{58E83AE9-060E-4CBD-90AA-BD152C113327}"/>
                </a:ext>
              </a:extLst>
            </p:cNvPr>
            <p:cNvSpPr/>
            <p:nvPr/>
          </p:nvSpPr>
          <p:spPr>
            <a:xfrm>
              <a:off x="5015819" y="-664341"/>
              <a:ext cx="107100" cy="1071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 xmlns:a16="http://schemas.microsoft.com/office/drawing/2014/main" id="{60479CB9-FEA3-4B0C-9B42-0348A932547F}"/>
                </a:ext>
              </a:extLst>
            </p:cNvPr>
            <p:cNvSpPr/>
            <p:nvPr/>
          </p:nvSpPr>
          <p:spPr>
            <a:xfrm>
              <a:off x="5028916" y="-651244"/>
              <a:ext cx="80906" cy="80906"/>
            </a:xfrm>
            <a:prstGeom prst="ellips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a:extLst>
              <a:ext uri="{FF2B5EF4-FFF2-40B4-BE49-F238E27FC236}">
                <a16:creationId xmlns="" xmlns:a16="http://schemas.microsoft.com/office/drawing/2014/main" id="{A235305E-41BC-489F-85ED-A44D007C6339}"/>
              </a:ext>
            </a:extLst>
          </p:cNvPr>
          <p:cNvGrpSpPr/>
          <p:nvPr/>
        </p:nvGrpSpPr>
        <p:grpSpPr>
          <a:xfrm>
            <a:off x="500899" y="4327091"/>
            <a:ext cx="1872122" cy="1158486"/>
            <a:chOff x="432073" y="4845725"/>
            <a:chExt cx="1872122" cy="1158486"/>
          </a:xfrm>
        </p:grpSpPr>
        <p:cxnSp>
          <p:nvCxnSpPr>
            <p:cNvPr id="48" name="直接连接符 47">
              <a:extLst>
                <a:ext uri="{FF2B5EF4-FFF2-40B4-BE49-F238E27FC236}">
                  <a16:creationId xmlns="" xmlns:a16="http://schemas.microsoft.com/office/drawing/2014/main" id="{2C9248C7-CD91-403B-958B-33BD7B6EB7AA}"/>
                </a:ext>
              </a:extLst>
            </p:cNvPr>
            <p:cNvCxnSpPr>
              <a:cxnSpLocks/>
            </p:cNvCxnSpPr>
            <p:nvPr/>
          </p:nvCxnSpPr>
          <p:spPr>
            <a:xfrm>
              <a:off x="485775" y="5281847"/>
              <a:ext cx="1618184" cy="0"/>
            </a:xfrm>
            <a:prstGeom prst="line">
              <a:avLst/>
            </a:prstGeom>
            <a:ln w="9525">
              <a:solidFill>
                <a:srgbClr val="9E2824"/>
              </a:solidFill>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 xmlns:a16="http://schemas.microsoft.com/office/drawing/2014/main" id="{63C9E6EC-A6A1-4845-AF1A-C0F73D3DD602}"/>
                </a:ext>
              </a:extLst>
            </p:cNvPr>
            <p:cNvSpPr txBox="1"/>
            <p:nvPr/>
          </p:nvSpPr>
          <p:spPr>
            <a:xfrm>
              <a:off x="432073" y="5345954"/>
              <a:ext cx="1872122" cy="658257"/>
            </a:xfrm>
            <a:prstGeom prst="rect">
              <a:avLst/>
            </a:prstGeom>
            <a:noFill/>
          </p:spPr>
          <p:txBody>
            <a:bodyPr wrap="square" rtlCol="0">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添加详细文本描述建议</a:t>
              </a:r>
            </a:p>
          </p:txBody>
        </p:sp>
        <p:sp>
          <p:nvSpPr>
            <p:cNvPr id="53" name="矩形 52">
              <a:extLst>
                <a:ext uri="{FF2B5EF4-FFF2-40B4-BE49-F238E27FC236}">
                  <a16:creationId xmlns="" xmlns:a16="http://schemas.microsoft.com/office/drawing/2014/main" id="{89C40987-E63E-4D01-B42A-FCC38EA42200}"/>
                </a:ext>
              </a:extLst>
            </p:cNvPr>
            <p:cNvSpPr/>
            <p:nvPr/>
          </p:nvSpPr>
          <p:spPr>
            <a:xfrm>
              <a:off x="432073" y="4845725"/>
              <a:ext cx="1369142" cy="369332"/>
            </a:xfrm>
            <a:prstGeom prst="rect">
              <a:avLst/>
            </a:prstGeom>
          </p:spPr>
          <p:txBody>
            <a:bodyPr wrap="square">
              <a:spAutoFit/>
            </a:bodyPr>
            <a:lstStyle/>
            <a:p>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年</a:t>
              </a:r>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月</a:t>
              </a:r>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日</a:t>
              </a:r>
            </a:p>
          </p:txBody>
        </p:sp>
      </p:grpSp>
      <p:cxnSp>
        <p:nvCxnSpPr>
          <p:cNvPr id="9" name="直接连接符 8">
            <a:extLst>
              <a:ext uri="{FF2B5EF4-FFF2-40B4-BE49-F238E27FC236}">
                <a16:creationId xmlns="" xmlns:a16="http://schemas.microsoft.com/office/drawing/2014/main" id="{FFD4005A-7E63-4D11-8283-C4703CC2D1D5}"/>
              </a:ext>
            </a:extLst>
          </p:cNvPr>
          <p:cNvCxnSpPr/>
          <p:nvPr/>
        </p:nvCxnSpPr>
        <p:spPr>
          <a:xfrm>
            <a:off x="3462543" y="3520974"/>
            <a:ext cx="904875" cy="866775"/>
          </a:xfrm>
          <a:prstGeom prst="line">
            <a:avLst/>
          </a:prstGeom>
          <a:ln>
            <a:solidFill>
              <a:srgbClr val="9E2824"/>
            </a:solidFill>
          </a:ln>
        </p:spPr>
        <p:style>
          <a:lnRef idx="1">
            <a:schemeClr val="dk1"/>
          </a:lnRef>
          <a:fillRef idx="0">
            <a:schemeClr val="dk1"/>
          </a:fillRef>
          <a:effectRef idx="0">
            <a:schemeClr val="dk1"/>
          </a:effectRef>
          <a:fontRef idx="minor">
            <a:schemeClr val="tx1"/>
          </a:fontRef>
        </p:style>
      </p:cxnSp>
      <p:grpSp>
        <p:nvGrpSpPr>
          <p:cNvPr id="39" name="组合 38">
            <a:extLst>
              <a:ext uri="{FF2B5EF4-FFF2-40B4-BE49-F238E27FC236}">
                <a16:creationId xmlns="" xmlns:a16="http://schemas.microsoft.com/office/drawing/2014/main" id="{BF329F3E-30B4-47D2-941E-87C2CA630D98}"/>
              </a:ext>
            </a:extLst>
          </p:cNvPr>
          <p:cNvGrpSpPr/>
          <p:nvPr/>
        </p:nvGrpSpPr>
        <p:grpSpPr>
          <a:xfrm>
            <a:off x="3370949" y="3429380"/>
            <a:ext cx="145143" cy="145143"/>
            <a:chOff x="4996798" y="-683362"/>
            <a:chExt cx="145143" cy="145143"/>
          </a:xfrm>
        </p:grpSpPr>
        <p:sp>
          <p:nvSpPr>
            <p:cNvPr id="40" name="椭圆 39">
              <a:extLst>
                <a:ext uri="{FF2B5EF4-FFF2-40B4-BE49-F238E27FC236}">
                  <a16:creationId xmlns="" xmlns:a16="http://schemas.microsoft.com/office/drawing/2014/main" id="{6A1C118A-66E6-47AC-BDFB-B3392AC370DF}"/>
                </a:ext>
              </a:extLst>
            </p:cNvPr>
            <p:cNvSpPr/>
            <p:nvPr/>
          </p:nvSpPr>
          <p:spPr>
            <a:xfrm>
              <a:off x="4996798" y="-683362"/>
              <a:ext cx="145143" cy="145143"/>
            </a:xfrm>
            <a:prstGeom prst="ellips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 xmlns:a16="http://schemas.microsoft.com/office/drawing/2014/main" id="{EEDADC57-10F7-4CF2-AD02-4FAF0C2F17B5}"/>
                </a:ext>
              </a:extLst>
            </p:cNvPr>
            <p:cNvSpPr/>
            <p:nvPr/>
          </p:nvSpPr>
          <p:spPr>
            <a:xfrm>
              <a:off x="5015819" y="-664341"/>
              <a:ext cx="107100" cy="1071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 xmlns:a16="http://schemas.microsoft.com/office/drawing/2014/main" id="{84A0A0D9-C052-4DC5-907B-70BE5A193FAF}"/>
                </a:ext>
              </a:extLst>
            </p:cNvPr>
            <p:cNvSpPr/>
            <p:nvPr/>
          </p:nvSpPr>
          <p:spPr>
            <a:xfrm>
              <a:off x="5028916" y="-651244"/>
              <a:ext cx="80906" cy="80906"/>
            </a:xfrm>
            <a:prstGeom prst="ellips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 xmlns:a16="http://schemas.microsoft.com/office/drawing/2014/main" id="{42971B07-A2B3-476B-9847-6FB53491D012}"/>
              </a:ext>
            </a:extLst>
          </p:cNvPr>
          <p:cNvGrpSpPr/>
          <p:nvPr/>
        </p:nvGrpSpPr>
        <p:grpSpPr>
          <a:xfrm>
            <a:off x="1731000" y="3045739"/>
            <a:ext cx="1872122" cy="1158486"/>
            <a:chOff x="432073" y="4845725"/>
            <a:chExt cx="1872122" cy="1158486"/>
          </a:xfrm>
        </p:grpSpPr>
        <p:cxnSp>
          <p:nvCxnSpPr>
            <p:cNvPr id="56" name="直接连接符 55">
              <a:extLst>
                <a:ext uri="{FF2B5EF4-FFF2-40B4-BE49-F238E27FC236}">
                  <a16:creationId xmlns="" xmlns:a16="http://schemas.microsoft.com/office/drawing/2014/main" id="{23C5F8AC-3DB9-45F5-92A6-1B4ACFE25DA9}"/>
                </a:ext>
              </a:extLst>
            </p:cNvPr>
            <p:cNvCxnSpPr>
              <a:cxnSpLocks/>
            </p:cNvCxnSpPr>
            <p:nvPr/>
          </p:nvCxnSpPr>
          <p:spPr>
            <a:xfrm>
              <a:off x="485775" y="5281847"/>
              <a:ext cx="1618184" cy="0"/>
            </a:xfrm>
            <a:prstGeom prst="line">
              <a:avLst/>
            </a:prstGeom>
            <a:ln w="9525">
              <a:solidFill>
                <a:srgbClr val="9E2824"/>
              </a:solidFill>
            </a:ln>
          </p:spPr>
          <p:style>
            <a:lnRef idx="1">
              <a:schemeClr val="accent1"/>
            </a:lnRef>
            <a:fillRef idx="0">
              <a:schemeClr val="accent1"/>
            </a:fillRef>
            <a:effectRef idx="0">
              <a:schemeClr val="accent1"/>
            </a:effectRef>
            <a:fontRef idx="minor">
              <a:schemeClr val="tx1"/>
            </a:fontRef>
          </p:style>
        </p:cxnSp>
        <p:sp>
          <p:nvSpPr>
            <p:cNvPr id="57" name="文本框 56">
              <a:extLst>
                <a:ext uri="{FF2B5EF4-FFF2-40B4-BE49-F238E27FC236}">
                  <a16:creationId xmlns="" xmlns:a16="http://schemas.microsoft.com/office/drawing/2014/main" id="{112B9E51-620E-4B93-B126-65CBA543CCC7}"/>
                </a:ext>
              </a:extLst>
            </p:cNvPr>
            <p:cNvSpPr txBox="1"/>
            <p:nvPr/>
          </p:nvSpPr>
          <p:spPr>
            <a:xfrm>
              <a:off x="432073" y="5345954"/>
              <a:ext cx="1872122" cy="658257"/>
            </a:xfrm>
            <a:prstGeom prst="rect">
              <a:avLst/>
            </a:prstGeom>
            <a:noFill/>
          </p:spPr>
          <p:txBody>
            <a:bodyPr wrap="square" rtlCol="0">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添加详细文本描述建议</a:t>
              </a:r>
            </a:p>
          </p:txBody>
        </p:sp>
        <p:sp>
          <p:nvSpPr>
            <p:cNvPr id="58" name="矩形 57">
              <a:extLst>
                <a:ext uri="{FF2B5EF4-FFF2-40B4-BE49-F238E27FC236}">
                  <a16:creationId xmlns="" xmlns:a16="http://schemas.microsoft.com/office/drawing/2014/main" id="{C215161C-E396-45D0-B30A-48D730B938D3}"/>
                </a:ext>
              </a:extLst>
            </p:cNvPr>
            <p:cNvSpPr/>
            <p:nvPr/>
          </p:nvSpPr>
          <p:spPr>
            <a:xfrm>
              <a:off x="432073" y="4845725"/>
              <a:ext cx="1369142" cy="369332"/>
            </a:xfrm>
            <a:prstGeom prst="rect">
              <a:avLst/>
            </a:prstGeom>
          </p:spPr>
          <p:txBody>
            <a:bodyPr wrap="square">
              <a:spAutoFit/>
            </a:bodyPr>
            <a:lstStyle/>
            <a:p>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年</a:t>
              </a:r>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月</a:t>
              </a:r>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日</a:t>
              </a:r>
            </a:p>
          </p:txBody>
        </p:sp>
      </p:grpSp>
      <p:cxnSp>
        <p:nvCxnSpPr>
          <p:cNvPr id="10" name="直接连接符 9">
            <a:extLst>
              <a:ext uri="{FF2B5EF4-FFF2-40B4-BE49-F238E27FC236}">
                <a16:creationId xmlns="" xmlns:a16="http://schemas.microsoft.com/office/drawing/2014/main" id="{0F63BAE8-31BE-4C44-9AC5-6C02D2B67C82}"/>
              </a:ext>
            </a:extLst>
          </p:cNvPr>
          <p:cNvCxnSpPr/>
          <p:nvPr/>
        </p:nvCxnSpPr>
        <p:spPr>
          <a:xfrm>
            <a:off x="4659713" y="2243054"/>
            <a:ext cx="904875" cy="866775"/>
          </a:xfrm>
          <a:prstGeom prst="line">
            <a:avLst/>
          </a:prstGeom>
          <a:ln>
            <a:solidFill>
              <a:srgbClr val="9E2824"/>
            </a:solidFill>
          </a:ln>
        </p:spPr>
        <p:style>
          <a:lnRef idx="1">
            <a:schemeClr val="dk1"/>
          </a:lnRef>
          <a:fillRef idx="0">
            <a:schemeClr val="dk1"/>
          </a:fillRef>
          <a:effectRef idx="0">
            <a:schemeClr val="dk1"/>
          </a:effectRef>
          <a:fontRef idx="minor">
            <a:schemeClr val="tx1"/>
          </a:fontRef>
        </p:style>
      </p:cxnSp>
      <p:grpSp>
        <p:nvGrpSpPr>
          <p:cNvPr id="35" name="组合 34">
            <a:extLst>
              <a:ext uri="{FF2B5EF4-FFF2-40B4-BE49-F238E27FC236}">
                <a16:creationId xmlns="" xmlns:a16="http://schemas.microsoft.com/office/drawing/2014/main" id="{B39C18D6-6D22-4191-9AA4-81A866B0457E}"/>
              </a:ext>
            </a:extLst>
          </p:cNvPr>
          <p:cNvGrpSpPr/>
          <p:nvPr/>
        </p:nvGrpSpPr>
        <p:grpSpPr>
          <a:xfrm>
            <a:off x="4573783" y="2175864"/>
            <a:ext cx="145143" cy="145143"/>
            <a:chOff x="4996798" y="-683362"/>
            <a:chExt cx="145143" cy="145143"/>
          </a:xfrm>
        </p:grpSpPr>
        <p:sp>
          <p:nvSpPr>
            <p:cNvPr id="36" name="椭圆 35">
              <a:extLst>
                <a:ext uri="{FF2B5EF4-FFF2-40B4-BE49-F238E27FC236}">
                  <a16:creationId xmlns="" xmlns:a16="http://schemas.microsoft.com/office/drawing/2014/main" id="{72D3C25C-F663-4DC6-973F-A58311A11787}"/>
                </a:ext>
              </a:extLst>
            </p:cNvPr>
            <p:cNvSpPr/>
            <p:nvPr/>
          </p:nvSpPr>
          <p:spPr>
            <a:xfrm>
              <a:off x="4996798" y="-683362"/>
              <a:ext cx="145143" cy="145143"/>
            </a:xfrm>
            <a:prstGeom prst="ellips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 xmlns:a16="http://schemas.microsoft.com/office/drawing/2014/main" id="{45D194D9-948F-4143-A741-FD55CCA53F3B}"/>
                </a:ext>
              </a:extLst>
            </p:cNvPr>
            <p:cNvSpPr/>
            <p:nvPr/>
          </p:nvSpPr>
          <p:spPr>
            <a:xfrm>
              <a:off x="5015819" y="-664341"/>
              <a:ext cx="107100" cy="1071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 xmlns:a16="http://schemas.microsoft.com/office/drawing/2014/main" id="{482BF9B9-E3B5-454D-B0CA-BF8B7B908587}"/>
                </a:ext>
              </a:extLst>
            </p:cNvPr>
            <p:cNvSpPr/>
            <p:nvPr/>
          </p:nvSpPr>
          <p:spPr>
            <a:xfrm>
              <a:off x="5028916" y="-651244"/>
              <a:ext cx="80906" cy="80906"/>
            </a:xfrm>
            <a:prstGeom prst="ellips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 xmlns:a16="http://schemas.microsoft.com/office/drawing/2014/main" id="{A573C9B5-54FA-4D20-90CD-37E598995321}"/>
              </a:ext>
            </a:extLst>
          </p:cNvPr>
          <p:cNvGrpSpPr/>
          <p:nvPr/>
        </p:nvGrpSpPr>
        <p:grpSpPr>
          <a:xfrm>
            <a:off x="2925613" y="1804709"/>
            <a:ext cx="1872122" cy="1158486"/>
            <a:chOff x="432073" y="4845725"/>
            <a:chExt cx="1872122" cy="1158486"/>
          </a:xfrm>
        </p:grpSpPr>
        <p:cxnSp>
          <p:nvCxnSpPr>
            <p:cNvPr id="62" name="直接连接符 61">
              <a:extLst>
                <a:ext uri="{FF2B5EF4-FFF2-40B4-BE49-F238E27FC236}">
                  <a16:creationId xmlns="" xmlns:a16="http://schemas.microsoft.com/office/drawing/2014/main" id="{7DD24071-A0DA-42A0-8D8F-787A9D160ADF}"/>
                </a:ext>
              </a:extLst>
            </p:cNvPr>
            <p:cNvCxnSpPr>
              <a:cxnSpLocks/>
            </p:cNvCxnSpPr>
            <p:nvPr/>
          </p:nvCxnSpPr>
          <p:spPr>
            <a:xfrm>
              <a:off x="485775" y="5281847"/>
              <a:ext cx="1618184" cy="0"/>
            </a:xfrm>
            <a:prstGeom prst="line">
              <a:avLst/>
            </a:prstGeom>
            <a:ln w="9525">
              <a:solidFill>
                <a:srgbClr val="9E2824"/>
              </a:solidFill>
            </a:ln>
          </p:spPr>
          <p:style>
            <a:lnRef idx="1">
              <a:schemeClr val="accent1"/>
            </a:lnRef>
            <a:fillRef idx="0">
              <a:schemeClr val="accent1"/>
            </a:fillRef>
            <a:effectRef idx="0">
              <a:schemeClr val="accent1"/>
            </a:effectRef>
            <a:fontRef idx="minor">
              <a:schemeClr val="tx1"/>
            </a:fontRef>
          </p:style>
        </p:cxnSp>
        <p:sp>
          <p:nvSpPr>
            <p:cNvPr id="63" name="文本框 62">
              <a:extLst>
                <a:ext uri="{FF2B5EF4-FFF2-40B4-BE49-F238E27FC236}">
                  <a16:creationId xmlns="" xmlns:a16="http://schemas.microsoft.com/office/drawing/2014/main" id="{3109A3E6-8A14-47BA-976E-03270571F701}"/>
                </a:ext>
              </a:extLst>
            </p:cNvPr>
            <p:cNvSpPr txBox="1"/>
            <p:nvPr/>
          </p:nvSpPr>
          <p:spPr>
            <a:xfrm>
              <a:off x="432073" y="5345954"/>
              <a:ext cx="1872122" cy="658257"/>
            </a:xfrm>
            <a:prstGeom prst="rect">
              <a:avLst/>
            </a:prstGeom>
            <a:noFill/>
          </p:spPr>
          <p:txBody>
            <a:bodyPr wrap="square" rtlCol="0">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添加详细文本描述建议</a:t>
              </a:r>
            </a:p>
          </p:txBody>
        </p:sp>
        <p:sp>
          <p:nvSpPr>
            <p:cNvPr id="64" name="矩形 63">
              <a:extLst>
                <a:ext uri="{FF2B5EF4-FFF2-40B4-BE49-F238E27FC236}">
                  <a16:creationId xmlns="" xmlns:a16="http://schemas.microsoft.com/office/drawing/2014/main" id="{86B92219-D61C-4F69-80C2-5F5C3711DA16}"/>
                </a:ext>
              </a:extLst>
            </p:cNvPr>
            <p:cNvSpPr/>
            <p:nvPr/>
          </p:nvSpPr>
          <p:spPr>
            <a:xfrm>
              <a:off x="432073" y="4845725"/>
              <a:ext cx="1369142" cy="369332"/>
            </a:xfrm>
            <a:prstGeom prst="rect">
              <a:avLst/>
            </a:prstGeom>
          </p:spPr>
          <p:txBody>
            <a:bodyPr wrap="square">
              <a:spAutoFit/>
            </a:bodyPr>
            <a:lstStyle/>
            <a:p>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年</a:t>
              </a:r>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月</a:t>
              </a:r>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日</a:t>
              </a:r>
            </a:p>
          </p:txBody>
        </p:sp>
      </p:grpSp>
      <p:grpSp>
        <p:nvGrpSpPr>
          <p:cNvPr id="65" name="组合 64">
            <a:extLst>
              <a:ext uri="{FF2B5EF4-FFF2-40B4-BE49-F238E27FC236}">
                <a16:creationId xmlns="" xmlns:a16="http://schemas.microsoft.com/office/drawing/2014/main" id="{2FD179D4-A90A-4BFB-94A5-E2EC138F11C5}"/>
              </a:ext>
            </a:extLst>
          </p:cNvPr>
          <p:cNvGrpSpPr/>
          <p:nvPr/>
        </p:nvGrpSpPr>
        <p:grpSpPr>
          <a:xfrm>
            <a:off x="6080147" y="1061607"/>
            <a:ext cx="1872122" cy="1158486"/>
            <a:chOff x="432073" y="4845725"/>
            <a:chExt cx="1872122" cy="1158486"/>
          </a:xfrm>
        </p:grpSpPr>
        <p:cxnSp>
          <p:nvCxnSpPr>
            <p:cNvPr id="66" name="直接连接符 65">
              <a:extLst>
                <a:ext uri="{FF2B5EF4-FFF2-40B4-BE49-F238E27FC236}">
                  <a16:creationId xmlns="" xmlns:a16="http://schemas.microsoft.com/office/drawing/2014/main" id="{73E1EC0E-053C-45AC-830D-B1BE5DFB7AA3}"/>
                </a:ext>
              </a:extLst>
            </p:cNvPr>
            <p:cNvCxnSpPr>
              <a:cxnSpLocks/>
            </p:cNvCxnSpPr>
            <p:nvPr/>
          </p:nvCxnSpPr>
          <p:spPr>
            <a:xfrm>
              <a:off x="485775" y="5281847"/>
              <a:ext cx="1618184" cy="0"/>
            </a:xfrm>
            <a:prstGeom prst="line">
              <a:avLst/>
            </a:prstGeom>
            <a:ln w="9525">
              <a:solidFill>
                <a:srgbClr val="9E2824"/>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 xmlns:a16="http://schemas.microsoft.com/office/drawing/2014/main" id="{314052D0-F270-4756-AE97-969729315C98}"/>
                </a:ext>
              </a:extLst>
            </p:cNvPr>
            <p:cNvSpPr txBox="1"/>
            <p:nvPr/>
          </p:nvSpPr>
          <p:spPr>
            <a:xfrm>
              <a:off x="432073" y="5345954"/>
              <a:ext cx="1872122" cy="658257"/>
            </a:xfrm>
            <a:prstGeom prst="rect">
              <a:avLst/>
            </a:prstGeom>
            <a:noFill/>
          </p:spPr>
          <p:txBody>
            <a:bodyPr wrap="square" rtlCol="0">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添加详细文本描述建议</a:t>
              </a:r>
            </a:p>
          </p:txBody>
        </p:sp>
        <p:sp>
          <p:nvSpPr>
            <p:cNvPr id="68" name="矩形 67">
              <a:extLst>
                <a:ext uri="{FF2B5EF4-FFF2-40B4-BE49-F238E27FC236}">
                  <a16:creationId xmlns="" xmlns:a16="http://schemas.microsoft.com/office/drawing/2014/main" id="{ABF82B47-82CB-4DE8-9511-F39B305ED2E3}"/>
                </a:ext>
              </a:extLst>
            </p:cNvPr>
            <p:cNvSpPr/>
            <p:nvPr/>
          </p:nvSpPr>
          <p:spPr>
            <a:xfrm>
              <a:off x="432073" y="4845725"/>
              <a:ext cx="1369142" cy="369332"/>
            </a:xfrm>
            <a:prstGeom prst="rect">
              <a:avLst/>
            </a:prstGeom>
          </p:spPr>
          <p:txBody>
            <a:bodyPr wrap="square">
              <a:spAutoFit/>
            </a:bodyPr>
            <a:lstStyle/>
            <a:p>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年</a:t>
              </a:r>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月</a:t>
              </a:r>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日</a:t>
              </a:r>
            </a:p>
          </p:txBody>
        </p:sp>
      </p:grpSp>
      <p:pic>
        <p:nvPicPr>
          <p:cNvPr id="12" name="图片 11">
            <a:extLst>
              <a:ext uri="{FF2B5EF4-FFF2-40B4-BE49-F238E27FC236}">
                <a16:creationId xmlns="" xmlns:a16="http://schemas.microsoft.com/office/drawing/2014/main" id="{7AE3F4FA-4AFB-4DC7-937C-A23093322C1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502" y="926889"/>
            <a:ext cx="2567621" cy="2649010"/>
          </a:xfrm>
          <a:prstGeom prst="rect">
            <a:avLst/>
          </a:prstGeom>
        </p:spPr>
      </p:pic>
      <p:pic>
        <p:nvPicPr>
          <p:cNvPr id="170" name="图片 169">
            <a:extLst>
              <a:ext uri="{FF2B5EF4-FFF2-40B4-BE49-F238E27FC236}">
                <a16:creationId xmlns="" xmlns:a16="http://schemas.microsoft.com/office/drawing/2014/main" id="{1B389F67-A2E0-4833-B28A-08475E6D70C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361768" y="961421"/>
            <a:ext cx="2794586" cy="2732205"/>
          </a:xfrm>
          <a:prstGeom prst="rect">
            <a:avLst/>
          </a:prstGeom>
        </p:spPr>
      </p:pic>
      <p:sp>
        <p:nvSpPr>
          <p:cNvPr id="174" name="文本框 173">
            <a:extLst>
              <a:ext uri="{FF2B5EF4-FFF2-40B4-BE49-F238E27FC236}">
                <a16:creationId xmlns="" xmlns:a16="http://schemas.microsoft.com/office/drawing/2014/main" id="{3BC40262-CD91-43E9-BE78-7BFC9C2E80A7}"/>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 xmlns:a16="http://schemas.microsoft.com/office/drawing/2014/main" id="{51F263FD-7343-4660-A70D-6037CCAD12E4}"/>
              </a:ext>
            </a:extLst>
          </p:cNvPr>
          <p:cNvGrpSpPr/>
          <p:nvPr/>
        </p:nvGrpSpPr>
        <p:grpSpPr>
          <a:xfrm flipH="1">
            <a:off x="6630030" y="1844712"/>
            <a:ext cx="5063689" cy="3751593"/>
            <a:chOff x="653299" y="1957109"/>
            <a:chExt cx="5063689" cy="3751593"/>
          </a:xfrm>
        </p:grpSpPr>
        <p:cxnSp>
          <p:nvCxnSpPr>
            <p:cNvPr id="79" name="直接连接符 78">
              <a:extLst>
                <a:ext uri="{FF2B5EF4-FFF2-40B4-BE49-F238E27FC236}">
                  <a16:creationId xmlns="" xmlns:a16="http://schemas.microsoft.com/office/drawing/2014/main" id="{1C5D36CC-73BA-45DF-B956-2B2D93ACB52C}"/>
                </a:ext>
              </a:extLst>
            </p:cNvPr>
            <p:cNvCxnSpPr>
              <a:cxnSpLocks/>
            </p:cNvCxnSpPr>
            <p:nvPr/>
          </p:nvCxnSpPr>
          <p:spPr>
            <a:xfrm>
              <a:off x="2395375" y="4956106"/>
              <a:ext cx="736340" cy="752596"/>
            </a:xfrm>
            <a:prstGeom prst="line">
              <a:avLst/>
            </a:prstGeom>
            <a:ln>
              <a:solidFill>
                <a:srgbClr val="9E2824"/>
              </a:solidFill>
            </a:ln>
          </p:spPr>
          <p:style>
            <a:lnRef idx="1">
              <a:schemeClr val="dk1"/>
            </a:lnRef>
            <a:fillRef idx="0">
              <a:schemeClr val="dk1"/>
            </a:fillRef>
            <a:effectRef idx="0">
              <a:schemeClr val="dk1"/>
            </a:effectRef>
            <a:fontRef idx="minor">
              <a:schemeClr val="tx1"/>
            </a:fontRef>
          </p:style>
        </p:cxnSp>
        <p:grpSp>
          <p:nvGrpSpPr>
            <p:cNvPr id="80" name="组合 79">
              <a:extLst>
                <a:ext uri="{FF2B5EF4-FFF2-40B4-BE49-F238E27FC236}">
                  <a16:creationId xmlns="" xmlns:a16="http://schemas.microsoft.com/office/drawing/2014/main" id="{D7DDEA94-CF9E-4851-95E3-CC370B1F3295}"/>
                </a:ext>
              </a:extLst>
            </p:cNvPr>
            <p:cNvGrpSpPr/>
            <p:nvPr/>
          </p:nvGrpSpPr>
          <p:grpSpPr>
            <a:xfrm>
              <a:off x="2293067" y="4848823"/>
              <a:ext cx="145143" cy="145143"/>
              <a:chOff x="4996798" y="-683362"/>
              <a:chExt cx="145143" cy="145143"/>
            </a:xfrm>
          </p:grpSpPr>
          <p:sp>
            <p:nvSpPr>
              <p:cNvPr id="81" name="椭圆 80">
                <a:extLst>
                  <a:ext uri="{FF2B5EF4-FFF2-40B4-BE49-F238E27FC236}">
                    <a16:creationId xmlns="" xmlns:a16="http://schemas.microsoft.com/office/drawing/2014/main" id="{E7325EC9-653E-43F7-9087-984FA5B116EF}"/>
                  </a:ext>
                </a:extLst>
              </p:cNvPr>
              <p:cNvSpPr/>
              <p:nvPr/>
            </p:nvSpPr>
            <p:spPr>
              <a:xfrm>
                <a:off x="4996798" y="-683362"/>
                <a:ext cx="145143" cy="145143"/>
              </a:xfrm>
              <a:prstGeom prst="ellips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 xmlns:a16="http://schemas.microsoft.com/office/drawing/2014/main" id="{BB6CFCC5-D7ED-4D5E-ADCC-C44EC1F546A0}"/>
                  </a:ext>
                </a:extLst>
              </p:cNvPr>
              <p:cNvSpPr/>
              <p:nvPr/>
            </p:nvSpPr>
            <p:spPr>
              <a:xfrm>
                <a:off x="5015819" y="-664341"/>
                <a:ext cx="107100" cy="1071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 xmlns:a16="http://schemas.microsoft.com/office/drawing/2014/main" id="{B5E0C95C-C54D-4634-B675-03AD0E0F7FF3}"/>
                  </a:ext>
                </a:extLst>
              </p:cNvPr>
              <p:cNvSpPr/>
              <p:nvPr/>
            </p:nvSpPr>
            <p:spPr>
              <a:xfrm>
                <a:off x="5028916" y="-651244"/>
                <a:ext cx="80906" cy="80906"/>
              </a:xfrm>
              <a:prstGeom prst="ellips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a:extLst>
                <a:ext uri="{FF2B5EF4-FFF2-40B4-BE49-F238E27FC236}">
                  <a16:creationId xmlns="" xmlns:a16="http://schemas.microsoft.com/office/drawing/2014/main" id="{39AC3004-D5D9-4F7E-8305-6241637C45B6}"/>
                </a:ext>
              </a:extLst>
            </p:cNvPr>
            <p:cNvGrpSpPr/>
            <p:nvPr/>
          </p:nvGrpSpPr>
          <p:grpSpPr>
            <a:xfrm>
              <a:off x="653299" y="4479491"/>
              <a:ext cx="1872122" cy="1158486"/>
              <a:chOff x="432073" y="4845725"/>
              <a:chExt cx="1872122" cy="1158486"/>
            </a:xfrm>
          </p:grpSpPr>
          <p:cxnSp>
            <p:nvCxnSpPr>
              <p:cNvPr id="119" name="直接连接符 118">
                <a:extLst>
                  <a:ext uri="{FF2B5EF4-FFF2-40B4-BE49-F238E27FC236}">
                    <a16:creationId xmlns="" xmlns:a16="http://schemas.microsoft.com/office/drawing/2014/main" id="{A6CB6FA0-A51F-49C3-A1DF-3D70A3F0B81F}"/>
                  </a:ext>
                </a:extLst>
              </p:cNvPr>
              <p:cNvCxnSpPr>
                <a:cxnSpLocks/>
              </p:cNvCxnSpPr>
              <p:nvPr/>
            </p:nvCxnSpPr>
            <p:spPr>
              <a:xfrm>
                <a:off x="485775" y="5281847"/>
                <a:ext cx="1618184" cy="0"/>
              </a:xfrm>
              <a:prstGeom prst="line">
                <a:avLst/>
              </a:prstGeom>
              <a:ln w="9525">
                <a:solidFill>
                  <a:srgbClr val="9E2824"/>
                </a:solidFill>
              </a:ln>
            </p:spPr>
            <p:style>
              <a:lnRef idx="1">
                <a:schemeClr val="accent1"/>
              </a:lnRef>
              <a:fillRef idx="0">
                <a:schemeClr val="accent1"/>
              </a:fillRef>
              <a:effectRef idx="0">
                <a:schemeClr val="accent1"/>
              </a:effectRef>
              <a:fontRef idx="minor">
                <a:schemeClr val="tx1"/>
              </a:fontRef>
            </p:style>
          </p:cxnSp>
          <p:sp>
            <p:nvSpPr>
              <p:cNvPr id="120" name="文本框 119">
                <a:extLst>
                  <a:ext uri="{FF2B5EF4-FFF2-40B4-BE49-F238E27FC236}">
                    <a16:creationId xmlns="" xmlns:a16="http://schemas.microsoft.com/office/drawing/2014/main" id="{A816D91E-72BA-4340-BBFC-42C333254959}"/>
                  </a:ext>
                </a:extLst>
              </p:cNvPr>
              <p:cNvSpPr txBox="1"/>
              <p:nvPr/>
            </p:nvSpPr>
            <p:spPr>
              <a:xfrm>
                <a:off x="432073" y="5345954"/>
                <a:ext cx="1872122" cy="658257"/>
              </a:xfrm>
              <a:prstGeom prst="rect">
                <a:avLst/>
              </a:prstGeom>
              <a:noFill/>
            </p:spPr>
            <p:txBody>
              <a:bodyPr wrap="square" rtlCol="0">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添加详细文本描述建议</a:t>
                </a:r>
              </a:p>
            </p:txBody>
          </p:sp>
          <p:sp>
            <p:nvSpPr>
              <p:cNvPr id="121" name="矩形 120">
                <a:extLst>
                  <a:ext uri="{FF2B5EF4-FFF2-40B4-BE49-F238E27FC236}">
                    <a16:creationId xmlns="" xmlns:a16="http://schemas.microsoft.com/office/drawing/2014/main" id="{DB98D34F-5E18-4A66-A11E-FC580B9DC482}"/>
                  </a:ext>
                </a:extLst>
              </p:cNvPr>
              <p:cNvSpPr/>
              <p:nvPr/>
            </p:nvSpPr>
            <p:spPr>
              <a:xfrm>
                <a:off x="432073" y="4845725"/>
                <a:ext cx="1369142" cy="369332"/>
              </a:xfrm>
              <a:prstGeom prst="rect">
                <a:avLst/>
              </a:prstGeom>
            </p:spPr>
            <p:txBody>
              <a:bodyPr wrap="square">
                <a:spAutoFit/>
              </a:bodyPr>
              <a:lstStyle/>
              <a:p>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年</a:t>
                </a:r>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月</a:t>
                </a:r>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日</a:t>
                </a:r>
              </a:p>
            </p:txBody>
          </p:sp>
        </p:grpSp>
        <p:cxnSp>
          <p:nvCxnSpPr>
            <p:cNvPr id="122" name="直接连接符 121">
              <a:extLst>
                <a:ext uri="{FF2B5EF4-FFF2-40B4-BE49-F238E27FC236}">
                  <a16:creationId xmlns="" xmlns:a16="http://schemas.microsoft.com/office/drawing/2014/main" id="{18C6E74C-DD34-4703-953A-B9BDD367C183}"/>
                </a:ext>
              </a:extLst>
            </p:cNvPr>
            <p:cNvCxnSpPr/>
            <p:nvPr/>
          </p:nvCxnSpPr>
          <p:spPr>
            <a:xfrm>
              <a:off x="3614943" y="3673374"/>
              <a:ext cx="904875" cy="866775"/>
            </a:xfrm>
            <a:prstGeom prst="line">
              <a:avLst/>
            </a:prstGeom>
            <a:ln>
              <a:solidFill>
                <a:srgbClr val="9E2824"/>
              </a:solidFill>
            </a:ln>
          </p:spPr>
          <p:style>
            <a:lnRef idx="1">
              <a:schemeClr val="dk1"/>
            </a:lnRef>
            <a:fillRef idx="0">
              <a:schemeClr val="dk1"/>
            </a:fillRef>
            <a:effectRef idx="0">
              <a:schemeClr val="dk1"/>
            </a:effectRef>
            <a:fontRef idx="minor">
              <a:schemeClr val="tx1"/>
            </a:fontRef>
          </p:style>
        </p:cxnSp>
        <p:grpSp>
          <p:nvGrpSpPr>
            <p:cNvPr id="123" name="组合 122">
              <a:extLst>
                <a:ext uri="{FF2B5EF4-FFF2-40B4-BE49-F238E27FC236}">
                  <a16:creationId xmlns="" xmlns:a16="http://schemas.microsoft.com/office/drawing/2014/main" id="{1626FC6B-DE1B-4958-A820-28D0BF92D7D6}"/>
                </a:ext>
              </a:extLst>
            </p:cNvPr>
            <p:cNvGrpSpPr/>
            <p:nvPr/>
          </p:nvGrpSpPr>
          <p:grpSpPr>
            <a:xfrm>
              <a:off x="3523349" y="3581780"/>
              <a:ext cx="145143" cy="145143"/>
              <a:chOff x="4996798" y="-683362"/>
              <a:chExt cx="145143" cy="145143"/>
            </a:xfrm>
          </p:grpSpPr>
          <p:sp>
            <p:nvSpPr>
              <p:cNvPr id="124" name="椭圆 123">
                <a:extLst>
                  <a:ext uri="{FF2B5EF4-FFF2-40B4-BE49-F238E27FC236}">
                    <a16:creationId xmlns="" xmlns:a16="http://schemas.microsoft.com/office/drawing/2014/main" id="{44D453F1-B112-47B0-ACB5-0BCADC3B4921}"/>
                  </a:ext>
                </a:extLst>
              </p:cNvPr>
              <p:cNvSpPr/>
              <p:nvPr/>
            </p:nvSpPr>
            <p:spPr>
              <a:xfrm>
                <a:off x="4996798" y="-683362"/>
                <a:ext cx="145143" cy="145143"/>
              </a:xfrm>
              <a:prstGeom prst="ellips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 xmlns:a16="http://schemas.microsoft.com/office/drawing/2014/main" id="{75909FD5-BF39-4715-8572-69C66CD4727C}"/>
                  </a:ext>
                </a:extLst>
              </p:cNvPr>
              <p:cNvSpPr/>
              <p:nvPr/>
            </p:nvSpPr>
            <p:spPr>
              <a:xfrm>
                <a:off x="5015819" y="-664341"/>
                <a:ext cx="107100" cy="1071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 xmlns:a16="http://schemas.microsoft.com/office/drawing/2014/main" id="{2D5431AB-AE11-4544-B8B5-F041B40E35E0}"/>
                  </a:ext>
                </a:extLst>
              </p:cNvPr>
              <p:cNvSpPr/>
              <p:nvPr/>
            </p:nvSpPr>
            <p:spPr>
              <a:xfrm>
                <a:off x="5028916" y="-651244"/>
                <a:ext cx="80906" cy="80906"/>
              </a:xfrm>
              <a:prstGeom prst="ellips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7" name="组合 126">
              <a:extLst>
                <a:ext uri="{FF2B5EF4-FFF2-40B4-BE49-F238E27FC236}">
                  <a16:creationId xmlns="" xmlns:a16="http://schemas.microsoft.com/office/drawing/2014/main" id="{1E21DA18-39A8-41F1-A69D-D76B40CE67C1}"/>
                </a:ext>
              </a:extLst>
            </p:cNvPr>
            <p:cNvGrpSpPr/>
            <p:nvPr/>
          </p:nvGrpSpPr>
          <p:grpSpPr>
            <a:xfrm>
              <a:off x="1883400" y="3198139"/>
              <a:ext cx="1872122" cy="1158486"/>
              <a:chOff x="432073" y="4845725"/>
              <a:chExt cx="1872122" cy="1158486"/>
            </a:xfrm>
          </p:grpSpPr>
          <p:cxnSp>
            <p:nvCxnSpPr>
              <p:cNvPr id="128" name="直接连接符 127">
                <a:extLst>
                  <a:ext uri="{FF2B5EF4-FFF2-40B4-BE49-F238E27FC236}">
                    <a16:creationId xmlns="" xmlns:a16="http://schemas.microsoft.com/office/drawing/2014/main" id="{A87FF675-0C9F-4F16-8A2B-CC270EC6F9F1}"/>
                  </a:ext>
                </a:extLst>
              </p:cNvPr>
              <p:cNvCxnSpPr>
                <a:cxnSpLocks/>
              </p:cNvCxnSpPr>
              <p:nvPr/>
            </p:nvCxnSpPr>
            <p:spPr>
              <a:xfrm>
                <a:off x="485775" y="5281847"/>
                <a:ext cx="1618184" cy="0"/>
              </a:xfrm>
              <a:prstGeom prst="line">
                <a:avLst/>
              </a:prstGeom>
              <a:ln w="9525">
                <a:solidFill>
                  <a:srgbClr val="9E2824"/>
                </a:solidFill>
              </a:ln>
            </p:spPr>
            <p:style>
              <a:lnRef idx="1">
                <a:schemeClr val="accent1"/>
              </a:lnRef>
              <a:fillRef idx="0">
                <a:schemeClr val="accent1"/>
              </a:fillRef>
              <a:effectRef idx="0">
                <a:schemeClr val="accent1"/>
              </a:effectRef>
              <a:fontRef idx="minor">
                <a:schemeClr val="tx1"/>
              </a:fontRef>
            </p:style>
          </p:cxnSp>
          <p:sp>
            <p:nvSpPr>
              <p:cNvPr id="129" name="文本框 128">
                <a:extLst>
                  <a:ext uri="{FF2B5EF4-FFF2-40B4-BE49-F238E27FC236}">
                    <a16:creationId xmlns="" xmlns:a16="http://schemas.microsoft.com/office/drawing/2014/main" id="{BDACB924-5256-4EBD-9F9A-DE6A41EBA35D}"/>
                  </a:ext>
                </a:extLst>
              </p:cNvPr>
              <p:cNvSpPr txBox="1"/>
              <p:nvPr/>
            </p:nvSpPr>
            <p:spPr>
              <a:xfrm>
                <a:off x="432073" y="5345954"/>
                <a:ext cx="1872122" cy="658257"/>
              </a:xfrm>
              <a:prstGeom prst="rect">
                <a:avLst/>
              </a:prstGeom>
              <a:noFill/>
            </p:spPr>
            <p:txBody>
              <a:bodyPr wrap="square" rtlCol="0">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添加详细文本描述建议</a:t>
                </a:r>
              </a:p>
            </p:txBody>
          </p:sp>
          <p:sp>
            <p:nvSpPr>
              <p:cNvPr id="130" name="矩形 129">
                <a:extLst>
                  <a:ext uri="{FF2B5EF4-FFF2-40B4-BE49-F238E27FC236}">
                    <a16:creationId xmlns="" xmlns:a16="http://schemas.microsoft.com/office/drawing/2014/main" id="{28F86F75-5ECB-4BC3-BC83-2BB5E1353909}"/>
                  </a:ext>
                </a:extLst>
              </p:cNvPr>
              <p:cNvSpPr/>
              <p:nvPr/>
            </p:nvSpPr>
            <p:spPr>
              <a:xfrm>
                <a:off x="432073" y="4845725"/>
                <a:ext cx="1369142" cy="369332"/>
              </a:xfrm>
              <a:prstGeom prst="rect">
                <a:avLst/>
              </a:prstGeom>
            </p:spPr>
            <p:txBody>
              <a:bodyPr wrap="square">
                <a:spAutoFit/>
              </a:bodyPr>
              <a:lstStyle/>
              <a:p>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年</a:t>
                </a:r>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月</a:t>
                </a:r>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日</a:t>
                </a:r>
              </a:p>
            </p:txBody>
          </p:sp>
        </p:grpSp>
        <p:cxnSp>
          <p:nvCxnSpPr>
            <p:cNvPr id="131" name="直接连接符 130">
              <a:extLst>
                <a:ext uri="{FF2B5EF4-FFF2-40B4-BE49-F238E27FC236}">
                  <a16:creationId xmlns="" xmlns:a16="http://schemas.microsoft.com/office/drawing/2014/main" id="{A600B110-68FF-498D-872A-1BC5A3BE2FB9}"/>
                </a:ext>
              </a:extLst>
            </p:cNvPr>
            <p:cNvCxnSpPr/>
            <p:nvPr/>
          </p:nvCxnSpPr>
          <p:spPr>
            <a:xfrm>
              <a:off x="4812113" y="2395454"/>
              <a:ext cx="904875" cy="866775"/>
            </a:xfrm>
            <a:prstGeom prst="line">
              <a:avLst/>
            </a:prstGeom>
            <a:ln>
              <a:solidFill>
                <a:srgbClr val="9E2824"/>
              </a:solidFill>
            </a:ln>
          </p:spPr>
          <p:style>
            <a:lnRef idx="1">
              <a:schemeClr val="dk1"/>
            </a:lnRef>
            <a:fillRef idx="0">
              <a:schemeClr val="dk1"/>
            </a:fillRef>
            <a:effectRef idx="0">
              <a:schemeClr val="dk1"/>
            </a:effectRef>
            <a:fontRef idx="minor">
              <a:schemeClr val="tx1"/>
            </a:fontRef>
          </p:style>
        </p:cxnSp>
        <p:grpSp>
          <p:nvGrpSpPr>
            <p:cNvPr id="132" name="组合 131">
              <a:extLst>
                <a:ext uri="{FF2B5EF4-FFF2-40B4-BE49-F238E27FC236}">
                  <a16:creationId xmlns="" xmlns:a16="http://schemas.microsoft.com/office/drawing/2014/main" id="{886CA751-7C5B-46CE-8167-6E8DD4666C8E}"/>
                </a:ext>
              </a:extLst>
            </p:cNvPr>
            <p:cNvGrpSpPr/>
            <p:nvPr/>
          </p:nvGrpSpPr>
          <p:grpSpPr>
            <a:xfrm>
              <a:off x="4726183" y="2328264"/>
              <a:ext cx="145143" cy="145143"/>
              <a:chOff x="4996798" y="-683362"/>
              <a:chExt cx="145143" cy="145143"/>
            </a:xfrm>
          </p:grpSpPr>
          <p:sp>
            <p:nvSpPr>
              <p:cNvPr id="133" name="椭圆 132">
                <a:extLst>
                  <a:ext uri="{FF2B5EF4-FFF2-40B4-BE49-F238E27FC236}">
                    <a16:creationId xmlns="" xmlns:a16="http://schemas.microsoft.com/office/drawing/2014/main" id="{927E95BF-FD11-4A34-8DB9-E49AB19746B1}"/>
                  </a:ext>
                </a:extLst>
              </p:cNvPr>
              <p:cNvSpPr/>
              <p:nvPr/>
            </p:nvSpPr>
            <p:spPr>
              <a:xfrm>
                <a:off x="4996798" y="-683362"/>
                <a:ext cx="145143" cy="145143"/>
              </a:xfrm>
              <a:prstGeom prst="ellips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 xmlns:a16="http://schemas.microsoft.com/office/drawing/2014/main" id="{7DA978B0-F8C8-4CED-87C4-04B24E9564E0}"/>
                  </a:ext>
                </a:extLst>
              </p:cNvPr>
              <p:cNvSpPr/>
              <p:nvPr/>
            </p:nvSpPr>
            <p:spPr>
              <a:xfrm>
                <a:off x="5015819" y="-664341"/>
                <a:ext cx="107100" cy="1071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 xmlns:a16="http://schemas.microsoft.com/office/drawing/2014/main" id="{4B99B663-CD99-414E-B4DE-488384B17D2A}"/>
                  </a:ext>
                </a:extLst>
              </p:cNvPr>
              <p:cNvSpPr/>
              <p:nvPr/>
            </p:nvSpPr>
            <p:spPr>
              <a:xfrm>
                <a:off x="5028916" y="-651244"/>
                <a:ext cx="80906" cy="80906"/>
              </a:xfrm>
              <a:prstGeom prst="ellipse">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6" name="组合 135">
              <a:extLst>
                <a:ext uri="{FF2B5EF4-FFF2-40B4-BE49-F238E27FC236}">
                  <a16:creationId xmlns="" xmlns:a16="http://schemas.microsoft.com/office/drawing/2014/main" id="{97F9D2EB-2F90-4588-8226-3BA68AE90D27}"/>
                </a:ext>
              </a:extLst>
            </p:cNvPr>
            <p:cNvGrpSpPr/>
            <p:nvPr/>
          </p:nvGrpSpPr>
          <p:grpSpPr>
            <a:xfrm>
              <a:off x="3078013" y="1957109"/>
              <a:ext cx="1872122" cy="1158486"/>
              <a:chOff x="432073" y="4845725"/>
              <a:chExt cx="1872122" cy="1158486"/>
            </a:xfrm>
          </p:grpSpPr>
          <p:cxnSp>
            <p:nvCxnSpPr>
              <p:cNvPr id="137" name="直接连接符 136">
                <a:extLst>
                  <a:ext uri="{FF2B5EF4-FFF2-40B4-BE49-F238E27FC236}">
                    <a16:creationId xmlns="" xmlns:a16="http://schemas.microsoft.com/office/drawing/2014/main" id="{148BF4EA-2ECD-4914-9371-41CF1BCA4A7F}"/>
                  </a:ext>
                </a:extLst>
              </p:cNvPr>
              <p:cNvCxnSpPr>
                <a:cxnSpLocks/>
              </p:cNvCxnSpPr>
              <p:nvPr/>
            </p:nvCxnSpPr>
            <p:spPr>
              <a:xfrm>
                <a:off x="485775" y="5281847"/>
                <a:ext cx="1618184" cy="0"/>
              </a:xfrm>
              <a:prstGeom prst="line">
                <a:avLst/>
              </a:prstGeom>
              <a:ln w="9525">
                <a:solidFill>
                  <a:srgbClr val="9E2824"/>
                </a:solidFill>
              </a:ln>
            </p:spPr>
            <p:style>
              <a:lnRef idx="1">
                <a:schemeClr val="accent1"/>
              </a:lnRef>
              <a:fillRef idx="0">
                <a:schemeClr val="accent1"/>
              </a:fillRef>
              <a:effectRef idx="0">
                <a:schemeClr val="accent1"/>
              </a:effectRef>
              <a:fontRef idx="minor">
                <a:schemeClr val="tx1"/>
              </a:fontRef>
            </p:style>
          </p:cxnSp>
          <p:sp>
            <p:nvSpPr>
              <p:cNvPr id="138" name="文本框 137">
                <a:extLst>
                  <a:ext uri="{FF2B5EF4-FFF2-40B4-BE49-F238E27FC236}">
                    <a16:creationId xmlns="" xmlns:a16="http://schemas.microsoft.com/office/drawing/2014/main" id="{0DD0BCEF-D3C5-4CBD-9043-53ACFB5E29FA}"/>
                  </a:ext>
                </a:extLst>
              </p:cNvPr>
              <p:cNvSpPr txBox="1"/>
              <p:nvPr/>
            </p:nvSpPr>
            <p:spPr>
              <a:xfrm>
                <a:off x="432073" y="5345954"/>
                <a:ext cx="1872122" cy="658257"/>
              </a:xfrm>
              <a:prstGeom prst="rect">
                <a:avLst/>
              </a:prstGeom>
              <a:noFill/>
            </p:spPr>
            <p:txBody>
              <a:bodyPr wrap="square" rtlCol="0">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添加详细文本描述建议</a:t>
                </a:r>
              </a:p>
            </p:txBody>
          </p:sp>
          <p:sp>
            <p:nvSpPr>
              <p:cNvPr id="139" name="矩形 138">
                <a:extLst>
                  <a:ext uri="{FF2B5EF4-FFF2-40B4-BE49-F238E27FC236}">
                    <a16:creationId xmlns="" xmlns:a16="http://schemas.microsoft.com/office/drawing/2014/main" id="{A82D1C7F-B2A9-4185-851F-4476F4560F29}"/>
                  </a:ext>
                </a:extLst>
              </p:cNvPr>
              <p:cNvSpPr/>
              <p:nvPr/>
            </p:nvSpPr>
            <p:spPr>
              <a:xfrm>
                <a:off x="432073" y="4845725"/>
                <a:ext cx="1369142" cy="369332"/>
              </a:xfrm>
              <a:prstGeom prst="rect">
                <a:avLst/>
              </a:prstGeom>
            </p:spPr>
            <p:txBody>
              <a:bodyPr wrap="square">
                <a:spAutoFit/>
              </a:bodyPr>
              <a:lstStyle/>
              <a:p>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年</a:t>
                </a:r>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月</a:t>
                </a:r>
                <a:r>
                  <a:rPr lang="en-US" altLang="zh-CN" b="1" dirty="0">
                    <a:solidFill>
                      <a:srgbClr val="9E2824"/>
                    </a:solidFill>
                    <a:latin typeface="微软雅黑" panose="020B0503020204020204" pitchFamily="34" charset="-122"/>
                    <a:ea typeface="微软雅黑" panose="020B0503020204020204" pitchFamily="34" charset="-122"/>
                  </a:rPr>
                  <a:t>X</a:t>
                </a:r>
                <a:r>
                  <a:rPr lang="zh-CN" altLang="en-US" b="1" dirty="0">
                    <a:solidFill>
                      <a:srgbClr val="9E2824"/>
                    </a:solidFill>
                    <a:latin typeface="微软雅黑" panose="020B0503020204020204" pitchFamily="34" charset="-122"/>
                    <a:ea typeface="微软雅黑" panose="020B0503020204020204" pitchFamily="34" charset="-122"/>
                  </a:rPr>
                  <a:t>日</a:t>
                </a:r>
              </a:p>
            </p:txBody>
          </p:sp>
        </p:grpSp>
      </p:grpSp>
      <p:pic>
        <p:nvPicPr>
          <p:cNvPr id="4" name="图片 3" descr="图片包含 建筑, 钟表, 户外, 塔&#10;&#10;描述已自动生成">
            <a:extLst>
              <a:ext uri="{FF2B5EF4-FFF2-40B4-BE49-F238E27FC236}">
                <a16:creationId xmlns="" xmlns:a16="http://schemas.microsoft.com/office/drawing/2014/main" id="{DBF42FC3-D6DB-4212-9FC8-8C9E7883CDD3}"/>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backgroundRemoval t="0" b="100000" l="1359" r="100000">
                        <a14:foregroundMark x1="21291" y1="86552" x2="15402" y2="93832"/>
                        <a14:foregroundMark x1="15402" y1="93832" x2="19989" y2="99949"/>
                        <a14:foregroundMark x1="56767" y1="93883" x2="34598" y2="99949"/>
                        <a14:foregroundMark x1="56795" y1="93883" x2="75340" y2="99949"/>
                      </a14:backgroundRemoval>
                    </a14:imgEffect>
                  </a14:imgLayer>
                </a14:imgProps>
              </a:ext>
              <a:ext uri="{28A0092B-C50C-407E-A947-70E740481C1C}">
                <a14:useLocalDpi xmlns:a14="http://schemas.microsoft.com/office/drawing/2010/main"/>
              </a:ext>
            </a:extLst>
          </a:blip>
          <a:srcRect/>
          <a:stretch/>
        </p:blipFill>
        <p:spPr>
          <a:xfrm>
            <a:off x="2090567" y="1930686"/>
            <a:ext cx="8165534" cy="4203413"/>
          </a:xfrm>
          <a:prstGeom prst="rect">
            <a:avLst/>
          </a:prstGeom>
        </p:spPr>
      </p:pic>
    </p:spTree>
    <p:extLst>
      <p:ext uri="{BB962C8B-B14F-4D97-AF65-F5344CB8AC3E}">
        <p14:creationId xmlns:p14="http://schemas.microsoft.com/office/powerpoint/2010/main" val="2863542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B414762F-AFFF-4EA9-B577-FA73F05B1D42}"/>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43" name="ïṧḷïdè">
            <a:extLst>
              <a:ext uri="{FF2B5EF4-FFF2-40B4-BE49-F238E27FC236}">
                <a16:creationId xmlns="" xmlns:a16="http://schemas.microsoft.com/office/drawing/2014/main" id="{9B722B7B-77BF-47AA-99A0-F5FC9733D3EC}"/>
              </a:ext>
            </a:extLst>
          </p:cNvPr>
          <p:cNvSpPr/>
          <p:nvPr/>
        </p:nvSpPr>
        <p:spPr bwMode="auto">
          <a:xfrm>
            <a:off x="670834" y="3255647"/>
            <a:ext cx="2178000" cy="530336"/>
          </a:xfrm>
          <a:custGeom>
            <a:avLst/>
            <a:gdLst>
              <a:gd name="T0" fmla="*/ 2399507 w 21600"/>
              <a:gd name="T1" fmla="*/ 600869 h 21600"/>
              <a:gd name="T2" fmla="*/ 2399507 w 21600"/>
              <a:gd name="T3" fmla="*/ 600869 h 21600"/>
              <a:gd name="T4" fmla="*/ 2399507 w 21600"/>
              <a:gd name="T5" fmla="*/ 600869 h 21600"/>
              <a:gd name="T6" fmla="*/ 2399507 w 21600"/>
              <a:gd name="T7" fmla="*/ 6008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blipFill>
            <a:blip r:embed="rId3"/>
            <a:tile tx="0" ty="0" sx="100000" sy="100000" flip="none" algn="tl"/>
          </a:blipFill>
          <a:ln>
            <a:noFill/>
          </a:ln>
          <a:effectLst>
            <a:innerShdw blurRad="63500" dist="50800" dir="13500000">
              <a:prstClr val="black">
                <a:alpha val="50000"/>
              </a:prstClr>
            </a:innerShdw>
          </a:effectLst>
        </p:spPr>
        <p:txBody>
          <a:bodyPr anchor="ctr"/>
          <a:lstStyle/>
          <a:p>
            <a:pPr algn="ctr"/>
            <a:r>
              <a:rPr lang="en-US" altLang="zh-CN" b="1" dirty="0">
                <a:solidFill>
                  <a:schemeClr val="bg1"/>
                </a:solidFill>
              </a:rPr>
              <a:t>2016</a:t>
            </a:r>
            <a:endParaRPr b="1" dirty="0">
              <a:solidFill>
                <a:schemeClr val="bg1"/>
              </a:solidFill>
            </a:endParaRPr>
          </a:p>
        </p:txBody>
      </p:sp>
      <p:sp>
        <p:nvSpPr>
          <p:cNvPr id="44" name="iṣļïḑé">
            <a:extLst>
              <a:ext uri="{FF2B5EF4-FFF2-40B4-BE49-F238E27FC236}">
                <a16:creationId xmlns="" xmlns:a16="http://schemas.microsoft.com/office/drawing/2014/main" id="{2ECA3C43-4E5D-4121-9298-F5BF6C8E901B}"/>
              </a:ext>
            </a:extLst>
          </p:cNvPr>
          <p:cNvSpPr/>
          <p:nvPr/>
        </p:nvSpPr>
        <p:spPr bwMode="auto">
          <a:xfrm>
            <a:off x="2844383" y="3255647"/>
            <a:ext cx="2178000" cy="530336"/>
          </a:xfrm>
          <a:custGeom>
            <a:avLst/>
            <a:gdLst>
              <a:gd name="T0" fmla="*/ 2398713 w 21600"/>
              <a:gd name="T1" fmla="*/ 600869 h 21600"/>
              <a:gd name="T2" fmla="*/ 2398713 w 21600"/>
              <a:gd name="T3" fmla="*/ 600869 h 21600"/>
              <a:gd name="T4" fmla="*/ 2398713 w 21600"/>
              <a:gd name="T5" fmla="*/ 600869 h 21600"/>
              <a:gd name="T6" fmla="*/ 2398713 w 21600"/>
              <a:gd name="T7" fmla="*/ 6008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blipFill>
            <a:blip r:embed="rId4" cstate="email">
              <a:extLst>
                <a:ext uri="{28A0092B-C50C-407E-A947-70E740481C1C}">
                  <a14:useLocalDpi xmlns:a14="http://schemas.microsoft.com/office/drawing/2010/main"/>
                </a:ext>
              </a:extLst>
            </a:blip>
            <a:tile tx="-184150" ty="-95250" sx="100000" sy="97000" flip="none" algn="tl"/>
          </a:blipFill>
          <a:ln>
            <a:noFill/>
          </a:ln>
          <a:effectLst>
            <a:outerShdw blurRad="50800" dist="38100" dir="2700000" algn="tl" rotWithShape="0">
              <a:prstClr val="black">
                <a:alpha val="40000"/>
              </a:prstClr>
            </a:outerShdw>
          </a:effectLst>
        </p:spPr>
        <p:txBody>
          <a:bodyPr anchor="ctr"/>
          <a:lstStyle/>
          <a:p>
            <a:pPr algn="ctr"/>
            <a:r>
              <a:rPr lang="en-US" altLang="zh-CN" b="1" dirty="0">
                <a:solidFill>
                  <a:schemeClr val="bg1"/>
                </a:solidFill>
              </a:rPr>
              <a:t>2017</a:t>
            </a:r>
            <a:endParaRPr b="1" dirty="0">
              <a:solidFill>
                <a:schemeClr val="bg1"/>
              </a:solidFill>
            </a:endParaRPr>
          </a:p>
        </p:txBody>
      </p:sp>
      <p:sp>
        <p:nvSpPr>
          <p:cNvPr id="45" name="îṡ1iḓè">
            <a:extLst>
              <a:ext uri="{FF2B5EF4-FFF2-40B4-BE49-F238E27FC236}">
                <a16:creationId xmlns="" xmlns:a16="http://schemas.microsoft.com/office/drawing/2014/main" id="{777D7968-2B81-46CE-83A6-C690F01CA8C6}"/>
              </a:ext>
            </a:extLst>
          </p:cNvPr>
          <p:cNvSpPr/>
          <p:nvPr/>
        </p:nvSpPr>
        <p:spPr bwMode="auto">
          <a:xfrm>
            <a:off x="5018393" y="3255647"/>
            <a:ext cx="2178000" cy="530336"/>
          </a:xfrm>
          <a:custGeom>
            <a:avLst/>
            <a:gdLst>
              <a:gd name="T0" fmla="*/ 2398713 w 21600"/>
              <a:gd name="T1" fmla="*/ 600869 h 21600"/>
              <a:gd name="T2" fmla="*/ 2398713 w 21600"/>
              <a:gd name="T3" fmla="*/ 600869 h 21600"/>
              <a:gd name="T4" fmla="*/ 2398713 w 21600"/>
              <a:gd name="T5" fmla="*/ 600869 h 21600"/>
              <a:gd name="T6" fmla="*/ 2398713 w 21600"/>
              <a:gd name="T7" fmla="*/ 6008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blipFill>
            <a:blip r:embed="rId3"/>
            <a:tile tx="0" ty="0" sx="100000" sy="100000" flip="none" algn="tl"/>
          </a:blipFill>
          <a:ln>
            <a:noFill/>
          </a:ln>
          <a:effectLst>
            <a:innerShdw blurRad="63500" dist="50800" dir="13500000">
              <a:prstClr val="black">
                <a:alpha val="50000"/>
              </a:prstClr>
            </a:innerShdw>
          </a:effectLst>
        </p:spPr>
        <p:txBody>
          <a:bodyPr anchor="ctr"/>
          <a:lstStyle/>
          <a:p>
            <a:pPr algn="ctr"/>
            <a:r>
              <a:rPr lang="en-US" altLang="zh-CN" b="1" dirty="0">
                <a:solidFill>
                  <a:schemeClr val="bg1"/>
                </a:solidFill>
              </a:rPr>
              <a:t>2018</a:t>
            </a:r>
            <a:endParaRPr b="1" dirty="0">
              <a:solidFill>
                <a:schemeClr val="bg1"/>
              </a:solidFill>
            </a:endParaRPr>
          </a:p>
        </p:txBody>
      </p:sp>
      <p:sp>
        <p:nvSpPr>
          <p:cNvPr id="46" name="íŝļiďé">
            <a:extLst>
              <a:ext uri="{FF2B5EF4-FFF2-40B4-BE49-F238E27FC236}">
                <a16:creationId xmlns="" xmlns:a16="http://schemas.microsoft.com/office/drawing/2014/main" id="{08A7438D-D7AA-49B8-B834-2EC398BAC578}"/>
              </a:ext>
            </a:extLst>
          </p:cNvPr>
          <p:cNvSpPr/>
          <p:nvPr/>
        </p:nvSpPr>
        <p:spPr bwMode="auto">
          <a:xfrm>
            <a:off x="7178950" y="3255647"/>
            <a:ext cx="2178000" cy="530336"/>
          </a:xfrm>
          <a:custGeom>
            <a:avLst/>
            <a:gdLst>
              <a:gd name="T0" fmla="*/ 2399506 w 21600"/>
              <a:gd name="T1" fmla="*/ 600869 h 21600"/>
              <a:gd name="T2" fmla="*/ 2399506 w 21600"/>
              <a:gd name="T3" fmla="*/ 600869 h 21600"/>
              <a:gd name="T4" fmla="*/ 2399506 w 21600"/>
              <a:gd name="T5" fmla="*/ 600869 h 21600"/>
              <a:gd name="T6" fmla="*/ 2399506 w 21600"/>
              <a:gd name="T7" fmla="*/ 6008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blipFill>
            <a:blip r:embed="rId4" cstate="email">
              <a:extLst>
                <a:ext uri="{28A0092B-C50C-407E-A947-70E740481C1C}">
                  <a14:useLocalDpi xmlns:a14="http://schemas.microsoft.com/office/drawing/2010/main"/>
                </a:ext>
              </a:extLst>
            </a:blip>
            <a:tile tx="-184150" ty="-95250" sx="100000" sy="97000" flip="none" algn="tl"/>
          </a:blipFill>
          <a:ln>
            <a:noFill/>
          </a:ln>
          <a:effectLst>
            <a:outerShdw blurRad="50800" dist="38100" dir="2700000" algn="tl" rotWithShape="0">
              <a:prstClr val="black">
                <a:alpha val="40000"/>
              </a:prstClr>
            </a:outerShdw>
          </a:effectLst>
        </p:spPr>
        <p:txBody>
          <a:bodyPr anchor="ctr"/>
          <a:lstStyle/>
          <a:p>
            <a:pPr algn="ctr"/>
            <a:r>
              <a:rPr lang="en-US" altLang="zh-CN" b="1" dirty="0">
                <a:solidFill>
                  <a:schemeClr val="bg1"/>
                </a:solidFill>
              </a:rPr>
              <a:t>2019</a:t>
            </a:r>
            <a:endParaRPr b="1" dirty="0">
              <a:solidFill>
                <a:schemeClr val="bg1"/>
              </a:solidFill>
            </a:endParaRPr>
          </a:p>
        </p:txBody>
      </p:sp>
      <p:sp>
        <p:nvSpPr>
          <p:cNvPr id="47" name="ïṩlíḑê">
            <a:extLst>
              <a:ext uri="{FF2B5EF4-FFF2-40B4-BE49-F238E27FC236}">
                <a16:creationId xmlns="" xmlns:a16="http://schemas.microsoft.com/office/drawing/2014/main" id="{9D8F82D1-59E1-41F6-8780-4FB5D2671099}"/>
              </a:ext>
            </a:extLst>
          </p:cNvPr>
          <p:cNvSpPr/>
          <p:nvPr/>
        </p:nvSpPr>
        <p:spPr bwMode="auto">
          <a:xfrm rot="5400000">
            <a:off x="2835190" y="3455748"/>
            <a:ext cx="148522" cy="130134"/>
          </a:xfrm>
          <a:custGeom>
            <a:avLst/>
            <a:gdLst>
              <a:gd name="T0" fmla="*/ 168275 w 21600"/>
              <a:gd name="T1" fmla="*/ 115094 h 21600"/>
              <a:gd name="T2" fmla="*/ 168275 w 21600"/>
              <a:gd name="T3" fmla="*/ 115094 h 21600"/>
              <a:gd name="T4" fmla="*/ 168275 w 21600"/>
              <a:gd name="T5" fmla="*/ 115094 h 21600"/>
              <a:gd name="T6" fmla="*/ 168275 w 21600"/>
              <a:gd name="T7" fmla="*/ 1150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600"/>
                </a:lnTo>
                <a:lnTo>
                  <a:pt x="0" y="21600"/>
                </a:lnTo>
                <a:lnTo>
                  <a:pt x="10800" y="0"/>
                </a:lnTo>
                <a:close/>
              </a:path>
            </a:pathLst>
          </a:custGeom>
          <a:blipFill>
            <a:blip r:embed="rId3"/>
            <a:tile tx="0" ty="0" sx="100000" sy="100000" flip="none" algn="tl"/>
          </a:blipFill>
          <a:ln>
            <a:noFill/>
          </a:ln>
          <a:effectLst>
            <a:innerShdw blurRad="63500" dist="50800" dir="13500000">
              <a:prstClr val="black">
                <a:alpha val="50000"/>
              </a:prstClr>
            </a:innerShdw>
          </a:effectLst>
        </p:spPr>
        <p:txBody>
          <a:bodyPr anchor="ctr"/>
          <a:lstStyle/>
          <a:p>
            <a:pPr algn="ctr"/>
            <a:endParaRPr/>
          </a:p>
        </p:txBody>
      </p:sp>
      <p:sp>
        <p:nvSpPr>
          <p:cNvPr id="48" name="iSḷïḍe">
            <a:extLst>
              <a:ext uri="{FF2B5EF4-FFF2-40B4-BE49-F238E27FC236}">
                <a16:creationId xmlns="" xmlns:a16="http://schemas.microsoft.com/office/drawing/2014/main" id="{61DB4C54-F267-4A5D-9AB5-9CD4160CC95A}"/>
              </a:ext>
            </a:extLst>
          </p:cNvPr>
          <p:cNvSpPr/>
          <p:nvPr/>
        </p:nvSpPr>
        <p:spPr bwMode="auto">
          <a:xfrm rot="5400000">
            <a:off x="5009199" y="3455748"/>
            <a:ext cx="148522" cy="130134"/>
          </a:xfrm>
          <a:custGeom>
            <a:avLst/>
            <a:gdLst>
              <a:gd name="T0" fmla="*/ 168275 w 21600"/>
              <a:gd name="T1" fmla="*/ 115094 h 21600"/>
              <a:gd name="T2" fmla="*/ 168275 w 21600"/>
              <a:gd name="T3" fmla="*/ 115094 h 21600"/>
              <a:gd name="T4" fmla="*/ 168275 w 21600"/>
              <a:gd name="T5" fmla="*/ 115094 h 21600"/>
              <a:gd name="T6" fmla="*/ 168275 w 21600"/>
              <a:gd name="T7" fmla="*/ 1150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600"/>
                </a:lnTo>
                <a:lnTo>
                  <a:pt x="0" y="21600"/>
                </a:lnTo>
                <a:lnTo>
                  <a:pt x="10800" y="0"/>
                </a:lnTo>
                <a:close/>
              </a:path>
            </a:pathLst>
          </a:custGeom>
          <a:blipFill>
            <a:blip r:embed="rId4" cstate="email">
              <a:extLst>
                <a:ext uri="{28A0092B-C50C-407E-A947-70E740481C1C}">
                  <a14:useLocalDpi xmlns:a14="http://schemas.microsoft.com/office/drawing/2010/main"/>
                </a:ext>
              </a:extLst>
            </a:blip>
            <a:tile tx="-184150" ty="-95250" sx="100000" sy="97000" flip="none" algn="tl"/>
          </a:blipFill>
          <a:ln>
            <a:noFill/>
          </a:ln>
          <a:effectLst>
            <a:outerShdw blurRad="50800" dist="38100" dir="2700000" algn="tl" rotWithShape="0">
              <a:prstClr val="black">
                <a:alpha val="40000"/>
              </a:prstClr>
            </a:outerShdw>
          </a:effectLst>
        </p:spPr>
        <p:txBody>
          <a:bodyPr anchor="ctr"/>
          <a:lstStyle/>
          <a:p>
            <a:pPr algn="ctr"/>
            <a:endParaRPr/>
          </a:p>
        </p:txBody>
      </p:sp>
      <p:sp>
        <p:nvSpPr>
          <p:cNvPr id="49" name="isļide">
            <a:extLst>
              <a:ext uri="{FF2B5EF4-FFF2-40B4-BE49-F238E27FC236}">
                <a16:creationId xmlns="" xmlns:a16="http://schemas.microsoft.com/office/drawing/2014/main" id="{E0827DDA-CFBB-4DE8-B637-1397147014C3}"/>
              </a:ext>
            </a:extLst>
          </p:cNvPr>
          <p:cNvSpPr/>
          <p:nvPr/>
        </p:nvSpPr>
        <p:spPr bwMode="auto">
          <a:xfrm rot="5400000">
            <a:off x="7169757" y="3455748"/>
            <a:ext cx="148522" cy="130135"/>
          </a:xfrm>
          <a:custGeom>
            <a:avLst/>
            <a:gdLst>
              <a:gd name="T0" fmla="*/ 168275 w 21600"/>
              <a:gd name="T1" fmla="*/ 115094 h 21600"/>
              <a:gd name="T2" fmla="*/ 168275 w 21600"/>
              <a:gd name="T3" fmla="*/ 115094 h 21600"/>
              <a:gd name="T4" fmla="*/ 168275 w 21600"/>
              <a:gd name="T5" fmla="*/ 115094 h 21600"/>
              <a:gd name="T6" fmla="*/ 168275 w 21600"/>
              <a:gd name="T7" fmla="*/ 1150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600"/>
                </a:lnTo>
                <a:lnTo>
                  <a:pt x="0" y="21600"/>
                </a:lnTo>
                <a:lnTo>
                  <a:pt x="10800" y="0"/>
                </a:lnTo>
                <a:close/>
              </a:path>
            </a:pathLst>
          </a:custGeom>
          <a:blipFill>
            <a:blip r:embed="rId3"/>
            <a:tile tx="0" ty="0" sx="100000" sy="100000" flip="none" algn="tl"/>
          </a:blipFill>
          <a:ln>
            <a:noFill/>
          </a:ln>
          <a:effectLst>
            <a:innerShdw blurRad="63500" dist="50800" dir="13500000">
              <a:prstClr val="black">
                <a:alpha val="50000"/>
              </a:prstClr>
            </a:innerShdw>
          </a:effectLst>
        </p:spPr>
        <p:txBody>
          <a:bodyPr anchor="ctr"/>
          <a:lstStyle/>
          <a:p>
            <a:pPr algn="ctr"/>
            <a:endParaRPr/>
          </a:p>
        </p:txBody>
      </p:sp>
      <p:sp>
        <p:nvSpPr>
          <p:cNvPr id="50" name="ïṣḻîḋé">
            <a:extLst>
              <a:ext uri="{FF2B5EF4-FFF2-40B4-BE49-F238E27FC236}">
                <a16:creationId xmlns="" xmlns:a16="http://schemas.microsoft.com/office/drawing/2014/main" id="{41A01BC6-59E7-43F9-9CC2-5F63148A4216}"/>
              </a:ext>
            </a:extLst>
          </p:cNvPr>
          <p:cNvSpPr/>
          <p:nvPr/>
        </p:nvSpPr>
        <p:spPr bwMode="auto">
          <a:xfrm>
            <a:off x="9352960" y="3255647"/>
            <a:ext cx="2178000" cy="530336"/>
          </a:xfrm>
          <a:custGeom>
            <a:avLst/>
            <a:gdLst>
              <a:gd name="T0" fmla="*/ 2398713 w 21600"/>
              <a:gd name="T1" fmla="*/ 600869 h 21600"/>
              <a:gd name="T2" fmla="*/ 2398713 w 21600"/>
              <a:gd name="T3" fmla="*/ 600869 h 21600"/>
              <a:gd name="T4" fmla="*/ 2398713 w 21600"/>
              <a:gd name="T5" fmla="*/ 600869 h 21600"/>
              <a:gd name="T6" fmla="*/ 2398713 w 21600"/>
              <a:gd name="T7" fmla="*/ 6008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blipFill>
            <a:blip r:embed="rId3"/>
            <a:tile tx="0" ty="0" sx="100000" sy="100000" flip="none" algn="tl"/>
          </a:blipFill>
          <a:ln>
            <a:noFill/>
          </a:ln>
          <a:effectLst>
            <a:innerShdw blurRad="63500" dist="50800" dir="13500000">
              <a:prstClr val="black">
                <a:alpha val="50000"/>
              </a:prstClr>
            </a:innerShdw>
          </a:effectLst>
        </p:spPr>
        <p:txBody>
          <a:bodyPr anchor="ctr"/>
          <a:lstStyle/>
          <a:p>
            <a:pPr algn="ctr"/>
            <a:r>
              <a:rPr lang="en-US" altLang="zh-CN" b="1" dirty="0">
                <a:solidFill>
                  <a:schemeClr val="bg1"/>
                </a:solidFill>
              </a:rPr>
              <a:t>2020</a:t>
            </a:r>
            <a:endParaRPr b="1" dirty="0">
              <a:solidFill>
                <a:schemeClr val="bg1"/>
              </a:solidFill>
            </a:endParaRPr>
          </a:p>
        </p:txBody>
      </p:sp>
      <p:sp>
        <p:nvSpPr>
          <p:cNvPr id="51" name="îşľiḓê">
            <a:extLst>
              <a:ext uri="{FF2B5EF4-FFF2-40B4-BE49-F238E27FC236}">
                <a16:creationId xmlns="" xmlns:a16="http://schemas.microsoft.com/office/drawing/2014/main" id="{3A976A5D-3C0E-47C8-A67E-F38CD2FA37AE}"/>
              </a:ext>
            </a:extLst>
          </p:cNvPr>
          <p:cNvSpPr/>
          <p:nvPr/>
        </p:nvSpPr>
        <p:spPr bwMode="auto">
          <a:xfrm rot="5400000">
            <a:off x="9343766" y="3455748"/>
            <a:ext cx="148522" cy="130134"/>
          </a:xfrm>
          <a:custGeom>
            <a:avLst/>
            <a:gdLst>
              <a:gd name="T0" fmla="*/ 168275 w 21600"/>
              <a:gd name="T1" fmla="*/ 115094 h 21600"/>
              <a:gd name="T2" fmla="*/ 168275 w 21600"/>
              <a:gd name="T3" fmla="*/ 115094 h 21600"/>
              <a:gd name="T4" fmla="*/ 168275 w 21600"/>
              <a:gd name="T5" fmla="*/ 115094 h 21600"/>
              <a:gd name="T6" fmla="*/ 168275 w 21600"/>
              <a:gd name="T7" fmla="*/ 1150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21600"/>
                </a:lnTo>
                <a:lnTo>
                  <a:pt x="0" y="21600"/>
                </a:lnTo>
                <a:lnTo>
                  <a:pt x="10800" y="0"/>
                </a:lnTo>
                <a:close/>
              </a:path>
            </a:pathLst>
          </a:custGeom>
          <a:blipFill>
            <a:blip r:embed="rId4" cstate="email">
              <a:extLst>
                <a:ext uri="{28A0092B-C50C-407E-A947-70E740481C1C}">
                  <a14:useLocalDpi xmlns:a14="http://schemas.microsoft.com/office/drawing/2010/main"/>
                </a:ext>
              </a:extLst>
            </a:blip>
            <a:tile tx="-184150" ty="-95250" sx="100000" sy="97000" flip="none" algn="tl"/>
          </a:blipFill>
          <a:ln>
            <a:noFill/>
          </a:ln>
          <a:effectLst>
            <a:outerShdw blurRad="50800" dist="38100" dir="2700000" algn="tl" rotWithShape="0">
              <a:prstClr val="black">
                <a:alpha val="40000"/>
              </a:prstClr>
            </a:outerShdw>
          </a:effectLst>
        </p:spPr>
        <p:txBody>
          <a:bodyPr anchor="ctr"/>
          <a:lstStyle/>
          <a:p>
            <a:pPr algn="ctr"/>
            <a:endParaRPr/>
          </a:p>
        </p:txBody>
      </p:sp>
      <p:sp>
        <p:nvSpPr>
          <p:cNvPr id="53" name="iŝ1ïḓé">
            <a:extLst>
              <a:ext uri="{FF2B5EF4-FFF2-40B4-BE49-F238E27FC236}">
                <a16:creationId xmlns="" xmlns:a16="http://schemas.microsoft.com/office/drawing/2014/main" id="{D59B8238-359D-456B-894F-29AB27F75EB7}"/>
              </a:ext>
            </a:extLst>
          </p:cNvPr>
          <p:cNvSpPr txBox="1"/>
          <p:nvPr/>
        </p:nvSpPr>
        <p:spPr bwMode="auto">
          <a:xfrm>
            <a:off x="699658" y="3971005"/>
            <a:ext cx="217800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r>
              <a:rPr lang="zh-CN" altLang="en-US" sz="2000" kern="0" dirty="0">
                <a:solidFill>
                  <a:srgbClr val="9E2824"/>
                </a:solidFill>
                <a:latin typeface="微软雅黑" panose="020B0503020204020204" pitchFamily="34" charset="-122"/>
                <a:ea typeface="微软雅黑" panose="020B0503020204020204" pitchFamily="34" charset="-122"/>
              </a:rPr>
              <a:t>单击添加标题</a:t>
            </a:r>
          </a:p>
        </p:txBody>
      </p:sp>
      <p:sp>
        <p:nvSpPr>
          <p:cNvPr id="55" name="矩形 54">
            <a:extLst>
              <a:ext uri="{FF2B5EF4-FFF2-40B4-BE49-F238E27FC236}">
                <a16:creationId xmlns="" xmlns:a16="http://schemas.microsoft.com/office/drawing/2014/main" id="{5E02600F-83BD-4B21-A1B8-C2B9DE746EC6}"/>
              </a:ext>
            </a:extLst>
          </p:cNvPr>
          <p:cNvSpPr/>
          <p:nvPr/>
        </p:nvSpPr>
        <p:spPr>
          <a:xfrm>
            <a:off x="660400" y="4449200"/>
            <a:ext cx="2217258" cy="953723"/>
          </a:xfrm>
          <a:prstGeom prst="rect">
            <a:avLst/>
          </a:prstGeom>
        </p:spPr>
        <p:txBody>
          <a:bodyPr wrap="square">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a:t>
            </a:r>
          </a:p>
        </p:txBody>
      </p:sp>
      <p:cxnSp>
        <p:nvCxnSpPr>
          <p:cNvPr id="6" name="直接连接符 5">
            <a:extLst>
              <a:ext uri="{FF2B5EF4-FFF2-40B4-BE49-F238E27FC236}">
                <a16:creationId xmlns="" xmlns:a16="http://schemas.microsoft.com/office/drawing/2014/main" id="{78667FB9-9162-4D0A-B00F-27622F091F69}"/>
              </a:ext>
            </a:extLst>
          </p:cNvPr>
          <p:cNvCxnSpPr/>
          <p:nvPr/>
        </p:nvCxnSpPr>
        <p:spPr>
          <a:xfrm>
            <a:off x="893538" y="4383885"/>
            <a:ext cx="1821542"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sp>
        <p:nvSpPr>
          <p:cNvPr id="56" name="iŝ1ïḓé">
            <a:extLst>
              <a:ext uri="{FF2B5EF4-FFF2-40B4-BE49-F238E27FC236}">
                <a16:creationId xmlns="" xmlns:a16="http://schemas.microsoft.com/office/drawing/2014/main" id="{88C81658-DDAE-4195-B964-71F9A2956BF2}"/>
              </a:ext>
            </a:extLst>
          </p:cNvPr>
          <p:cNvSpPr txBox="1"/>
          <p:nvPr/>
        </p:nvSpPr>
        <p:spPr bwMode="auto">
          <a:xfrm>
            <a:off x="5076042" y="3971005"/>
            <a:ext cx="217800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r>
              <a:rPr lang="zh-CN" altLang="en-US" sz="2000" kern="0" dirty="0">
                <a:solidFill>
                  <a:srgbClr val="9E2824"/>
                </a:solidFill>
                <a:latin typeface="微软雅黑" panose="020B0503020204020204" pitchFamily="34" charset="-122"/>
                <a:ea typeface="微软雅黑" panose="020B0503020204020204" pitchFamily="34" charset="-122"/>
              </a:rPr>
              <a:t>单击添加标题</a:t>
            </a:r>
          </a:p>
        </p:txBody>
      </p:sp>
      <p:sp>
        <p:nvSpPr>
          <p:cNvPr id="57" name="矩形 56">
            <a:extLst>
              <a:ext uri="{FF2B5EF4-FFF2-40B4-BE49-F238E27FC236}">
                <a16:creationId xmlns="" xmlns:a16="http://schemas.microsoft.com/office/drawing/2014/main" id="{9A1B5823-F3EC-4322-A9CD-D50E38F72BC3}"/>
              </a:ext>
            </a:extLst>
          </p:cNvPr>
          <p:cNvSpPr/>
          <p:nvPr/>
        </p:nvSpPr>
        <p:spPr>
          <a:xfrm>
            <a:off x="5018393" y="4449200"/>
            <a:ext cx="2235649" cy="953723"/>
          </a:xfrm>
          <a:prstGeom prst="rect">
            <a:avLst/>
          </a:prstGeom>
        </p:spPr>
        <p:txBody>
          <a:bodyPr wrap="square">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a:t>
            </a:r>
          </a:p>
        </p:txBody>
      </p:sp>
      <p:cxnSp>
        <p:nvCxnSpPr>
          <p:cNvPr id="58" name="直接连接符 57">
            <a:extLst>
              <a:ext uri="{FF2B5EF4-FFF2-40B4-BE49-F238E27FC236}">
                <a16:creationId xmlns="" xmlns:a16="http://schemas.microsoft.com/office/drawing/2014/main" id="{6AE90A89-7879-4A39-B4DE-66030E5D606E}"/>
              </a:ext>
            </a:extLst>
          </p:cNvPr>
          <p:cNvCxnSpPr/>
          <p:nvPr/>
        </p:nvCxnSpPr>
        <p:spPr>
          <a:xfrm>
            <a:off x="5269922" y="4383885"/>
            <a:ext cx="1821542"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sp>
        <p:nvSpPr>
          <p:cNvPr id="59" name="iŝ1ïḓé">
            <a:extLst>
              <a:ext uri="{FF2B5EF4-FFF2-40B4-BE49-F238E27FC236}">
                <a16:creationId xmlns="" xmlns:a16="http://schemas.microsoft.com/office/drawing/2014/main" id="{161AA43F-51FB-475F-BB09-FD52E3A572E6}"/>
              </a:ext>
            </a:extLst>
          </p:cNvPr>
          <p:cNvSpPr txBox="1"/>
          <p:nvPr/>
        </p:nvSpPr>
        <p:spPr bwMode="auto">
          <a:xfrm>
            <a:off x="9404801" y="3974627"/>
            <a:ext cx="217800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r>
              <a:rPr lang="zh-CN" altLang="en-US" sz="2000" kern="0" dirty="0">
                <a:solidFill>
                  <a:srgbClr val="9E2824"/>
                </a:solidFill>
                <a:latin typeface="微软雅黑" panose="020B0503020204020204" pitchFamily="34" charset="-122"/>
                <a:ea typeface="微软雅黑" panose="020B0503020204020204" pitchFamily="34" charset="-122"/>
              </a:rPr>
              <a:t>单击添加标题</a:t>
            </a:r>
          </a:p>
        </p:txBody>
      </p:sp>
      <p:sp>
        <p:nvSpPr>
          <p:cNvPr id="60" name="矩形 59">
            <a:extLst>
              <a:ext uri="{FF2B5EF4-FFF2-40B4-BE49-F238E27FC236}">
                <a16:creationId xmlns="" xmlns:a16="http://schemas.microsoft.com/office/drawing/2014/main" id="{ED17BEED-4F09-4C2E-8905-E9C7EB379B00}"/>
              </a:ext>
            </a:extLst>
          </p:cNvPr>
          <p:cNvSpPr/>
          <p:nvPr/>
        </p:nvSpPr>
        <p:spPr>
          <a:xfrm>
            <a:off x="9347152" y="4452822"/>
            <a:ext cx="2235649" cy="953723"/>
          </a:xfrm>
          <a:prstGeom prst="rect">
            <a:avLst/>
          </a:prstGeom>
        </p:spPr>
        <p:txBody>
          <a:bodyPr wrap="square">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a:t>
            </a:r>
          </a:p>
        </p:txBody>
      </p:sp>
      <p:cxnSp>
        <p:nvCxnSpPr>
          <p:cNvPr id="61" name="直接连接符 60">
            <a:extLst>
              <a:ext uri="{FF2B5EF4-FFF2-40B4-BE49-F238E27FC236}">
                <a16:creationId xmlns="" xmlns:a16="http://schemas.microsoft.com/office/drawing/2014/main" id="{09333843-D767-45A1-8E57-4FA70396DEAA}"/>
              </a:ext>
            </a:extLst>
          </p:cNvPr>
          <p:cNvCxnSpPr/>
          <p:nvPr/>
        </p:nvCxnSpPr>
        <p:spPr>
          <a:xfrm>
            <a:off x="9598681" y="4387507"/>
            <a:ext cx="1821542"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sp>
        <p:nvSpPr>
          <p:cNvPr id="66" name="iŝ1ïḓé">
            <a:extLst>
              <a:ext uri="{FF2B5EF4-FFF2-40B4-BE49-F238E27FC236}">
                <a16:creationId xmlns="" xmlns:a16="http://schemas.microsoft.com/office/drawing/2014/main" id="{86D1FE10-EE5F-4BC3-AF88-BB282B8A4E66}"/>
              </a:ext>
            </a:extLst>
          </p:cNvPr>
          <p:cNvSpPr txBox="1"/>
          <p:nvPr/>
        </p:nvSpPr>
        <p:spPr bwMode="auto">
          <a:xfrm>
            <a:off x="2840393" y="1654961"/>
            <a:ext cx="217800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r>
              <a:rPr lang="zh-CN" altLang="en-US" sz="2000" kern="0" dirty="0">
                <a:solidFill>
                  <a:srgbClr val="48494C"/>
                </a:solidFill>
                <a:latin typeface="微软雅黑" panose="020B0503020204020204" pitchFamily="34" charset="-122"/>
                <a:ea typeface="微软雅黑" panose="020B0503020204020204" pitchFamily="34" charset="-122"/>
              </a:rPr>
              <a:t>单击添加标题</a:t>
            </a:r>
          </a:p>
        </p:txBody>
      </p:sp>
      <p:sp>
        <p:nvSpPr>
          <p:cNvPr id="67" name="矩形 66">
            <a:extLst>
              <a:ext uri="{FF2B5EF4-FFF2-40B4-BE49-F238E27FC236}">
                <a16:creationId xmlns="" xmlns:a16="http://schemas.microsoft.com/office/drawing/2014/main" id="{2CAAA876-89B4-4AB1-A3FB-8F0A5838A68F}"/>
              </a:ext>
            </a:extLst>
          </p:cNvPr>
          <p:cNvSpPr/>
          <p:nvPr/>
        </p:nvSpPr>
        <p:spPr>
          <a:xfrm>
            <a:off x="2782744" y="2133156"/>
            <a:ext cx="2235649" cy="953723"/>
          </a:xfrm>
          <a:prstGeom prst="rect">
            <a:avLst/>
          </a:prstGeom>
        </p:spPr>
        <p:txBody>
          <a:bodyPr wrap="square">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a:t>
            </a:r>
          </a:p>
        </p:txBody>
      </p:sp>
      <p:cxnSp>
        <p:nvCxnSpPr>
          <p:cNvPr id="68" name="直接连接符 67">
            <a:extLst>
              <a:ext uri="{FF2B5EF4-FFF2-40B4-BE49-F238E27FC236}">
                <a16:creationId xmlns="" xmlns:a16="http://schemas.microsoft.com/office/drawing/2014/main" id="{04C688AA-A6AF-49ED-A507-779463C079A1}"/>
              </a:ext>
            </a:extLst>
          </p:cNvPr>
          <p:cNvCxnSpPr/>
          <p:nvPr/>
        </p:nvCxnSpPr>
        <p:spPr>
          <a:xfrm>
            <a:off x="3034273" y="2067841"/>
            <a:ext cx="1821542" cy="0"/>
          </a:xfrm>
          <a:prstGeom prst="line">
            <a:avLst/>
          </a:prstGeom>
          <a:ln>
            <a:solidFill>
              <a:srgbClr val="2F0C0B"/>
            </a:solidFill>
          </a:ln>
        </p:spPr>
        <p:style>
          <a:lnRef idx="1">
            <a:schemeClr val="accent1"/>
          </a:lnRef>
          <a:fillRef idx="0">
            <a:schemeClr val="accent1"/>
          </a:fillRef>
          <a:effectRef idx="0">
            <a:schemeClr val="accent1"/>
          </a:effectRef>
          <a:fontRef idx="minor">
            <a:schemeClr val="tx1"/>
          </a:fontRef>
        </p:style>
      </p:cxnSp>
      <p:sp>
        <p:nvSpPr>
          <p:cNvPr id="69" name="iŝ1ïḓé">
            <a:extLst>
              <a:ext uri="{FF2B5EF4-FFF2-40B4-BE49-F238E27FC236}">
                <a16:creationId xmlns="" xmlns:a16="http://schemas.microsoft.com/office/drawing/2014/main" id="{77D7B8E4-3031-4BCF-9AAC-E8626F113508}"/>
              </a:ext>
            </a:extLst>
          </p:cNvPr>
          <p:cNvSpPr txBox="1"/>
          <p:nvPr/>
        </p:nvSpPr>
        <p:spPr bwMode="auto">
          <a:xfrm>
            <a:off x="7205154" y="1654961"/>
            <a:ext cx="217800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r>
              <a:rPr lang="zh-CN" altLang="en-US" sz="2000" kern="0" dirty="0">
                <a:solidFill>
                  <a:srgbClr val="48494C"/>
                </a:solidFill>
                <a:latin typeface="微软雅黑" panose="020B0503020204020204" pitchFamily="34" charset="-122"/>
                <a:ea typeface="微软雅黑" panose="020B0503020204020204" pitchFamily="34" charset="-122"/>
              </a:rPr>
              <a:t>单击添加标题</a:t>
            </a:r>
          </a:p>
        </p:txBody>
      </p:sp>
      <p:sp>
        <p:nvSpPr>
          <p:cNvPr id="70" name="矩形 69">
            <a:extLst>
              <a:ext uri="{FF2B5EF4-FFF2-40B4-BE49-F238E27FC236}">
                <a16:creationId xmlns="" xmlns:a16="http://schemas.microsoft.com/office/drawing/2014/main" id="{A3498FFF-8AA6-4CEB-A7F7-8BA5F9CCBFB1}"/>
              </a:ext>
            </a:extLst>
          </p:cNvPr>
          <p:cNvSpPr/>
          <p:nvPr/>
        </p:nvSpPr>
        <p:spPr>
          <a:xfrm>
            <a:off x="7147505" y="2133156"/>
            <a:ext cx="2235649" cy="953723"/>
          </a:xfrm>
          <a:prstGeom prst="rect">
            <a:avLst/>
          </a:prstGeom>
        </p:spPr>
        <p:txBody>
          <a:bodyPr wrap="square">
            <a:spAutoFit/>
          </a:bodyPr>
          <a:lstStyle/>
          <a:p>
            <a:pPr algn="just" defTabSz="685800" hangingPunct="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cs typeface="Lato Light"/>
              </a:rPr>
              <a:t>四川大学坚持开放办学，不断推进国际交流与合作，国际影响力</a:t>
            </a:r>
          </a:p>
        </p:txBody>
      </p:sp>
      <p:cxnSp>
        <p:nvCxnSpPr>
          <p:cNvPr id="71" name="直接连接符 70">
            <a:extLst>
              <a:ext uri="{FF2B5EF4-FFF2-40B4-BE49-F238E27FC236}">
                <a16:creationId xmlns="" xmlns:a16="http://schemas.microsoft.com/office/drawing/2014/main" id="{8CCDC80E-543A-4A8D-BE48-96AB95DFCBE1}"/>
              </a:ext>
            </a:extLst>
          </p:cNvPr>
          <p:cNvCxnSpPr/>
          <p:nvPr/>
        </p:nvCxnSpPr>
        <p:spPr>
          <a:xfrm>
            <a:off x="7399034" y="2067841"/>
            <a:ext cx="1821542" cy="0"/>
          </a:xfrm>
          <a:prstGeom prst="line">
            <a:avLst/>
          </a:prstGeom>
          <a:ln>
            <a:solidFill>
              <a:srgbClr val="2F0C0B"/>
            </a:solidFill>
          </a:ln>
        </p:spPr>
        <p:style>
          <a:lnRef idx="1">
            <a:schemeClr val="accent1"/>
          </a:lnRef>
          <a:fillRef idx="0">
            <a:schemeClr val="accent1"/>
          </a:fillRef>
          <a:effectRef idx="0">
            <a:schemeClr val="accent1"/>
          </a:effectRef>
          <a:fontRef idx="minor">
            <a:schemeClr val="tx1"/>
          </a:fontRef>
        </p:style>
      </p:cxnSp>
      <p:pic>
        <p:nvPicPr>
          <p:cNvPr id="74" name="图片 73">
            <a:extLst>
              <a:ext uri="{FF2B5EF4-FFF2-40B4-BE49-F238E27FC236}">
                <a16:creationId xmlns="" xmlns:a16="http://schemas.microsoft.com/office/drawing/2014/main" id="{A071176F-0B26-4180-87F8-6F9686897D3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502" y="926889"/>
            <a:ext cx="2567621" cy="2649010"/>
          </a:xfrm>
          <a:prstGeom prst="rect">
            <a:avLst/>
          </a:prstGeom>
        </p:spPr>
      </p:pic>
      <p:pic>
        <p:nvPicPr>
          <p:cNvPr id="75" name="图片 74">
            <a:extLst>
              <a:ext uri="{FF2B5EF4-FFF2-40B4-BE49-F238E27FC236}">
                <a16:creationId xmlns="" xmlns:a16="http://schemas.microsoft.com/office/drawing/2014/main" id="{91063977-683B-4FA2-BD5C-619C541CC7A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361768" y="961421"/>
            <a:ext cx="2794586" cy="2732205"/>
          </a:xfrm>
          <a:prstGeom prst="rect">
            <a:avLst/>
          </a:prstGeom>
        </p:spPr>
      </p:pic>
      <p:sp>
        <p:nvSpPr>
          <p:cNvPr id="31" name="矩形 30">
            <a:extLst>
              <a:ext uri="{FF2B5EF4-FFF2-40B4-BE49-F238E27FC236}">
                <a16:creationId xmlns="" xmlns:a16="http://schemas.microsoft.com/office/drawing/2014/main" id="{A078800D-ECFC-47F2-9924-0E518226C66A}"/>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 xmlns:a16="http://schemas.microsoft.com/office/drawing/2014/main" id="{D5E1744F-EFC5-4EA4-9F80-E5ECF3532B31}"/>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Tree>
    <p:extLst>
      <p:ext uri="{BB962C8B-B14F-4D97-AF65-F5344CB8AC3E}">
        <p14:creationId xmlns:p14="http://schemas.microsoft.com/office/powerpoint/2010/main" val="845724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18B369D3-1BCE-4A95-B700-A2C19F0DB5E8}"/>
              </a:ext>
            </a:extLst>
          </p:cNvPr>
          <p:cNvSpPr/>
          <p:nvPr/>
        </p:nvSpPr>
        <p:spPr>
          <a:xfrm>
            <a:off x="6842406" y="2427668"/>
            <a:ext cx="4481566" cy="705899"/>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lnSpc>
                <a:spcPct val="120000"/>
              </a:lnSpc>
            </a:pPr>
            <a:r>
              <a:rPr lang="zh-CN" altLang="en-US"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a:t>
            </a:r>
          </a:p>
        </p:txBody>
      </p:sp>
      <p:cxnSp>
        <p:nvCxnSpPr>
          <p:cNvPr id="10" name="直接连接符 15">
            <a:extLst>
              <a:ext uri="{FF2B5EF4-FFF2-40B4-BE49-F238E27FC236}">
                <a16:creationId xmlns="" xmlns:a16="http://schemas.microsoft.com/office/drawing/2014/main" id="{C7EA74DA-3D7D-41C3-8549-BCF0DFD4E99A}"/>
              </a:ext>
            </a:extLst>
          </p:cNvPr>
          <p:cNvCxnSpPr>
            <a:cxnSpLocks/>
          </p:cNvCxnSpPr>
          <p:nvPr/>
        </p:nvCxnSpPr>
        <p:spPr>
          <a:xfrm>
            <a:off x="6086229" y="2562225"/>
            <a:ext cx="0" cy="2931853"/>
          </a:xfrm>
          <a:prstGeom prst="line">
            <a:avLst/>
          </a:prstGeom>
          <a:noFill/>
          <a:ln w="25400" cap="flat" cmpd="sng" algn="ctr">
            <a:solidFill>
              <a:srgbClr val="363636"/>
            </a:solidFill>
            <a:prstDash val="dash"/>
            <a:miter lim="800000"/>
          </a:ln>
          <a:effectLst/>
        </p:spPr>
      </p:cxnSp>
      <p:sp>
        <p:nvSpPr>
          <p:cNvPr id="12" name="椭圆 11">
            <a:extLst>
              <a:ext uri="{FF2B5EF4-FFF2-40B4-BE49-F238E27FC236}">
                <a16:creationId xmlns="" xmlns:a16="http://schemas.microsoft.com/office/drawing/2014/main" id="{C7925560-8A4D-40CC-945A-A2CC0323D2DD}"/>
              </a:ext>
            </a:extLst>
          </p:cNvPr>
          <p:cNvSpPr/>
          <p:nvPr/>
        </p:nvSpPr>
        <p:spPr>
          <a:xfrm>
            <a:off x="5562107" y="1375277"/>
            <a:ext cx="1048244" cy="802736"/>
          </a:xfrm>
          <a:prstGeom prst="ellipse">
            <a:avLst/>
          </a:prstGeom>
          <a:noFill/>
          <a:ln w="22225" cap="flat" cmpd="sng" algn="ctr">
            <a:gradFill flip="none" rotWithShape="1">
              <a:gsLst>
                <a:gs pos="49000">
                  <a:srgbClr val="9E2824"/>
                </a:gs>
                <a:gs pos="51000">
                  <a:srgbClr val="363636"/>
                </a:gs>
              </a:gsLst>
              <a:lin ang="0" scaled="1"/>
              <a:tileRect/>
            </a:gradFill>
            <a:prstDash val="solid"/>
            <a:miter lim="800000"/>
          </a:ln>
          <a:effectLst/>
        </p:spPr>
        <p:txBody>
          <a:bodyPr rtlCol="0" anchor="ct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微软雅黑"/>
              </a:rPr>
              <a:t>VS</a:t>
            </a:r>
            <a:endParaRPr kumimoji="0" lang="zh-CN" altLang="en-US" sz="3200" b="1" i="0" u="none" strike="noStrike" kern="1200" cap="none" spc="0" normalizeH="0" baseline="0" noProof="0" dirty="0">
              <a:ln>
                <a:noFill/>
              </a:ln>
              <a:solidFill>
                <a:srgbClr val="363636"/>
              </a:solidFill>
              <a:effectLst/>
              <a:uLnTx/>
              <a:uFillTx/>
              <a:latin typeface="微软雅黑" panose="020B0503020204020204" pitchFamily="34" charset="-122"/>
              <a:ea typeface="微软雅黑" panose="020B0503020204020204" pitchFamily="34" charset="-122"/>
              <a:cs typeface="微软雅黑"/>
            </a:endParaRPr>
          </a:p>
        </p:txBody>
      </p:sp>
      <p:sp>
        <p:nvSpPr>
          <p:cNvPr id="17" name="矩形 16">
            <a:extLst>
              <a:ext uri="{FF2B5EF4-FFF2-40B4-BE49-F238E27FC236}">
                <a16:creationId xmlns="" xmlns:a16="http://schemas.microsoft.com/office/drawing/2014/main" id="{F84D6857-8DCB-4A19-8F82-BD603A0DE69D}"/>
              </a:ext>
            </a:extLst>
          </p:cNvPr>
          <p:cNvSpPr/>
          <p:nvPr/>
        </p:nvSpPr>
        <p:spPr>
          <a:xfrm>
            <a:off x="7615024" y="3421105"/>
            <a:ext cx="3577878" cy="564385"/>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a:t>
            </a:r>
          </a:p>
        </p:txBody>
      </p:sp>
      <p:sp>
        <p:nvSpPr>
          <p:cNvPr id="18" name="矩形 17">
            <a:extLst>
              <a:ext uri="{FF2B5EF4-FFF2-40B4-BE49-F238E27FC236}">
                <a16:creationId xmlns="" xmlns:a16="http://schemas.microsoft.com/office/drawing/2014/main" id="{1F319E8C-612C-404D-A73E-864570B11468}"/>
              </a:ext>
            </a:extLst>
          </p:cNvPr>
          <p:cNvSpPr/>
          <p:nvPr/>
        </p:nvSpPr>
        <p:spPr>
          <a:xfrm>
            <a:off x="7615022" y="4220319"/>
            <a:ext cx="3577878" cy="564385"/>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a:t>
            </a:r>
          </a:p>
        </p:txBody>
      </p:sp>
      <p:sp>
        <p:nvSpPr>
          <p:cNvPr id="19" name="矩形 18">
            <a:extLst>
              <a:ext uri="{FF2B5EF4-FFF2-40B4-BE49-F238E27FC236}">
                <a16:creationId xmlns="" xmlns:a16="http://schemas.microsoft.com/office/drawing/2014/main" id="{1D3924E4-67C8-4173-9DDA-79E16AAEEAA8}"/>
              </a:ext>
            </a:extLst>
          </p:cNvPr>
          <p:cNvSpPr/>
          <p:nvPr/>
        </p:nvSpPr>
        <p:spPr>
          <a:xfrm>
            <a:off x="7615022" y="5001626"/>
            <a:ext cx="3577878" cy="564385"/>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a:t>
            </a:r>
          </a:p>
        </p:txBody>
      </p:sp>
      <p:sp>
        <p:nvSpPr>
          <p:cNvPr id="28" name="椭圆 27">
            <a:extLst>
              <a:ext uri="{FF2B5EF4-FFF2-40B4-BE49-F238E27FC236}">
                <a16:creationId xmlns="" xmlns:a16="http://schemas.microsoft.com/office/drawing/2014/main" id="{9266DBDB-164D-40DD-82E7-0DEBCC8C6B82}"/>
              </a:ext>
            </a:extLst>
          </p:cNvPr>
          <p:cNvSpPr/>
          <p:nvPr/>
        </p:nvSpPr>
        <p:spPr>
          <a:xfrm>
            <a:off x="6909752" y="3387440"/>
            <a:ext cx="584734" cy="584734"/>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31" name="椭圆 30">
            <a:extLst>
              <a:ext uri="{FF2B5EF4-FFF2-40B4-BE49-F238E27FC236}">
                <a16:creationId xmlns="" xmlns:a16="http://schemas.microsoft.com/office/drawing/2014/main" id="{4E07F542-3B4B-4D37-80D0-93D2B77536AF}"/>
              </a:ext>
            </a:extLst>
          </p:cNvPr>
          <p:cNvSpPr/>
          <p:nvPr/>
        </p:nvSpPr>
        <p:spPr>
          <a:xfrm>
            <a:off x="6909752" y="4181701"/>
            <a:ext cx="584734" cy="584734"/>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34" name="椭圆 33">
            <a:extLst>
              <a:ext uri="{FF2B5EF4-FFF2-40B4-BE49-F238E27FC236}">
                <a16:creationId xmlns="" xmlns:a16="http://schemas.microsoft.com/office/drawing/2014/main" id="{C0561C75-4F2C-493E-AE40-12A20F2A0A21}"/>
              </a:ext>
            </a:extLst>
          </p:cNvPr>
          <p:cNvSpPr/>
          <p:nvPr/>
        </p:nvSpPr>
        <p:spPr>
          <a:xfrm>
            <a:off x="6924339" y="4955485"/>
            <a:ext cx="584734" cy="584734"/>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36" name="文本框 35">
            <a:extLst>
              <a:ext uri="{FF2B5EF4-FFF2-40B4-BE49-F238E27FC236}">
                <a16:creationId xmlns="" xmlns:a16="http://schemas.microsoft.com/office/drawing/2014/main" id="{3A1044BF-0627-4D98-9EDD-3A7CAE77FC8A}"/>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grpSp>
        <p:nvGrpSpPr>
          <p:cNvPr id="38" name="组合 37">
            <a:extLst>
              <a:ext uri="{FF2B5EF4-FFF2-40B4-BE49-F238E27FC236}">
                <a16:creationId xmlns="" xmlns:a16="http://schemas.microsoft.com/office/drawing/2014/main" id="{2F71F0D5-F8A1-46D4-AA62-342E642927E1}"/>
              </a:ext>
            </a:extLst>
          </p:cNvPr>
          <p:cNvGrpSpPr/>
          <p:nvPr/>
        </p:nvGrpSpPr>
        <p:grpSpPr>
          <a:xfrm>
            <a:off x="847467" y="1449923"/>
            <a:ext cx="4481568" cy="643380"/>
            <a:chOff x="36513" y="8369229"/>
            <a:chExt cx="5134430" cy="782881"/>
          </a:xfrm>
        </p:grpSpPr>
        <p:pic>
          <p:nvPicPr>
            <p:cNvPr id="39" name="图片 38" descr="图片包含 雨, 大象&#10;&#10;描述已自动生成">
              <a:extLst>
                <a:ext uri="{FF2B5EF4-FFF2-40B4-BE49-F238E27FC236}">
                  <a16:creationId xmlns="" xmlns:a16="http://schemas.microsoft.com/office/drawing/2014/main" id="{81CEE81D-DD58-4B6D-8601-409B35FCE33D}"/>
                </a:ext>
              </a:extLst>
            </p:cNvPr>
            <p:cNvPicPr>
              <a:picLocks noChangeAspect="1"/>
            </p:cNvPicPr>
            <p:nvPr/>
          </p:nvPicPr>
          <p:blipFill>
            <a:blip r:embed="rId4" cstate="email">
              <a:duotone>
                <a:prstClr val="black"/>
                <a:srgbClr val="9E2824">
                  <a:tint val="45000"/>
                  <a:satMod val="400000"/>
                </a:srgbClr>
              </a:duotone>
              <a:extLst>
                <a:ext uri="{28A0092B-C50C-407E-A947-70E740481C1C}">
                  <a14:useLocalDpi xmlns:a14="http://schemas.microsoft.com/office/drawing/2010/main"/>
                </a:ext>
              </a:extLst>
            </a:blip>
            <a:stretch>
              <a:fillRect/>
            </a:stretch>
          </p:blipFill>
          <p:spPr>
            <a:xfrm>
              <a:off x="36513" y="8369229"/>
              <a:ext cx="1026886" cy="782881"/>
            </a:xfrm>
            <a:prstGeom prst="rect">
              <a:avLst/>
            </a:prstGeom>
          </p:spPr>
        </p:pic>
        <p:pic>
          <p:nvPicPr>
            <p:cNvPr id="40" name="图片 39" descr="图片包含 雨, 大象&#10;&#10;描述已自动生成">
              <a:extLst>
                <a:ext uri="{FF2B5EF4-FFF2-40B4-BE49-F238E27FC236}">
                  <a16:creationId xmlns="" xmlns:a16="http://schemas.microsoft.com/office/drawing/2014/main" id="{680120C5-D182-443F-AF07-1DC3FDAD863A}"/>
                </a:ext>
              </a:extLst>
            </p:cNvPr>
            <p:cNvPicPr>
              <a:picLocks noChangeAspect="1"/>
            </p:cNvPicPr>
            <p:nvPr/>
          </p:nvPicPr>
          <p:blipFill>
            <a:blip r:embed="rId4" cstate="email">
              <a:duotone>
                <a:prstClr val="black"/>
                <a:srgbClr val="9E2824">
                  <a:tint val="45000"/>
                  <a:satMod val="400000"/>
                </a:srgbClr>
              </a:duotone>
              <a:extLst>
                <a:ext uri="{28A0092B-C50C-407E-A947-70E740481C1C}">
                  <a14:useLocalDpi xmlns:a14="http://schemas.microsoft.com/office/drawing/2010/main"/>
                </a:ext>
              </a:extLst>
            </a:blip>
            <a:stretch>
              <a:fillRect/>
            </a:stretch>
          </p:blipFill>
          <p:spPr>
            <a:xfrm>
              <a:off x="1063399" y="8369229"/>
              <a:ext cx="1026886" cy="782881"/>
            </a:xfrm>
            <a:prstGeom prst="rect">
              <a:avLst/>
            </a:prstGeom>
          </p:spPr>
        </p:pic>
        <p:pic>
          <p:nvPicPr>
            <p:cNvPr id="41" name="图片 40" descr="图片包含 雨, 大象&#10;&#10;描述已自动生成">
              <a:extLst>
                <a:ext uri="{FF2B5EF4-FFF2-40B4-BE49-F238E27FC236}">
                  <a16:creationId xmlns="" xmlns:a16="http://schemas.microsoft.com/office/drawing/2014/main" id="{6ED562B2-A54A-4D85-AD48-6783683FE73D}"/>
                </a:ext>
              </a:extLst>
            </p:cNvPr>
            <p:cNvPicPr>
              <a:picLocks noChangeAspect="1"/>
            </p:cNvPicPr>
            <p:nvPr/>
          </p:nvPicPr>
          <p:blipFill>
            <a:blip r:embed="rId4" cstate="email">
              <a:duotone>
                <a:prstClr val="black"/>
                <a:srgbClr val="9E2824">
                  <a:tint val="45000"/>
                  <a:satMod val="400000"/>
                </a:srgbClr>
              </a:duotone>
              <a:extLst>
                <a:ext uri="{28A0092B-C50C-407E-A947-70E740481C1C}">
                  <a14:useLocalDpi xmlns:a14="http://schemas.microsoft.com/office/drawing/2010/main"/>
                </a:ext>
              </a:extLst>
            </a:blip>
            <a:stretch>
              <a:fillRect/>
            </a:stretch>
          </p:blipFill>
          <p:spPr>
            <a:xfrm>
              <a:off x="2090285" y="8369229"/>
              <a:ext cx="1026886" cy="782881"/>
            </a:xfrm>
            <a:prstGeom prst="rect">
              <a:avLst/>
            </a:prstGeom>
          </p:spPr>
        </p:pic>
        <p:pic>
          <p:nvPicPr>
            <p:cNvPr id="42" name="图片 41" descr="图片包含 雨, 大象&#10;&#10;描述已自动生成">
              <a:extLst>
                <a:ext uri="{FF2B5EF4-FFF2-40B4-BE49-F238E27FC236}">
                  <a16:creationId xmlns="" xmlns:a16="http://schemas.microsoft.com/office/drawing/2014/main" id="{79F6AB29-F671-4C2E-B19F-12FDCA8DAE5D}"/>
                </a:ext>
              </a:extLst>
            </p:cNvPr>
            <p:cNvPicPr>
              <a:picLocks noChangeAspect="1"/>
            </p:cNvPicPr>
            <p:nvPr/>
          </p:nvPicPr>
          <p:blipFill>
            <a:blip r:embed="rId4" cstate="email">
              <a:duotone>
                <a:prstClr val="black"/>
                <a:srgbClr val="9E2824">
                  <a:tint val="45000"/>
                  <a:satMod val="400000"/>
                </a:srgbClr>
              </a:duotone>
              <a:extLst>
                <a:ext uri="{28A0092B-C50C-407E-A947-70E740481C1C}">
                  <a14:useLocalDpi xmlns:a14="http://schemas.microsoft.com/office/drawing/2010/main"/>
                </a:ext>
              </a:extLst>
            </a:blip>
            <a:stretch>
              <a:fillRect/>
            </a:stretch>
          </p:blipFill>
          <p:spPr>
            <a:xfrm>
              <a:off x="3117171" y="8369229"/>
              <a:ext cx="1026886" cy="782881"/>
            </a:xfrm>
            <a:prstGeom prst="rect">
              <a:avLst/>
            </a:prstGeom>
          </p:spPr>
        </p:pic>
        <p:pic>
          <p:nvPicPr>
            <p:cNvPr id="43" name="图片 42" descr="图片包含 雨, 大象&#10;&#10;描述已自动生成">
              <a:extLst>
                <a:ext uri="{FF2B5EF4-FFF2-40B4-BE49-F238E27FC236}">
                  <a16:creationId xmlns="" xmlns:a16="http://schemas.microsoft.com/office/drawing/2014/main" id="{59F9C018-2A07-4FCF-A60D-A8EF8DB44C11}"/>
                </a:ext>
              </a:extLst>
            </p:cNvPr>
            <p:cNvPicPr>
              <a:picLocks noChangeAspect="1"/>
            </p:cNvPicPr>
            <p:nvPr/>
          </p:nvPicPr>
          <p:blipFill>
            <a:blip r:embed="rId4" cstate="email">
              <a:duotone>
                <a:prstClr val="black"/>
                <a:srgbClr val="9E2824">
                  <a:tint val="45000"/>
                  <a:satMod val="400000"/>
                </a:srgbClr>
              </a:duotone>
              <a:extLst>
                <a:ext uri="{28A0092B-C50C-407E-A947-70E740481C1C}">
                  <a14:useLocalDpi xmlns:a14="http://schemas.microsoft.com/office/drawing/2010/main"/>
                </a:ext>
              </a:extLst>
            </a:blip>
            <a:stretch>
              <a:fillRect/>
            </a:stretch>
          </p:blipFill>
          <p:spPr>
            <a:xfrm>
              <a:off x="4144057" y="8369229"/>
              <a:ext cx="1026886" cy="782881"/>
            </a:xfrm>
            <a:prstGeom prst="rect">
              <a:avLst/>
            </a:prstGeom>
          </p:spPr>
        </p:pic>
      </p:grpSp>
      <p:sp>
        <p:nvSpPr>
          <p:cNvPr id="44" name="矩形 43">
            <a:extLst>
              <a:ext uri="{FF2B5EF4-FFF2-40B4-BE49-F238E27FC236}">
                <a16:creationId xmlns="" xmlns:a16="http://schemas.microsoft.com/office/drawing/2014/main" id="{8FB3FDD8-EC2B-4499-B2D6-96A449ED18BF}"/>
              </a:ext>
            </a:extLst>
          </p:cNvPr>
          <p:cNvSpPr/>
          <p:nvPr/>
        </p:nvSpPr>
        <p:spPr>
          <a:xfrm>
            <a:off x="847468" y="1449922"/>
            <a:ext cx="4481568" cy="643380"/>
          </a:xfrm>
          <a:prstGeom prst="rect">
            <a:avLst/>
          </a:prstGeom>
          <a:blipFill>
            <a:blip r:embed="rId5"/>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 xmlns:a16="http://schemas.microsoft.com/office/drawing/2014/main" id="{947B90EA-8C27-4033-8A0B-41B24087C529}"/>
              </a:ext>
            </a:extLst>
          </p:cNvPr>
          <p:cNvSpPr txBox="1"/>
          <p:nvPr/>
        </p:nvSpPr>
        <p:spPr>
          <a:xfrm>
            <a:off x="1590203" y="1537092"/>
            <a:ext cx="2938734" cy="461665"/>
          </a:xfrm>
          <a:prstGeom prst="rect">
            <a:avLst/>
          </a:prstGeom>
          <a:noFill/>
        </p:spPr>
        <p:txBody>
          <a:bodyPr wrap="square" rtlCol="0">
            <a:spAutoFit/>
          </a:bodyPr>
          <a:lstStyle/>
          <a:p>
            <a:pPr algn="ctr"/>
            <a:r>
              <a:rPr lang="zh-CN" altLang="en-US" sz="2400" b="1" dirty="0">
                <a:solidFill>
                  <a:prstClr val="white"/>
                </a:solidFill>
                <a:latin typeface="微软雅黑" panose="020B0503020204020204" pitchFamily="34" charset="-122"/>
                <a:ea typeface="微软雅黑" panose="020B0503020204020204" pitchFamily="34" charset="-122"/>
                <a:cs typeface="微软雅黑"/>
              </a:rPr>
              <a:t>点击添加标题内容</a:t>
            </a:r>
            <a:endParaRPr lang="zh-CN" altLang="en-US" sz="2400" kern="0" dirty="0">
              <a:solidFill>
                <a:schemeClr val="bg1"/>
              </a:solidFill>
              <a:latin typeface="微软雅黑" panose="020B0503020204020204" pitchFamily="34" charset="-122"/>
              <a:ea typeface="微软雅黑" panose="020B0503020204020204" pitchFamily="34" charset="-122"/>
            </a:endParaRPr>
          </a:p>
        </p:txBody>
      </p:sp>
      <p:grpSp>
        <p:nvGrpSpPr>
          <p:cNvPr id="46" name="组合 45">
            <a:extLst>
              <a:ext uri="{FF2B5EF4-FFF2-40B4-BE49-F238E27FC236}">
                <a16:creationId xmlns="" xmlns:a16="http://schemas.microsoft.com/office/drawing/2014/main" id="{DFB86044-EBDD-4DC2-875C-BA0217EA0E31}"/>
              </a:ext>
            </a:extLst>
          </p:cNvPr>
          <p:cNvGrpSpPr/>
          <p:nvPr/>
        </p:nvGrpSpPr>
        <p:grpSpPr>
          <a:xfrm>
            <a:off x="6842406" y="1454955"/>
            <a:ext cx="4481568" cy="643380"/>
            <a:chOff x="36513" y="8369229"/>
            <a:chExt cx="5134430" cy="782881"/>
          </a:xfrm>
        </p:grpSpPr>
        <p:pic>
          <p:nvPicPr>
            <p:cNvPr id="47" name="图片 46" descr="图片包含 雨, 大象&#10;&#10;描述已自动生成">
              <a:extLst>
                <a:ext uri="{FF2B5EF4-FFF2-40B4-BE49-F238E27FC236}">
                  <a16:creationId xmlns="" xmlns:a16="http://schemas.microsoft.com/office/drawing/2014/main" id="{14D1AD9C-066B-46FC-993B-533E42F7FE05}"/>
                </a:ext>
              </a:extLst>
            </p:cNvPr>
            <p:cNvPicPr>
              <a:picLocks noChangeAspect="1"/>
            </p:cNvPicPr>
            <p:nvPr/>
          </p:nvPicPr>
          <p:blipFill>
            <a:blip r:embed="rId4" cstate="email">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36513" y="8369229"/>
              <a:ext cx="1026886" cy="782881"/>
            </a:xfrm>
            <a:prstGeom prst="rect">
              <a:avLst/>
            </a:prstGeom>
          </p:spPr>
        </p:pic>
        <p:pic>
          <p:nvPicPr>
            <p:cNvPr id="48" name="图片 47" descr="图片包含 雨, 大象&#10;&#10;描述已自动生成">
              <a:extLst>
                <a:ext uri="{FF2B5EF4-FFF2-40B4-BE49-F238E27FC236}">
                  <a16:creationId xmlns="" xmlns:a16="http://schemas.microsoft.com/office/drawing/2014/main" id="{DDAF7167-A9E5-43BF-80A4-FCE498795A85}"/>
                </a:ext>
              </a:extLst>
            </p:cNvPr>
            <p:cNvPicPr>
              <a:picLocks noChangeAspect="1"/>
            </p:cNvPicPr>
            <p:nvPr/>
          </p:nvPicPr>
          <p:blipFill>
            <a:blip r:embed="rId4" cstate="email">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1063399" y="8369229"/>
              <a:ext cx="1026886" cy="782881"/>
            </a:xfrm>
            <a:prstGeom prst="rect">
              <a:avLst/>
            </a:prstGeom>
          </p:spPr>
        </p:pic>
        <p:pic>
          <p:nvPicPr>
            <p:cNvPr id="49" name="图片 48" descr="图片包含 雨, 大象&#10;&#10;描述已自动生成">
              <a:extLst>
                <a:ext uri="{FF2B5EF4-FFF2-40B4-BE49-F238E27FC236}">
                  <a16:creationId xmlns="" xmlns:a16="http://schemas.microsoft.com/office/drawing/2014/main" id="{AE1DCFB3-4179-4709-9688-2DCB4C70D86F}"/>
                </a:ext>
              </a:extLst>
            </p:cNvPr>
            <p:cNvPicPr>
              <a:picLocks noChangeAspect="1"/>
            </p:cNvPicPr>
            <p:nvPr/>
          </p:nvPicPr>
          <p:blipFill>
            <a:blip r:embed="rId4" cstate="email">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2090285" y="8369229"/>
              <a:ext cx="1026886" cy="782881"/>
            </a:xfrm>
            <a:prstGeom prst="rect">
              <a:avLst/>
            </a:prstGeom>
          </p:spPr>
        </p:pic>
        <p:pic>
          <p:nvPicPr>
            <p:cNvPr id="50" name="图片 49" descr="图片包含 雨, 大象&#10;&#10;描述已自动生成">
              <a:extLst>
                <a:ext uri="{FF2B5EF4-FFF2-40B4-BE49-F238E27FC236}">
                  <a16:creationId xmlns="" xmlns:a16="http://schemas.microsoft.com/office/drawing/2014/main" id="{ABF893B6-C28C-4FA4-B7E6-264FE78ED6B1}"/>
                </a:ext>
              </a:extLst>
            </p:cNvPr>
            <p:cNvPicPr>
              <a:picLocks noChangeAspect="1"/>
            </p:cNvPicPr>
            <p:nvPr/>
          </p:nvPicPr>
          <p:blipFill>
            <a:blip r:embed="rId4" cstate="email">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3117171" y="8369229"/>
              <a:ext cx="1026886" cy="782881"/>
            </a:xfrm>
            <a:prstGeom prst="rect">
              <a:avLst/>
            </a:prstGeom>
          </p:spPr>
        </p:pic>
        <p:pic>
          <p:nvPicPr>
            <p:cNvPr id="51" name="图片 50" descr="图片包含 雨, 大象&#10;&#10;描述已自动生成">
              <a:extLst>
                <a:ext uri="{FF2B5EF4-FFF2-40B4-BE49-F238E27FC236}">
                  <a16:creationId xmlns="" xmlns:a16="http://schemas.microsoft.com/office/drawing/2014/main" id="{38502E92-0D92-4492-BB62-ECC4E72F2082}"/>
                </a:ext>
              </a:extLst>
            </p:cNvPr>
            <p:cNvPicPr>
              <a:picLocks noChangeAspect="1"/>
            </p:cNvPicPr>
            <p:nvPr/>
          </p:nvPicPr>
          <p:blipFill>
            <a:blip r:embed="rId4" cstate="email">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4144057" y="8369229"/>
              <a:ext cx="1026886" cy="782881"/>
            </a:xfrm>
            <a:prstGeom prst="rect">
              <a:avLst/>
            </a:prstGeom>
          </p:spPr>
        </p:pic>
      </p:grpSp>
      <p:sp>
        <p:nvSpPr>
          <p:cNvPr id="52" name="矩形 51">
            <a:extLst>
              <a:ext uri="{FF2B5EF4-FFF2-40B4-BE49-F238E27FC236}">
                <a16:creationId xmlns="" xmlns:a16="http://schemas.microsoft.com/office/drawing/2014/main" id="{2660B731-F324-445E-94F2-087B7E7595FE}"/>
              </a:ext>
            </a:extLst>
          </p:cNvPr>
          <p:cNvSpPr/>
          <p:nvPr/>
        </p:nvSpPr>
        <p:spPr>
          <a:xfrm>
            <a:off x="6842407" y="1454955"/>
            <a:ext cx="4481568" cy="643380"/>
          </a:xfrm>
          <a:prstGeom prst="rect">
            <a:avLst/>
          </a:prstGeom>
          <a:blipFill dpi="0" rotWithShape="1">
            <a:blip r:embed="rId6"/>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 xmlns:a16="http://schemas.microsoft.com/office/drawing/2014/main" id="{8350E634-5E00-47F0-B351-733B1F8C7654}"/>
              </a:ext>
            </a:extLst>
          </p:cNvPr>
          <p:cNvSpPr txBox="1"/>
          <p:nvPr/>
        </p:nvSpPr>
        <p:spPr>
          <a:xfrm>
            <a:off x="7585142" y="1542124"/>
            <a:ext cx="2938734" cy="461665"/>
          </a:xfrm>
          <a:prstGeom prst="rect">
            <a:avLst/>
          </a:prstGeom>
          <a:noFill/>
        </p:spPr>
        <p:txBody>
          <a:bodyPr wrap="square" rtlCol="0">
            <a:spAutoFit/>
          </a:bodyPr>
          <a:lstStyle/>
          <a:p>
            <a:pPr algn="ctr"/>
            <a:r>
              <a:rPr lang="zh-CN" altLang="en-US" sz="2400" b="1" dirty="0">
                <a:solidFill>
                  <a:prstClr val="white"/>
                </a:solidFill>
                <a:latin typeface="微软雅黑" panose="020B0503020204020204" pitchFamily="34" charset="-122"/>
                <a:ea typeface="微软雅黑" panose="020B0503020204020204" pitchFamily="34" charset="-122"/>
                <a:cs typeface="微软雅黑"/>
              </a:rPr>
              <a:t>点击添加标题内容</a:t>
            </a:r>
            <a:endParaRPr lang="zh-CN" altLang="en-US" sz="2400" kern="0" dirty="0">
              <a:solidFill>
                <a:schemeClr val="bg1"/>
              </a:solidFill>
              <a:latin typeface="微软雅黑" panose="020B0503020204020204" pitchFamily="34" charset="-122"/>
              <a:ea typeface="微软雅黑" panose="020B0503020204020204" pitchFamily="34" charset="-122"/>
            </a:endParaRPr>
          </a:p>
        </p:txBody>
      </p:sp>
      <p:sp>
        <p:nvSpPr>
          <p:cNvPr id="79" name="Freeform 6">
            <a:extLst>
              <a:ext uri="{FF2B5EF4-FFF2-40B4-BE49-F238E27FC236}">
                <a16:creationId xmlns="" xmlns:a16="http://schemas.microsoft.com/office/drawing/2014/main" id="{A133410C-D9B2-4719-87D8-C1016CEE52F7}"/>
              </a:ext>
            </a:extLst>
          </p:cNvPr>
          <p:cNvSpPr>
            <a:spLocks/>
          </p:cNvSpPr>
          <p:nvPr/>
        </p:nvSpPr>
        <p:spPr bwMode="auto">
          <a:xfrm>
            <a:off x="7040574" y="4305313"/>
            <a:ext cx="328982" cy="330149"/>
          </a:xfrm>
          <a:custGeom>
            <a:avLst/>
            <a:gdLst/>
            <a:ahLst/>
            <a:cxnLst>
              <a:cxn ang="0">
                <a:pos x="56" y="0"/>
              </a:cxn>
              <a:cxn ang="0">
                <a:pos x="74" y="0"/>
              </a:cxn>
              <a:cxn ang="0">
                <a:pos x="89" y="30"/>
              </a:cxn>
              <a:cxn ang="0">
                <a:pos x="128" y="30"/>
              </a:cxn>
              <a:cxn ang="0">
                <a:pos x="135" y="100"/>
              </a:cxn>
              <a:cxn ang="0">
                <a:pos x="46" y="118"/>
              </a:cxn>
              <a:cxn ang="0">
                <a:pos x="18" y="141"/>
              </a:cxn>
              <a:cxn ang="0">
                <a:pos x="1" y="141"/>
              </a:cxn>
              <a:cxn ang="0">
                <a:pos x="28" y="96"/>
              </a:cxn>
              <a:cxn ang="0">
                <a:pos x="82" y="71"/>
              </a:cxn>
              <a:cxn ang="0">
                <a:pos x="69" y="45"/>
              </a:cxn>
              <a:cxn ang="0">
                <a:pos x="56" y="0"/>
              </a:cxn>
            </a:cxnLst>
            <a:rect l="0" t="0" r="r" b="b"/>
            <a:pathLst>
              <a:path w="153" h="153">
                <a:moveTo>
                  <a:pt x="56" y="0"/>
                </a:moveTo>
                <a:cubicBezTo>
                  <a:pt x="74" y="0"/>
                  <a:pt x="74" y="0"/>
                  <a:pt x="74" y="0"/>
                </a:cubicBezTo>
                <a:cubicBezTo>
                  <a:pt x="74" y="0"/>
                  <a:pt x="72" y="42"/>
                  <a:pt x="89" y="30"/>
                </a:cubicBezTo>
                <a:cubicBezTo>
                  <a:pt x="97" y="25"/>
                  <a:pt x="111" y="15"/>
                  <a:pt x="128" y="30"/>
                </a:cubicBezTo>
                <a:cubicBezTo>
                  <a:pt x="141" y="41"/>
                  <a:pt x="153" y="60"/>
                  <a:pt x="135" y="100"/>
                </a:cubicBezTo>
                <a:cubicBezTo>
                  <a:pt x="125" y="121"/>
                  <a:pt x="94" y="153"/>
                  <a:pt x="46" y="118"/>
                </a:cubicBezTo>
                <a:cubicBezTo>
                  <a:pt x="38" y="112"/>
                  <a:pt x="19" y="99"/>
                  <a:pt x="18" y="141"/>
                </a:cubicBezTo>
                <a:cubicBezTo>
                  <a:pt x="1" y="141"/>
                  <a:pt x="1" y="141"/>
                  <a:pt x="1" y="141"/>
                </a:cubicBezTo>
                <a:cubicBezTo>
                  <a:pt x="1" y="141"/>
                  <a:pt x="0" y="92"/>
                  <a:pt x="28" y="96"/>
                </a:cubicBezTo>
                <a:cubicBezTo>
                  <a:pt x="43" y="97"/>
                  <a:pt x="77" y="106"/>
                  <a:pt x="82" y="71"/>
                </a:cubicBezTo>
                <a:cubicBezTo>
                  <a:pt x="83" y="64"/>
                  <a:pt x="87" y="55"/>
                  <a:pt x="69" y="45"/>
                </a:cubicBezTo>
                <a:cubicBezTo>
                  <a:pt x="62" y="41"/>
                  <a:pt x="56" y="37"/>
                  <a:pt x="56" y="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85" name="Freeform 127">
            <a:extLst>
              <a:ext uri="{FF2B5EF4-FFF2-40B4-BE49-F238E27FC236}">
                <a16:creationId xmlns="" xmlns:a16="http://schemas.microsoft.com/office/drawing/2014/main" id="{22089745-9DF3-4BEE-8A89-79BCE3BFB4D1}"/>
              </a:ext>
            </a:extLst>
          </p:cNvPr>
          <p:cNvSpPr>
            <a:spLocks/>
          </p:cNvSpPr>
          <p:nvPr/>
        </p:nvSpPr>
        <p:spPr bwMode="auto">
          <a:xfrm>
            <a:off x="7040574" y="3549603"/>
            <a:ext cx="323642" cy="280649"/>
          </a:xfrm>
          <a:custGeom>
            <a:avLst/>
            <a:gdLst/>
            <a:ahLst/>
            <a:cxnLst>
              <a:cxn ang="0">
                <a:pos x="147" y="45"/>
              </a:cxn>
              <a:cxn ang="0">
                <a:pos x="145" y="31"/>
              </a:cxn>
              <a:cxn ang="0">
                <a:pos x="140" y="16"/>
              </a:cxn>
              <a:cxn ang="0">
                <a:pos x="109" y="10"/>
              </a:cxn>
              <a:cxn ang="0">
                <a:pos x="96" y="15"/>
              </a:cxn>
              <a:cxn ang="0">
                <a:pos x="81" y="17"/>
              </a:cxn>
              <a:cxn ang="0">
                <a:pos x="66" y="17"/>
              </a:cxn>
              <a:cxn ang="0">
                <a:pos x="52" y="15"/>
              </a:cxn>
              <a:cxn ang="0">
                <a:pos x="43" y="11"/>
              </a:cxn>
              <a:cxn ang="0">
                <a:pos x="16" y="14"/>
              </a:cxn>
              <a:cxn ang="0">
                <a:pos x="9" y="32"/>
              </a:cxn>
              <a:cxn ang="0">
                <a:pos x="3" y="43"/>
              </a:cxn>
              <a:cxn ang="0">
                <a:pos x="4" y="63"/>
              </a:cxn>
              <a:cxn ang="0">
                <a:pos x="6" y="78"/>
              </a:cxn>
              <a:cxn ang="0">
                <a:pos x="23" y="99"/>
              </a:cxn>
              <a:cxn ang="0">
                <a:pos x="35" y="70"/>
              </a:cxn>
              <a:cxn ang="0">
                <a:pos x="32" y="58"/>
              </a:cxn>
              <a:cxn ang="0">
                <a:pos x="30" y="44"/>
              </a:cxn>
              <a:cxn ang="0">
                <a:pos x="29" y="36"/>
              </a:cxn>
              <a:cxn ang="0">
                <a:pos x="36" y="30"/>
              </a:cxn>
              <a:cxn ang="0">
                <a:pos x="46" y="32"/>
              </a:cxn>
              <a:cxn ang="0">
                <a:pos x="65" y="36"/>
              </a:cxn>
              <a:cxn ang="0">
                <a:pos x="82" y="36"/>
              </a:cxn>
              <a:cxn ang="0">
                <a:pos x="102" y="31"/>
              </a:cxn>
              <a:cxn ang="0">
                <a:pos x="114" y="28"/>
              </a:cxn>
              <a:cxn ang="0">
                <a:pos x="122" y="38"/>
              </a:cxn>
              <a:cxn ang="0">
                <a:pos x="121" y="47"/>
              </a:cxn>
              <a:cxn ang="0">
                <a:pos x="110" y="55"/>
              </a:cxn>
              <a:cxn ang="0">
                <a:pos x="95" y="59"/>
              </a:cxn>
              <a:cxn ang="0">
                <a:pos x="74" y="70"/>
              </a:cxn>
              <a:cxn ang="0">
                <a:pos x="66" y="84"/>
              </a:cxn>
              <a:cxn ang="0">
                <a:pos x="66" y="105"/>
              </a:cxn>
              <a:cxn ang="0">
                <a:pos x="78" y="121"/>
              </a:cxn>
              <a:cxn ang="0">
                <a:pos x="81" y="127"/>
              </a:cxn>
              <a:cxn ang="0">
                <a:pos x="85" y="120"/>
              </a:cxn>
              <a:cxn ang="0">
                <a:pos x="91" y="95"/>
              </a:cxn>
              <a:cxn ang="0">
                <a:pos x="95" y="81"/>
              </a:cxn>
              <a:cxn ang="0">
                <a:pos x="105" y="78"/>
              </a:cxn>
              <a:cxn ang="0">
                <a:pos x="142" y="71"/>
              </a:cxn>
              <a:cxn ang="0">
                <a:pos x="143" y="55"/>
              </a:cxn>
            </a:cxnLst>
            <a:rect l="0" t="0" r="r" b="b"/>
            <a:pathLst>
              <a:path w="147" h="127">
                <a:moveTo>
                  <a:pt x="143" y="55"/>
                </a:moveTo>
                <a:cubicBezTo>
                  <a:pt x="146" y="52"/>
                  <a:pt x="147" y="49"/>
                  <a:pt x="147" y="45"/>
                </a:cubicBezTo>
                <a:cubicBezTo>
                  <a:pt x="147" y="41"/>
                  <a:pt x="146" y="38"/>
                  <a:pt x="144" y="36"/>
                </a:cubicBezTo>
                <a:cubicBezTo>
                  <a:pt x="144" y="34"/>
                  <a:pt x="145" y="32"/>
                  <a:pt x="145" y="31"/>
                </a:cubicBezTo>
                <a:cubicBezTo>
                  <a:pt x="145" y="26"/>
                  <a:pt x="142" y="22"/>
                  <a:pt x="139" y="20"/>
                </a:cubicBezTo>
                <a:cubicBezTo>
                  <a:pt x="139" y="19"/>
                  <a:pt x="140" y="17"/>
                  <a:pt x="140" y="16"/>
                </a:cubicBezTo>
                <a:cubicBezTo>
                  <a:pt x="140" y="7"/>
                  <a:pt x="133" y="0"/>
                  <a:pt x="124" y="0"/>
                </a:cubicBezTo>
                <a:cubicBezTo>
                  <a:pt x="117" y="0"/>
                  <a:pt x="112" y="4"/>
                  <a:pt x="109" y="10"/>
                </a:cubicBezTo>
                <a:cubicBezTo>
                  <a:pt x="108" y="10"/>
                  <a:pt x="107" y="9"/>
                  <a:pt x="105" y="9"/>
                </a:cubicBezTo>
                <a:cubicBezTo>
                  <a:pt x="101" y="9"/>
                  <a:pt x="98" y="12"/>
                  <a:pt x="96" y="15"/>
                </a:cubicBezTo>
                <a:cubicBezTo>
                  <a:pt x="94" y="14"/>
                  <a:pt x="92" y="14"/>
                  <a:pt x="90" y="14"/>
                </a:cubicBezTo>
                <a:cubicBezTo>
                  <a:pt x="86" y="14"/>
                  <a:pt x="83" y="15"/>
                  <a:pt x="81" y="17"/>
                </a:cubicBezTo>
                <a:cubicBezTo>
                  <a:pt x="79" y="16"/>
                  <a:pt x="76" y="15"/>
                  <a:pt x="73" y="15"/>
                </a:cubicBezTo>
                <a:cubicBezTo>
                  <a:pt x="70" y="15"/>
                  <a:pt x="68" y="16"/>
                  <a:pt x="66" y="17"/>
                </a:cubicBezTo>
                <a:cubicBezTo>
                  <a:pt x="63" y="15"/>
                  <a:pt x="61" y="14"/>
                  <a:pt x="57" y="14"/>
                </a:cubicBezTo>
                <a:cubicBezTo>
                  <a:pt x="55" y="14"/>
                  <a:pt x="54" y="14"/>
                  <a:pt x="52" y="15"/>
                </a:cubicBezTo>
                <a:cubicBezTo>
                  <a:pt x="50" y="13"/>
                  <a:pt x="47" y="11"/>
                  <a:pt x="44" y="11"/>
                </a:cubicBezTo>
                <a:cubicBezTo>
                  <a:pt x="43" y="11"/>
                  <a:pt x="43" y="11"/>
                  <a:pt x="43" y="11"/>
                </a:cubicBezTo>
                <a:cubicBezTo>
                  <a:pt x="41" y="6"/>
                  <a:pt x="36" y="3"/>
                  <a:pt x="30" y="3"/>
                </a:cubicBezTo>
                <a:cubicBezTo>
                  <a:pt x="23" y="3"/>
                  <a:pt x="17" y="8"/>
                  <a:pt x="16" y="14"/>
                </a:cubicBezTo>
                <a:cubicBezTo>
                  <a:pt x="11" y="16"/>
                  <a:pt x="7" y="21"/>
                  <a:pt x="7" y="26"/>
                </a:cubicBezTo>
                <a:cubicBezTo>
                  <a:pt x="7" y="28"/>
                  <a:pt x="8" y="30"/>
                  <a:pt x="9" y="32"/>
                </a:cubicBezTo>
                <a:cubicBezTo>
                  <a:pt x="5" y="34"/>
                  <a:pt x="3" y="38"/>
                  <a:pt x="3" y="43"/>
                </a:cubicBezTo>
                <a:cubicBezTo>
                  <a:pt x="3" y="43"/>
                  <a:pt x="3" y="43"/>
                  <a:pt x="3" y="43"/>
                </a:cubicBezTo>
                <a:cubicBezTo>
                  <a:pt x="1" y="46"/>
                  <a:pt x="0" y="49"/>
                  <a:pt x="0" y="53"/>
                </a:cubicBezTo>
                <a:cubicBezTo>
                  <a:pt x="0" y="57"/>
                  <a:pt x="2" y="60"/>
                  <a:pt x="4" y="63"/>
                </a:cubicBezTo>
                <a:cubicBezTo>
                  <a:pt x="4" y="65"/>
                  <a:pt x="3" y="67"/>
                  <a:pt x="3" y="68"/>
                </a:cubicBezTo>
                <a:cubicBezTo>
                  <a:pt x="3" y="72"/>
                  <a:pt x="4" y="75"/>
                  <a:pt x="6" y="78"/>
                </a:cubicBezTo>
                <a:cubicBezTo>
                  <a:pt x="6" y="79"/>
                  <a:pt x="6" y="80"/>
                  <a:pt x="6" y="82"/>
                </a:cubicBezTo>
                <a:cubicBezTo>
                  <a:pt x="6" y="91"/>
                  <a:pt x="13" y="99"/>
                  <a:pt x="23" y="99"/>
                </a:cubicBezTo>
                <a:cubicBezTo>
                  <a:pt x="32" y="99"/>
                  <a:pt x="40" y="91"/>
                  <a:pt x="40" y="82"/>
                </a:cubicBezTo>
                <a:cubicBezTo>
                  <a:pt x="40" y="77"/>
                  <a:pt x="38" y="73"/>
                  <a:pt x="35" y="70"/>
                </a:cubicBezTo>
                <a:cubicBezTo>
                  <a:pt x="35" y="70"/>
                  <a:pt x="35" y="69"/>
                  <a:pt x="35" y="68"/>
                </a:cubicBezTo>
                <a:cubicBezTo>
                  <a:pt x="35" y="65"/>
                  <a:pt x="34" y="61"/>
                  <a:pt x="32" y="58"/>
                </a:cubicBezTo>
                <a:cubicBezTo>
                  <a:pt x="33" y="57"/>
                  <a:pt x="33" y="55"/>
                  <a:pt x="33" y="53"/>
                </a:cubicBezTo>
                <a:cubicBezTo>
                  <a:pt x="33" y="49"/>
                  <a:pt x="32" y="46"/>
                  <a:pt x="30" y="44"/>
                </a:cubicBezTo>
                <a:cubicBezTo>
                  <a:pt x="30" y="43"/>
                  <a:pt x="30" y="43"/>
                  <a:pt x="30" y="43"/>
                </a:cubicBezTo>
                <a:cubicBezTo>
                  <a:pt x="30" y="40"/>
                  <a:pt x="30" y="38"/>
                  <a:pt x="29" y="36"/>
                </a:cubicBezTo>
                <a:cubicBezTo>
                  <a:pt x="30" y="35"/>
                  <a:pt x="31" y="33"/>
                  <a:pt x="32" y="31"/>
                </a:cubicBezTo>
                <a:cubicBezTo>
                  <a:pt x="34" y="31"/>
                  <a:pt x="35" y="30"/>
                  <a:pt x="36" y="30"/>
                </a:cubicBezTo>
                <a:cubicBezTo>
                  <a:pt x="38" y="32"/>
                  <a:pt x="41" y="33"/>
                  <a:pt x="44" y="33"/>
                </a:cubicBezTo>
                <a:cubicBezTo>
                  <a:pt x="45" y="33"/>
                  <a:pt x="45" y="33"/>
                  <a:pt x="46" y="32"/>
                </a:cubicBezTo>
                <a:cubicBezTo>
                  <a:pt x="48" y="36"/>
                  <a:pt x="53" y="39"/>
                  <a:pt x="57" y="39"/>
                </a:cubicBezTo>
                <a:cubicBezTo>
                  <a:pt x="60" y="39"/>
                  <a:pt x="63" y="38"/>
                  <a:pt x="65" y="36"/>
                </a:cubicBezTo>
                <a:cubicBezTo>
                  <a:pt x="67" y="38"/>
                  <a:pt x="70" y="39"/>
                  <a:pt x="73" y="39"/>
                </a:cubicBezTo>
                <a:cubicBezTo>
                  <a:pt x="76" y="39"/>
                  <a:pt x="79" y="38"/>
                  <a:pt x="82" y="36"/>
                </a:cubicBezTo>
                <a:cubicBezTo>
                  <a:pt x="84" y="38"/>
                  <a:pt x="87" y="39"/>
                  <a:pt x="90" y="39"/>
                </a:cubicBezTo>
                <a:cubicBezTo>
                  <a:pt x="95" y="39"/>
                  <a:pt x="100" y="36"/>
                  <a:pt x="102" y="31"/>
                </a:cubicBezTo>
                <a:cubicBezTo>
                  <a:pt x="103" y="31"/>
                  <a:pt x="104" y="32"/>
                  <a:pt x="105" y="32"/>
                </a:cubicBezTo>
                <a:cubicBezTo>
                  <a:pt x="109" y="32"/>
                  <a:pt x="112" y="30"/>
                  <a:pt x="114" y="28"/>
                </a:cubicBezTo>
                <a:cubicBezTo>
                  <a:pt x="115" y="29"/>
                  <a:pt x="117" y="30"/>
                  <a:pt x="120" y="31"/>
                </a:cubicBezTo>
                <a:cubicBezTo>
                  <a:pt x="120" y="34"/>
                  <a:pt x="121" y="36"/>
                  <a:pt x="122" y="38"/>
                </a:cubicBezTo>
                <a:cubicBezTo>
                  <a:pt x="121" y="40"/>
                  <a:pt x="121" y="43"/>
                  <a:pt x="121" y="45"/>
                </a:cubicBezTo>
                <a:cubicBezTo>
                  <a:pt x="121" y="46"/>
                  <a:pt x="121" y="47"/>
                  <a:pt x="121" y="47"/>
                </a:cubicBezTo>
                <a:cubicBezTo>
                  <a:pt x="119" y="48"/>
                  <a:pt x="117" y="50"/>
                  <a:pt x="116" y="51"/>
                </a:cubicBezTo>
                <a:cubicBezTo>
                  <a:pt x="114" y="52"/>
                  <a:pt x="111" y="53"/>
                  <a:pt x="110" y="55"/>
                </a:cubicBezTo>
                <a:cubicBezTo>
                  <a:pt x="108" y="54"/>
                  <a:pt x="107" y="54"/>
                  <a:pt x="105" y="54"/>
                </a:cubicBezTo>
                <a:cubicBezTo>
                  <a:pt x="101" y="54"/>
                  <a:pt x="98" y="56"/>
                  <a:pt x="95" y="59"/>
                </a:cubicBezTo>
                <a:cubicBezTo>
                  <a:pt x="93" y="57"/>
                  <a:pt x="90" y="56"/>
                  <a:pt x="88" y="56"/>
                </a:cubicBezTo>
                <a:cubicBezTo>
                  <a:pt x="80" y="56"/>
                  <a:pt x="74" y="62"/>
                  <a:pt x="74" y="70"/>
                </a:cubicBezTo>
                <a:cubicBezTo>
                  <a:pt x="74" y="70"/>
                  <a:pt x="74" y="71"/>
                  <a:pt x="74" y="71"/>
                </a:cubicBezTo>
                <a:cubicBezTo>
                  <a:pt x="69" y="73"/>
                  <a:pt x="66" y="78"/>
                  <a:pt x="66" y="84"/>
                </a:cubicBezTo>
                <a:cubicBezTo>
                  <a:pt x="66" y="88"/>
                  <a:pt x="68" y="92"/>
                  <a:pt x="70" y="95"/>
                </a:cubicBezTo>
                <a:cubicBezTo>
                  <a:pt x="68" y="97"/>
                  <a:pt x="66" y="101"/>
                  <a:pt x="66" y="105"/>
                </a:cubicBezTo>
                <a:cubicBezTo>
                  <a:pt x="66" y="112"/>
                  <a:pt x="71" y="118"/>
                  <a:pt x="77" y="120"/>
                </a:cubicBezTo>
                <a:cubicBezTo>
                  <a:pt x="77" y="120"/>
                  <a:pt x="78" y="121"/>
                  <a:pt x="78" y="121"/>
                </a:cubicBezTo>
                <a:cubicBezTo>
                  <a:pt x="79" y="124"/>
                  <a:pt x="80" y="127"/>
                  <a:pt x="80" y="127"/>
                </a:cubicBezTo>
                <a:cubicBezTo>
                  <a:pt x="81" y="127"/>
                  <a:pt x="81" y="127"/>
                  <a:pt x="81" y="127"/>
                </a:cubicBezTo>
                <a:cubicBezTo>
                  <a:pt x="81" y="127"/>
                  <a:pt x="83" y="124"/>
                  <a:pt x="84" y="121"/>
                </a:cubicBezTo>
                <a:cubicBezTo>
                  <a:pt x="84" y="121"/>
                  <a:pt x="84" y="120"/>
                  <a:pt x="85" y="120"/>
                </a:cubicBezTo>
                <a:cubicBezTo>
                  <a:pt x="91" y="118"/>
                  <a:pt x="96" y="112"/>
                  <a:pt x="96" y="105"/>
                </a:cubicBezTo>
                <a:cubicBezTo>
                  <a:pt x="96" y="101"/>
                  <a:pt x="94" y="97"/>
                  <a:pt x="91" y="95"/>
                </a:cubicBezTo>
                <a:cubicBezTo>
                  <a:pt x="94" y="92"/>
                  <a:pt x="96" y="88"/>
                  <a:pt x="96" y="84"/>
                </a:cubicBezTo>
                <a:cubicBezTo>
                  <a:pt x="96" y="83"/>
                  <a:pt x="95" y="82"/>
                  <a:pt x="95" y="81"/>
                </a:cubicBezTo>
                <a:cubicBezTo>
                  <a:pt x="97" y="79"/>
                  <a:pt x="98" y="78"/>
                  <a:pt x="99" y="76"/>
                </a:cubicBezTo>
                <a:cubicBezTo>
                  <a:pt x="101" y="77"/>
                  <a:pt x="103" y="78"/>
                  <a:pt x="105" y="78"/>
                </a:cubicBezTo>
                <a:cubicBezTo>
                  <a:pt x="108" y="84"/>
                  <a:pt x="115" y="89"/>
                  <a:pt x="122" y="89"/>
                </a:cubicBezTo>
                <a:cubicBezTo>
                  <a:pt x="133" y="89"/>
                  <a:pt x="141" y="81"/>
                  <a:pt x="142" y="71"/>
                </a:cubicBezTo>
                <a:cubicBezTo>
                  <a:pt x="144" y="68"/>
                  <a:pt x="145" y="65"/>
                  <a:pt x="145" y="61"/>
                </a:cubicBezTo>
                <a:cubicBezTo>
                  <a:pt x="145" y="59"/>
                  <a:pt x="144" y="57"/>
                  <a:pt x="143" y="55"/>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6">
                  <a:lumMod val="50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88" name="Group 10">
            <a:extLst>
              <a:ext uri="{FF2B5EF4-FFF2-40B4-BE49-F238E27FC236}">
                <a16:creationId xmlns="" xmlns:a16="http://schemas.microsoft.com/office/drawing/2014/main" id="{EF1721DB-CD1C-4405-B414-82E253C2DC80}"/>
              </a:ext>
            </a:extLst>
          </p:cNvPr>
          <p:cNvGrpSpPr/>
          <p:nvPr/>
        </p:nvGrpSpPr>
        <p:grpSpPr>
          <a:xfrm>
            <a:off x="6998573" y="5078257"/>
            <a:ext cx="437397" cy="326267"/>
            <a:chOff x="1320094" y="1424694"/>
            <a:chExt cx="487363" cy="363538"/>
          </a:xfrm>
          <a:solidFill>
            <a:schemeClr val="accent3">
              <a:lumMod val="50000"/>
            </a:schemeClr>
          </a:solidFill>
        </p:grpSpPr>
        <p:sp>
          <p:nvSpPr>
            <p:cNvPr id="89" name="Freeform 13">
              <a:extLst>
                <a:ext uri="{FF2B5EF4-FFF2-40B4-BE49-F238E27FC236}">
                  <a16:creationId xmlns="" xmlns:a16="http://schemas.microsoft.com/office/drawing/2014/main" id="{A7A832B0-C97A-4D7C-88D5-A3BD70CC5681}"/>
                </a:ext>
              </a:extLst>
            </p:cNvPr>
            <p:cNvSpPr>
              <a:spLocks/>
            </p:cNvSpPr>
            <p:nvPr/>
          </p:nvSpPr>
          <p:spPr bwMode="auto">
            <a:xfrm>
              <a:off x="1320094" y="1424694"/>
              <a:ext cx="487363" cy="363538"/>
            </a:xfrm>
            <a:custGeom>
              <a:avLst/>
              <a:gdLst/>
              <a:ahLst/>
              <a:cxnLst>
                <a:cxn ang="0">
                  <a:pos x="108" y="17"/>
                </a:cxn>
                <a:cxn ang="0">
                  <a:pos x="92" y="17"/>
                </a:cxn>
                <a:cxn ang="0">
                  <a:pos x="92" y="46"/>
                </a:cxn>
                <a:cxn ang="0">
                  <a:pos x="87" y="41"/>
                </a:cxn>
                <a:cxn ang="0">
                  <a:pos x="87" y="36"/>
                </a:cxn>
                <a:cxn ang="0">
                  <a:pos x="78" y="36"/>
                </a:cxn>
                <a:cxn ang="0">
                  <a:pos x="78" y="41"/>
                </a:cxn>
                <a:cxn ang="0">
                  <a:pos x="73" y="46"/>
                </a:cxn>
                <a:cxn ang="0">
                  <a:pos x="73" y="17"/>
                </a:cxn>
                <a:cxn ang="0">
                  <a:pos x="57" y="17"/>
                </a:cxn>
                <a:cxn ang="0">
                  <a:pos x="24" y="115"/>
                </a:cxn>
                <a:cxn ang="0">
                  <a:pos x="45" y="110"/>
                </a:cxn>
                <a:cxn ang="0">
                  <a:pos x="73" y="94"/>
                </a:cxn>
                <a:cxn ang="0">
                  <a:pos x="73" y="52"/>
                </a:cxn>
                <a:cxn ang="0">
                  <a:pos x="83" y="42"/>
                </a:cxn>
                <a:cxn ang="0">
                  <a:pos x="92" y="52"/>
                </a:cxn>
                <a:cxn ang="0">
                  <a:pos x="92" y="94"/>
                </a:cxn>
                <a:cxn ang="0">
                  <a:pos x="120" y="110"/>
                </a:cxn>
                <a:cxn ang="0">
                  <a:pos x="142" y="115"/>
                </a:cxn>
                <a:cxn ang="0">
                  <a:pos x="108" y="17"/>
                </a:cxn>
              </a:cxnLst>
              <a:rect l="0" t="0" r="r" b="b"/>
              <a:pathLst>
                <a:path w="166" h="124">
                  <a:moveTo>
                    <a:pt x="108" y="17"/>
                  </a:moveTo>
                  <a:cubicBezTo>
                    <a:pt x="92" y="0"/>
                    <a:pt x="92" y="17"/>
                    <a:pt x="92" y="17"/>
                  </a:cubicBezTo>
                  <a:cubicBezTo>
                    <a:pt x="92" y="46"/>
                    <a:pt x="92" y="46"/>
                    <a:pt x="92" y="46"/>
                  </a:cubicBezTo>
                  <a:cubicBezTo>
                    <a:pt x="87" y="41"/>
                    <a:pt x="87" y="41"/>
                    <a:pt x="87" y="41"/>
                  </a:cubicBezTo>
                  <a:cubicBezTo>
                    <a:pt x="87" y="36"/>
                    <a:pt x="87" y="36"/>
                    <a:pt x="87" y="36"/>
                  </a:cubicBezTo>
                  <a:cubicBezTo>
                    <a:pt x="78" y="36"/>
                    <a:pt x="78" y="36"/>
                    <a:pt x="78" y="36"/>
                  </a:cubicBezTo>
                  <a:cubicBezTo>
                    <a:pt x="78" y="41"/>
                    <a:pt x="78" y="41"/>
                    <a:pt x="78" y="41"/>
                  </a:cubicBezTo>
                  <a:cubicBezTo>
                    <a:pt x="73" y="46"/>
                    <a:pt x="73" y="46"/>
                    <a:pt x="73" y="46"/>
                  </a:cubicBezTo>
                  <a:cubicBezTo>
                    <a:pt x="73" y="17"/>
                    <a:pt x="73" y="17"/>
                    <a:pt x="73" y="17"/>
                  </a:cubicBezTo>
                  <a:cubicBezTo>
                    <a:pt x="73" y="17"/>
                    <a:pt x="73" y="0"/>
                    <a:pt x="57" y="17"/>
                  </a:cubicBezTo>
                  <a:cubicBezTo>
                    <a:pt x="57" y="17"/>
                    <a:pt x="0" y="77"/>
                    <a:pt x="24" y="115"/>
                  </a:cubicBezTo>
                  <a:cubicBezTo>
                    <a:pt x="26" y="119"/>
                    <a:pt x="36" y="124"/>
                    <a:pt x="45" y="110"/>
                  </a:cubicBezTo>
                  <a:cubicBezTo>
                    <a:pt x="50" y="104"/>
                    <a:pt x="70" y="116"/>
                    <a:pt x="73" y="94"/>
                  </a:cubicBezTo>
                  <a:cubicBezTo>
                    <a:pt x="73" y="52"/>
                    <a:pt x="73" y="52"/>
                    <a:pt x="73" y="52"/>
                  </a:cubicBezTo>
                  <a:cubicBezTo>
                    <a:pt x="83" y="42"/>
                    <a:pt x="83" y="42"/>
                    <a:pt x="83" y="42"/>
                  </a:cubicBezTo>
                  <a:cubicBezTo>
                    <a:pt x="92" y="52"/>
                    <a:pt x="92" y="52"/>
                    <a:pt x="92" y="52"/>
                  </a:cubicBezTo>
                  <a:cubicBezTo>
                    <a:pt x="92" y="94"/>
                    <a:pt x="92" y="94"/>
                    <a:pt x="92" y="94"/>
                  </a:cubicBezTo>
                  <a:cubicBezTo>
                    <a:pt x="95" y="116"/>
                    <a:pt x="115" y="104"/>
                    <a:pt x="120" y="110"/>
                  </a:cubicBezTo>
                  <a:cubicBezTo>
                    <a:pt x="130" y="124"/>
                    <a:pt x="139" y="119"/>
                    <a:pt x="142" y="115"/>
                  </a:cubicBezTo>
                  <a:cubicBezTo>
                    <a:pt x="166" y="77"/>
                    <a:pt x="108" y="17"/>
                    <a:pt x="108" y="1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0" name="Rectangle 14">
              <a:extLst>
                <a:ext uri="{FF2B5EF4-FFF2-40B4-BE49-F238E27FC236}">
                  <a16:creationId xmlns="" xmlns:a16="http://schemas.microsoft.com/office/drawing/2014/main" id="{5371B59F-DA44-47B7-81FE-E2E3F938859A}"/>
                </a:ext>
              </a:extLst>
            </p:cNvPr>
            <p:cNvSpPr>
              <a:spLocks noChangeArrowheads="1"/>
            </p:cNvSpPr>
            <p:nvPr/>
          </p:nvSpPr>
          <p:spPr bwMode="auto">
            <a:xfrm>
              <a:off x="1548355" y="1450975"/>
              <a:ext cx="26988" cy="14288"/>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1" name="Rectangle 15">
              <a:extLst>
                <a:ext uri="{FF2B5EF4-FFF2-40B4-BE49-F238E27FC236}">
                  <a16:creationId xmlns="" xmlns:a16="http://schemas.microsoft.com/office/drawing/2014/main" id="{97EE553D-DE42-4B1A-83D2-438A32BB80D1}"/>
                </a:ext>
              </a:extLst>
            </p:cNvPr>
            <p:cNvSpPr>
              <a:spLocks noChangeArrowheads="1"/>
            </p:cNvSpPr>
            <p:nvPr/>
          </p:nvSpPr>
          <p:spPr bwMode="auto">
            <a:xfrm>
              <a:off x="1548355" y="1481138"/>
              <a:ext cx="26988" cy="14288"/>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2" name="Rectangle 16">
              <a:extLst>
                <a:ext uri="{FF2B5EF4-FFF2-40B4-BE49-F238E27FC236}">
                  <a16:creationId xmlns="" xmlns:a16="http://schemas.microsoft.com/office/drawing/2014/main" id="{DE4DD9FB-EF74-4E87-BB83-E765F89E9DFE}"/>
                </a:ext>
              </a:extLst>
            </p:cNvPr>
            <p:cNvSpPr>
              <a:spLocks noChangeArrowheads="1"/>
            </p:cNvSpPr>
            <p:nvPr/>
          </p:nvSpPr>
          <p:spPr bwMode="auto">
            <a:xfrm>
              <a:off x="1548355" y="1509713"/>
              <a:ext cx="26988" cy="14288"/>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93" name="矩形 92">
            <a:extLst>
              <a:ext uri="{FF2B5EF4-FFF2-40B4-BE49-F238E27FC236}">
                <a16:creationId xmlns="" xmlns:a16="http://schemas.microsoft.com/office/drawing/2014/main" id="{5657394E-7CCB-429F-B755-C7BA2A23CE1F}"/>
              </a:ext>
            </a:extLst>
          </p:cNvPr>
          <p:cNvSpPr/>
          <p:nvPr/>
        </p:nvSpPr>
        <p:spPr>
          <a:xfrm>
            <a:off x="1590206" y="3374964"/>
            <a:ext cx="3625974" cy="564385"/>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a:t>
            </a:r>
          </a:p>
        </p:txBody>
      </p:sp>
      <p:sp>
        <p:nvSpPr>
          <p:cNvPr id="94" name="矩形 93">
            <a:extLst>
              <a:ext uri="{FF2B5EF4-FFF2-40B4-BE49-F238E27FC236}">
                <a16:creationId xmlns="" xmlns:a16="http://schemas.microsoft.com/office/drawing/2014/main" id="{062F3FD2-714C-4352-A381-F1F3C1765E34}"/>
              </a:ext>
            </a:extLst>
          </p:cNvPr>
          <p:cNvSpPr/>
          <p:nvPr/>
        </p:nvSpPr>
        <p:spPr>
          <a:xfrm>
            <a:off x="1590204" y="4174178"/>
            <a:ext cx="3625974" cy="564385"/>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a:t>
            </a:r>
          </a:p>
        </p:txBody>
      </p:sp>
      <p:sp>
        <p:nvSpPr>
          <p:cNvPr id="95" name="矩形 94">
            <a:extLst>
              <a:ext uri="{FF2B5EF4-FFF2-40B4-BE49-F238E27FC236}">
                <a16:creationId xmlns="" xmlns:a16="http://schemas.microsoft.com/office/drawing/2014/main" id="{8F126989-22F0-475D-BDC7-3247E6CCEA5B}"/>
              </a:ext>
            </a:extLst>
          </p:cNvPr>
          <p:cNvSpPr/>
          <p:nvPr/>
        </p:nvSpPr>
        <p:spPr>
          <a:xfrm>
            <a:off x="1590204" y="4955485"/>
            <a:ext cx="3625974" cy="564385"/>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lnSpc>
                <a:spcPct val="120000"/>
              </a:lnSpc>
            </a:pPr>
            <a:r>
              <a:rPr lang="zh-CN" altLang="en-US" sz="14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a:t>
            </a:r>
          </a:p>
        </p:txBody>
      </p:sp>
      <p:sp>
        <p:nvSpPr>
          <p:cNvPr id="97" name="椭圆 96">
            <a:extLst>
              <a:ext uri="{FF2B5EF4-FFF2-40B4-BE49-F238E27FC236}">
                <a16:creationId xmlns="" xmlns:a16="http://schemas.microsoft.com/office/drawing/2014/main" id="{E12FFC0B-A118-4449-892D-51EA90077829}"/>
              </a:ext>
            </a:extLst>
          </p:cNvPr>
          <p:cNvSpPr/>
          <p:nvPr/>
        </p:nvSpPr>
        <p:spPr>
          <a:xfrm>
            <a:off x="884934" y="3341299"/>
            <a:ext cx="584734" cy="584734"/>
          </a:xfrm>
          <a:prstGeom prst="ellipse">
            <a:avLst/>
          </a:prstGeom>
          <a:blipFill dpi="0" rotWithShape="1">
            <a:blip r:embed="rId7"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98" name="椭圆 97">
            <a:extLst>
              <a:ext uri="{FF2B5EF4-FFF2-40B4-BE49-F238E27FC236}">
                <a16:creationId xmlns="" xmlns:a16="http://schemas.microsoft.com/office/drawing/2014/main" id="{2F4DBDFA-00EC-4A75-B5D2-1453068282E1}"/>
              </a:ext>
            </a:extLst>
          </p:cNvPr>
          <p:cNvSpPr/>
          <p:nvPr/>
        </p:nvSpPr>
        <p:spPr>
          <a:xfrm>
            <a:off x="884934" y="4135560"/>
            <a:ext cx="584734" cy="584734"/>
          </a:xfrm>
          <a:prstGeom prst="ellipse">
            <a:avLst/>
          </a:prstGeom>
          <a:blipFill dpi="0" rotWithShape="1">
            <a:blip r:embed="rId7"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99" name="椭圆 98">
            <a:extLst>
              <a:ext uri="{FF2B5EF4-FFF2-40B4-BE49-F238E27FC236}">
                <a16:creationId xmlns="" xmlns:a16="http://schemas.microsoft.com/office/drawing/2014/main" id="{2D143D10-8D2F-45D7-BC10-34BD34A9DAAD}"/>
              </a:ext>
            </a:extLst>
          </p:cNvPr>
          <p:cNvSpPr/>
          <p:nvPr/>
        </p:nvSpPr>
        <p:spPr>
          <a:xfrm>
            <a:off x="899521" y="4909344"/>
            <a:ext cx="584734" cy="584734"/>
          </a:xfrm>
          <a:prstGeom prst="ellipse">
            <a:avLst/>
          </a:prstGeom>
          <a:blipFill dpi="0" rotWithShape="1">
            <a:blip r:embed="rId7"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100" name="Freeform 6">
            <a:extLst>
              <a:ext uri="{FF2B5EF4-FFF2-40B4-BE49-F238E27FC236}">
                <a16:creationId xmlns="" xmlns:a16="http://schemas.microsoft.com/office/drawing/2014/main" id="{5DD2DC64-DE51-49D7-8E36-93C0C4C45401}"/>
              </a:ext>
            </a:extLst>
          </p:cNvPr>
          <p:cNvSpPr>
            <a:spLocks/>
          </p:cNvSpPr>
          <p:nvPr/>
        </p:nvSpPr>
        <p:spPr bwMode="auto">
          <a:xfrm>
            <a:off x="1015756" y="4259172"/>
            <a:ext cx="328982" cy="330149"/>
          </a:xfrm>
          <a:custGeom>
            <a:avLst/>
            <a:gdLst/>
            <a:ahLst/>
            <a:cxnLst>
              <a:cxn ang="0">
                <a:pos x="56" y="0"/>
              </a:cxn>
              <a:cxn ang="0">
                <a:pos x="74" y="0"/>
              </a:cxn>
              <a:cxn ang="0">
                <a:pos x="89" y="30"/>
              </a:cxn>
              <a:cxn ang="0">
                <a:pos x="128" y="30"/>
              </a:cxn>
              <a:cxn ang="0">
                <a:pos x="135" y="100"/>
              </a:cxn>
              <a:cxn ang="0">
                <a:pos x="46" y="118"/>
              </a:cxn>
              <a:cxn ang="0">
                <a:pos x="18" y="141"/>
              </a:cxn>
              <a:cxn ang="0">
                <a:pos x="1" y="141"/>
              </a:cxn>
              <a:cxn ang="0">
                <a:pos x="28" y="96"/>
              </a:cxn>
              <a:cxn ang="0">
                <a:pos x="82" y="71"/>
              </a:cxn>
              <a:cxn ang="0">
                <a:pos x="69" y="45"/>
              </a:cxn>
              <a:cxn ang="0">
                <a:pos x="56" y="0"/>
              </a:cxn>
            </a:cxnLst>
            <a:rect l="0" t="0" r="r" b="b"/>
            <a:pathLst>
              <a:path w="153" h="153">
                <a:moveTo>
                  <a:pt x="56" y="0"/>
                </a:moveTo>
                <a:cubicBezTo>
                  <a:pt x="74" y="0"/>
                  <a:pt x="74" y="0"/>
                  <a:pt x="74" y="0"/>
                </a:cubicBezTo>
                <a:cubicBezTo>
                  <a:pt x="74" y="0"/>
                  <a:pt x="72" y="42"/>
                  <a:pt x="89" y="30"/>
                </a:cubicBezTo>
                <a:cubicBezTo>
                  <a:pt x="97" y="25"/>
                  <a:pt x="111" y="15"/>
                  <a:pt x="128" y="30"/>
                </a:cubicBezTo>
                <a:cubicBezTo>
                  <a:pt x="141" y="41"/>
                  <a:pt x="153" y="60"/>
                  <a:pt x="135" y="100"/>
                </a:cubicBezTo>
                <a:cubicBezTo>
                  <a:pt x="125" y="121"/>
                  <a:pt x="94" y="153"/>
                  <a:pt x="46" y="118"/>
                </a:cubicBezTo>
                <a:cubicBezTo>
                  <a:pt x="38" y="112"/>
                  <a:pt x="19" y="99"/>
                  <a:pt x="18" y="141"/>
                </a:cubicBezTo>
                <a:cubicBezTo>
                  <a:pt x="1" y="141"/>
                  <a:pt x="1" y="141"/>
                  <a:pt x="1" y="141"/>
                </a:cubicBezTo>
                <a:cubicBezTo>
                  <a:pt x="1" y="141"/>
                  <a:pt x="0" y="92"/>
                  <a:pt x="28" y="96"/>
                </a:cubicBezTo>
                <a:cubicBezTo>
                  <a:pt x="43" y="97"/>
                  <a:pt x="77" y="106"/>
                  <a:pt x="82" y="71"/>
                </a:cubicBezTo>
                <a:cubicBezTo>
                  <a:pt x="83" y="64"/>
                  <a:pt x="87" y="55"/>
                  <a:pt x="69" y="45"/>
                </a:cubicBezTo>
                <a:cubicBezTo>
                  <a:pt x="62" y="41"/>
                  <a:pt x="56" y="37"/>
                  <a:pt x="56" y="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1" name="Freeform 127">
            <a:extLst>
              <a:ext uri="{FF2B5EF4-FFF2-40B4-BE49-F238E27FC236}">
                <a16:creationId xmlns="" xmlns:a16="http://schemas.microsoft.com/office/drawing/2014/main" id="{788F7A45-0FCC-4196-AA95-634CEF0AB45B}"/>
              </a:ext>
            </a:extLst>
          </p:cNvPr>
          <p:cNvSpPr>
            <a:spLocks/>
          </p:cNvSpPr>
          <p:nvPr/>
        </p:nvSpPr>
        <p:spPr bwMode="auto">
          <a:xfrm>
            <a:off x="1024002" y="3503836"/>
            <a:ext cx="323642" cy="280649"/>
          </a:xfrm>
          <a:custGeom>
            <a:avLst/>
            <a:gdLst/>
            <a:ahLst/>
            <a:cxnLst>
              <a:cxn ang="0">
                <a:pos x="147" y="45"/>
              </a:cxn>
              <a:cxn ang="0">
                <a:pos x="145" y="31"/>
              </a:cxn>
              <a:cxn ang="0">
                <a:pos x="140" y="16"/>
              </a:cxn>
              <a:cxn ang="0">
                <a:pos x="109" y="10"/>
              </a:cxn>
              <a:cxn ang="0">
                <a:pos x="96" y="15"/>
              </a:cxn>
              <a:cxn ang="0">
                <a:pos x="81" y="17"/>
              </a:cxn>
              <a:cxn ang="0">
                <a:pos x="66" y="17"/>
              </a:cxn>
              <a:cxn ang="0">
                <a:pos x="52" y="15"/>
              </a:cxn>
              <a:cxn ang="0">
                <a:pos x="43" y="11"/>
              </a:cxn>
              <a:cxn ang="0">
                <a:pos x="16" y="14"/>
              </a:cxn>
              <a:cxn ang="0">
                <a:pos x="9" y="32"/>
              </a:cxn>
              <a:cxn ang="0">
                <a:pos x="3" y="43"/>
              </a:cxn>
              <a:cxn ang="0">
                <a:pos x="4" y="63"/>
              </a:cxn>
              <a:cxn ang="0">
                <a:pos x="6" y="78"/>
              </a:cxn>
              <a:cxn ang="0">
                <a:pos x="23" y="99"/>
              </a:cxn>
              <a:cxn ang="0">
                <a:pos x="35" y="70"/>
              </a:cxn>
              <a:cxn ang="0">
                <a:pos x="32" y="58"/>
              </a:cxn>
              <a:cxn ang="0">
                <a:pos x="30" y="44"/>
              </a:cxn>
              <a:cxn ang="0">
                <a:pos x="29" y="36"/>
              </a:cxn>
              <a:cxn ang="0">
                <a:pos x="36" y="30"/>
              </a:cxn>
              <a:cxn ang="0">
                <a:pos x="46" y="32"/>
              </a:cxn>
              <a:cxn ang="0">
                <a:pos x="65" y="36"/>
              </a:cxn>
              <a:cxn ang="0">
                <a:pos x="82" y="36"/>
              </a:cxn>
              <a:cxn ang="0">
                <a:pos x="102" y="31"/>
              </a:cxn>
              <a:cxn ang="0">
                <a:pos x="114" y="28"/>
              </a:cxn>
              <a:cxn ang="0">
                <a:pos x="122" y="38"/>
              </a:cxn>
              <a:cxn ang="0">
                <a:pos x="121" y="47"/>
              </a:cxn>
              <a:cxn ang="0">
                <a:pos x="110" y="55"/>
              </a:cxn>
              <a:cxn ang="0">
                <a:pos x="95" y="59"/>
              </a:cxn>
              <a:cxn ang="0">
                <a:pos x="74" y="70"/>
              </a:cxn>
              <a:cxn ang="0">
                <a:pos x="66" y="84"/>
              </a:cxn>
              <a:cxn ang="0">
                <a:pos x="66" y="105"/>
              </a:cxn>
              <a:cxn ang="0">
                <a:pos x="78" y="121"/>
              </a:cxn>
              <a:cxn ang="0">
                <a:pos x="81" y="127"/>
              </a:cxn>
              <a:cxn ang="0">
                <a:pos x="85" y="120"/>
              </a:cxn>
              <a:cxn ang="0">
                <a:pos x="91" y="95"/>
              </a:cxn>
              <a:cxn ang="0">
                <a:pos x="95" y="81"/>
              </a:cxn>
              <a:cxn ang="0">
                <a:pos x="105" y="78"/>
              </a:cxn>
              <a:cxn ang="0">
                <a:pos x="142" y="71"/>
              </a:cxn>
              <a:cxn ang="0">
                <a:pos x="143" y="55"/>
              </a:cxn>
            </a:cxnLst>
            <a:rect l="0" t="0" r="r" b="b"/>
            <a:pathLst>
              <a:path w="147" h="127">
                <a:moveTo>
                  <a:pt x="143" y="55"/>
                </a:moveTo>
                <a:cubicBezTo>
                  <a:pt x="146" y="52"/>
                  <a:pt x="147" y="49"/>
                  <a:pt x="147" y="45"/>
                </a:cubicBezTo>
                <a:cubicBezTo>
                  <a:pt x="147" y="41"/>
                  <a:pt x="146" y="38"/>
                  <a:pt x="144" y="36"/>
                </a:cubicBezTo>
                <a:cubicBezTo>
                  <a:pt x="144" y="34"/>
                  <a:pt x="145" y="32"/>
                  <a:pt x="145" y="31"/>
                </a:cubicBezTo>
                <a:cubicBezTo>
                  <a:pt x="145" y="26"/>
                  <a:pt x="142" y="22"/>
                  <a:pt x="139" y="20"/>
                </a:cubicBezTo>
                <a:cubicBezTo>
                  <a:pt x="139" y="19"/>
                  <a:pt x="140" y="17"/>
                  <a:pt x="140" y="16"/>
                </a:cubicBezTo>
                <a:cubicBezTo>
                  <a:pt x="140" y="7"/>
                  <a:pt x="133" y="0"/>
                  <a:pt x="124" y="0"/>
                </a:cubicBezTo>
                <a:cubicBezTo>
                  <a:pt x="117" y="0"/>
                  <a:pt x="112" y="4"/>
                  <a:pt x="109" y="10"/>
                </a:cubicBezTo>
                <a:cubicBezTo>
                  <a:pt x="108" y="10"/>
                  <a:pt x="107" y="9"/>
                  <a:pt x="105" y="9"/>
                </a:cubicBezTo>
                <a:cubicBezTo>
                  <a:pt x="101" y="9"/>
                  <a:pt x="98" y="12"/>
                  <a:pt x="96" y="15"/>
                </a:cubicBezTo>
                <a:cubicBezTo>
                  <a:pt x="94" y="14"/>
                  <a:pt x="92" y="14"/>
                  <a:pt x="90" y="14"/>
                </a:cubicBezTo>
                <a:cubicBezTo>
                  <a:pt x="86" y="14"/>
                  <a:pt x="83" y="15"/>
                  <a:pt x="81" y="17"/>
                </a:cubicBezTo>
                <a:cubicBezTo>
                  <a:pt x="79" y="16"/>
                  <a:pt x="76" y="15"/>
                  <a:pt x="73" y="15"/>
                </a:cubicBezTo>
                <a:cubicBezTo>
                  <a:pt x="70" y="15"/>
                  <a:pt x="68" y="16"/>
                  <a:pt x="66" y="17"/>
                </a:cubicBezTo>
                <a:cubicBezTo>
                  <a:pt x="63" y="15"/>
                  <a:pt x="61" y="14"/>
                  <a:pt x="57" y="14"/>
                </a:cubicBezTo>
                <a:cubicBezTo>
                  <a:pt x="55" y="14"/>
                  <a:pt x="54" y="14"/>
                  <a:pt x="52" y="15"/>
                </a:cubicBezTo>
                <a:cubicBezTo>
                  <a:pt x="50" y="13"/>
                  <a:pt x="47" y="11"/>
                  <a:pt x="44" y="11"/>
                </a:cubicBezTo>
                <a:cubicBezTo>
                  <a:pt x="43" y="11"/>
                  <a:pt x="43" y="11"/>
                  <a:pt x="43" y="11"/>
                </a:cubicBezTo>
                <a:cubicBezTo>
                  <a:pt x="41" y="6"/>
                  <a:pt x="36" y="3"/>
                  <a:pt x="30" y="3"/>
                </a:cubicBezTo>
                <a:cubicBezTo>
                  <a:pt x="23" y="3"/>
                  <a:pt x="17" y="8"/>
                  <a:pt x="16" y="14"/>
                </a:cubicBezTo>
                <a:cubicBezTo>
                  <a:pt x="11" y="16"/>
                  <a:pt x="7" y="21"/>
                  <a:pt x="7" y="26"/>
                </a:cubicBezTo>
                <a:cubicBezTo>
                  <a:pt x="7" y="28"/>
                  <a:pt x="8" y="30"/>
                  <a:pt x="9" y="32"/>
                </a:cubicBezTo>
                <a:cubicBezTo>
                  <a:pt x="5" y="34"/>
                  <a:pt x="3" y="38"/>
                  <a:pt x="3" y="43"/>
                </a:cubicBezTo>
                <a:cubicBezTo>
                  <a:pt x="3" y="43"/>
                  <a:pt x="3" y="43"/>
                  <a:pt x="3" y="43"/>
                </a:cubicBezTo>
                <a:cubicBezTo>
                  <a:pt x="1" y="46"/>
                  <a:pt x="0" y="49"/>
                  <a:pt x="0" y="53"/>
                </a:cubicBezTo>
                <a:cubicBezTo>
                  <a:pt x="0" y="57"/>
                  <a:pt x="2" y="60"/>
                  <a:pt x="4" y="63"/>
                </a:cubicBezTo>
                <a:cubicBezTo>
                  <a:pt x="4" y="65"/>
                  <a:pt x="3" y="67"/>
                  <a:pt x="3" y="68"/>
                </a:cubicBezTo>
                <a:cubicBezTo>
                  <a:pt x="3" y="72"/>
                  <a:pt x="4" y="75"/>
                  <a:pt x="6" y="78"/>
                </a:cubicBezTo>
                <a:cubicBezTo>
                  <a:pt x="6" y="79"/>
                  <a:pt x="6" y="80"/>
                  <a:pt x="6" y="82"/>
                </a:cubicBezTo>
                <a:cubicBezTo>
                  <a:pt x="6" y="91"/>
                  <a:pt x="13" y="99"/>
                  <a:pt x="23" y="99"/>
                </a:cubicBezTo>
                <a:cubicBezTo>
                  <a:pt x="32" y="99"/>
                  <a:pt x="40" y="91"/>
                  <a:pt x="40" y="82"/>
                </a:cubicBezTo>
                <a:cubicBezTo>
                  <a:pt x="40" y="77"/>
                  <a:pt x="38" y="73"/>
                  <a:pt x="35" y="70"/>
                </a:cubicBezTo>
                <a:cubicBezTo>
                  <a:pt x="35" y="70"/>
                  <a:pt x="35" y="69"/>
                  <a:pt x="35" y="68"/>
                </a:cubicBezTo>
                <a:cubicBezTo>
                  <a:pt x="35" y="65"/>
                  <a:pt x="34" y="61"/>
                  <a:pt x="32" y="58"/>
                </a:cubicBezTo>
                <a:cubicBezTo>
                  <a:pt x="33" y="57"/>
                  <a:pt x="33" y="55"/>
                  <a:pt x="33" y="53"/>
                </a:cubicBezTo>
                <a:cubicBezTo>
                  <a:pt x="33" y="49"/>
                  <a:pt x="32" y="46"/>
                  <a:pt x="30" y="44"/>
                </a:cubicBezTo>
                <a:cubicBezTo>
                  <a:pt x="30" y="43"/>
                  <a:pt x="30" y="43"/>
                  <a:pt x="30" y="43"/>
                </a:cubicBezTo>
                <a:cubicBezTo>
                  <a:pt x="30" y="40"/>
                  <a:pt x="30" y="38"/>
                  <a:pt x="29" y="36"/>
                </a:cubicBezTo>
                <a:cubicBezTo>
                  <a:pt x="30" y="35"/>
                  <a:pt x="31" y="33"/>
                  <a:pt x="32" y="31"/>
                </a:cubicBezTo>
                <a:cubicBezTo>
                  <a:pt x="34" y="31"/>
                  <a:pt x="35" y="30"/>
                  <a:pt x="36" y="30"/>
                </a:cubicBezTo>
                <a:cubicBezTo>
                  <a:pt x="38" y="32"/>
                  <a:pt x="41" y="33"/>
                  <a:pt x="44" y="33"/>
                </a:cubicBezTo>
                <a:cubicBezTo>
                  <a:pt x="45" y="33"/>
                  <a:pt x="45" y="33"/>
                  <a:pt x="46" y="32"/>
                </a:cubicBezTo>
                <a:cubicBezTo>
                  <a:pt x="48" y="36"/>
                  <a:pt x="53" y="39"/>
                  <a:pt x="57" y="39"/>
                </a:cubicBezTo>
                <a:cubicBezTo>
                  <a:pt x="60" y="39"/>
                  <a:pt x="63" y="38"/>
                  <a:pt x="65" y="36"/>
                </a:cubicBezTo>
                <a:cubicBezTo>
                  <a:pt x="67" y="38"/>
                  <a:pt x="70" y="39"/>
                  <a:pt x="73" y="39"/>
                </a:cubicBezTo>
                <a:cubicBezTo>
                  <a:pt x="76" y="39"/>
                  <a:pt x="79" y="38"/>
                  <a:pt x="82" y="36"/>
                </a:cubicBezTo>
                <a:cubicBezTo>
                  <a:pt x="84" y="38"/>
                  <a:pt x="87" y="39"/>
                  <a:pt x="90" y="39"/>
                </a:cubicBezTo>
                <a:cubicBezTo>
                  <a:pt x="95" y="39"/>
                  <a:pt x="100" y="36"/>
                  <a:pt x="102" y="31"/>
                </a:cubicBezTo>
                <a:cubicBezTo>
                  <a:pt x="103" y="31"/>
                  <a:pt x="104" y="32"/>
                  <a:pt x="105" y="32"/>
                </a:cubicBezTo>
                <a:cubicBezTo>
                  <a:pt x="109" y="32"/>
                  <a:pt x="112" y="30"/>
                  <a:pt x="114" y="28"/>
                </a:cubicBezTo>
                <a:cubicBezTo>
                  <a:pt x="115" y="29"/>
                  <a:pt x="117" y="30"/>
                  <a:pt x="120" y="31"/>
                </a:cubicBezTo>
                <a:cubicBezTo>
                  <a:pt x="120" y="34"/>
                  <a:pt x="121" y="36"/>
                  <a:pt x="122" y="38"/>
                </a:cubicBezTo>
                <a:cubicBezTo>
                  <a:pt x="121" y="40"/>
                  <a:pt x="121" y="43"/>
                  <a:pt x="121" y="45"/>
                </a:cubicBezTo>
                <a:cubicBezTo>
                  <a:pt x="121" y="46"/>
                  <a:pt x="121" y="47"/>
                  <a:pt x="121" y="47"/>
                </a:cubicBezTo>
                <a:cubicBezTo>
                  <a:pt x="119" y="48"/>
                  <a:pt x="117" y="50"/>
                  <a:pt x="116" y="51"/>
                </a:cubicBezTo>
                <a:cubicBezTo>
                  <a:pt x="114" y="52"/>
                  <a:pt x="111" y="53"/>
                  <a:pt x="110" y="55"/>
                </a:cubicBezTo>
                <a:cubicBezTo>
                  <a:pt x="108" y="54"/>
                  <a:pt x="107" y="54"/>
                  <a:pt x="105" y="54"/>
                </a:cubicBezTo>
                <a:cubicBezTo>
                  <a:pt x="101" y="54"/>
                  <a:pt x="98" y="56"/>
                  <a:pt x="95" y="59"/>
                </a:cubicBezTo>
                <a:cubicBezTo>
                  <a:pt x="93" y="57"/>
                  <a:pt x="90" y="56"/>
                  <a:pt x="88" y="56"/>
                </a:cubicBezTo>
                <a:cubicBezTo>
                  <a:pt x="80" y="56"/>
                  <a:pt x="74" y="62"/>
                  <a:pt x="74" y="70"/>
                </a:cubicBezTo>
                <a:cubicBezTo>
                  <a:pt x="74" y="70"/>
                  <a:pt x="74" y="71"/>
                  <a:pt x="74" y="71"/>
                </a:cubicBezTo>
                <a:cubicBezTo>
                  <a:pt x="69" y="73"/>
                  <a:pt x="66" y="78"/>
                  <a:pt x="66" y="84"/>
                </a:cubicBezTo>
                <a:cubicBezTo>
                  <a:pt x="66" y="88"/>
                  <a:pt x="68" y="92"/>
                  <a:pt x="70" y="95"/>
                </a:cubicBezTo>
                <a:cubicBezTo>
                  <a:pt x="68" y="97"/>
                  <a:pt x="66" y="101"/>
                  <a:pt x="66" y="105"/>
                </a:cubicBezTo>
                <a:cubicBezTo>
                  <a:pt x="66" y="112"/>
                  <a:pt x="71" y="118"/>
                  <a:pt x="77" y="120"/>
                </a:cubicBezTo>
                <a:cubicBezTo>
                  <a:pt x="77" y="120"/>
                  <a:pt x="78" y="121"/>
                  <a:pt x="78" y="121"/>
                </a:cubicBezTo>
                <a:cubicBezTo>
                  <a:pt x="79" y="124"/>
                  <a:pt x="80" y="127"/>
                  <a:pt x="80" y="127"/>
                </a:cubicBezTo>
                <a:cubicBezTo>
                  <a:pt x="81" y="127"/>
                  <a:pt x="81" y="127"/>
                  <a:pt x="81" y="127"/>
                </a:cubicBezTo>
                <a:cubicBezTo>
                  <a:pt x="81" y="127"/>
                  <a:pt x="83" y="124"/>
                  <a:pt x="84" y="121"/>
                </a:cubicBezTo>
                <a:cubicBezTo>
                  <a:pt x="84" y="121"/>
                  <a:pt x="84" y="120"/>
                  <a:pt x="85" y="120"/>
                </a:cubicBezTo>
                <a:cubicBezTo>
                  <a:pt x="91" y="118"/>
                  <a:pt x="96" y="112"/>
                  <a:pt x="96" y="105"/>
                </a:cubicBezTo>
                <a:cubicBezTo>
                  <a:pt x="96" y="101"/>
                  <a:pt x="94" y="97"/>
                  <a:pt x="91" y="95"/>
                </a:cubicBezTo>
                <a:cubicBezTo>
                  <a:pt x="94" y="92"/>
                  <a:pt x="96" y="88"/>
                  <a:pt x="96" y="84"/>
                </a:cubicBezTo>
                <a:cubicBezTo>
                  <a:pt x="96" y="83"/>
                  <a:pt x="95" y="82"/>
                  <a:pt x="95" y="81"/>
                </a:cubicBezTo>
                <a:cubicBezTo>
                  <a:pt x="97" y="79"/>
                  <a:pt x="98" y="78"/>
                  <a:pt x="99" y="76"/>
                </a:cubicBezTo>
                <a:cubicBezTo>
                  <a:pt x="101" y="77"/>
                  <a:pt x="103" y="78"/>
                  <a:pt x="105" y="78"/>
                </a:cubicBezTo>
                <a:cubicBezTo>
                  <a:pt x="108" y="84"/>
                  <a:pt x="115" y="89"/>
                  <a:pt x="122" y="89"/>
                </a:cubicBezTo>
                <a:cubicBezTo>
                  <a:pt x="133" y="89"/>
                  <a:pt x="141" y="81"/>
                  <a:pt x="142" y="71"/>
                </a:cubicBezTo>
                <a:cubicBezTo>
                  <a:pt x="144" y="68"/>
                  <a:pt x="145" y="65"/>
                  <a:pt x="145" y="61"/>
                </a:cubicBezTo>
                <a:cubicBezTo>
                  <a:pt x="145" y="59"/>
                  <a:pt x="144" y="57"/>
                  <a:pt x="143" y="55"/>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6">
                  <a:lumMod val="50000"/>
                </a:schemeClr>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102" name="Group 10">
            <a:extLst>
              <a:ext uri="{FF2B5EF4-FFF2-40B4-BE49-F238E27FC236}">
                <a16:creationId xmlns="" xmlns:a16="http://schemas.microsoft.com/office/drawing/2014/main" id="{89B2388F-EE3B-41BD-A0AF-B02A1988B761}"/>
              </a:ext>
            </a:extLst>
          </p:cNvPr>
          <p:cNvGrpSpPr/>
          <p:nvPr/>
        </p:nvGrpSpPr>
        <p:grpSpPr>
          <a:xfrm>
            <a:off x="974744" y="5020025"/>
            <a:ext cx="437397" cy="326267"/>
            <a:chOff x="1320094" y="1424694"/>
            <a:chExt cx="487363" cy="363538"/>
          </a:xfrm>
          <a:solidFill>
            <a:schemeClr val="accent3">
              <a:lumMod val="50000"/>
            </a:schemeClr>
          </a:solidFill>
        </p:grpSpPr>
        <p:sp>
          <p:nvSpPr>
            <p:cNvPr id="103" name="Freeform 13">
              <a:extLst>
                <a:ext uri="{FF2B5EF4-FFF2-40B4-BE49-F238E27FC236}">
                  <a16:creationId xmlns="" xmlns:a16="http://schemas.microsoft.com/office/drawing/2014/main" id="{230E18BA-BEDC-4981-93DC-37833A00F187}"/>
                </a:ext>
              </a:extLst>
            </p:cNvPr>
            <p:cNvSpPr>
              <a:spLocks/>
            </p:cNvSpPr>
            <p:nvPr/>
          </p:nvSpPr>
          <p:spPr bwMode="auto">
            <a:xfrm>
              <a:off x="1320094" y="1424694"/>
              <a:ext cx="487363" cy="363538"/>
            </a:xfrm>
            <a:custGeom>
              <a:avLst/>
              <a:gdLst/>
              <a:ahLst/>
              <a:cxnLst>
                <a:cxn ang="0">
                  <a:pos x="108" y="17"/>
                </a:cxn>
                <a:cxn ang="0">
                  <a:pos x="92" y="17"/>
                </a:cxn>
                <a:cxn ang="0">
                  <a:pos x="92" y="46"/>
                </a:cxn>
                <a:cxn ang="0">
                  <a:pos x="87" y="41"/>
                </a:cxn>
                <a:cxn ang="0">
                  <a:pos x="87" y="36"/>
                </a:cxn>
                <a:cxn ang="0">
                  <a:pos x="78" y="36"/>
                </a:cxn>
                <a:cxn ang="0">
                  <a:pos x="78" y="41"/>
                </a:cxn>
                <a:cxn ang="0">
                  <a:pos x="73" y="46"/>
                </a:cxn>
                <a:cxn ang="0">
                  <a:pos x="73" y="17"/>
                </a:cxn>
                <a:cxn ang="0">
                  <a:pos x="57" y="17"/>
                </a:cxn>
                <a:cxn ang="0">
                  <a:pos x="24" y="115"/>
                </a:cxn>
                <a:cxn ang="0">
                  <a:pos x="45" y="110"/>
                </a:cxn>
                <a:cxn ang="0">
                  <a:pos x="73" y="94"/>
                </a:cxn>
                <a:cxn ang="0">
                  <a:pos x="73" y="52"/>
                </a:cxn>
                <a:cxn ang="0">
                  <a:pos x="83" y="42"/>
                </a:cxn>
                <a:cxn ang="0">
                  <a:pos x="92" y="52"/>
                </a:cxn>
                <a:cxn ang="0">
                  <a:pos x="92" y="94"/>
                </a:cxn>
                <a:cxn ang="0">
                  <a:pos x="120" y="110"/>
                </a:cxn>
                <a:cxn ang="0">
                  <a:pos x="142" y="115"/>
                </a:cxn>
                <a:cxn ang="0">
                  <a:pos x="108" y="17"/>
                </a:cxn>
              </a:cxnLst>
              <a:rect l="0" t="0" r="r" b="b"/>
              <a:pathLst>
                <a:path w="166" h="124">
                  <a:moveTo>
                    <a:pt x="108" y="17"/>
                  </a:moveTo>
                  <a:cubicBezTo>
                    <a:pt x="92" y="0"/>
                    <a:pt x="92" y="17"/>
                    <a:pt x="92" y="17"/>
                  </a:cubicBezTo>
                  <a:cubicBezTo>
                    <a:pt x="92" y="46"/>
                    <a:pt x="92" y="46"/>
                    <a:pt x="92" y="46"/>
                  </a:cubicBezTo>
                  <a:cubicBezTo>
                    <a:pt x="87" y="41"/>
                    <a:pt x="87" y="41"/>
                    <a:pt x="87" y="41"/>
                  </a:cubicBezTo>
                  <a:cubicBezTo>
                    <a:pt x="87" y="36"/>
                    <a:pt x="87" y="36"/>
                    <a:pt x="87" y="36"/>
                  </a:cubicBezTo>
                  <a:cubicBezTo>
                    <a:pt x="78" y="36"/>
                    <a:pt x="78" y="36"/>
                    <a:pt x="78" y="36"/>
                  </a:cubicBezTo>
                  <a:cubicBezTo>
                    <a:pt x="78" y="41"/>
                    <a:pt x="78" y="41"/>
                    <a:pt x="78" y="41"/>
                  </a:cubicBezTo>
                  <a:cubicBezTo>
                    <a:pt x="73" y="46"/>
                    <a:pt x="73" y="46"/>
                    <a:pt x="73" y="46"/>
                  </a:cubicBezTo>
                  <a:cubicBezTo>
                    <a:pt x="73" y="17"/>
                    <a:pt x="73" y="17"/>
                    <a:pt x="73" y="17"/>
                  </a:cubicBezTo>
                  <a:cubicBezTo>
                    <a:pt x="73" y="17"/>
                    <a:pt x="73" y="0"/>
                    <a:pt x="57" y="17"/>
                  </a:cubicBezTo>
                  <a:cubicBezTo>
                    <a:pt x="57" y="17"/>
                    <a:pt x="0" y="77"/>
                    <a:pt x="24" y="115"/>
                  </a:cubicBezTo>
                  <a:cubicBezTo>
                    <a:pt x="26" y="119"/>
                    <a:pt x="36" y="124"/>
                    <a:pt x="45" y="110"/>
                  </a:cubicBezTo>
                  <a:cubicBezTo>
                    <a:pt x="50" y="104"/>
                    <a:pt x="70" y="116"/>
                    <a:pt x="73" y="94"/>
                  </a:cubicBezTo>
                  <a:cubicBezTo>
                    <a:pt x="73" y="52"/>
                    <a:pt x="73" y="52"/>
                    <a:pt x="73" y="52"/>
                  </a:cubicBezTo>
                  <a:cubicBezTo>
                    <a:pt x="83" y="42"/>
                    <a:pt x="83" y="42"/>
                    <a:pt x="83" y="42"/>
                  </a:cubicBezTo>
                  <a:cubicBezTo>
                    <a:pt x="92" y="52"/>
                    <a:pt x="92" y="52"/>
                    <a:pt x="92" y="52"/>
                  </a:cubicBezTo>
                  <a:cubicBezTo>
                    <a:pt x="92" y="94"/>
                    <a:pt x="92" y="94"/>
                    <a:pt x="92" y="94"/>
                  </a:cubicBezTo>
                  <a:cubicBezTo>
                    <a:pt x="95" y="116"/>
                    <a:pt x="115" y="104"/>
                    <a:pt x="120" y="110"/>
                  </a:cubicBezTo>
                  <a:cubicBezTo>
                    <a:pt x="130" y="124"/>
                    <a:pt x="139" y="119"/>
                    <a:pt x="142" y="115"/>
                  </a:cubicBezTo>
                  <a:cubicBezTo>
                    <a:pt x="166" y="77"/>
                    <a:pt x="108" y="17"/>
                    <a:pt x="108" y="1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4" name="Rectangle 14">
              <a:extLst>
                <a:ext uri="{FF2B5EF4-FFF2-40B4-BE49-F238E27FC236}">
                  <a16:creationId xmlns="" xmlns:a16="http://schemas.microsoft.com/office/drawing/2014/main" id="{77428CC6-BF26-49ED-8715-FBB798390864}"/>
                </a:ext>
              </a:extLst>
            </p:cNvPr>
            <p:cNvSpPr>
              <a:spLocks noChangeArrowheads="1"/>
            </p:cNvSpPr>
            <p:nvPr/>
          </p:nvSpPr>
          <p:spPr bwMode="auto">
            <a:xfrm>
              <a:off x="1548355" y="1450975"/>
              <a:ext cx="26988" cy="14288"/>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5" name="Rectangle 15">
              <a:extLst>
                <a:ext uri="{FF2B5EF4-FFF2-40B4-BE49-F238E27FC236}">
                  <a16:creationId xmlns="" xmlns:a16="http://schemas.microsoft.com/office/drawing/2014/main" id="{1CEEB7D7-83A1-4504-B23B-C69FEAC6599A}"/>
                </a:ext>
              </a:extLst>
            </p:cNvPr>
            <p:cNvSpPr>
              <a:spLocks noChangeArrowheads="1"/>
            </p:cNvSpPr>
            <p:nvPr/>
          </p:nvSpPr>
          <p:spPr bwMode="auto">
            <a:xfrm>
              <a:off x="1548355" y="1481138"/>
              <a:ext cx="26988" cy="14288"/>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6" name="Rectangle 16">
              <a:extLst>
                <a:ext uri="{FF2B5EF4-FFF2-40B4-BE49-F238E27FC236}">
                  <a16:creationId xmlns="" xmlns:a16="http://schemas.microsoft.com/office/drawing/2014/main" id="{13824721-88C0-4970-AC56-A147A2EF2424}"/>
                </a:ext>
              </a:extLst>
            </p:cNvPr>
            <p:cNvSpPr>
              <a:spLocks noChangeArrowheads="1"/>
            </p:cNvSpPr>
            <p:nvPr/>
          </p:nvSpPr>
          <p:spPr bwMode="auto">
            <a:xfrm>
              <a:off x="1548355" y="1509713"/>
              <a:ext cx="26988" cy="14288"/>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2" name="矩形 1">
            <a:extLst>
              <a:ext uri="{FF2B5EF4-FFF2-40B4-BE49-F238E27FC236}">
                <a16:creationId xmlns="" xmlns:a16="http://schemas.microsoft.com/office/drawing/2014/main" id="{6B174307-9C27-464A-B604-977A3FE2E4CA}"/>
              </a:ext>
            </a:extLst>
          </p:cNvPr>
          <p:cNvSpPr/>
          <p:nvPr/>
        </p:nvSpPr>
        <p:spPr>
          <a:xfrm>
            <a:off x="831850" y="2416126"/>
            <a:ext cx="4530010" cy="728982"/>
          </a:xfrm>
          <a:prstGeom prst="rect">
            <a:avLst/>
          </a:prstGeom>
        </p:spPr>
        <p:txBody>
          <a:bodyPr wrap="square">
            <a:spAutoFit/>
          </a:bodyPr>
          <a:lstStyle/>
          <a:p>
            <a:pPr algn="just" defTabSz="685800">
              <a:lnSpc>
                <a:spcPct val="120000"/>
              </a:lnSpc>
            </a:pPr>
            <a:r>
              <a:rPr lang="zh-CN" altLang="en-US"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a:t>
            </a:r>
          </a:p>
        </p:txBody>
      </p:sp>
      <p:sp>
        <p:nvSpPr>
          <p:cNvPr id="58" name="矩形 57">
            <a:extLst>
              <a:ext uri="{FF2B5EF4-FFF2-40B4-BE49-F238E27FC236}">
                <a16:creationId xmlns="" xmlns:a16="http://schemas.microsoft.com/office/drawing/2014/main" id="{3F5FB470-3E32-4687-A1EF-4296D57DC3C3}"/>
              </a:ext>
            </a:extLst>
          </p:cNvPr>
          <p:cNvSpPr/>
          <p:nvPr/>
        </p:nvSpPr>
        <p:spPr>
          <a:xfrm>
            <a:off x="0" y="6131379"/>
            <a:ext cx="12192000" cy="795770"/>
          </a:xfrm>
          <a:prstGeom prst="rect">
            <a:avLst/>
          </a:prstGeom>
          <a:blipFill dpi="0" rotWithShape="1">
            <a:blip r:embed="rId8"/>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 xmlns:a16="http://schemas.microsoft.com/office/drawing/2014/main" id="{6097C312-608B-483C-911D-B412B070C57E}"/>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Tree>
    <p:extLst>
      <p:ext uri="{BB962C8B-B14F-4D97-AF65-F5344CB8AC3E}">
        <p14:creationId xmlns:p14="http://schemas.microsoft.com/office/powerpoint/2010/main" val="35367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文本框 35">
            <a:extLst>
              <a:ext uri="{FF2B5EF4-FFF2-40B4-BE49-F238E27FC236}">
                <a16:creationId xmlns="" xmlns:a16="http://schemas.microsoft.com/office/drawing/2014/main" id="{3A1044BF-0627-4D98-9EDD-3A7CAE77FC8A}"/>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58" name="矩形 57">
            <a:extLst>
              <a:ext uri="{FF2B5EF4-FFF2-40B4-BE49-F238E27FC236}">
                <a16:creationId xmlns="" xmlns:a16="http://schemas.microsoft.com/office/drawing/2014/main" id="{3F5FB470-3E32-4687-A1EF-4296D57DC3C3}"/>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 xmlns:a16="http://schemas.microsoft.com/office/drawing/2014/main" id="{6097C312-608B-483C-911D-B412B070C57E}"/>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54" name="矩形 53">
            <a:extLst>
              <a:ext uri="{FF2B5EF4-FFF2-40B4-BE49-F238E27FC236}">
                <a16:creationId xmlns="" xmlns:a16="http://schemas.microsoft.com/office/drawing/2014/main" id="{69C85F65-57A2-427D-891E-754E99149A88}"/>
              </a:ext>
            </a:extLst>
          </p:cNvPr>
          <p:cNvSpPr/>
          <p:nvPr/>
        </p:nvSpPr>
        <p:spPr>
          <a:xfrm>
            <a:off x="1081666" y="1297996"/>
            <a:ext cx="4965700" cy="4412436"/>
          </a:xfrm>
          <a:prstGeom prst="rect">
            <a:avLst/>
          </a:prstGeom>
          <a:solidFill>
            <a:srgbClr val="D95653">
              <a:alpha val="17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 xmlns:a16="http://schemas.microsoft.com/office/drawing/2014/main" id="{6E39296A-B859-4DFE-9E3E-D793B2C7313B}"/>
              </a:ext>
            </a:extLst>
          </p:cNvPr>
          <p:cNvSpPr/>
          <p:nvPr/>
        </p:nvSpPr>
        <p:spPr>
          <a:xfrm>
            <a:off x="1081666" y="1297996"/>
            <a:ext cx="4965700" cy="724689"/>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 xmlns:a16="http://schemas.microsoft.com/office/drawing/2014/main" id="{C10BDCC7-D9F6-4100-8021-2BF6E849BFF2}"/>
              </a:ext>
            </a:extLst>
          </p:cNvPr>
          <p:cNvSpPr/>
          <p:nvPr/>
        </p:nvSpPr>
        <p:spPr>
          <a:xfrm>
            <a:off x="2572044" y="1424529"/>
            <a:ext cx="2631327" cy="461665"/>
          </a:xfrm>
          <a:prstGeom prst="rect">
            <a:avLst/>
          </a:prstGeom>
        </p:spPr>
        <p:txBody>
          <a:bodyPr wrap="square" anchor="ctr">
            <a:spAutoFit/>
          </a:bodyPr>
          <a:lstStyle/>
          <a:p>
            <a:pPr algn="ctr"/>
            <a:r>
              <a:rPr lang="zh-CN" altLang="en-US" sz="2400" b="1" dirty="0">
                <a:solidFill>
                  <a:prstClr val="white"/>
                </a:solidFill>
                <a:latin typeface="微软雅黑" panose="020B0503020204020204" pitchFamily="34" charset="-122"/>
                <a:ea typeface="微软雅黑" panose="020B0503020204020204" pitchFamily="34" charset="-122"/>
                <a:cs typeface="微软雅黑"/>
              </a:rPr>
              <a:t>点击添加标题内容</a:t>
            </a:r>
            <a:endParaRPr lang="zh-CN" altLang="en-US" sz="2400" kern="0" dirty="0">
              <a:solidFill>
                <a:schemeClr val="bg1"/>
              </a:solidFill>
              <a:latin typeface="微软雅黑" panose="020B0503020204020204" pitchFamily="34" charset="-122"/>
              <a:ea typeface="微软雅黑" panose="020B0503020204020204" pitchFamily="34" charset="-122"/>
            </a:endParaRPr>
          </a:p>
        </p:txBody>
      </p:sp>
      <p:sp>
        <p:nvSpPr>
          <p:cNvPr id="70" name="矩形 69">
            <a:extLst>
              <a:ext uri="{FF2B5EF4-FFF2-40B4-BE49-F238E27FC236}">
                <a16:creationId xmlns="" xmlns:a16="http://schemas.microsoft.com/office/drawing/2014/main" id="{E0D7143A-F669-46AF-B0E1-21CFE8E0D174}"/>
              </a:ext>
            </a:extLst>
          </p:cNvPr>
          <p:cNvSpPr/>
          <p:nvPr/>
        </p:nvSpPr>
        <p:spPr>
          <a:xfrm>
            <a:off x="6499225" y="1297996"/>
            <a:ext cx="4965700" cy="4412436"/>
          </a:xfrm>
          <a:prstGeom prst="rect">
            <a:avLst/>
          </a:prstGeom>
          <a:solidFill>
            <a:srgbClr val="474849">
              <a:alpha val="19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a:extLst>
              <a:ext uri="{FF2B5EF4-FFF2-40B4-BE49-F238E27FC236}">
                <a16:creationId xmlns="" xmlns:a16="http://schemas.microsoft.com/office/drawing/2014/main" id="{986AD1CE-3F10-4188-A394-339A9359A200}"/>
              </a:ext>
            </a:extLst>
          </p:cNvPr>
          <p:cNvSpPr/>
          <p:nvPr/>
        </p:nvSpPr>
        <p:spPr>
          <a:xfrm>
            <a:off x="6499225" y="1297996"/>
            <a:ext cx="4965700" cy="724689"/>
          </a:xfrm>
          <a:prstGeom prst="rect">
            <a:avLst/>
          </a:prstGeom>
          <a:blipFill>
            <a:blip r:embed="rId5"/>
            <a:tile tx="0" ty="0" sx="100000" sy="100000" flip="none" algn="tl"/>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a:extLst>
              <a:ext uri="{FF2B5EF4-FFF2-40B4-BE49-F238E27FC236}">
                <a16:creationId xmlns="" xmlns:a16="http://schemas.microsoft.com/office/drawing/2014/main" id="{C7CD7313-6E37-435E-BDA8-AB1FC65870AE}"/>
              </a:ext>
            </a:extLst>
          </p:cNvPr>
          <p:cNvSpPr/>
          <p:nvPr/>
        </p:nvSpPr>
        <p:spPr>
          <a:xfrm>
            <a:off x="6499225" y="5666794"/>
            <a:ext cx="4965700" cy="43639"/>
          </a:xfrm>
          <a:prstGeom prst="rect">
            <a:avLst/>
          </a:prstGeom>
          <a:blipFill>
            <a:blip r:embed="rId5"/>
            <a:tile tx="0" ty="0" sx="100000" sy="100000" flip="none" algn="tl"/>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26">
            <a:extLst>
              <a:ext uri="{FF2B5EF4-FFF2-40B4-BE49-F238E27FC236}">
                <a16:creationId xmlns="" xmlns:a16="http://schemas.microsoft.com/office/drawing/2014/main" id="{E5452F18-24F4-4A35-AC6D-0DAC5E43CBE3}"/>
              </a:ext>
            </a:extLst>
          </p:cNvPr>
          <p:cNvSpPr>
            <a:spLocks noEditPoints="1"/>
          </p:cNvSpPr>
          <p:nvPr/>
        </p:nvSpPr>
        <p:spPr bwMode="auto">
          <a:xfrm>
            <a:off x="1934091" y="1428275"/>
            <a:ext cx="497707" cy="518290"/>
          </a:xfrm>
          <a:custGeom>
            <a:avLst/>
            <a:gdLst/>
            <a:ahLst/>
            <a:cxnLst>
              <a:cxn ang="0">
                <a:pos x="241" y="43"/>
              </a:cxn>
              <a:cxn ang="0">
                <a:pos x="284" y="0"/>
              </a:cxn>
              <a:cxn ang="0">
                <a:pos x="327" y="43"/>
              </a:cxn>
              <a:cxn ang="0">
                <a:pos x="284" y="86"/>
              </a:cxn>
              <a:cxn ang="0">
                <a:pos x="241" y="43"/>
              </a:cxn>
              <a:cxn ang="0">
                <a:pos x="378" y="172"/>
              </a:cxn>
              <a:cxn ang="0">
                <a:pos x="318" y="172"/>
              </a:cxn>
              <a:cxn ang="0">
                <a:pos x="272" y="109"/>
              </a:cxn>
              <a:cxn ang="0">
                <a:pos x="270" y="106"/>
              </a:cxn>
              <a:cxn ang="0">
                <a:pos x="267" y="103"/>
              </a:cxn>
              <a:cxn ang="0">
                <a:pos x="232" y="86"/>
              </a:cxn>
              <a:cxn ang="0">
                <a:pos x="230" y="85"/>
              </a:cxn>
              <a:cxn ang="0">
                <a:pos x="162" y="53"/>
              </a:cxn>
              <a:cxn ang="0">
                <a:pos x="144" y="55"/>
              </a:cxn>
              <a:cxn ang="0">
                <a:pos x="76" y="107"/>
              </a:cxn>
              <a:cxn ang="0">
                <a:pos x="72" y="131"/>
              </a:cxn>
              <a:cxn ang="0">
                <a:pos x="86" y="138"/>
              </a:cxn>
              <a:cxn ang="0">
                <a:pos x="96" y="134"/>
              </a:cxn>
              <a:cxn ang="0">
                <a:pos x="157" y="89"/>
              </a:cxn>
              <a:cxn ang="0">
                <a:pos x="203" y="111"/>
              </a:cxn>
              <a:cxn ang="0">
                <a:pos x="148" y="198"/>
              </a:cxn>
              <a:cxn ang="0">
                <a:pos x="158" y="241"/>
              </a:cxn>
              <a:cxn ang="0">
                <a:pos x="236" y="294"/>
              </a:cxn>
              <a:cxn ang="0">
                <a:pos x="237" y="296"/>
              </a:cxn>
              <a:cxn ang="0">
                <a:pos x="191" y="388"/>
              </a:cxn>
              <a:cxn ang="0">
                <a:pos x="199" y="411"/>
              </a:cxn>
              <a:cxn ang="0">
                <a:pos x="206" y="413"/>
              </a:cxn>
              <a:cxn ang="0">
                <a:pos x="222" y="403"/>
              </a:cxn>
              <a:cxn ang="0">
                <a:pos x="273" y="300"/>
              </a:cxn>
              <a:cxn ang="0">
                <a:pos x="270" y="280"/>
              </a:cxn>
              <a:cxn ang="0">
                <a:pos x="217" y="227"/>
              </a:cxn>
              <a:cxn ang="0">
                <a:pos x="261" y="152"/>
              </a:cxn>
              <a:cxn ang="0">
                <a:pos x="296" y="199"/>
              </a:cxn>
              <a:cxn ang="0">
                <a:pos x="310" y="206"/>
              </a:cxn>
              <a:cxn ang="0">
                <a:pos x="378" y="206"/>
              </a:cxn>
              <a:cxn ang="0">
                <a:pos x="396" y="189"/>
              </a:cxn>
              <a:cxn ang="0">
                <a:pos x="378" y="172"/>
              </a:cxn>
              <a:cxn ang="0">
                <a:pos x="131" y="234"/>
              </a:cxn>
              <a:cxn ang="0">
                <a:pos x="110" y="275"/>
              </a:cxn>
              <a:cxn ang="0">
                <a:pos x="17" y="275"/>
              </a:cxn>
              <a:cxn ang="0">
                <a:pos x="0" y="292"/>
              </a:cxn>
              <a:cxn ang="0">
                <a:pos x="17" y="310"/>
              </a:cxn>
              <a:cxn ang="0">
                <a:pos x="120" y="310"/>
              </a:cxn>
              <a:cxn ang="0">
                <a:pos x="132" y="305"/>
              </a:cxn>
              <a:cxn ang="0">
                <a:pos x="133" y="304"/>
              </a:cxn>
              <a:cxn ang="0">
                <a:pos x="134" y="303"/>
              </a:cxn>
              <a:cxn ang="0">
                <a:pos x="169" y="268"/>
              </a:cxn>
              <a:cxn ang="0">
                <a:pos x="148" y="255"/>
              </a:cxn>
              <a:cxn ang="0">
                <a:pos x="131" y="234"/>
              </a:cxn>
              <a:cxn ang="0">
                <a:pos x="131" y="234"/>
              </a:cxn>
              <a:cxn ang="0">
                <a:pos x="131" y="234"/>
              </a:cxn>
            </a:cxnLst>
            <a:rect l="0" t="0" r="r" b="b"/>
            <a:pathLst>
              <a:path w="396" h="413">
                <a:moveTo>
                  <a:pt x="241" y="43"/>
                </a:moveTo>
                <a:cubicBezTo>
                  <a:pt x="241" y="19"/>
                  <a:pt x="260" y="0"/>
                  <a:pt x="284" y="0"/>
                </a:cubicBezTo>
                <a:cubicBezTo>
                  <a:pt x="308" y="0"/>
                  <a:pt x="327" y="19"/>
                  <a:pt x="327" y="43"/>
                </a:cubicBezTo>
                <a:cubicBezTo>
                  <a:pt x="327" y="67"/>
                  <a:pt x="308" y="86"/>
                  <a:pt x="284" y="86"/>
                </a:cubicBezTo>
                <a:cubicBezTo>
                  <a:pt x="260" y="86"/>
                  <a:pt x="241" y="67"/>
                  <a:pt x="241" y="43"/>
                </a:cubicBezTo>
                <a:close/>
                <a:moveTo>
                  <a:pt x="378" y="172"/>
                </a:moveTo>
                <a:cubicBezTo>
                  <a:pt x="318" y="172"/>
                  <a:pt x="318" y="172"/>
                  <a:pt x="318" y="172"/>
                </a:cubicBezTo>
                <a:cubicBezTo>
                  <a:pt x="272" y="109"/>
                  <a:pt x="272" y="109"/>
                  <a:pt x="272" y="109"/>
                </a:cubicBezTo>
                <a:cubicBezTo>
                  <a:pt x="271" y="108"/>
                  <a:pt x="270" y="107"/>
                  <a:pt x="270" y="106"/>
                </a:cubicBezTo>
                <a:cubicBezTo>
                  <a:pt x="269" y="105"/>
                  <a:pt x="268" y="104"/>
                  <a:pt x="267" y="103"/>
                </a:cubicBezTo>
                <a:cubicBezTo>
                  <a:pt x="232" y="86"/>
                  <a:pt x="232" y="86"/>
                  <a:pt x="232" y="86"/>
                </a:cubicBezTo>
                <a:cubicBezTo>
                  <a:pt x="231" y="86"/>
                  <a:pt x="231" y="85"/>
                  <a:pt x="230" y="85"/>
                </a:cubicBezTo>
                <a:cubicBezTo>
                  <a:pt x="162" y="53"/>
                  <a:pt x="162" y="53"/>
                  <a:pt x="162" y="53"/>
                </a:cubicBezTo>
                <a:cubicBezTo>
                  <a:pt x="156" y="50"/>
                  <a:pt x="150" y="51"/>
                  <a:pt x="144" y="55"/>
                </a:cubicBezTo>
                <a:cubicBezTo>
                  <a:pt x="76" y="107"/>
                  <a:pt x="76" y="107"/>
                  <a:pt x="76" y="107"/>
                </a:cubicBezTo>
                <a:cubicBezTo>
                  <a:pt x="68" y="112"/>
                  <a:pt x="67" y="123"/>
                  <a:pt x="72" y="131"/>
                </a:cubicBezTo>
                <a:cubicBezTo>
                  <a:pt x="76" y="135"/>
                  <a:pt x="81" y="138"/>
                  <a:pt x="86" y="138"/>
                </a:cubicBezTo>
                <a:cubicBezTo>
                  <a:pt x="90" y="138"/>
                  <a:pt x="93" y="136"/>
                  <a:pt x="96" y="134"/>
                </a:cubicBezTo>
                <a:cubicBezTo>
                  <a:pt x="157" y="89"/>
                  <a:pt x="157" y="89"/>
                  <a:pt x="157" y="89"/>
                </a:cubicBezTo>
                <a:cubicBezTo>
                  <a:pt x="203" y="111"/>
                  <a:pt x="203" y="111"/>
                  <a:pt x="203" y="111"/>
                </a:cubicBezTo>
                <a:cubicBezTo>
                  <a:pt x="148" y="198"/>
                  <a:pt x="148" y="198"/>
                  <a:pt x="148" y="198"/>
                </a:cubicBezTo>
                <a:cubicBezTo>
                  <a:pt x="139" y="212"/>
                  <a:pt x="143" y="232"/>
                  <a:pt x="158" y="241"/>
                </a:cubicBezTo>
                <a:cubicBezTo>
                  <a:pt x="236" y="294"/>
                  <a:pt x="236" y="294"/>
                  <a:pt x="236" y="294"/>
                </a:cubicBezTo>
                <a:cubicBezTo>
                  <a:pt x="237" y="296"/>
                  <a:pt x="237" y="296"/>
                  <a:pt x="237" y="296"/>
                </a:cubicBezTo>
                <a:cubicBezTo>
                  <a:pt x="191" y="388"/>
                  <a:pt x="191" y="388"/>
                  <a:pt x="191" y="388"/>
                </a:cubicBezTo>
                <a:cubicBezTo>
                  <a:pt x="187" y="396"/>
                  <a:pt x="190" y="407"/>
                  <a:pt x="199" y="411"/>
                </a:cubicBezTo>
                <a:cubicBezTo>
                  <a:pt x="201" y="412"/>
                  <a:pt x="204" y="413"/>
                  <a:pt x="206" y="413"/>
                </a:cubicBezTo>
                <a:cubicBezTo>
                  <a:pt x="213" y="413"/>
                  <a:pt x="219" y="409"/>
                  <a:pt x="222" y="403"/>
                </a:cubicBezTo>
                <a:cubicBezTo>
                  <a:pt x="273" y="300"/>
                  <a:pt x="273" y="300"/>
                  <a:pt x="273" y="300"/>
                </a:cubicBezTo>
                <a:cubicBezTo>
                  <a:pt x="277" y="293"/>
                  <a:pt x="275" y="285"/>
                  <a:pt x="270" y="280"/>
                </a:cubicBezTo>
                <a:cubicBezTo>
                  <a:pt x="217" y="227"/>
                  <a:pt x="217" y="227"/>
                  <a:pt x="217" y="227"/>
                </a:cubicBezTo>
                <a:cubicBezTo>
                  <a:pt x="261" y="152"/>
                  <a:pt x="261" y="152"/>
                  <a:pt x="261" y="152"/>
                </a:cubicBezTo>
                <a:cubicBezTo>
                  <a:pt x="296" y="199"/>
                  <a:pt x="296" y="199"/>
                  <a:pt x="296" y="199"/>
                </a:cubicBezTo>
                <a:cubicBezTo>
                  <a:pt x="299" y="204"/>
                  <a:pt x="304" y="206"/>
                  <a:pt x="310" y="206"/>
                </a:cubicBezTo>
                <a:cubicBezTo>
                  <a:pt x="378" y="206"/>
                  <a:pt x="378" y="206"/>
                  <a:pt x="378" y="206"/>
                </a:cubicBezTo>
                <a:cubicBezTo>
                  <a:pt x="388" y="206"/>
                  <a:pt x="396" y="199"/>
                  <a:pt x="396" y="189"/>
                </a:cubicBezTo>
                <a:cubicBezTo>
                  <a:pt x="396" y="180"/>
                  <a:pt x="388" y="172"/>
                  <a:pt x="378" y="172"/>
                </a:cubicBezTo>
                <a:close/>
                <a:moveTo>
                  <a:pt x="131" y="234"/>
                </a:moveTo>
                <a:cubicBezTo>
                  <a:pt x="110" y="275"/>
                  <a:pt x="110" y="275"/>
                  <a:pt x="110" y="275"/>
                </a:cubicBezTo>
                <a:cubicBezTo>
                  <a:pt x="17" y="275"/>
                  <a:pt x="17" y="275"/>
                  <a:pt x="17" y="275"/>
                </a:cubicBezTo>
                <a:cubicBezTo>
                  <a:pt x="8" y="275"/>
                  <a:pt x="0" y="283"/>
                  <a:pt x="0" y="292"/>
                </a:cubicBezTo>
                <a:cubicBezTo>
                  <a:pt x="0" y="302"/>
                  <a:pt x="8" y="310"/>
                  <a:pt x="17" y="310"/>
                </a:cubicBezTo>
                <a:cubicBezTo>
                  <a:pt x="120" y="310"/>
                  <a:pt x="120" y="310"/>
                  <a:pt x="120" y="310"/>
                </a:cubicBezTo>
                <a:cubicBezTo>
                  <a:pt x="125" y="310"/>
                  <a:pt x="129" y="308"/>
                  <a:pt x="132" y="305"/>
                </a:cubicBezTo>
                <a:cubicBezTo>
                  <a:pt x="133" y="305"/>
                  <a:pt x="133" y="304"/>
                  <a:pt x="133" y="304"/>
                </a:cubicBezTo>
                <a:cubicBezTo>
                  <a:pt x="133" y="304"/>
                  <a:pt x="134" y="303"/>
                  <a:pt x="134" y="303"/>
                </a:cubicBezTo>
                <a:cubicBezTo>
                  <a:pt x="169" y="268"/>
                  <a:pt x="169" y="268"/>
                  <a:pt x="169" y="268"/>
                </a:cubicBezTo>
                <a:cubicBezTo>
                  <a:pt x="148" y="255"/>
                  <a:pt x="148" y="255"/>
                  <a:pt x="148" y="255"/>
                </a:cubicBezTo>
                <a:cubicBezTo>
                  <a:pt x="141" y="249"/>
                  <a:pt x="134" y="243"/>
                  <a:pt x="131" y="234"/>
                </a:cubicBezTo>
                <a:close/>
                <a:moveTo>
                  <a:pt x="131" y="234"/>
                </a:moveTo>
                <a:cubicBezTo>
                  <a:pt x="131" y="234"/>
                  <a:pt x="131" y="234"/>
                  <a:pt x="131" y="23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111" name="Group 50">
            <a:extLst>
              <a:ext uri="{FF2B5EF4-FFF2-40B4-BE49-F238E27FC236}">
                <a16:creationId xmlns="" xmlns:a16="http://schemas.microsoft.com/office/drawing/2014/main" id="{7D132810-404D-4030-A6E9-AE4428E2C49B}"/>
              </a:ext>
            </a:extLst>
          </p:cNvPr>
          <p:cNvGrpSpPr/>
          <p:nvPr/>
        </p:nvGrpSpPr>
        <p:grpSpPr>
          <a:xfrm>
            <a:off x="7402943" y="1366714"/>
            <a:ext cx="509987" cy="578984"/>
            <a:chOff x="1697038" y="3125788"/>
            <a:chExt cx="809625" cy="919163"/>
          </a:xfrm>
          <a:solidFill>
            <a:schemeClr val="bg1"/>
          </a:solidFill>
        </p:grpSpPr>
        <p:sp>
          <p:nvSpPr>
            <p:cNvPr id="112" name="Freeform 31">
              <a:extLst>
                <a:ext uri="{FF2B5EF4-FFF2-40B4-BE49-F238E27FC236}">
                  <a16:creationId xmlns="" xmlns:a16="http://schemas.microsoft.com/office/drawing/2014/main" id="{1EF994BA-B921-4118-9D13-FE457BADE442}"/>
                </a:ext>
              </a:extLst>
            </p:cNvPr>
            <p:cNvSpPr>
              <a:spLocks noEditPoints="1"/>
            </p:cNvSpPr>
            <p:nvPr/>
          </p:nvSpPr>
          <p:spPr bwMode="auto">
            <a:xfrm>
              <a:off x="2185988" y="3294063"/>
              <a:ext cx="171450" cy="174625"/>
            </a:xfrm>
            <a:custGeom>
              <a:avLst/>
              <a:gdLst/>
              <a:ahLst/>
              <a:cxnLst>
                <a:cxn ang="0">
                  <a:pos x="59" y="30"/>
                </a:cxn>
                <a:cxn ang="0">
                  <a:pos x="29" y="60"/>
                </a:cxn>
                <a:cxn ang="0">
                  <a:pos x="0" y="30"/>
                </a:cxn>
                <a:cxn ang="0">
                  <a:pos x="29" y="0"/>
                </a:cxn>
                <a:cxn ang="0">
                  <a:pos x="59" y="30"/>
                </a:cxn>
                <a:cxn ang="0">
                  <a:pos x="59" y="30"/>
                </a:cxn>
                <a:cxn ang="0">
                  <a:pos x="59" y="30"/>
                </a:cxn>
              </a:cxnLst>
              <a:rect l="0" t="0" r="r" b="b"/>
              <a:pathLst>
                <a:path w="59" h="60">
                  <a:moveTo>
                    <a:pt x="59" y="30"/>
                  </a:moveTo>
                  <a:cubicBezTo>
                    <a:pt x="59" y="47"/>
                    <a:pt x="46" y="60"/>
                    <a:pt x="29" y="60"/>
                  </a:cubicBezTo>
                  <a:cubicBezTo>
                    <a:pt x="13" y="60"/>
                    <a:pt x="0" y="47"/>
                    <a:pt x="0" y="30"/>
                  </a:cubicBezTo>
                  <a:cubicBezTo>
                    <a:pt x="0" y="14"/>
                    <a:pt x="13" y="0"/>
                    <a:pt x="29" y="0"/>
                  </a:cubicBezTo>
                  <a:cubicBezTo>
                    <a:pt x="46" y="0"/>
                    <a:pt x="59" y="14"/>
                    <a:pt x="59" y="30"/>
                  </a:cubicBezTo>
                  <a:close/>
                  <a:moveTo>
                    <a:pt x="59" y="30"/>
                  </a:moveTo>
                  <a:cubicBezTo>
                    <a:pt x="59" y="30"/>
                    <a:pt x="59" y="30"/>
                    <a:pt x="59" y="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3" name="Freeform 32">
              <a:extLst>
                <a:ext uri="{FF2B5EF4-FFF2-40B4-BE49-F238E27FC236}">
                  <a16:creationId xmlns="" xmlns:a16="http://schemas.microsoft.com/office/drawing/2014/main" id="{C5744F52-A6A3-4146-B368-CBA172DC14B7}"/>
                </a:ext>
              </a:extLst>
            </p:cNvPr>
            <p:cNvSpPr>
              <a:spLocks noEditPoints="1"/>
            </p:cNvSpPr>
            <p:nvPr/>
          </p:nvSpPr>
          <p:spPr bwMode="auto">
            <a:xfrm>
              <a:off x="1697038" y="3125788"/>
              <a:ext cx="809625" cy="919163"/>
            </a:xfrm>
            <a:custGeom>
              <a:avLst/>
              <a:gdLst/>
              <a:ahLst/>
              <a:cxnLst>
                <a:cxn ang="0">
                  <a:pos x="277" y="294"/>
                </a:cxn>
                <a:cxn ang="0">
                  <a:pos x="268" y="261"/>
                </a:cxn>
                <a:cxn ang="0">
                  <a:pos x="253" y="209"/>
                </a:cxn>
                <a:cxn ang="0">
                  <a:pos x="265" y="198"/>
                </a:cxn>
                <a:cxn ang="0">
                  <a:pos x="219" y="142"/>
                </a:cxn>
                <a:cxn ang="0">
                  <a:pos x="198" y="120"/>
                </a:cxn>
                <a:cxn ang="0">
                  <a:pos x="185" y="120"/>
                </a:cxn>
                <a:cxn ang="0">
                  <a:pos x="164" y="142"/>
                </a:cxn>
                <a:cxn ang="0">
                  <a:pos x="161" y="178"/>
                </a:cxn>
                <a:cxn ang="0">
                  <a:pos x="145" y="132"/>
                </a:cxn>
                <a:cxn ang="0">
                  <a:pos x="141" y="170"/>
                </a:cxn>
                <a:cxn ang="0">
                  <a:pos x="120" y="165"/>
                </a:cxn>
                <a:cxn ang="0">
                  <a:pos x="106" y="128"/>
                </a:cxn>
                <a:cxn ang="0">
                  <a:pos x="83" y="102"/>
                </a:cxn>
                <a:cxn ang="0">
                  <a:pos x="83" y="74"/>
                </a:cxn>
                <a:cxn ang="0">
                  <a:pos x="85" y="64"/>
                </a:cxn>
                <a:cxn ang="0">
                  <a:pos x="92" y="25"/>
                </a:cxn>
                <a:cxn ang="0">
                  <a:pos x="80" y="18"/>
                </a:cxn>
                <a:cxn ang="0">
                  <a:pos x="80" y="15"/>
                </a:cxn>
                <a:cxn ang="0">
                  <a:pos x="90" y="6"/>
                </a:cxn>
                <a:cxn ang="0">
                  <a:pos x="81" y="12"/>
                </a:cxn>
                <a:cxn ang="0">
                  <a:pos x="76" y="9"/>
                </a:cxn>
                <a:cxn ang="0">
                  <a:pos x="50" y="12"/>
                </a:cxn>
                <a:cxn ang="0">
                  <a:pos x="41" y="0"/>
                </a:cxn>
                <a:cxn ang="0">
                  <a:pos x="9" y="12"/>
                </a:cxn>
                <a:cxn ang="0">
                  <a:pos x="0" y="6"/>
                </a:cxn>
                <a:cxn ang="0">
                  <a:pos x="41" y="15"/>
                </a:cxn>
                <a:cxn ang="0">
                  <a:pos x="40" y="277"/>
                </a:cxn>
                <a:cxn ang="0">
                  <a:pos x="13" y="292"/>
                </a:cxn>
                <a:cxn ang="0">
                  <a:pos x="15" y="310"/>
                </a:cxn>
                <a:cxn ang="0">
                  <a:pos x="22" y="295"/>
                </a:cxn>
                <a:cxn ang="0">
                  <a:pos x="55" y="287"/>
                </a:cxn>
                <a:cxn ang="0">
                  <a:pos x="65" y="301"/>
                </a:cxn>
                <a:cxn ang="0">
                  <a:pos x="83" y="301"/>
                </a:cxn>
                <a:cxn ang="0">
                  <a:pos x="55" y="277"/>
                </a:cxn>
                <a:cxn ang="0">
                  <a:pos x="50" y="15"/>
                </a:cxn>
                <a:cxn ang="0">
                  <a:pos x="72" y="16"/>
                </a:cxn>
                <a:cxn ang="0">
                  <a:pos x="67" y="18"/>
                </a:cxn>
                <a:cxn ang="0">
                  <a:pos x="60" y="57"/>
                </a:cxn>
                <a:cxn ang="0">
                  <a:pos x="68" y="64"/>
                </a:cxn>
                <a:cxn ang="0">
                  <a:pos x="74" y="68"/>
                </a:cxn>
                <a:cxn ang="0">
                  <a:pos x="78" y="64"/>
                </a:cxn>
                <a:cxn ang="0">
                  <a:pos x="79" y="74"/>
                </a:cxn>
                <a:cxn ang="0">
                  <a:pos x="96" y="126"/>
                </a:cxn>
                <a:cxn ang="0">
                  <a:pos x="112" y="149"/>
                </a:cxn>
                <a:cxn ang="0">
                  <a:pos x="142" y="180"/>
                </a:cxn>
                <a:cxn ang="0">
                  <a:pos x="140" y="255"/>
                </a:cxn>
                <a:cxn ang="0">
                  <a:pos x="246" y="284"/>
                </a:cxn>
                <a:cxn ang="0">
                  <a:pos x="246" y="283"/>
                </a:cxn>
                <a:cxn ang="0">
                  <a:pos x="269" y="315"/>
                </a:cxn>
                <a:cxn ang="0">
                  <a:pos x="77" y="18"/>
                </a:cxn>
                <a:cxn ang="0">
                  <a:pos x="75" y="16"/>
                </a:cxn>
                <a:cxn ang="0">
                  <a:pos x="77" y="15"/>
                </a:cxn>
                <a:cxn ang="0">
                  <a:pos x="77" y="18"/>
                </a:cxn>
                <a:cxn ang="0">
                  <a:pos x="232" y="205"/>
                </a:cxn>
                <a:cxn ang="0">
                  <a:pos x="212" y="191"/>
                </a:cxn>
                <a:cxn ang="0">
                  <a:pos x="164" y="202"/>
                </a:cxn>
                <a:cxn ang="0">
                  <a:pos x="164" y="182"/>
                </a:cxn>
                <a:cxn ang="0">
                  <a:pos x="160" y="255"/>
                </a:cxn>
                <a:cxn ang="0">
                  <a:pos x="164" y="242"/>
                </a:cxn>
                <a:cxn ang="0">
                  <a:pos x="235" y="255"/>
                </a:cxn>
                <a:cxn ang="0">
                  <a:pos x="197" y="292"/>
                </a:cxn>
              </a:cxnLst>
              <a:rect l="0" t="0" r="r" b="b"/>
              <a:pathLst>
                <a:path w="280" h="317">
                  <a:moveTo>
                    <a:pt x="278" y="298"/>
                  </a:moveTo>
                  <a:cubicBezTo>
                    <a:pt x="277" y="294"/>
                    <a:pt x="277" y="294"/>
                    <a:pt x="277" y="294"/>
                  </a:cubicBezTo>
                  <a:cubicBezTo>
                    <a:pt x="273" y="278"/>
                    <a:pt x="273" y="278"/>
                    <a:pt x="273" y="278"/>
                  </a:cubicBezTo>
                  <a:cubicBezTo>
                    <a:pt x="268" y="261"/>
                    <a:pt x="268" y="261"/>
                    <a:pt x="268" y="261"/>
                  </a:cubicBezTo>
                  <a:cubicBezTo>
                    <a:pt x="256" y="214"/>
                    <a:pt x="256" y="214"/>
                    <a:pt x="256" y="214"/>
                  </a:cubicBezTo>
                  <a:cubicBezTo>
                    <a:pt x="255" y="212"/>
                    <a:pt x="254" y="210"/>
                    <a:pt x="253" y="209"/>
                  </a:cubicBezTo>
                  <a:cubicBezTo>
                    <a:pt x="253" y="209"/>
                    <a:pt x="254" y="209"/>
                    <a:pt x="254" y="209"/>
                  </a:cubicBezTo>
                  <a:cubicBezTo>
                    <a:pt x="260" y="209"/>
                    <a:pt x="265" y="204"/>
                    <a:pt x="265" y="198"/>
                  </a:cubicBezTo>
                  <a:cubicBezTo>
                    <a:pt x="265" y="191"/>
                    <a:pt x="260" y="186"/>
                    <a:pt x="254" y="186"/>
                  </a:cubicBezTo>
                  <a:cubicBezTo>
                    <a:pt x="236" y="186"/>
                    <a:pt x="225" y="179"/>
                    <a:pt x="219" y="142"/>
                  </a:cubicBezTo>
                  <a:cubicBezTo>
                    <a:pt x="219" y="141"/>
                    <a:pt x="219" y="141"/>
                    <a:pt x="219" y="140"/>
                  </a:cubicBezTo>
                  <a:cubicBezTo>
                    <a:pt x="217" y="129"/>
                    <a:pt x="207" y="122"/>
                    <a:pt x="198" y="120"/>
                  </a:cubicBezTo>
                  <a:cubicBezTo>
                    <a:pt x="198" y="120"/>
                    <a:pt x="195" y="119"/>
                    <a:pt x="192" y="119"/>
                  </a:cubicBezTo>
                  <a:cubicBezTo>
                    <a:pt x="189" y="119"/>
                    <a:pt x="185" y="120"/>
                    <a:pt x="185" y="120"/>
                  </a:cubicBezTo>
                  <a:cubicBezTo>
                    <a:pt x="185" y="120"/>
                    <a:pt x="185" y="120"/>
                    <a:pt x="185" y="120"/>
                  </a:cubicBezTo>
                  <a:cubicBezTo>
                    <a:pt x="175" y="122"/>
                    <a:pt x="164" y="130"/>
                    <a:pt x="164" y="142"/>
                  </a:cubicBezTo>
                  <a:cubicBezTo>
                    <a:pt x="164" y="178"/>
                    <a:pt x="164" y="178"/>
                    <a:pt x="164" y="178"/>
                  </a:cubicBezTo>
                  <a:cubicBezTo>
                    <a:pt x="163" y="178"/>
                    <a:pt x="162" y="178"/>
                    <a:pt x="161" y="178"/>
                  </a:cubicBezTo>
                  <a:cubicBezTo>
                    <a:pt x="156" y="140"/>
                    <a:pt x="156" y="140"/>
                    <a:pt x="156" y="140"/>
                  </a:cubicBezTo>
                  <a:cubicBezTo>
                    <a:pt x="155" y="135"/>
                    <a:pt x="150" y="131"/>
                    <a:pt x="145" y="132"/>
                  </a:cubicBezTo>
                  <a:cubicBezTo>
                    <a:pt x="140" y="133"/>
                    <a:pt x="136" y="137"/>
                    <a:pt x="137" y="143"/>
                  </a:cubicBezTo>
                  <a:cubicBezTo>
                    <a:pt x="141" y="170"/>
                    <a:pt x="141" y="170"/>
                    <a:pt x="141" y="170"/>
                  </a:cubicBezTo>
                  <a:cubicBezTo>
                    <a:pt x="142" y="177"/>
                    <a:pt x="142" y="177"/>
                    <a:pt x="142" y="177"/>
                  </a:cubicBezTo>
                  <a:cubicBezTo>
                    <a:pt x="133" y="175"/>
                    <a:pt x="125" y="172"/>
                    <a:pt x="120" y="165"/>
                  </a:cubicBezTo>
                  <a:cubicBezTo>
                    <a:pt x="115" y="159"/>
                    <a:pt x="115" y="154"/>
                    <a:pt x="115" y="149"/>
                  </a:cubicBezTo>
                  <a:cubicBezTo>
                    <a:pt x="116" y="142"/>
                    <a:pt x="116" y="135"/>
                    <a:pt x="106" y="128"/>
                  </a:cubicBezTo>
                  <a:cubicBezTo>
                    <a:pt x="103" y="126"/>
                    <a:pt x="100" y="124"/>
                    <a:pt x="97" y="123"/>
                  </a:cubicBezTo>
                  <a:cubicBezTo>
                    <a:pt x="89" y="118"/>
                    <a:pt x="85" y="116"/>
                    <a:pt x="83" y="102"/>
                  </a:cubicBezTo>
                  <a:cubicBezTo>
                    <a:pt x="82" y="93"/>
                    <a:pt x="81" y="84"/>
                    <a:pt x="82" y="74"/>
                  </a:cubicBezTo>
                  <a:cubicBezTo>
                    <a:pt x="83" y="74"/>
                    <a:pt x="83" y="74"/>
                    <a:pt x="83" y="74"/>
                  </a:cubicBezTo>
                  <a:cubicBezTo>
                    <a:pt x="83" y="64"/>
                    <a:pt x="83" y="64"/>
                    <a:pt x="83" y="64"/>
                  </a:cubicBezTo>
                  <a:cubicBezTo>
                    <a:pt x="85" y="64"/>
                    <a:pt x="85" y="64"/>
                    <a:pt x="85" y="64"/>
                  </a:cubicBezTo>
                  <a:cubicBezTo>
                    <a:pt x="89" y="64"/>
                    <a:pt x="92" y="61"/>
                    <a:pt x="92" y="57"/>
                  </a:cubicBezTo>
                  <a:cubicBezTo>
                    <a:pt x="92" y="25"/>
                    <a:pt x="92" y="25"/>
                    <a:pt x="92" y="25"/>
                  </a:cubicBezTo>
                  <a:cubicBezTo>
                    <a:pt x="92" y="21"/>
                    <a:pt x="89" y="18"/>
                    <a:pt x="85" y="18"/>
                  </a:cubicBezTo>
                  <a:cubicBezTo>
                    <a:pt x="80" y="18"/>
                    <a:pt x="80" y="18"/>
                    <a:pt x="80" y="18"/>
                  </a:cubicBezTo>
                  <a:cubicBezTo>
                    <a:pt x="80" y="17"/>
                    <a:pt x="80" y="17"/>
                    <a:pt x="80" y="16"/>
                  </a:cubicBezTo>
                  <a:cubicBezTo>
                    <a:pt x="80" y="16"/>
                    <a:pt x="80" y="15"/>
                    <a:pt x="80" y="15"/>
                  </a:cubicBezTo>
                  <a:cubicBezTo>
                    <a:pt x="81" y="15"/>
                    <a:pt x="81" y="15"/>
                    <a:pt x="81" y="15"/>
                  </a:cubicBezTo>
                  <a:cubicBezTo>
                    <a:pt x="86" y="15"/>
                    <a:pt x="90" y="11"/>
                    <a:pt x="90" y="6"/>
                  </a:cubicBezTo>
                  <a:cubicBezTo>
                    <a:pt x="87" y="6"/>
                    <a:pt x="87" y="6"/>
                    <a:pt x="87" y="6"/>
                  </a:cubicBezTo>
                  <a:cubicBezTo>
                    <a:pt x="87" y="9"/>
                    <a:pt x="85" y="12"/>
                    <a:pt x="81" y="12"/>
                  </a:cubicBezTo>
                  <a:cubicBezTo>
                    <a:pt x="79" y="12"/>
                    <a:pt x="79" y="12"/>
                    <a:pt x="79" y="12"/>
                  </a:cubicBezTo>
                  <a:cubicBezTo>
                    <a:pt x="79" y="10"/>
                    <a:pt x="77" y="9"/>
                    <a:pt x="76" y="9"/>
                  </a:cubicBezTo>
                  <a:cubicBezTo>
                    <a:pt x="74" y="9"/>
                    <a:pt x="73" y="10"/>
                    <a:pt x="72" y="12"/>
                  </a:cubicBezTo>
                  <a:cubicBezTo>
                    <a:pt x="50" y="12"/>
                    <a:pt x="50" y="12"/>
                    <a:pt x="50" y="12"/>
                  </a:cubicBezTo>
                  <a:cubicBezTo>
                    <a:pt x="50" y="0"/>
                    <a:pt x="50" y="0"/>
                    <a:pt x="50" y="0"/>
                  </a:cubicBezTo>
                  <a:cubicBezTo>
                    <a:pt x="41" y="0"/>
                    <a:pt x="41" y="0"/>
                    <a:pt x="41" y="0"/>
                  </a:cubicBezTo>
                  <a:cubicBezTo>
                    <a:pt x="41" y="12"/>
                    <a:pt x="41" y="12"/>
                    <a:pt x="41" y="12"/>
                  </a:cubicBezTo>
                  <a:cubicBezTo>
                    <a:pt x="9" y="12"/>
                    <a:pt x="9" y="12"/>
                    <a:pt x="9" y="12"/>
                  </a:cubicBezTo>
                  <a:cubicBezTo>
                    <a:pt x="6" y="12"/>
                    <a:pt x="3" y="9"/>
                    <a:pt x="3" y="6"/>
                  </a:cubicBezTo>
                  <a:cubicBezTo>
                    <a:pt x="0" y="6"/>
                    <a:pt x="0" y="6"/>
                    <a:pt x="0" y="6"/>
                  </a:cubicBezTo>
                  <a:cubicBezTo>
                    <a:pt x="0" y="11"/>
                    <a:pt x="4" y="15"/>
                    <a:pt x="9" y="15"/>
                  </a:cubicBezTo>
                  <a:cubicBezTo>
                    <a:pt x="41" y="15"/>
                    <a:pt x="41" y="15"/>
                    <a:pt x="41" y="15"/>
                  </a:cubicBezTo>
                  <a:cubicBezTo>
                    <a:pt x="41" y="277"/>
                    <a:pt x="41" y="277"/>
                    <a:pt x="41" y="277"/>
                  </a:cubicBezTo>
                  <a:cubicBezTo>
                    <a:pt x="40" y="277"/>
                    <a:pt x="40" y="277"/>
                    <a:pt x="40" y="277"/>
                  </a:cubicBezTo>
                  <a:cubicBezTo>
                    <a:pt x="34" y="277"/>
                    <a:pt x="34" y="277"/>
                    <a:pt x="34" y="277"/>
                  </a:cubicBezTo>
                  <a:cubicBezTo>
                    <a:pt x="25" y="277"/>
                    <a:pt x="16" y="284"/>
                    <a:pt x="13" y="292"/>
                  </a:cubicBezTo>
                  <a:cubicBezTo>
                    <a:pt x="9" y="293"/>
                    <a:pt x="6" y="297"/>
                    <a:pt x="6" y="301"/>
                  </a:cubicBezTo>
                  <a:cubicBezTo>
                    <a:pt x="6" y="306"/>
                    <a:pt x="10" y="310"/>
                    <a:pt x="15" y="310"/>
                  </a:cubicBezTo>
                  <a:cubicBezTo>
                    <a:pt x="20" y="310"/>
                    <a:pt x="24" y="306"/>
                    <a:pt x="24" y="301"/>
                  </a:cubicBezTo>
                  <a:cubicBezTo>
                    <a:pt x="24" y="298"/>
                    <a:pt x="23" y="296"/>
                    <a:pt x="22" y="295"/>
                  </a:cubicBezTo>
                  <a:cubicBezTo>
                    <a:pt x="24" y="290"/>
                    <a:pt x="29" y="287"/>
                    <a:pt x="34" y="287"/>
                  </a:cubicBezTo>
                  <a:cubicBezTo>
                    <a:pt x="55" y="287"/>
                    <a:pt x="55" y="287"/>
                    <a:pt x="55" y="287"/>
                  </a:cubicBezTo>
                  <a:cubicBezTo>
                    <a:pt x="61" y="287"/>
                    <a:pt x="65" y="290"/>
                    <a:pt x="68" y="295"/>
                  </a:cubicBezTo>
                  <a:cubicBezTo>
                    <a:pt x="66" y="296"/>
                    <a:pt x="65" y="298"/>
                    <a:pt x="65" y="301"/>
                  </a:cubicBezTo>
                  <a:cubicBezTo>
                    <a:pt x="65" y="306"/>
                    <a:pt x="69" y="310"/>
                    <a:pt x="74" y="310"/>
                  </a:cubicBezTo>
                  <a:cubicBezTo>
                    <a:pt x="79" y="310"/>
                    <a:pt x="83" y="306"/>
                    <a:pt x="83" y="301"/>
                  </a:cubicBezTo>
                  <a:cubicBezTo>
                    <a:pt x="83" y="297"/>
                    <a:pt x="80" y="293"/>
                    <a:pt x="77" y="292"/>
                  </a:cubicBezTo>
                  <a:cubicBezTo>
                    <a:pt x="73" y="284"/>
                    <a:pt x="65" y="277"/>
                    <a:pt x="55" y="277"/>
                  </a:cubicBezTo>
                  <a:cubicBezTo>
                    <a:pt x="50" y="277"/>
                    <a:pt x="50" y="277"/>
                    <a:pt x="50" y="277"/>
                  </a:cubicBezTo>
                  <a:cubicBezTo>
                    <a:pt x="50" y="15"/>
                    <a:pt x="50" y="15"/>
                    <a:pt x="50" y="15"/>
                  </a:cubicBezTo>
                  <a:cubicBezTo>
                    <a:pt x="72" y="15"/>
                    <a:pt x="72" y="15"/>
                    <a:pt x="72" y="15"/>
                  </a:cubicBezTo>
                  <a:cubicBezTo>
                    <a:pt x="72" y="15"/>
                    <a:pt x="72" y="16"/>
                    <a:pt x="72" y="16"/>
                  </a:cubicBezTo>
                  <a:cubicBezTo>
                    <a:pt x="72" y="17"/>
                    <a:pt x="72" y="17"/>
                    <a:pt x="72" y="18"/>
                  </a:cubicBezTo>
                  <a:cubicBezTo>
                    <a:pt x="67" y="18"/>
                    <a:pt x="67" y="18"/>
                    <a:pt x="67" y="18"/>
                  </a:cubicBezTo>
                  <a:cubicBezTo>
                    <a:pt x="63" y="18"/>
                    <a:pt x="60" y="21"/>
                    <a:pt x="60" y="25"/>
                  </a:cubicBezTo>
                  <a:cubicBezTo>
                    <a:pt x="60" y="57"/>
                    <a:pt x="60" y="57"/>
                    <a:pt x="60" y="57"/>
                  </a:cubicBezTo>
                  <a:cubicBezTo>
                    <a:pt x="60" y="61"/>
                    <a:pt x="63" y="64"/>
                    <a:pt x="67" y="64"/>
                  </a:cubicBezTo>
                  <a:cubicBezTo>
                    <a:pt x="68" y="64"/>
                    <a:pt x="68" y="64"/>
                    <a:pt x="68" y="64"/>
                  </a:cubicBezTo>
                  <a:cubicBezTo>
                    <a:pt x="68" y="68"/>
                    <a:pt x="68" y="68"/>
                    <a:pt x="68" y="68"/>
                  </a:cubicBezTo>
                  <a:cubicBezTo>
                    <a:pt x="74" y="68"/>
                    <a:pt x="74" y="68"/>
                    <a:pt x="74" y="68"/>
                  </a:cubicBezTo>
                  <a:cubicBezTo>
                    <a:pt x="74" y="64"/>
                    <a:pt x="74" y="64"/>
                    <a:pt x="74" y="64"/>
                  </a:cubicBezTo>
                  <a:cubicBezTo>
                    <a:pt x="78" y="64"/>
                    <a:pt x="78" y="64"/>
                    <a:pt x="78" y="64"/>
                  </a:cubicBezTo>
                  <a:cubicBezTo>
                    <a:pt x="78" y="74"/>
                    <a:pt x="78" y="74"/>
                    <a:pt x="78" y="74"/>
                  </a:cubicBezTo>
                  <a:cubicBezTo>
                    <a:pt x="79" y="74"/>
                    <a:pt x="79" y="74"/>
                    <a:pt x="79" y="74"/>
                  </a:cubicBezTo>
                  <a:cubicBezTo>
                    <a:pt x="78" y="84"/>
                    <a:pt x="78" y="93"/>
                    <a:pt x="80" y="102"/>
                  </a:cubicBezTo>
                  <a:cubicBezTo>
                    <a:pt x="82" y="118"/>
                    <a:pt x="87" y="120"/>
                    <a:pt x="96" y="126"/>
                  </a:cubicBezTo>
                  <a:cubicBezTo>
                    <a:pt x="98" y="127"/>
                    <a:pt x="101" y="129"/>
                    <a:pt x="104" y="131"/>
                  </a:cubicBezTo>
                  <a:cubicBezTo>
                    <a:pt x="112" y="137"/>
                    <a:pt x="112" y="142"/>
                    <a:pt x="112" y="149"/>
                  </a:cubicBezTo>
                  <a:cubicBezTo>
                    <a:pt x="112" y="154"/>
                    <a:pt x="112" y="160"/>
                    <a:pt x="117" y="167"/>
                  </a:cubicBezTo>
                  <a:cubicBezTo>
                    <a:pt x="123" y="175"/>
                    <a:pt x="132" y="179"/>
                    <a:pt x="142" y="180"/>
                  </a:cubicBezTo>
                  <a:cubicBezTo>
                    <a:pt x="148" y="226"/>
                    <a:pt x="148" y="226"/>
                    <a:pt x="148" y="226"/>
                  </a:cubicBezTo>
                  <a:cubicBezTo>
                    <a:pt x="143" y="234"/>
                    <a:pt x="140" y="244"/>
                    <a:pt x="140" y="255"/>
                  </a:cubicBezTo>
                  <a:cubicBezTo>
                    <a:pt x="140" y="286"/>
                    <a:pt x="166" y="312"/>
                    <a:pt x="197" y="312"/>
                  </a:cubicBezTo>
                  <a:cubicBezTo>
                    <a:pt x="218" y="312"/>
                    <a:pt x="236" y="300"/>
                    <a:pt x="246" y="284"/>
                  </a:cubicBezTo>
                  <a:cubicBezTo>
                    <a:pt x="246" y="284"/>
                    <a:pt x="246" y="284"/>
                    <a:pt x="246" y="284"/>
                  </a:cubicBezTo>
                  <a:cubicBezTo>
                    <a:pt x="246" y="284"/>
                    <a:pt x="246" y="283"/>
                    <a:pt x="246" y="283"/>
                  </a:cubicBezTo>
                  <a:cubicBezTo>
                    <a:pt x="252" y="306"/>
                    <a:pt x="252" y="306"/>
                    <a:pt x="252" y="306"/>
                  </a:cubicBezTo>
                  <a:cubicBezTo>
                    <a:pt x="254" y="313"/>
                    <a:pt x="262" y="317"/>
                    <a:pt x="269" y="315"/>
                  </a:cubicBezTo>
                  <a:cubicBezTo>
                    <a:pt x="276" y="313"/>
                    <a:pt x="280" y="306"/>
                    <a:pt x="278" y="298"/>
                  </a:cubicBezTo>
                  <a:close/>
                  <a:moveTo>
                    <a:pt x="77" y="18"/>
                  </a:moveTo>
                  <a:cubicBezTo>
                    <a:pt x="75" y="18"/>
                    <a:pt x="75" y="18"/>
                    <a:pt x="75" y="18"/>
                  </a:cubicBezTo>
                  <a:cubicBezTo>
                    <a:pt x="75" y="17"/>
                    <a:pt x="75" y="17"/>
                    <a:pt x="75" y="16"/>
                  </a:cubicBezTo>
                  <a:cubicBezTo>
                    <a:pt x="75" y="16"/>
                    <a:pt x="75" y="15"/>
                    <a:pt x="75" y="15"/>
                  </a:cubicBezTo>
                  <a:cubicBezTo>
                    <a:pt x="77" y="15"/>
                    <a:pt x="77" y="15"/>
                    <a:pt x="77" y="15"/>
                  </a:cubicBezTo>
                  <a:cubicBezTo>
                    <a:pt x="77" y="15"/>
                    <a:pt x="77" y="16"/>
                    <a:pt x="77" y="16"/>
                  </a:cubicBezTo>
                  <a:cubicBezTo>
                    <a:pt x="77" y="17"/>
                    <a:pt x="77" y="17"/>
                    <a:pt x="77" y="18"/>
                  </a:cubicBezTo>
                  <a:close/>
                  <a:moveTo>
                    <a:pt x="212" y="191"/>
                  </a:moveTo>
                  <a:cubicBezTo>
                    <a:pt x="218" y="197"/>
                    <a:pt x="225" y="201"/>
                    <a:pt x="232" y="205"/>
                  </a:cubicBezTo>
                  <a:cubicBezTo>
                    <a:pt x="212" y="205"/>
                    <a:pt x="212" y="205"/>
                    <a:pt x="212" y="205"/>
                  </a:cubicBezTo>
                  <a:lnTo>
                    <a:pt x="212" y="191"/>
                  </a:lnTo>
                  <a:close/>
                  <a:moveTo>
                    <a:pt x="164" y="182"/>
                  </a:moveTo>
                  <a:cubicBezTo>
                    <a:pt x="164" y="202"/>
                    <a:pt x="164" y="202"/>
                    <a:pt x="164" y="202"/>
                  </a:cubicBezTo>
                  <a:cubicBezTo>
                    <a:pt x="162" y="182"/>
                    <a:pt x="162" y="182"/>
                    <a:pt x="162" y="182"/>
                  </a:cubicBezTo>
                  <a:cubicBezTo>
                    <a:pt x="162" y="182"/>
                    <a:pt x="163" y="182"/>
                    <a:pt x="164" y="182"/>
                  </a:cubicBezTo>
                  <a:close/>
                  <a:moveTo>
                    <a:pt x="197" y="292"/>
                  </a:moveTo>
                  <a:cubicBezTo>
                    <a:pt x="177" y="292"/>
                    <a:pt x="160" y="275"/>
                    <a:pt x="160" y="255"/>
                  </a:cubicBezTo>
                  <a:cubicBezTo>
                    <a:pt x="160" y="250"/>
                    <a:pt x="161" y="246"/>
                    <a:pt x="162" y="241"/>
                  </a:cubicBezTo>
                  <a:cubicBezTo>
                    <a:pt x="163" y="241"/>
                    <a:pt x="164" y="242"/>
                    <a:pt x="164" y="242"/>
                  </a:cubicBezTo>
                  <a:cubicBezTo>
                    <a:pt x="232" y="242"/>
                    <a:pt x="232" y="242"/>
                    <a:pt x="232" y="242"/>
                  </a:cubicBezTo>
                  <a:cubicBezTo>
                    <a:pt x="234" y="246"/>
                    <a:pt x="235" y="250"/>
                    <a:pt x="235" y="255"/>
                  </a:cubicBezTo>
                  <a:cubicBezTo>
                    <a:pt x="235" y="275"/>
                    <a:pt x="218" y="292"/>
                    <a:pt x="197" y="292"/>
                  </a:cubicBezTo>
                  <a:close/>
                  <a:moveTo>
                    <a:pt x="197" y="292"/>
                  </a:moveTo>
                  <a:cubicBezTo>
                    <a:pt x="197" y="292"/>
                    <a:pt x="197" y="292"/>
                    <a:pt x="197" y="2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114" name="矩形 113">
            <a:extLst>
              <a:ext uri="{FF2B5EF4-FFF2-40B4-BE49-F238E27FC236}">
                <a16:creationId xmlns="" xmlns:a16="http://schemas.microsoft.com/office/drawing/2014/main" id="{78DD0725-0520-47A5-8C8F-67346AE1F023}"/>
              </a:ext>
            </a:extLst>
          </p:cNvPr>
          <p:cNvSpPr/>
          <p:nvPr/>
        </p:nvSpPr>
        <p:spPr>
          <a:xfrm>
            <a:off x="8061161" y="1442531"/>
            <a:ext cx="2628610" cy="461665"/>
          </a:xfrm>
          <a:prstGeom prst="rect">
            <a:avLst/>
          </a:prstGeom>
        </p:spPr>
        <p:txBody>
          <a:bodyPr wrap="square" anchor="ctr">
            <a:spAutoFit/>
          </a:bodyPr>
          <a:lstStyle/>
          <a:p>
            <a:pPr algn="ctr"/>
            <a:r>
              <a:rPr lang="zh-CN" altLang="en-US" sz="2400" b="1" dirty="0">
                <a:solidFill>
                  <a:prstClr val="white"/>
                </a:solidFill>
                <a:latin typeface="微软雅黑" panose="020B0503020204020204" pitchFamily="34" charset="-122"/>
                <a:ea typeface="微软雅黑" panose="020B0503020204020204" pitchFamily="34" charset="-122"/>
                <a:cs typeface="微软雅黑"/>
              </a:rPr>
              <a:t>点击添加标题内容</a:t>
            </a:r>
            <a:endParaRPr lang="zh-CN" altLang="en-US" sz="2400" kern="0" dirty="0">
              <a:solidFill>
                <a:schemeClr val="bg1"/>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 xmlns:a16="http://schemas.microsoft.com/office/drawing/2014/main" id="{3A7A2885-3F62-4A89-8D1B-6DEA319FEAF7}"/>
              </a:ext>
            </a:extLst>
          </p:cNvPr>
          <p:cNvGrpSpPr/>
          <p:nvPr/>
        </p:nvGrpSpPr>
        <p:grpSpPr>
          <a:xfrm>
            <a:off x="1081666" y="2173461"/>
            <a:ext cx="4965700" cy="3536972"/>
            <a:chOff x="1081666" y="2173461"/>
            <a:chExt cx="4965700" cy="3536972"/>
          </a:xfrm>
        </p:grpSpPr>
        <p:sp>
          <p:nvSpPr>
            <p:cNvPr id="60" name="矩形 59">
              <a:extLst>
                <a:ext uri="{FF2B5EF4-FFF2-40B4-BE49-F238E27FC236}">
                  <a16:creationId xmlns="" xmlns:a16="http://schemas.microsoft.com/office/drawing/2014/main" id="{53B2F221-FFFC-4A66-87D6-21D1637A25E4}"/>
                </a:ext>
              </a:extLst>
            </p:cNvPr>
            <p:cNvSpPr/>
            <p:nvPr/>
          </p:nvSpPr>
          <p:spPr>
            <a:xfrm>
              <a:off x="1852087" y="2235401"/>
              <a:ext cx="4030407" cy="953723"/>
            </a:xfrm>
            <a:prstGeom prst="rect">
              <a:avLst/>
            </a:prstGeom>
          </p:spPr>
          <p:txBody>
            <a:bodyPr wrap="square">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此处添加详细文本描述建议与标题相关并符合整体语言风格，此处添加详细文本描述此处添加详细文本描述建议</a:t>
              </a:r>
            </a:p>
          </p:txBody>
        </p:sp>
        <p:sp>
          <p:nvSpPr>
            <p:cNvPr id="62" name="矩形 61">
              <a:extLst>
                <a:ext uri="{FF2B5EF4-FFF2-40B4-BE49-F238E27FC236}">
                  <a16:creationId xmlns="" xmlns:a16="http://schemas.microsoft.com/office/drawing/2014/main" id="{16E818F5-575C-433C-8122-B8BF6DAB5BF8}"/>
                </a:ext>
              </a:extLst>
            </p:cNvPr>
            <p:cNvSpPr/>
            <p:nvPr/>
          </p:nvSpPr>
          <p:spPr>
            <a:xfrm>
              <a:off x="1852087" y="3404769"/>
              <a:ext cx="4030407" cy="953723"/>
            </a:xfrm>
            <a:prstGeom prst="rect">
              <a:avLst/>
            </a:prstGeom>
          </p:spPr>
          <p:txBody>
            <a:bodyPr wrap="square">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此处添加详细文本描述建议与标题相关并符合整体语言风格，此处添加详细文本描述此处添加详细文本描述建议</a:t>
              </a:r>
            </a:p>
          </p:txBody>
        </p:sp>
        <p:sp>
          <p:nvSpPr>
            <p:cNvPr id="63" name="矩形 62">
              <a:extLst>
                <a:ext uri="{FF2B5EF4-FFF2-40B4-BE49-F238E27FC236}">
                  <a16:creationId xmlns="" xmlns:a16="http://schemas.microsoft.com/office/drawing/2014/main" id="{BD3E3933-A94D-4124-A7DD-1F4E89AEDA93}"/>
                </a:ext>
              </a:extLst>
            </p:cNvPr>
            <p:cNvSpPr/>
            <p:nvPr/>
          </p:nvSpPr>
          <p:spPr>
            <a:xfrm>
              <a:off x="1852087" y="4610306"/>
              <a:ext cx="4030407" cy="953723"/>
            </a:xfrm>
            <a:prstGeom prst="rect">
              <a:avLst/>
            </a:prstGeom>
          </p:spPr>
          <p:txBody>
            <a:bodyPr wrap="square">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此处添加详细文本描述建议与标题相关并符合整体语言风格，此处添加详细文本描述此处添加详细文本描述建议</a:t>
              </a:r>
            </a:p>
          </p:txBody>
        </p:sp>
        <p:cxnSp>
          <p:nvCxnSpPr>
            <p:cNvPr id="67" name="直接连接符 66">
              <a:extLst>
                <a:ext uri="{FF2B5EF4-FFF2-40B4-BE49-F238E27FC236}">
                  <a16:creationId xmlns="" xmlns:a16="http://schemas.microsoft.com/office/drawing/2014/main" id="{4FD9426C-FAAE-4AD5-98D0-85D4119B6D50}"/>
                </a:ext>
              </a:extLst>
            </p:cNvPr>
            <p:cNvCxnSpPr>
              <a:cxnSpLocks/>
            </p:cNvCxnSpPr>
            <p:nvPr/>
          </p:nvCxnSpPr>
          <p:spPr>
            <a:xfrm>
              <a:off x="1269513" y="3305747"/>
              <a:ext cx="459000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94B0FD6D-C086-41B9-AF90-84368F36072A}"/>
                </a:ext>
              </a:extLst>
            </p:cNvPr>
            <p:cNvCxnSpPr>
              <a:cxnSpLocks/>
            </p:cNvCxnSpPr>
            <p:nvPr/>
          </p:nvCxnSpPr>
          <p:spPr>
            <a:xfrm>
              <a:off x="1269513" y="4464988"/>
              <a:ext cx="459000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3" name="矩形 82">
              <a:extLst>
                <a:ext uri="{FF2B5EF4-FFF2-40B4-BE49-F238E27FC236}">
                  <a16:creationId xmlns="" xmlns:a16="http://schemas.microsoft.com/office/drawing/2014/main" id="{AF5E7792-28AF-4D56-9DAD-7D50A8A43E99}"/>
                </a:ext>
              </a:extLst>
            </p:cNvPr>
            <p:cNvSpPr/>
            <p:nvPr/>
          </p:nvSpPr>
          <p:spPr>
            <a:xfrm>
              <a:off x="1081666" y="5666794"/>
              <a:ext cx="4965700" cy="43639"/>
            </a:xfrm>
            <a:prstGeom prst="rect">
              <a:avLst/>
            </a:prstGeom>
            <a:blipFill>
              <a:blip r:embed="rId6" cstate="email">
                <a:extLst>
                  <a:ext uri="{28A0092B-C50C-407E-A947-70E740481C1C}">
                    <a14:useLocalDpi xmlns:a14="http://schemas.microsoft.com/office/drawing/2010/main"/>
                  </a:ext>
                </a:extLst>
              </a:blip>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F2E52CD7-F279-4768-9056-CE59A98A0F3E}"/>
                </a:ext>
              </a:extLst>
            </p:cNvPr>
            <p:cNvSpPr txBox="1"/>
            <p:nvPr/>
          </p:nvSpPr>
          <p:spPr>
            <a:xfrm>
              <a:off x="1250619" y="2173461"/>
              <a:ext cx="970807" cy="1015663"/>
            </a:xfrm>
            <a:prstGeom prst="rect">
              <a:avLst/>
            </a:prstGeom>
            <a:noFill/>
          </p:spPr>
          <p:txBody>
            <a:bodyPr wrap="square" rtlCol="0">
              <a:spAutoFit/>
            </a:bodyPr>
            <a:lstStyle/>
            <a:p>
              <a:r>
                <a:rPr lang="en-US" altLang="zh-CN" sz="6000" dirty="0"/>
                <a:t>1</a:t>
              </a:r>
              <a:endParaRPr lang="zh-CN" altLang="en-US" sz="6000" dirty="0"/>
            </a:p>
          </p:txBody>
        </p:sp>
        <p:sp>
          <p:nvSpPr>
            <p:cNvPr id="31" name="文本框 30">
              <a:extLst>
                <a:ext uri="{FF2B5EF4-FFF2-40B4-BE49-F238E27FC236}">
                  <a16:creationId xmlns="" xmlns:a16="http://schemas.microsoft.com/office/drawing/2014/main" id="{D49B8892-AE71-42CB-A608-97DB97F641F5}"/>
                </a:ext>
              </a:extLst>
            </p:cNvPr>
            <p:cNvSpPr txBox="1"/>
            <p:nvPr/>
          </p:nvSpPr>
          <p:spPr>
            <a:xfrm>
              <a:off x="1250619" y="3342829"/>
              <a:ext cx="970807" cy="1015663"/>
            </a:xfrm>
            <a:prstGeom prst="rect">
              <a:avLst/>
            </a:prstGeom>
            <a:noFill/>
          </p:spPr>
          <p:txBody>
            <a:bodyPr wrap="square" rtlCol="0">
              <a:spAutoFit/>
            </a:bodyPr>
            <a:lstStyle/>
            <a:p>
              <a:r>
                <a:rPr lang="en-US" altLang="zh-CN" sz="6000" dirty="0"/>
                <a:t>2</a:t>
              </a:r>
              <a:endParaRPr lang="zh-CN" altLang="en-US" sz="6000" dirty="0"/>
            </a:p>
          </p:txBody>
        </p:sp>
        <p:sp>
          <p:nvSpPr>
            <p:cNvPr id="32" name="文本框 31">
              <a:extLst>
                <a:ext uri="{FF2B5EF4-FFF2-40B4-BE49-F238E27FC236}">
                  <a16:creationId xmlns="" xmlns:a16="http://schemas.microsoft.com/office/drawing/2014/main" id="{3817146C-B7CD-4BB3-A482-26D4E275349A}"/>
                </a:ext>
              </a:extLst>
            </p:cNvPr>
            <p:cNvSpPr txBox="1"/>
            <p:nvPr/>
          </p:nvSpPr>
          <p:spPr>
            <a:xfrm>
              <a:off x="1250618" y="4558060"/>
              <a:ext cx="970807" cy="1015663"/>
            </a:xfrm>
            <a:prstGeom prst="rect">
              <a:avLst/>
            </a:prstGeom>
            <a:noFill/>
          </p:spPr>
          <p:txBody>
            <a:bodyPr wrap="square" rtlCol="0">
              <a:spAutoFit/>
            </a:bodyPr>
            <a:lstStyle/>
            <a:p>
              <a:r>
                <a:rPr lang="en-US" altLang="zh-CN" sz="6000" dirty="0"/>
                <a:t>3</a:t>
              </a:r>
              <a:endParaRPr lang="zh-CN" altLang="en-US" sz="6000" dirty="0"/>
            </a:p>
          </p:txBody>
        </p:sp>
      </p:grpSp>
      <p:grpSp>
        <p:nvGrpSpPr>
          <p:cNvPr id="34" name="组合 33">
            <a:extLst>
              <a:ext uri="{FF2B5EF4-FFF2-40B4-BE49-F238E27FC236}">
                <a16:creationId xmlns="" xmlns:a16="http://schemas.microsoft.com/office/drawing/2014/main" id="{5D7373AB-D080-4202-8AC3-8D29CB784261}"/>
              </a:ext>
            </a:extLst>
          </p:cNvPr>
          <p:cNvGrpSpPr/>
          <p:nvPr/>
        </p:nvGrpSpPr>
        <p:grpSpPr>
          <a:xfrm>
            <a:off x="6666137" y="2167590"/>
            <a:ext cx="4631876" cy="3400262"/>
            <a:chOff x="1250618" y="2173461"/>
            <a:chExt cx="4631876" cy="3400262"/>
          </a:xfrm>
        </p:grpSpPr>
        <p:sp>
          <p:nvSpPr>
            <p:cNvPr id="35" name="矩形 34">
              <a:extLst>
                <a:ext uri="{FF2B5EF4-FFF2-40B4-BE49-F238E27FC236}">
                  <a16:creationId xmlns="" xmlns:a16="http://schemas.microsoft.com/office/drawing/2014/main" id="{F476B070-B5A0-48D8-96A3-97AF8B89BE70}"/>
                </a:ext>
              </a:extLst>
            </p:cNvPr>
            <p:cNvSpPr/>
            <p:nvPr/>
          </p:nvSpPr>
          <p:spPr>
            <a:xfrm>
              <a:off x="1852087" y="2235401"/>
              <a:ext cx="4030407" cy="953723"/>
            </a:xfrm>
            <a:prstGeom prst="rect">
              <a:avLst/>
            </a:prstGeom>
          </p:spPr>
          <p:txBody>
            <a:bodyPr wrap="square">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此处添加详细文本描述建议与标题相关并符合整体语言风格，此处添加详细文本描述此处添加详细文本描述建议</a:t>
              </a:r>
            </a:p>
          </p:txBody>
        </p:sp>
        <p:sp>
          <p:nvSpPr>
            <p:cNvPr id="37" name="矩形 36">
              <a:extLst>
                <a:ext uri="{FF2B5EF4-FFF2-40B4-BE49-F238E27FC236}">
                  <a16:creationId xmlns="" xmlns:a16="http://schemas.microsoft.com/office/drawing/2014/main" id="{B569F9F2-2ADF-4C8B-B9CD-2F1A97FE4823}"/>
                </a:ext>
              </a:extLst>
            </p:cNvPr>
            <p:cNvSpPr/>
            <p:nvPr/>
          </p:nvSpPr>
          <p:spPr>
            <a:xfrm>
              <a:off x="1852087" y="3404769"/>
              <a:ext cx="4030407" cy="953723"/>
            </a:xfrm>
            <a:prstGeom prst="rect">
              <a:avLst/>
            </a:prstGeom>
          </p:spPr>
          <p:txBody>
            <a:bodyPr wrap="square">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此处添加详细文本描述建议与标题相关并符合整体语言风格，此处添加详细文本描述此处添加详细文本描述建议</a:t>
              </a:r>
            </a:p>
          </p:txBody>
        </p:sp>
        <p:sp>
          <p:nvSpPr>
            <p:cNvPr id="38" name="矩形 37">
              <a:extLst>
                <a:ext uri="{FF2B5EF4-FFF2-40B4-BE49-F238E27FC236}">
                  <a16:creationId xmlns="" xmlns:a16="http://schemas.microsoft.com/office/drawing/2014/main" id="{6FB670D2-2239-4490-8E27-3DAFA1DBFDC7}"/>
                </a:ext>
              </a:extLst>
            </p:cNvPr>
            <p:cNvSpPr/>
            <p:nvPr/>
          </p:nvSpPr>
          <p:spPr>
            <a:xfrm>
              <a:off x="1852087" y="4610306"/>
              <a:ext cx="4030407" cy="953723"/>
            </a:xfrm>
            <a:prstGeom prst="rect">
              <a:avLst/>
            </a:prstGeom>
          </p:spPr>
          <p:txBody>
            <a:bodyPr wrap="square">
              <a:spAutoFit/>
            </a:body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此处添加详细文本描述建议与标题相关并符合整体语言风格，此处添加详细文本描述此处添加详细文本描述建议</a:t>
              </a:r>
            </a:p>
          </p:txBody>
        </p:sp>
        <p:cxnSp>
          <p:nvCxnSpPr>
            <p:cNvPr id="39" name="直接连接符 38">
              <a:extLst>
                <a:ext uri="{FF2B5EF4-FFF2-40B4-BE49-F238E27FC236}">
                  <a16:creationId xmlns="" xmlns:a16="http://schemas.microsoft.com/office/drawing/2014/main" id="{5E434F19-382E-47C3-8BD3-3B3BC619D16B}"/>
                </a:ext>
              </a:extLst>
            </p:cNvPr>
            <p:cNvCxnSpPr>
              <a:cxnSpLocks/>
            </p:cNvCxnSpPr>
            <p:nvPr/>
          </p:nvCxnSpPr>
          <p:spPr>
            <a:xfrm>
              <a:off x="1269513" y="3305747"/>
              <a:ext cx="459000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182402B1-8A70-4234-A5EF-ECBEE2568B30}"/>
                </a:ext>
              </a:extLst>
            </p:cNvPr>
            <p:cNvCxnSpPr>
              <a:cxnSpLocks/>
            </p:cNvCxnSpPr>
            <p:nvPr/>
          </p:nvCxnSpPr>
          <p:spPr>
            <a:xfrm>
              <a:off x="1269513" y="4464988"/>
              <a:ext cx="459000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 xmlns:a16="http://schemas.microsoft.com/office/drawing/2014/main" id="{31C892B3-EF86-4778-BD92-00764D048CD4}"/>
                </a:ext>
              </a:extLst>
            </p:cNvPr>
            <p:cNvSpPr txBox="1"/>
            <p:nvPr/>
          </p:nvSpPr>
          <p:spPr>
            <a:xfrm>
              <a:off x="1250619" y="2173461"/>
              <a:ext cx="970807" cy="1015663"/>
            </a:xfrm>
            <a:prstGeom prst="rect">
              <a:avLst/>
            </a:prstGeom>
            <a:noFill/>
          </p:spPr>
          <p:txBody>
            <a:bodyPr wrap="square" rtlCol="0">
              <a:spAutoFit/>
            </a:bodyPr>
            <a:lstStyle/>
            <a:p>
              <a:r>
                <a:rPr lang="en-US" altLang="zh-CN" sz="6000" dirty="0"/>
                <a:t>1</a:t>
              </a:r>
              <a:endParaRPr lang="zh-CN" altLang="en-US" sz="6000" dirty="0"/>
            </a:p>
          </p:txBody>
        </p:sp>
        <p:sp>
          <p:nvSpPr>
            <p:cNvPr id="43" name="文本框 42">
              <a:extLst>
                <a:ext uri="{FF2B5EF4-FFF2-40B4-BE49-F238E27FC236}">
                  <a16:creationId xmlns="" xmlns:a16="http://schemas.microsoft.com/office/drawing/2014/main" id="{15B114D7-6E0B-4CFC-BD91-93D2296F698E}"/>
                </a:ext>
              </a:extLst>
            </p:cNvPr>
            <p:cNvSpPr txBox="1"/>
            <p:nvPr/>
          </p:nvSpPr>
          <p:spPr>
            <a:xfrm>
              <a:off x="1250619" y="3342829"/>
              <a:ext cx="970807" cy="1015663"/>
            </a:xfrm>
            <a:prstGeom prst="rect">
              <a:avLst/>
            </a:prstGeom>
            <a:noFill/>
          </p:spPr>
          <p:txBody>
            <a:bodyPr wrap="square" rtlCol="0">
              <a:spAutoFit/>
            </a:bodyPr>
            <a:lstStyle/>
            <a:p>
              <a:r>
                <a:rPr lang="en-US" altLang="zh-CN" sz="6000" dirty="0"/>
                <a:t>2</a:t>
              </a:r>
              <a:endParaRPr lang="zh-CN" altLang="en-US" sz="6000" dirty="0"/>
            </a:p>
          </p:txBody>
        </p:sp>
        <p:sp>
          <p:nvSpPr>
            <p:cNvPr id="44" name="文本框 43">
              <a:extLst>
                <a:ext uri="{FF2B5EF4-FFF2-40B4-BE49-F238E27FC236}">
                  <a16:creationId xmlns="" xmlns:a16="http://schemas.microsoft.com/office/drawing/2014/main" id="{64781F11-46A9-4B21-8F1E-B6055AB2006B}"/>
                </a:ext>
              </a:extLst>
            </p:cNvPr>
            <p:cNvSpPr txBox="1"/>
            <p:nvPr/>
          </p:nvSpPr>
          <p:spPr>
            <a:xfrm>
              <a:off x="1250618" y="4558060"/>
              <a:ext cx="970807" cy="1015663"/>
            </a:xfrm>
            <a:prstGeom prst="rect">
              <a:avLst/>
            </a:prstGeom>
            <a:noFill/>
          </p:spPr>
          <p:txBody>
            <a:bodyPr wrap="square" rtlCol="0">
              <a:spAutoFit/>
            </a:bodyPr>
            <a:lstStyle/>
            <a:p>
              <a:r>
                <a:rPr lang="en-US" altLang="zh-CN" sz="6000" dirty="0"/>
                <a:t>3</a:t>
              </a:r>
              <a:endParaRPr lang="zh-CN" altLang="en-US" sz="6000" dirty="0"/>
            </a:p>
          </p:txBody>
        </p:sp>
      </p:grpSp>
    </p:spTree>
    <p:extLst>
      <p:ext uri="{BB962C8B-B14F-4D97-AF65-F5344CB8AC3E}">
        <p14:creationId xmlns:p14="http://schemas.microsoft.com/office/powerpoint/2010/main" val="146212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 name="文本框 173">
            <a:extLst>
              <a:ext uri="{FF2B5EF4-FFF2-40B4-BE49-F238E27FC236}">
                <a16:creationId xmlns="" xmlns:a16="http://schemas.microsoft.com/office/drawing/2014/main" id="{3BC40262-CD91-43E9-BE78-7BFC9C2E80A7}"/>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79" name="文本框 78">
            <a:extLst>
              <a:ext uri="{FF2B5EF4-FFF2-40B4-BE49-F238E27FC236}">
                <a16:creationId xmlns="" xmlns:a16="http://schemas.microsoft.com/office/drawing/2014/main" id="{10C453E4-D755-4D69-B894-D55AB7DA0B22}"/>
              </a:ext>
            </a:extLst>
          </p:cNvPr>
          <p:cNvSpPr txBox="1"/>
          <p:nvPr/>
        </p:nvSpPr>
        <p:spPr>
          <a:xfrm>
            <a:off x="428625" y="4658309"/>
            <a:ext cx="11239499" cy="1224905"/>
          </a:xfrm>
          <a:prstGeom prst="rect">
            <a:avLst/>
          </a:prstGeom>
          <a:noFill/>
          <a:ln>
            <a:noFill/>
          </a:ln>
        </p:spPr>
        <p:txBody>
          <a:bodyPr wrap="square" lIns="180000" tIns="180000" rIns="180000" bIns="180000" rtlCol="0">
            <a:spAutoFit/>
          </a:bodyPr>
          <a:lstStyle>
            <a:defPPr>
              <a:defRPr lang="zh-CN"/>
            </a:defPPr>
            <a:lvl1pPr>
              <a:lnSpc>
                <a:spcPct val="130000"/>
              </a:lnSpc>
              <a:defRPr spc="100">
                <a:solidFill>
                  <a:schemeClr val="tx1">
                    <a:lumMod val="75000"/>
                    <a:lumOff val="25000"/>
                  </a:schemeClr>
                </a:solidFill>
              </a:defRPr>
            </a:lvl1p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建议与标题相关并符合整体语言风格。此处添加详细文本描述建议与标题相关并符合整体语言风格此处添加详细文本描述建议与标题相关并符合整体语言风格。</a:t>
            </a:r>
          </a:p>
        </p:txBody>
      </p:sp>
      <p:graphicFrame>
        <p:nvGraphicFramePr>
          <p:cNvPr id="14" name="表格 13">
            <a:extLst>
              <a:ext uri="{FF2B5EF4-FFF2-40B4-BE49-F238E27FC236}">
                <a16:creationId xmlns="" xmlns:a16="http://schemas.microsoft.com/office/drawing/2014/main" id="{F3787325-C6E4-48F0-8883-90CAE5B9BA57}"/>
              </a:ext>
            </a:extLst>
          </p:cNvPr>
          <p:cNvGraphicFramePr>
            <a:graphicFrameLocks noGrp="1"/>
          </p:cNvGraphicFramePr>
          <p:nvPr>
            <p:extLst>
              <p:ext uri="{D42A27DB-BD31-4B8C-83A1-F6EECF244321}">
                <p14:modId xmlns:p14="http://schemas.microsoft.com/office/powerpoint/2010/main" val="1968944433"/>
              </p:ext>
            </p:extLst>
          </p:nvPr>
        </p:nvGraphicFramePr>
        <p:xfrm>
          <a:off x="602171" y="1797784"/>
          <a:ext cx="10894504" cy="2776855"/>
        </p:xfrm>
        <a:graphic>
          <a:graphicData uri="http://schemas.openxmlformats.org/drawingml/2006/table">
            <a:tbl>
              <a:tblPr firstRow="1" bandRow="1">
                <a:tableStyleId>{85BE263C-DBD7-4A20-BB59-AAB30ACAA65A}</a:tableStyleId>
              </a:tblPr>
              <a:tblGrid>
                <a:gridCol w="1361813">
                  <a:extLst>
                    <a:ext uri="{9D8B030D-6E8A-4147-A177-3AD203B41FA5}">
                      <a16:colId xmlns="" xmlns:a16="http://schemas.microsoft.com/office/drawing/2014/main" val="2239926448"/>
                    </a:ext>
                  </a:extLst>
                </a:gridCol>
                <a:gridCol w="1361813">
                  <a:extLst>
                    <a:ext uri="{9D8B030D-6E8A-4147-A177-3AD203B41FA5}">
                      <a16:colId xmlns="" xmlns:a16="http://schemas.microsoft.com/office/drawing/2014/main" val="1358160140"/>
                    </a:ext>
                  </a:extLst>
                </a:gridCol>
                <a:gridCol w="1361813">
                  <a:extLst>
                    <a:ext uri="{9D8B030D-6E8A-4147-A177-3AD203B41FA5}">
                      <a16:colId xmlns="" xmlns:a16="http://schemas.microsoft.com/office/drawing/2014/main" val="2531595552"/>
                    </a:ext>
                  </a:extLst>
                </a:gridCol>
                <a:gridCol w="1361813">
                  <a:extLst>
                    <a:ext uri="{9D8B030D-6E8A-4147-A177-3AD203B41FA5}">
                      <a16:colId xmlns="" xmlns:a16="http://schemas.microsoft.com/office/drawing/2014/main" val="977106141"/>
                    </a:ext>
                  </a:extLst>
                </a:gridCol>
                <a:gridCol w="1361813">
                  <a:extLst>
                    <a:ext uri="{9D8B030D-6E8A-4147-A177-3AD203B41FA5}">
                      <a16:colId xmlns="" xmlns:a16="http://schemas.microsoft.com/office/drawing/2014/main" val="3991594092"/>
                    </a:ext>
                  </a:extLst>
                </a:gridCol>
                <a:gridCol w="1361813">
                  <a:extLst>
                    <a:ext uri="{9D8B030D-6E8A-4147-A177-3AD203B41FA5}">
                      <a16:colId xmlns="" xmlns:a16="http://schemas.microsoft.com/office/drawing/2014/main" val="1415276029"/>
                    </a:ext>
                  </a:extLst>
                </a:gridCol>
                <a:gridCol w="1361813">
                  <a:extLst>
                    <a:ext uri="{9D8B030D-6E8A-4147-A177-3AD203B41FA5}">
                      <a16:colId xmlns="" xmlns:a16="http://schemas.microsoft.com/office/drawing/2014/main" val="2247047163"/>
                    </a:ext>
                  </a:extLst>
                </a:gridCol>
                <a:gridCol w="1361813">
                  <a:extLst>
                    <a:ext uri="{9D8B030D-6E8A-4147-A177-3AD203B41FA5}">
                      <a16:colId xmlns="" xmlns:a16="http://schemas.microsoft.com/office/drawing/2014/main" val="1950462349"/>
                    </a:ext>
                  </a:extLst>
                </a:gridCol>
              </a:tblGrid>
              <a:tr h="555371">
                <a:tc>
                  <a:txBody>
                    <a:bodyPr/>
                    <a:lstStyle/>
                    <a:p>
                      <a:pPr algn="ctr"/>
                      <a:r>
                        <a:rPr lang="zh-CN" altLang="en-US" sz="2000" b="1" dirty="0">
                          <a:solidFill>
                            <a:schemeClr val="bg1"/>
                          </a:solidFill>
                          <a:latin typeface="+mj-ea"/>
                          <a:ea typeface="+mj-ea"/>
                        </a:rPr>
                        <a:t>序号</a:t>
                      </a:r>
                    </a:p>
                  </a:txBody>
                  <a:tcPr marL="109192" marR="109192" marT="54596" marB="54596" anchor="ctr">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9E2824"/>
                    </a:solidFill>
                  </a:tcPr>
                </a:tc>
                <a:tc>
                  <a:txBody>
                    <a:bodyPr/>
                    <a:lstStyle/>
                    <a:p>
                      <a:pPr algn="ctr"/>
                      <a:r>
                        <a:rPr lang="en-US" altLang="zh-CN" sz="1800" b="0" dirty="0">
                          <a:latin typeface="微软雅黑" panose="020B0503020204020204" pitchFamily="34" charset="-122"/>
                          <a:ea typeface="微软雅黑" panose="020B0503020204020204" pitchFamily="34" charset="-122"/>
                        </a:rPr>
                        <a:t>1</a:t>
                      </a:r>
                      <a:endParaRPr lang="zh-CN" altLang="en-US" sz="1800" b="0" dirty="0">
                        <a:solidFill>
                          <a:srgbClr val="9E2824"/>
                        </a:solidFill>
                        <a:latin typeface="微软雅黑" panose="020B0503020204020204" pitchFamily="34" charset="-122"/>
                        <a:ea typeface="微软雅黑" panose="020B0503020204020204" pitchFamily="34" charset="-122"/>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9E2824"/>
                    </a:solidFill>
                  </a:tcPr>
                </a:tc>
                <a:tc>
                  <a:txBody>
                    <a:bodyPr/>
                    <a:lstStyle/>
                    <a:p>
                      <a:pPr algn="ctr"/>
                      <a:r>
                        <a:rPr lang="en-US" altLang="zh-CN" sz="1800" b="0" dirty="0">
                          <a:latin typeface="微软雅黑" panose="020B0503020204020204" pitchFamily="34" charset="-122"/>
                          <a:ea typeface="微软雅黑" panose="020B0503020204020204" pitchFamily="34" charset="-122"/>
                        </a:rPr>
                        <a:t>2</a:t>
                      </a:r>
                      <a:endParaRPr lang="zh-CN" altLang="en-US" sz="1800" b="0" dirty="0">
                        <a:solidFill>
                          <a:srgbClr val="9E2824"/>
                        </a:solidFill>
                        <a:latin typeface="微软雅黑" panose="020B0503020204020204" pitchFamily="34" charset="-122"/>
                        <a:ea typeface="微软雅黑" panose="020B0503020204020204" pitchFamily="34" charset="-122"/>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9E2824"/>
                    </a:solidFill>
                  </a:tcPr>
                </a:tc>
                <a:tc>
                  <a:txBody>
                    <a:bodyPr/>
                    <a:lstStyle/>
                    <a:p>
                      <a:pPr algn="ctr"/>
                      <a:r>
                        <a:rPr lang="en-US" altLang="zh-CN" sz="1800" b="0" dirty="0">
                          <a:latin typeface="微软雅黑" panose="020B0503020204020204" pitchFamily="34" charset="-122"/>
                          <a:ea typeface="微软雅黑" panose="020B0503020204020204" pitchFamily="34" charset="-122"/>
                        </a:rPr>
                        <a:t>3</a:t>
                      </a:r>
                      <a:endParaRPr lang="zh-CN" altLang="en-US" sz="1800" b="0" dirty="0">
                        <a:solidFill>
                          <a:srgbClr val="9E2824"/>
                        </a:solidFill>
                        <a:latin typeface="微软雅黑" panose="020B0503020204020204" pitchFamily="34" charset="-122"/>
                        <a:ea typeface="微软雅黑" panose="020B0503020204020204" pitchFamily="34" charset="-122"/>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9E2824"/>
                    </a:solidFill>
                  </a:tcPr>
                </a:tc>
                <a:tc>
                  <a:txBody>
                    <a:bodyPr/>
                    <a:lstStyle/>
                    <a:p>
                      <a:pPr algn="ctr"/>
                      <a:r>
                        <a:rPr lang="en-US" altLang="zh-CN" sz="1800" b="0" dirty="0">
                          <a:latin typeface="微软雅黑" panose="020B0503020204020204" pitchFamily="34" charset="-122"/>
                          <a:ea typeface="微软雅黑" panose="020B0503020204020204" pitchFamily="34" charset="-122"/>
                        </a:rPr>
                        <a:t>4</a:t>
                      </a:r>
                      <a:endParaRPr lang="zh-CN" altLang="en-US" sz="1800" b="0" dirty="0">
                        <a:solidFill>
                          <a:srgbClr val="9E2824"/>
                        </a:solidFill>
                        <a:latin typeface="微软雅黑" panose="020B0503020204020204" pitchFamily="34" charset="-122"/>
                        <a:ea typeface="微软雅黑" panose="020B0503020204020204" pitchFamily="34" charset="-122"/>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9E2824"/>
                    </a:solidFill>
                  </a:tcPr>
                </a:tc>
                <a:tc>
                  <a:txBody>
                    <a:bodyPr/>
                    <a:lstStyle/>
                    <a:p>
                      <a:pPr algn="ctr"/>
                      <a:r>
                        <a:rPr lang="en-US" altLang="zh-CN" sz="1800" b="0" dirty="0">
                          <a:latin typeface="微软雅黑" panose="020B0503020204020204" pitchFamily="34" charset="-122"/>
                          <a:ea typeface="微软雅黑" panose="020B0503020204020204" pitchFamily="34" charset="-122"/>
                        </a:rPr>
                        <a:t>5</a:t>
                      </a:r>
                      <a:endParaRPr lang="zh-CN" altLang="en-US" sz="1800" b="0" dirty="0">
                        <a:solidFill>
                          <a:srgbClr val="9E2824"/>
                        </a:solidFill>
                        <a:latin typeface="微软雅黑" panose="020B0503020204020204" pitchFamily="34" charset="-122"/>
                        <a:ea typeface="微软雅黑" panose="020B0503020204020204" pitchFamily="34" charset="-122"/>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9E2824"/>
                    </a:solidFill>
                  </a:tcPr>
                </a:tc>
                <a:tc>
                  <a:txBody>
                    <a:bodyPr/>
                    <a:lstStyle/>
                    <a:p>
                      <a:pPr algn="ctr"/>
                      <a:r>
                        <a:rPr lang="en-US" altLang="zh-CN" sz="1800" b="0" dirty="0">
                          <a:latin typeface="微软雅黑" panose="020B0503020204020204" pitchFamily="34" charset="-122"/>
                          <a:ea typeface="微软雅黑" panose="020B0503020204020204" pitchFamily="34" charset="-122"/>
                        </a:rPr>
                        <a:t>6</a:t>
                      </a:r>
                      <a:endParaRPr lang="zh-CN" altLang="en-US" sz="1800" b="0" dirty="0">
                        <a:solidFill>
                          <a:srgbClr val="9E2824"/>
                        </a:solidFill>
                        <a:latin typeface="微软雅黑" panose="020B0503020204020204" pitchFamily="34" charset="-122"/>
                        <a:ea typeface="微软雅黑" panose="020B0503020204020204" pitchFamily="34" charset="-122"/>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9E2824"/>
                    </a:solidFill>
                  </a:tcPr>
                </a:tc>
                <a:tc>
                  <a:txBody>
                    <a:bodyPr/>
                    <a:lstStyle/>
                    <a:p>
                      <a:pPr algn="ctr"/>
                      <a:r>
                        <a:rPr lang="en-US" altLang="zh-CN" sz="1800" b="0" dirty="0">
                          <a:latin typeface="微软雅黑" panose="020B0503020204020204" pitchFamily="34" charset="-122"/>
                          <a:ea typeface="微软雅黑" panose="020B0503020204020204" pitchFamily="34" charset="-122"/>
                        </a:rPr>
                        <a:t>7</a:t>
                      </a:r>
                      <a:endParaRPr lang="zh-CN" altLang="en-US" sz="1800" b="0" dirty="0">
                        <a:solidFill>
                          <a:srgbClr val="9E2824"/>
                        </a:solidFill>
                        <a:latin typeface="微软雅黑" panose="020B0503020204020204" pitchFamily="34" charset="-122"/>
                        <a:ea typeface="微软雅黑" panose="020B0503020204020204" pitchFamily="34" charset="-122"/>
                      </a:endParaRPr>
                    </a:p>
                  </a:txBody>
                  <a:tcPr marL="109192" marR="109192" marT="54596" marB="54596" anchor="ctr">
                    <a:lnL w="3175"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9E2824"/>
                    </a:solidFill>
                  </a:tcPr>
                </a:tc>
                <a:extLst>
                  <a:ext uri="{0D108BD9-81ED-4DB2-BD59-A6C34878D82A}">
                    <a16:rowId xmlns="" xmlns:a16="http://schemas.microsoft.com/office/drawing/2014/main" val="1894984582"/>
                  </a:ext>
                </a:extLst>
              </a:tr>
              <a:tr h="555371">
                <a:tc>
                  <a:txBody>
                    <a:bodyPr/>
                    <a:lstStyle/>
                    <a:p>
                      <a:pPr algn="ctr"/>
                      <a:r>
                        <a:rPr lang="zh-CN" altLang="en-US" sz="1800" b="0" dirty="0">
                          <a:solidFill>
                            <a:srgbClr val="2F0C0B"/>
                          </a:solidFill>
                          <a:latin typeface="微软雅黑" panose="020B0503020204020204" pitchFamily="34" charset="-122"/>
                          <a:ea typeface="微软雅黑" panose="020B0503020204020204" pitchFamily="34" charset="-122"/>
                        </a:rPr>
                        <a:t>基本工资</a:t>
                      </a:r>
                    </a:p>
                  </a:txBody>
                  <a:tcPr marL="109192" marR="109192" marT="54596" marB="54596" anchor="ctr">
                    <a:lnR w="3175" cap="flat" cmpd="sng" algn="ctr">
                      <a:solidFill>
                        <a:schemeClr val="tx1"/>
                      </a:solidFill>
                      <a:prstDash val="solid"/>
                      <a:round/>
                      <a:headEnd type="none" w="med" len="med"/>
                      <a:tailEnd type="none" w="med" len="med"/>
                    </a:lnR>
                    <a:solidFill>
                      <a:schemeClr val="dk1">
                        <a:tint val="20000"/>
                        <a:alpha val="50000"/>
                      </a:scheme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chemeClr val="dk1">
                        <a:tint val="20000"/>
                        <a:alpha val="50000"/>
                      </a:scheme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chemeClr val="dk1">
                        <a:tint val="20000"/>
                        <a:alpha val="50000"/>
                      </a:scheme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chemeClr val="dk1">
                        <a:tint val="20000"/>
                        <a:alpha val="50000"/>
                      </a:scheme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chemeClr val="dk1">
                        <a:tint val="20000"/>
                        <a:alpha val="50000"/>
                      </a:scheme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chemeClr val="dk1">
                        <a:tint val="20000"/>
                        <a:alpha val="50000"/>
                      </a:scheme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chemeClr val="dk1">
                        <a:tint val="20000"/>
                        <a:alpha val="50000"/>
                      </a:scheme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solidFill>
                      <a:schemeClr val="dk1">
                        <a:tint val="20000"/>
                        <a:alpha val="50000"/>
                      </a:schemeClr>
                    </a:solidFill>
                  </a:tcPr>
                </a:tc>
                <a:extLst>
                  <a:ext uri="{0D108BD9-81ED-4DB2-BD59-A6C34878D82A}">
                    <a16:rowId xmlns="" xmlns:a16="http://schemas.microsoft.com/office/drawing/2014/main" val="3051155992"/>
                  </a:ext>
                </a:extLst>
              </a:tr>
              <a:tr h="555371">
                <a:tc>
                  <a:txBody>
                    <a:bodyPr/>
                    <a:lstStyle/>
                    <a:p>
                      <a:pPr algn="ctr"/>
                      <a:r>
                        <a:rPr lang="zh-CN" altLang="en-US" sz="1800" b="0" dirty="0">
                          <a:solidFill>
                            <a:srgbClr val="2F0C0B"/>
                          </a:solidFill>
                          <a:latin typeface="微软雅黑" panose="020B0503020204020204" pitchFamily="34" charset="-122"/>
                          <a:ea typeface="微软雅黑" panose="020B0503020204020204" pitchFamily="34" charset="-122"/>
                        </a:rPr>
                        <a:t>津贴</a:t>
                      </a:r>
                    </a:p>
                  </a:txBody>
                  <a:tcPr marL="109192" marR="109192" marT="54596" marB="54596" anchor="ctr">
                    <a:lnR w="3175" cap="flat" cmpd="sng" algn="ctr">
                      <a:solidFill>
                        <a:schemeClr val="tx1"/>
                      </a:solidFill>
                      <a:prstDash val="solid"/>
                      <a:round/>
                      <a:headEnd type="none" w="med" len="med"/>
                      <a:tailEnd type="none" w="med" len="med"/>
                    </a:lnR>
                    <a:solidFill>
                      <a:srgbClr val="9E2824">
                        <a:alpha val="44000"/>
                      </a:srgb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rgbClr val="9E2824">
                        <a:alpha val="44000"/>
                      </a:srgb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rgbClr val="9E2824">
                        <a:alpha val="44000"/>
                      </a:srgb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rgbClr val="9E2824">
                        <a:alpha val="44000"/>
                      </a:srgb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rgbClr val="9E2824">
                        <a:alpha val="44000"/>
                      </a:srgb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rgbClr val="9E2824">
                        <a:alpha val="44000"/>
                      </a:srgbClr>
                    </a:solidFill>
                  </a:tcPr>
                </a:tc>
                <a:tc>
                  <a:txBody>
                    <a:bodyPr/>
                    <a:lstStyle/>
                    <a:p>
                      <a:endParaRPr lang="zh-CN" altLang="en-US" sz="2000" b="1">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rgbClr val="9E2824">
                        <a:alpha val="44000"/>
                      </a:srgb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solidFill>
                      <a:srgbClr val="9E2824">
                        <a:alpha val="44000"/>
                      </a:srgbClr>
                    </a:solidFill>
                  </a:tcPr>
                </a:tc>
                <a:extLst>
                  <a:ext uri="{0D108BD9-81ED-4DB2-BD59-A6C34878D82A}">
                    <a16:rowId xmlns="" xmlns:a16="http://schemas.microsoft.com/office/drawing/2014/main" val="2665949170"/>
                  </a:ext>
                </a:extLst>
              </a:tr>
              <a:tr h="555371">
                <a:tc>
                  <a:txBody>
                    <a:bodyPr/>
                    <a:lstStyle/>
                    <a:p>
                      <a:pPr algn="ctr"/>
                      <a:r>
                        <a:rPr lang="zh-CN" altLang="en-US" sz="1800" b="0" dirty="0">
                          <a:solidFill>
                            <a:srgbClr val="2F0C0B"/>
                          </a:solidFill>
                          <a:latin typeface="微软雅黑" panose="020B0503020204020204" pitchFamily="34" charset="-122"/>
                          <a:ea typeface="微软雅黑" panose="020B0503020204020204" pitchFamily="34" charset="-122"/>
                        </a:rPr>
                        <a:t>书报费</a:t>
                      </a:r>
                    </a:p>
                  </a:txBody>
                  <a:tcPr marL="109192" marR="109192" marT="54596" marB="54596" anchor="ctr">
                    <a:lnR w="3175" cap="flat" cmpd="sng" algn="ctr">
                      <a:solidFill>
                        <a:schemeClr val="tx1"/>
                      </a:solidFill>
                      <a:prstDash val="solid"/>
                      <a:round/>
                      <a:headEnd type="none" w="med" len="med"/>
                      <a:tailEnd type="none" w="med" len="med"/>
                    </a:lnR>
                    <a:solidFill>
                      <a:schemeClr val="dk1">
                        <a:tint val="20000"/>
                        <a:alpha val="50000"/>
                      </a:scheme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chemeClr val="dk1">
                        <a:tint val="20000"/>
                        <a:alpha val="50000"/>
                      </a:scheme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chemeClr val="dk1">
                        <a:tint val="20000"/>
                        <a:alpha val="50000"/>
                      </a:scheme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chemeClr val="dk1">
                        <a:tint val="20000"/>
                        <a:alpha val="50000"/>
                      </a:scheme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chemeClr val="dk1">
                        <a:tint val="20000"/>
                        <a:alpha val="50000"/>
                      </a:scheme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chemeClr val="dk1">
                        <a:tint val="20000"/>
                        <a:alpha val="50000"/>
                      </a:scheme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solidFill>
                      <a:schemeClr val="dk1">
                        <a:tint val="20000"/>
                        <a:alpha val="50000"/>
                      </a:scheme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solidFill>
                      <a:schemeClr val="dk1">
                        <a:tint val="20000"/>
                        <a:alpha val="50000"/>
                      </a:schemeClr>
                    </a:solidFill>
                  </a:tcPr>
                </a:tc>
                <a:extLst>
                  <a:ext uri="{0D108BD9-81ED-4DB2-BD59-A6C34878D82A}">
                    <a16:rowId xmlns="" xmlns:a16="http://schemas.microsoft.com/office/drawing/2014/main" val="3477418193"/>
                  </a:ext>
                </a:extLst>
              </a:tr>
              <a:tr h="555371">
                <a:tc>
                  <a:txBody>
                    <a:bodyPr/>
                    <a:lstStyle/>
                    <a:p>
                      <a:pPr algn="ctr"/>
                      <a:r>
                        <a:rPr lang="zh-CN" altLang="en-US" sz="1800" b="0" dirty="0">
                          <a:solidFill>
                            <a:srgbClr val="2F0C0B"/>
                          </a:solidFill>
                          <a:latin typeface="微软雅黑" panose="020B0503020204020204" pitchFamily="34" charset="-122"/>
                          <a:ea typeface="微软雅黑" panose="020B0503020204020204" pitchFamily="34" charset="-122"/>
                        </a:rPr>
                        <a:t>合计</a:t>
                      </a:r>
                    </a:p>
                  </a:txBody>
                  <a:tcPr marL="109192" marR="109192" marT="54596" marB="54596" anchor="ctr">
                    <a:lnR w="3175"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9E2824">
                        <a:alpha val="44000"/>
                      </a:srgb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9E2824">
                        <a:alpha val="44000"/>
                      </a:srgb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9E2824">
                        <a:alpha val="44000"/>
                      </a:srgb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9E2824">
                        <a:alpha val="44000"/>
                      </a:srgb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9E2824">
                        <a:alpha val="44000"/>
                      </a:srgb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9E2824">
                        <a:alpha val="44000"/>
                      </a:srgb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9E2824">
                        <a:alpha val="44000"/>
                      </a:srgbClr>
                    </a:solidFill>
                  </a:tcPr>
                </a:tc>
                <a:tc>
                  <a:txBody>
                    <a:bodyPr/>
                    <a:lstStyle/>
                    <a:p>
                      <a:endParaRPr lang="zh-CN" altLang="en-US" sz="2000" b="1" dirty="0">
                        <a:solidFill>
                          <a:srgbClr val="9E2824"/>
                        </a:solidFill>
                      </a:endParaRPr>
                    </a:p>
                  </a:txBody>
                  <a:tcPr marL="109192" marR="109192" marT="54596" marB="54596" anchor="ctr">
                    <a:lnL w="3175"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9E2824">
                        <a:alpha val="44000"/>
                      </a:srgbClr>
                    </a:solidFill>
                  </a:tcPr>
                </a:tc>
                <a:extLst>
                  <a:ext uri="{0D108BD9-81ED-4DB2-BD59-A6C34878D82A}">
                    <a16:rowId xmlns="" xmlns:a16="http://schemas.microsoft.com/office/drawing/2014/main" val="2634943110"/>
                  </a:ext>
                </a:extLst>
              </a:tr>
            </a:tbl>
          </a:graphicData>
        </a:graphic>
      </p:graphicFrame>
      <p:sp>
        <p:nvSpPr>
          <p:cNvPr id="11" name="矩形 10">
            <a:extLst>
              <a:ext uri="{FF2B5EF4-FFF2-40B4-BE49-F238E27FC236}">
                <a16:creationId xmlns="" xmlns:a16="http://schemas.microsoft.com/office/drawing/2014/main" id="{99CD4B06-7442-464A-8FC6-9720A7EEF6E0}"/>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EFFFBBD6-EB68-4CD7-8EFA-36163E334AB5}"/>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3" name="矩形 2">
            <a:extLst>
              <a:ext uri="{FF2B5EF4-FFF2-40B4-BE49-F238E27FC236}">
                <a16:creationId xmlns="" xmlns:a16="http://schemas.microsoft.com/office/drawing/2014/main" id="{8D839D67-7EF7-4151-924F-245348BACB69}"/>
              </a:ext>
            </a:extLst>
          </p:cNvPr>
          <p:cNvSpPr/>
          <p:nvPr/>
        </p:nvSpPr>
        <p:spPr>
          <a:xfrm>
            <a:off x="3612840" y="1305418"/>
            <a:ext cx="4801314" cy="369332"/>
          </a:xfrm>
          <a:prstGeom prst="rect">
            <a:avLst/>
          </a:prstGeom>
        </p:spPr>
        <p:txBody>
          <a:bodyPr wrap="none">
            <a:spAutoFit/>
          </a:bodyPr>
          <a:lstStyle/>
          <a:p>
            <a:r>
              <a:rPr lang="zh-CN" altLang="en-US" dirty="0">
                <a:solidFill>
                  <a:srgbClr val="9E2824"/>
                </a:solidFill>
                <a:latin typeface="微软雅黑" panose="020B0503020204020204" pitchFamily="34" charset="-122"/>
                <a:ea typeface="微软雅黑" panose="020B0503020204020204" pitchFamily="34" charset="-122"/>
              </a:rPr>
              <a:t>表一：表格标题还没有想好表格标题还没想好</a:t>
            </a:r>
            <a:endParaRPr lang="zh-CN" altLang="en-US" dirty="0">
              <a:solidFill>
                <a:srgbClr val="9E2824"/>
              </a:solidFill>
            </a:endParaRPr>
          </a:p>
        </p:txBody>
      </p:sp>
      <p:sp>
        <p:nvSpPr>
          <p:cNvPr id="10" name="矩形 9">
            <a:extLst>
              <a:ext uri="{FF2B5EF4-FFF2-40B4-BE49-F238E27FC236}">
                <a16:creationId xmlns="" xmlns:a16="http://schemas.microsoft.com/office/drawing/2014/main" id="{61E0D2E5-792A-44D8-ABF6-88E702F35DB8}"/>
              </a:ext>
            </a:extLst>
          </p:cNvPr>
          <p:cNvSpPr/>
          <p:nvPr/>
        </p:nvSpPr>
        <p:spPr>
          <a:xfrm>
            <a:off x="602171" y="4549668"/>
            <a:ext cx="10894504" cy="45719"/>
          </a:xfrm>
          <a:prstGeom prst="rect">
            <a:avLst/>
          </a:prstGeom>
          <a:blipFill>
            <a:blip r:embed="rId4" cstate="email">
              <a:extLst>
                <a:ext uri="{28A0092B-C50C-407E-A947-70E740481C1C}">
                  <a14:useLocalDpi xmlns:a14="http://schemas.microsoft.com/office/drawing/2010/main"/>
                </a:ext>
              </a:extLst>
            </a:blip>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5832AA0F-24E4-4B04-AB90-2B944899452C}"/>
              </a:ext>
            </a:extLst>
          </p:cNvPr>
          <p:cNvSpPr/>
          <p:nvPr/>
        </p:nvSpPr>
        <p:spPr>
          <a:xfrm>
            <a:off x="11496675" y="1787409"/>
            <a:ext cx="45719" cy="2807978"/>
          </a:xfrm>
          <a:prstGeom prst="rect">
            <a:avLst/>
          </a:prstGeom>
          <a:blipFill dpi="0" rotWithShape="1">
            <a:blip r:embed="rId5"/>
            <a:srcRect/>
            <a:tile tx="0" ty="0" sx="100000" sy="100000" flip="none" algn="tl"/>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2313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 name="文本框 173">
            <a:extLst>
              <a:ext uri="{FF2B5EF4-FFF2-40B4-BE49-F238E27FC236}">
                <a16:creationId xmlns="" xmlns:a16="http://schemas.microsoft.com/office/drawing/2014/main" id="{3BC40262-CD91-43E9-BE78-7BFC9C2E80A7}"/>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 xmlns:a16="http://schemas.microsoft.com/office/drawing/2014/main" id="{99CD4B06-7442-464A-8FC6-9720A7EEF6E0}"/>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 xmlns:a16="http://schemas.microsoft.com/office/drawing/2014/main" id="{EFFFBBD6-EB68-4CD7-8EFA-36163E334AB5}"/>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32" name="矩形: 圆角 31">
            <a:extLst>
              <a:ext uri="{FF2B5EF4-FFF2-40B4-BE49-F238E27FC236}">
                <a16:creationId xmlns="" xmlns:a16="http://schemas.microsoft.com/office/drawing/2014/main" id="{5A3EBC2F-B427-4A9F-BD5A-AEBE6632A02A}"/>
              </a:ext>
            </a:extLst>
          </p:cNvPr>
          <p:cNvSpPr/>
          <p:nvPr/>
        </p:nvSpPr>
        <p:spPr>
          <a:xfrm>
            <a:off x="441325" y="1428411"/>
            <a:ext cx="10858500" cy="3267413"/>
          </a:xfrm>
          <a:prstGeom prst="roundRect">
            <a:avLst>
              <a:gd name="adj" fmla="val 1800"/>
            </a:avLst>
          </a:prstGeom>
          <a:no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 xmlns:a16="http://schemas.microsoft.com/office/drawing/2014/main" id="{B0B3CB1B-60F9-4D81-B0CB-6A9BD400CDA0}"/>
              </a:ext>
            </a:extLst>
          </p:cNvPr>
          <p:cNvSpPr/>
          <p:nvPr/>
        </p:nvSpPr>
        <p:spPr>
          <a:xfrm>
            <a:off x="1748296" y="5060091"/>
            <a:ext cx="3973700" cy="662938"/>
          </a:xfrm>
          <a:prstGeom prst="rect">
            <a:avLst/>
          </a:prstGeom>
        </p:spPr>
        <p:txBody>
          <a:bodyPr wrap="square">
            <a:spAutoFit/>
          </a:bodyPr>
          <a:lstStyle/>
          <a:p>
            <a:pPr algn="just">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1600" dirty="0">
              <a:solidFill>
                <a:schemeClr val="bg2">
                  <a:lumMod val="50000"/>
                </a:schemeClr>
              </a:solidFill>
              <a:latin typeface="+mn-ea"/>
            </a:endParaRPr>
          </a:p>
        </p:txBody>
      </p:sp>
      <p:graphicFrame>
        <p:nvGraphicFramePr>
          <p:cNvPr id="34" name="图表 33">
            <a:extLst>
              <a:ext uri="{FF2B5EF4-FFF2-40B4-BE49-F238E27FC236}">
                <a16:creationId xmlns="" xmlns:a16="http://schemas.microsoft.com/office/drawing/2014/main" id="{967D5EA1-9D4D-48EB-9C25-E71140A555F9}"/>
              </a:ext>
            </a:extLst>
          </p:cNvPr>
          <p:cNvGraphicFramePr/>
          <p:nvPr>
            <p:extLst>
              <p:ext uri="{D42A27DB-BD31-4B8C-83A1-F6EECF244321}">
                <p14:modId xmlns:p14="http://schemas.microsoft.com/office/powerpoint/2010/main" val="2707942018"/>
              </p:ext>
            </p:extLst>
          </p:nvPr>
        </p:nvGraphicFramePr>
        <p:xfrm>
          <a:off x="1202829" y="1428411"/>
          <a:ext cx="12338999" cy="3162286"/>
        </p:xfrm>
        <a:graphic>
          <a:graphicData uri="http://schemas.openxmlformats.org/drawingml/2006/chart">
            <c:chart xmlns:c="http://schemas.openxmlformats.org/drawingml/2006/chart" xmlns:r="http://schemas.openxmlformats.org/officeDocument/2006/relationships" r:id="rId4"/>
          </a:graphicData>
        </a:graphic>
      </p:graphicFrame>
      <p:sp>
        <p:nvSpPr>
          <p:cNvPr id="35" name="文本框 34">
            <a:extLst>
              <a:ext uri="{FF2B5EF4-FFF2-40B4-BE49-F238E27FC236}">
                <a16:creationId xmlns="" xmlns:a16="http://schemas.microsoft.com/office/drawing/2014/main" id="{276BDA6C-FE9E-4F0B-9F28-340CA08FDC21}"/>
              </a:ext>
            </a:extLst>
          </p:cNvPr>
          <p:cNvSpPr txBox="1"/>
          <p:nvPr/>
        </p:nvSpPr>
        <p:spPr>
          <a:xfrm>
            <a:off x="464368" y="1659357"/>
            <a:ext cx="901847"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2016</a:t>
            </a:r>
            <a:endParaRPr lang="zh-CN" altLang="en-US" sz="2000" dirty="0">
              <a:solidFill>
                <a:schemeClr val="tx1">
                  <a:lumMod val="75000"/>
                  <a:lumOff val="25000"/>
                </a:schemeClr>
              </a:solidFill>
              <a:cs typeface="+mn-ea"/>
              <a:sym typeface="+mn-lt"/>
            </a:endParaRPr>
          </a:p>
        </p:txBody>
      </p:sp>
      <p:sp>
        <p:nvSpPr>
          <p:cNvPr id="36" name="文本框 35">
            <a:extLst>
              <a:ext uri="{FF2B5EF4-FFF2-40B4-BE49-F238E27FC236}">
                <a16:creationId xmlns="" xmlns:a16="http://schemas.microsoft.com/office/drawing/2014/main" id="{2FD45876-D879-46FE-B580-1D6B57D730A8}"/>
              </a:ext>
            </a:extLst>
          </p:cNvPr>
          <p:cNvSpPr txBox="1"/>
          <p:nvPr/>
        </p:nvSpPr>
        <p:spPr>
          <a:xfrm>
            <a:off x="464368" y="2233238"/>
            <a:ext cx="809081"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2017</a:t>
            </a:r>
            <a:endParaRPr lang="zh-CN" altLang="en-US" sz="2000" dirty="0">
              <a:solidFill>
                <a:schemeClr val="tx1">
                  <a:lumMod val="75000"/>
                  <a:lumOff val="25000"/>
                </a:schemeClr>
              </a:solidFill>
              <a:cs typeface="+mn-ea"/>
              <a:sym typeface="+mn-lt"/>
            </a:endParaRPr>
          </a:p>
        </p:txBody>
      </p:sp>
      <p:sp>
        <p:nvSpPr>
          <p:cNvPr id="37" name="文本框 36">
            <a:extLst>
              <a:ext uri="{FF2B5EF4-FFF2-40B4-BE49-F238E27FC236}">
                <a16:creationId xmlns="" xmlns:a16="http://schemas.microsoft.com/office/drawing/2014/main" id="{D676C771-16E0-4B21-A9B4-44A9526BE926}"/>
              </a:ext>
            </a:extLst>
          </p:cNvPr>
          <p:cNvSpPr txBox="1"/>
          <p:nvPr/>
        </p:nvSpPr>
        <p:spPr>
          <a:xfrm>
            <a:off x="464369" y="2807119"/>
            <a:ext cx="901846"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2018</a:t>
            </a:r>
            <a:endParaRPr lang="zh-CN" altLang="en-US" sz="2000" dirty="0">
              <a:solidFill>
                <a:schemeClr val="tx1">
                  <a:lumMod val="75000"/>
                  <a:lumOff val="25000"/>
                </a:schemeClr>
              </a:solidFill>
              <a:cs typeface="+mn-ea"/>
              <a:sym typeface="+mn-lt"/>
            </a:endParaRPr>
          </a:p>
        </p:txBody>
      </p:sp>
      <p:sp>
        <p:nvSpPr>
          <p:cNvPr id="38" name="文本框 37">
            <a:extLst>
              <a:ext uri="{FF2B5EF4-FFF2-40B4-BE49-F238E27FC236}">
                <a16:creationId xmlns="" xmlns:a16="http://schemas.microsoft.com/office/drawing/2014/main" id="{BE7173F2-4BC9-4CAD-AB89-001863379C60}"/>
              </a:ext>
            </a:extLst>
          </p:cNvPr>
          <p:cNvSpPr txBox="1"/>
          <p:nvPr/>
        </p:nvSpPr>
        <p:spPr>
          <a:xfrm>
            <a:off x="464369" y="3381000"/>
            <a:ext cx="809082"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2019</a:t>
            </a:r>
            <a:endParaRPr lang="zh-CN" altLang="en-US" sz="2000" dirty="0">
              <a:solidFill>
                <a:schemeClr val="tx1">
                  <a:lumMod val="75000"/>
                  <a:lumOff val="25000"/>
                </a:schemeClr>
              </a:solidFill>
              <a:cs typeface="+mn-ea"/>
              <a:sym typeface="+mn-lt"/>
            </a:endParaRPr>
          </a:p>
        </p:txBody>
      </p:sp>
      <p:sp>
        <p:nvSpPr>
          <p:cNvPr id="39" name="文本框 38">
            <a:extLst>
              <a:ext uri="{FF2B5EF4-FFF2-40B4-BE49-F238E27FC236}">
                <a16:creationId xmlns="" xmlns:a16="http://schemas.microsoft.com/office/drawing/2014/main" id="{3A05440D-7615-48B7-B7CD-63384757E094}"/>
              </a:ext>
            </a:extLst>
          </p:cNvPr>
          <p:cNvSpPr txBox="1"/>
          <p:nvPr/>
        </p:nvSpPr>
        <p:spPr>
          <a:xfrm>
            <a:off x="464368" y="3954882"/>
            <a:ext cx="1067499"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2020</a:t>
            </a:r>
            <a:endParaRPr lang="zh-CN" altLang="en-US" sz="2000" dirty="0">
              <a:solidFill>
                <a:schemeClr val="tx1">
                  <a:lumMod val="75000"/>
                  <a:lumOff val="25000"/>
                </a:schemeClr>
              </a:solidFill>
              <a:cs typeface="+mn-ea"/>
              <a:sym typeface="+mn-lt"/>
            </a:endParaRPr>
          </a:p>
        </p:txBody>
      </p:sp>
      <p:sp>
        <p:nvSpPr>
          <p:cNvPr id="40" name="矩形 39">
            <a:extLst>
              <a:ext uri="{FF2B5EF4-FFF2-40B4-BE49-F238E27FC236}">
                <a16:creationId xmlns="" xmlns:a16="http://schemas.microsoft.com/office/drawing/2014/main" id="{0F63E643-1AB1-4089-81E3-A9996E20A380}"/>
              </a:ext>
            </a:extLst>
          </p:cNvPr>
          <p:cNvSpPr/>
          <p:nvPr/>
        </p:nvSpPr>
        <p:spPr>
          <a:xfrm>
            <a:off x="7141981" y="5060091"/>
            <a:ext cx="3973700" cy="662938"/>
          </a:xfrm>
          <a:prstGeom prst="rect">
            <a:avLst/>
          </a:prstGeom>
        </p:spPr>
        <p:txBody>
          <a:bodyPr wrap="square">
            <a:spAutoFit/>
          </a:bodyPr>
          <a:lstStyle/>
          <a:p>
            <a:pPr algn="just">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a:t>
            </a:r>
            <a:endParaRPr lang="zh-CN" altLang="en-US" sz="1600" dirty="0">
              <a:solidFill>
                <a:schemeClr val="bg2">
                  <a:lumMod val="50000"/>
                </a:schemeClr>
              </a:solidFill>
              <a:latin typeface="+mn-ea"/>
            </a:endParaRPr>
          </a:p>
        </p:txBody>
      </p:sp>
      <p:sp>
        <p:nvSpPr>
          <p:cNvPr id="45" name="矩形 44">
            <a:extLst>
              <a:ext uri="{FF2B5EF4-FFF2-40B4-BE49-F238E27FC236}">
                <a16:creationId xmlns="" xmlns:a16="http://schemas.microsoft.com/office/drawing/2014/main" id="{DD68CCF7-799F-44D5-8F01-96B70D013191}"/>
              </a:ext>
            </a:extLst>
          </p:cNvPr>
          <p:cNvSpPr/>
          <p:nvPr/>
        </p:nvSpPr>
        <p:spPr>
          <a:xfrm>
            <a:off x="1747482" y="4659055"/>
            <a:ext cx="1831002" cy="369332"/>
          </a:xfrm>
          <a:prstGeom prst="rect">
            <a:avLst/>
          </a:prstGeom>
        </p:spPr>
        <p:txBody>
          <a:bodyPr wrap="square">
            <a:spAutoFit/>
          </a:bodyPr>
          <a:lstStyle/>
          <a:p>
            <a:r>
              <a:rPr lang="zh-CN" altLang="en-US" dirty="0">
                <a:solidFill>
                  <a:srgbClr val="9E2824"/>
                </a:solidFill>
                <a:latin typeface="微软雅黑" panose="020B0503020204020204" pitchFamily="34" charset="-122"/>
                <a:ea typeface="微软雅黑" panose="020B0503020204020204" pitchFamily="34" charset="-122"/>
              </a:rPr>
              <a:t>单击添加副标题</a:t>
            </a:r>
          </a:p>
        </p:txBody>
      </p:sp>
      <p:grpSp>
        <p:nvGrpSpPr>
          <p:cNvPr id="2" name="组合 1">
            <a:extLst>
              <a:ext uri="{FF2B5EF4-FFF2-40B4-BE49-F238E27FC236}">
                <a16:creationId xmlns="" xmlns:a16="http://schemas.microsoft.com/office/drawing/2014/main" id="{B81B7DF2-4087-4571-A316-3EA8A66F02C2}"/>
              </a:ext>
            </a:extLst>
          </p:cNvPr>
          <p:cNvGrpSpPr/>
          <p:nvPr/>
        </p:nvGrpSpPr>
        <p:grpSpPr>
          <a:xfrm>
            <a:off x="6424900" y="4734192"/>
            <a:ext cx="653482" cy="653482"/>
            <a:chOff x="1669593" y="5021430"/>
            <a:chExt cx="518462" cy="518462"/>
          </a:xfrm>
        </p:grpSpPr>
        <p:sp>
          <p:nvSpPr>
            <p:cNvPr id="58" name="椭圆 57">
              <a:extLst>
                <a:ext uri="{FF2B5EF4-FFF2-40B4-BE49-F238E27FC236}">
                  <a16:creationId xmlns="" xmlns:a16="http://schemas.microsoft.com/office/drawing/2014/main" id="{FE52F8E1-AF21-42B9-BAD4-6B48F0E453FE}"/>
                </a:ext>
              </a:extLst>
            </p:cNvPr>
            <p:cNvSpPr/>
            <p:nvPr/>
          </p:nvSpPr>
          <p:spPr>
            <a:xfrm rot="8119149">
              <a:off x="1669593" y="5021430"/>
              <a:ext cx="518462" cy="518462"/>
            </a:xfrm>
            <a:prstGeom prst="ellipse">
              <a:avLst/>
            </a:prstGeom>
            <a:blipFill dpi="0" rotWithShape="1">
              <a:blip r:embed="rId5"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60" name="Group 145">
              <a:extLst>
                <a:ext uri="{FF2B5EF4-FFF2-40B4-BE49-F238E27FC236}">
                  <a16:creationId xmlns="" xmlns:a16="http://schemas.microsoft.com/office/drawing/2014/main" id="{90250B73-3655-4C47-9F4F-0A3D9A1D72E1}"/>
                </a:ext>
              </a:extLst>
            </p:cNvPr>
            <p:cNvGrpSpPr/>
            <p:nvPr/>
          </p:nvGrpSpPr>
          <p:grpSpPr>
            <a:xfrm>
              <a:off x="1766787" y="5124382"/>
              <a:ext cx="339192" cy="327809"/>
              <a:chOff x="8048625" y="3005138"/>
              <a:chExt cx="473076" cy="457200"/>
            </a:xfrm>
            <a:solidFill>
              <a:schemeClr val="bg1"/>
            </a:solidFill>
          </p:grpSpPr>
          <p:sp>
            <p:nvSpPr>
              <p:cNvPr id="61" name="Freeform 81">
                <a:extLst>
                  <a:ext uri="{FF2B5EF4-FFF2-40B4-BE49-F238E27FC236}">
                    <a16:creationId xmlns="" xmlns:a16="http://schemas.microsoft.com/office/drawing/2014/main" id="{DBF4CF02-C7D7-4B13-8198-E3DD943561E9}"/>
                  </a:ext>
                </a:extLst>
              </p:cNvPr>
              <p:cNvSpPr>
                <a:spLocks noEditPoints="1"/>
              </p:cNvSpPr>
              <p:nvPr/>
            </p:nvSpPr>
            <p:spPr bwMode="auto">
              <a:xfrm>
                <a:off x="8148638" y="3338513"/>
                <a:ext cx="373063" cy="123825"/>
              </a:xfrm>
              <a:custGeom>
                <a:avLst/>
                <a:gdLst/>
                <a:ahLst/>
                <a:cxnLst>
                  <a:cxn ang="0">
                    <a:pos x="128" y="2"/>
                  </a:cxn>
                  <a:cxn ang="0">
                    <a:pos x="65" y="24"/>
                  </a:cxn>
                  <a:cxn ang="0">
                    <a:pos x="1" y="2"/>
                  </a:cxn>
                  <a:cxn ang="0">
                    <a:pos x="0" y="2"/>
                  </a:cxn>
                  <a:cxn ang="0">
                    <a:pos x="0" y="16"/>
                  </a:cxn>
                  <a:cxn ang="0">
                    <a:pos x="65" y="43"/>
                  </a:cxn>
                  <a:cxn ang="0">
                    <a:pos x="129" y="16"/>
                  </a:cxn>
                  <a:cxn ang="0">
                    <a:pos x="129" y="2"/>
                  </a:cxn>
                  <a:cxn ang="0">
                    <a:pos x="128" y="2"/>
                  </a:cxn>
                  <a:cxn ang="0">
                    <a:pos x="128" y="2"/>
                  </a:cxn>
                  <a:cxn ang="0">
                    <a:pos x="128" y="2"/>
                  </a:cxn>
                </a:cxnLst>
                <a:rect l="0" t="0" r="r" b="b"/>
                <a:pathLst>
                  <a:path w="129" h="43">
                    <a:moveTo>
                      <a:pt x="128" y="2"/>
                    </a:moveTo>
                    <a:cubicBezTo>
                      <a:pt x="124" y="15"/>
                      <a:pt x="96" y="24"/>
                      <a:pt x="65" y="24"/>
                    </a:cubicBezTo>
                    <a:cubicBezTo>
                      <a:pt x="34" y="24"/>
                      <a:pt x="6" y="15"/>
                      <a:pt x="1" y="2"/>
                    </a:cubicBezTo>
                    <a:cubicBezTo>
                      <a:pt x="0" y="0"/>
                      <a:pt x="0" y="0"/>
                      <a:pt x="0" y="2"/>
                    </a:cubicBezTo>
                    <a:cubicBezTo>
                      <a:pt x="0" y="16"/>
                      <a:pt x="0" y="16"/>
                      <a:pt x="0" y="16"/>
                    </a:cubicBezTo>
                    <a:cubicBezTo>
                      <a:pt x="0" y="31"/>
                      <a:pt x="31" y="43"/>
                      <a:pt x="65" y="43"/>
                    </a:cubicBezTo>
                    <a:cubicBezTo>
                      <a:pt x="99" y="43"/>
                      <a:pt x="129" y="31"/>
                      <a:pt x="129" y="16"/>
                    </a:cubicBezTo>
                    <a:cubicBezTo>
                      <a:pt x="129" y="2"/>
                      <a:pt x="129" y="2"/>
                      <a:pt x="129" y="2"/>
                    </a:cubicBezTo>
                    <a:cubicBezTo>
                      <a:pt x="129" y="0"/>
                      <a:pt x="129" y="0"/>
                      <a:pt x="128" y="2"/>
                    </a:cubicBezTo>
                    <a:close/>
                    <a:moveTo>
                      <a:pt x="128" y="2"/>
                    </a:moveTo>
                    <a:cubicBezTo>
                      <a:pt x="128" y="2"/>
                      <a:pt x="128" y="2"/>
                      <a:pt x="12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2" name="Freeform 82">
                <a:extLst>
                  <a:ext uri="{FF2B5EF4-FFF2-40B4-BE49-F238E27FC236}">
                    <a16:creationId xmlns="" xmlns:a16="http://schemas.microsoft.com/office/drawing/2014/main" id="{197A83E0-0672-46FD-99B1-FE0F4474E225}"/>
                  </a:ext>
                </a:extLst>
              </p:cNvPr>
              <p:cNvSpPr>
                <a:spLocks noEditPoints="1"/>
              </p:cNvSpPr>
              <p:nvPr/>
            </p:nvSpPr>
            <p:spPr bwMode="auto">
              <a:xfrm>
                <a:off x="8229600" y="3268663"/>
                <a:ext cx="290513" cy="127000"/>
              </a:xfrm>
              <a:custGeom>
                <a:avLst/>
                <a:gdLst/>
                <a:ahLst/>
                <a:cxnLst>
                  <a:cxn ang="0">
                    <a:pos x="2" y="40"/>
                  </a:cxn>
                  <a:cxn ang="0">
                    <a:pos x="37" y="44"/>
                  </a:cxn>
                  <a:cxn ang="0">
                    <a:pos x="100" y="18"/>
                  </a:cxn>
                  <a:cxn ang="0">
                    <a:pos x="86" y="1"/>
                  </a:cxn>
                  <a:cxn ang="0">
                    <a:pos x="79" y="1"/>
                  </a:cxn>
                  <a:cxn ang="0">
                    <a:pos x="2" y="37"/>
                  </a:cxn>
                  <a:cxn ang="0">
                    <a:pos x="2" y="40"/>
                  </a:cxn>
                  <a:cxn ang="0">
                    <a:pos x="2" y="40"/>
                  </a:cxn>
                  <a:cxn ang="0">
                    <a:pos x="2" y="40"/>
                  </a:cxn>
                </a:cxnLst>
                <a:rect l="0" t="0" r="r" b="b"/>
                <a:pathLst>
                  <a:path w="100" h="44">
                    <a:moveTo>
                      <a:pt x="2" y="40"/>
                    </a:moveTo>
                    <a:cubicBezTo>
                      <a:pt x="12" y="43"/>
                      <a:pt x="24" y="44"/>
                      <a:pt x="37" y="44"/>
                    </a:cubicBezTo>
                    <a:cubicBezTo>
                      <a:pt x="72" y="44"/>
                      <a:pt x="100" y="32"/>
                      <a:pt x="100" y="18"/>
                    </a:cubicBezTo>
                    <a:cubicBezTo>
                      <a:pt x="100" y="11"/>
                      <a:pt x="95" y="6"/>
                      <a:pt x="86" y="1"/>
                    </a:cubicBezTo>
                    <a:cubicBezTo>
                      <a:pt x="84" y="0"/>
                      <a:pt x="81" y="0"/>
                      <a:pt x="79" y="1"/>
                    </a:cubicBezTo>
                    <a:cubicBezTo>
                      <a:pt x="2" y="37"/>
                      <a:pt x="2" y="37"/>
                      <a:pt x="2" y="37"/>
                    </a:cubicBezTo>
                    <a:cubicBezTo>
                      <a:pt x="0" y="38"/>
                      <a:pt x="0" y="39"/>
                      <a:pt x="2" y="40"/>
                    </a:cubicBezTo>
                    <a:close/>
                    <a:moveTo>
                      <a:pt x="2" y="40"/>
                    </a:moveTo>
                    <a:cubicBezTo>
                      <a:pt x="2" y="40"/>
                      <a:pt x="2" y="40"/>
                      <a:pt x="2" y="4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3" name="Freeform 83">
                <a:extLst>
                  <a:ext uri="{FF2B5EF4-FFF2-40B4-BE49-F238E27FC236}">
                    <a16:creationId xmlns="" xmlns:a16="http://schemas.microsoft.com/office/drawing/2014/main" id="{56B7203B-49F7-4741-AB82-AC569E8D7799}"/>
                  </a:ext>
                </a:extLst>
              </p:cNvPr>
              <p:cNvSpPr>
                <a:spLocks noEditPoints="1"/>
              </p:cNvSpPr>
              <p:nvPr/>
            </p:nvSpPr>
            <p:spPr bwMode="auto">
              <a:xfrm>
                <a:off x="8151813" y="3241675"/>
                <a:ext cx="284163" cy="125413"/>
              </a:xfrm>
              <a:custGeom>
                <a:avLst/>
                <a:gdLst/>
                <a:ahLst/>
                <a:cxnLst>
                  <a:cxn ang="0">
                    <a:pos x="0" y="27"/>
                  </a:cxn>
                  <a:cxn ang="0">
                    <a:pos x="12" y="42"/>
                  </a:cxn>
                  <a:cxn ang="0">
                    <a:pos x="19" y="42"/>
                  </a:cxn>
                  <a:cxn ang="0">
                    <a:pos x="96" y="7"/>
                  </a:cxn>
                  <a:cxn ang="0">
                    <a:pos x="96" y="4"/>
                  </a:cxn>
                  <a:cxn ang="0">
                    <a:pos x="64" y="0"/>
                  </a:cxn>
                  <a:cxn ang="0">
                    <a:pos x="0" y="27"/>
                  </a:cxn>
                  <a:cxn ang="0">
                    <a:pos x="0" y="27"/>
                  </a:cxn>
                  <a:cxn ang="0">
                    <a:pos x="0" y="27"/>
                  </a:cxn>
                </a:cxnLst>
                <a:rect l="0" t="0" r="r" b="b"/>
                <a:pathLst>
                  <a:path w="98" h="43">
                    <a:moveTo>
                      <a:pt x="0" y="27"/>
                    </a:moveTo>
                    <a:cubicBezTo>
                      <a:pt x="0" y="32"/>
                      <a:pt x="5" y="38"/>
                      <a:pt x="12" y="42"/>
                    </a:cubicBezTo>
                    <a:cubicBezTo>
                      <a:pt x="14" y="43"/>
                      <a:pt x="17" y="43"/>
                      <a:pt x="19" y="42"/>
                    </a:cubicBezTo>
                    <a:cubicBezTo>
                      <a:pt x="96" y="7"/>
                      <a:pt x="96" y="7"/>
                      <a:pt x="96" y="7"/>
                    </a:cubicBezTo>
                    <a:cubicBezTo>
                      <a:pt x="98" y="6"/>
                      <a:pt x="98" y="4"/>
                      <a:pt x="96" y="4"/>
                    </a:cubicBezTo>
                    <a:cubicBezTo>
                      <a:pt x="86" y="2"/>
                      <a:pt x="75" y="0"/>
                      <a:pt x="64" y="0"/>
                    </a:cubicBezTo>
                    <a:cubicBezTo>
                      <a:pt x="29" y="0"/>
                      <a:pt x="0" y="12"/>
                      <a:pt x="0" y="27"/>
                    </a:cubicBezTo>
                    <a:close/>
                    <a:moveTo>
                      <a:pt x="0" y="27"/>
                    </a:moveTo>
                    <a:cubicBezTo>
                      <a:pt x="0" y="27"/>
                      <a:pt x="0" y="27"/>
                      <a:pt x="0" y="2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4" name="Freeform 84">
                <a:extLst>
                  <a:ext uri="{FF2B5EF4-FFF2-40B4-BE49-F238E27FC236}">
                    <a16:creationId xmlns="" xmlns:a16="http://schemas.microsoft.com/office/drawing/2014/main" id="{2B8F12E5-209A-4851-9C43-029648436A4E}"/>
                  </a:ext>
                </a:extLst>
              </p:cNvPr>
              <p:cNvSpPr>
                <a:spLocks noEditPoints="1"/>
              </p:cNvSpPr>
              <p:nvPr/>
            </p:nvSpPr>
            <p:spPr bwMode="auto">
              <a:xfrm>
                <a:off x="8228013" y="3005138"/>
                <a:ext cx="155575" cy="236538"/>
              </a:xfrm>
              <a:custGeom>
                <a:avLst/>
                <a:gdLst/>
                <a:ahLst/>
                <a:cxnLst>
                  <a:cxn ang="0">
                    <a:pos x="3" y="81"/>
                  </a:cxn>
                  <a:cxn ang="0">
                    <a:pos x="41" y="77"/>
                  </a:cxn>
                  <a:cxn ang="0">
                    <a:pos x="48" y="77"/>
                  </a:cxn>
                  <a:cxn ang="0">
                    <a:pos x="52" y="74"/>
                  </a:cxn>
                  <a:cxn ang="0">
                    <a:pos x="54" y="58"/>
                  </a:cxn>
                  <a:cxn ang="0">
                    <a:pos x="4" y="0"/>
                  </a:cxn>
                  <a:cxn ang="0">
                    <a:pos x="0" y="4"/>
                  </a:cxn>
                  <a:cxn ang="0">
                    <a:pos x="0" y="79"/>
                  </a:cxn>
                  <a:cxn ang="0">
                    <a:pos x="3" y="81"/>
                  </a:cxn>
                  <a:cxn ang="0">
                    <a:pos x="3" y="81"/>
                  </a:cxn>
                  <a:cxn ang="0">
                    <a:pos x="3" y="81"/>
                  </a:cxn>
                </a:cxnLst>
                <a:rect l="0" t="0" r="r" b="b"/>
                <a:pathLst>
                  <a:path w="54" h="82">
                    <a:moveTo>
                      <a:pt x="3" y="81"/>
                    </a:moveTo>
                    <a:cubicBezTo>
                      <a:pt x="14" y="79"/>
                      <a:pt x="27" y="77"/>
                      <a:pt x="41" y="77"/>
                    </a:cubicBezTo>
                    <a:cubicBezTo>
                      <a:pt x="43" y="77"/>
                      <a:pt x="46" y="77"/>
                      <a:pt x="48" y="77"/>
                    </a:cubicBezTo>
                    <a:cubicBezTo>
                      <a:pt x="50" y="77"/>
                      <a:pt x="51" y="76"/>
                      <a:pt x="52" y="74"/>
                    </a:cubicBezTo>
                    <a:cubicBezTo>
                      <a:pt x="54" y="69"/>
                      <a:pt x="54" y="64"/>
                      <a:pt x="54" y="58"/>
                    </a:cubicBezTo>
                    <a:cubicBezTo>
                      <a:pt x="54" y="28"/>
                      <a:pt x="32" y="4"/>
                      <a:pt x="4" y="0"/>
                    </a:cubicBezTo>
                    <a:cubicBezTo>
                      <a:pt x="2" y="0"/>
                      <a:pt x="0" y="2"/>
                      <a:pt x="0" y="4"/>
                    </a:cubicBezTo>
                    <a:cubicBezTo>
                      <a:pt x="0" y="79"/>
                      <a:pt x="0" y="79"/>
                      <a:pt x="0" y="79"/>
                    </a:cubicBezTo>
                    <a:cubicBezTo>
                      <a:pt x="0" y="81"/>
                      <a:pt x="1" y="82"/>
                      <a:pt x="3" y="81"/>
                    </a:cubicBezTo>
                    <a:close/>
                    <a:moveTo>
                      <a:pt x="3" y="81"/>
                    </a:moveTo>
                    <a:cubicBezTo>
                      <a:pt x="3" y="81"/>
                      <a:pt x="3" y="81"/>
                      <a:pt x="3" y="8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5" name="Freeform 85">
                <a:extLst>
                  <a:ext uri="{FF2B5EF4-FFF2-40B4-BE49-F238E27FC236}">
                    <a16:creationId xmlns="" xmlns:a16="http://schemas.microsoft.com/office/drawing/2014/main" id="{552A126D-236C-4835-82A4-5ADD995B6E3B}"/>
                  </a:ext>
                </a:extLst>
              </p:cNvPr>
              <p:cNvSpPr>
                <a:spLocks noEditPoints="1"/>
              </p:cNvSpPr>
              <p:nvPr/>
            </p:nvSpPr>
            <p:spPr bwMode="auto">
              <a:xfrm>
                <a:off x="8048625" y="3005138"/>
                <a:ext cx="155575" cy="312738"/>
              </a:xfrm>
              <a:custGeom>
                <a:avLst/>
                <a:gdLst/>
                <a:ahLst/>
                <a:cxnLst>
                  <a:cxn ang="0">
                    <a:pos x="51" y="86"/>
                  </a:cxn>
                  <a:cxn ang="0">
                    <a:pos x="54" y="81"/>
                  </a:cxn>
                  <a:cxn ang="0">
                    <a:pos x="54" y="4"/>
                  </a:cxn>
                  <a:cxn ang="0">
                    <a:pos x="51" y="0"/>
                  </a:cxn>
                  <a:cxn ang="0">
                    <a:pos x="0" y="58"/>
                  </a:cxn>
                  <a:cxn ang="0">
                    <a:pos x="27" y="107"/>
                  </a:cxn>
                  <a:cxn ang="0">
                    <a:pos x="29" y="108"/>
                  </a:cxn>
                  <a:cxn ang="0">
                    <a:pos x="29" y="108"/>
                  </a:cxn>
                  <a:cxn ang="0">
                    <a:pos x="51" y="86"/>
                  </a:cxn>
                  <a:cxn ang="0">
                    <a:pos x="51" y="86"/>
                  </a:cxn>
                  <a:cxn ang="0">
                    <a:pos x="51" y="86"/>
                  </a:cxn>
                </a:cxnLst>
                <a:rect l="0" t="0" r="r" b="b"/>
                <a:pathLst>
                  <a:path w="54" h="108">
                    <a:moveTo>
                      <a:pt x="51" y="86"/>
                    </a:moveTo>
                    <a:cubicBezTo>
                      <a:pt x="53" y="85"/>
                      <a:pt x="54" y="83"/>
                      <a:pt x="54" y="81"/>
                    </a:cubicBezTo>
                    <a:cubicBezTo>
                      <a:pt x="54" y="4"/>
                      <a:pt x="54" y="4"/>
                      <a:pt x="54" y="4"/>
                    </a:cubicBezTo>
                    <a:cubicBezTo>
                      <a:pt x="54" y="2"/>
                      <a:pt x="53" y="0"/>
                      <a:pt x="51" y="0"/>
                    </a:cubicBezTo>
                    <a:cubicBezTo>
                      <a:pt x="22" y="4"/>
                      <a:pt x="0" y="28"/>
                      <a:pt x="0" y="58"/>
                    </a:cubicBezTo>
                    <a:cubicBezTo>
                      <a:pt x="0" y="78"/>
                      <a:pt x="11" y="96"/>
                      <a:pt x="27" y="107"/>
                    </a:cubicBezTo>
                    <a:cubicBezTo>
                      <a:pt x="28" y="108"/>
                      <a:pt x="29" y="108"/>
                      <a:pt x="29" y="108"/>
                    </a:cubicBezTo>
                    <a:cubicBezTo>
                      <a:pt x="29" y="108"/>
                      <a:pt x="29" y="108"/>
                      <a:pt x="29" y="108"/>
                    </a:cubicBezTo>
                    <a:cubicBezTo>
                      <a:pt x="29" y="99"/>
                      <a:pt x="38" y="91"/>
                      <a:pt x="51" y="86"/>
                    </a:cubicBezTo>
                    <a:close/>
                    <a:moveTo>
                      <a:pt x="51" y="86"/>
                    </a:moveTo>
                    <a:cubicBezTo>
                      <a:pt x="51" y="86"/>
                      <a:pt x="51" y="86"/>
                      <a:pt x="51"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grpSp>
        <p:nvGrpSpPr>
          <p:cNvPr id="4" name="组合 3">
            <a:extLst>
              <a:ext uri="{FF2B5EF4-FFF2-40B4-BE49-F238E27FC236}">
                <a16:creationId xmlns="" xmlns:a16="http://schemas.microsoft.com/office/drawing/2014/main" id="{12F47399-9CB8-44EC-921D-0CF55628959E}"/>
              </a:ext>
            </a:extLst>
          </p:cNvPr>
          <p:cNvGrpSpPr/>
          <p:nvPr/>
        </p:nvGrpSpPr>
        <p:grpSpPr>
          <a:xfrm>
            <a:off x="954210" y="4723209"/>
            <a:ext cx="662428" cy="662428"/>
            <a:chOff x="954969" y="4990577"/>
            <a:chExt cx="662428" cy="662428"/>
          </a:xfrm>
        </p:grpSpPr>
        <p:sp>
          <p:nvSpPr>
            <p:cNvPr id="59" name="椭圆 58">
              <a:extLst>
                <a:ext uri="{FF2B5EF4-FFF2-40B4-BE49-F238E27FC236}">
                  <a16:creationId xmlns="" xmlns:a16="http://schemas.microsoft.com/office/drawing/2014/main" id="{B1475704-B163-4EF0-A827-C6C06B991810}"/>
                </a:ext>
              </a:extLst>
            </p:cNvPr>
            <p:cNvSpPr/>
            <p:nvPr/>
          </p:nvSpPr>
          <p:spPr>
            <a:xfrm rot="13480851" flipH="1">
              <a:off x="954969" y="4990577"/>
              <a:ext cx="662428" cy="662428"/>
            </a:xfrm>
            <a:prstGeom prst="ellipse">
              <a:avLst/>
            </a:prstGeom>
            <a:blipFill dpi="0" rotWithShape="1">
              <a:blip r:embed="rId6" cstate="email">
                <a:extLst>
                  <a:ext uri="{28A0092B-C50C-407E-A947-70E740481C1C}">
                    <a14:useLocalDpi xmlns:a14="http://schemas.microsoft.com/office/drawing/2010/main"/>
                  </a:ext>
                </a:extLst>
              </a:blip>
              <a:srcRect/>
              <a:stretch>
                <a:fillRect/>
              </a:stretch>
            </a:blipFill>
            <a:ln>
              <a:solidFill>
                <a:sysClr val="window" lastClr="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66" name="Group 151">
              <a:extLst>
                <a:ext uri="{FF2B5EF4-FFF2-40B4-BE49-F238E27FC236}">
                  <a16:creationId xmlns="" xmlns:a16="http://schemas.microsoft.com/office/drawing/2014/main" id="{0BCE0498-A59F-453A-9D16-73672EC8A3E9}"/>
                </a:ext>
              </a:extLst>
            </p:cNvPr>
            <p:cNvGrpSpPr/>
            <p:nvPr/>
          </p:nvGrpSpPr>
          <p:grpSpPr>
            <a:xfrm>
              <a:off x="1063112" y="5099191"/>
              <a:ext cx="427824" cy="413672"/>
              <a:chOff x="5659438" y="2249488"/>
              <a:chExt cx="623887" cy="603250"/>
            </a:xfrm>
            <a:solidFill>
              <a:schemeClr val="bg1"/>
            </a:solidFill>
          </p:grpSpPr>
          <p:sp>
            <p:nvSpPr>
              <p:cNvPr id="67" name="Freeform 67">
                <a:extLst>
                  <a:ext uri="{FF2B5EF4-FFF2-40B4-BE49-F238E27FC236}">
                    <a16:creationId xmlns="" xmlns:a16="http://schemas.microsoft.com/office/drawing/2014/main" id="{8A7B9335-D702-4ED3-9961-93245D274C38}"/>
                  </a:ext>
                </a:extLst>
              </p:cNvPr>
              <p:cNvSpPr>
                <a:spLocks noEditPoints="1"/>
              </p:cNvSpPr>
              <p:nvPr/>
            </p:nvSpPr>
            <p:spPr bwMode="auto">
              <a:xfrm>
                <a:off x="5988050" y="2249488"/>
                <a:ext cx="295275" cy="585788"/>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8" name="Freeform 68">
                <a:extLst>
                  <a:ext uri="{FF2B5EF4-FFF2-40B4-BE49-F238E27FC236}">
                    <a16:creationId xmlns="" xmlns:a16="http://schemas.microsoft.com/office/drawing/2014/main" id="{91CBC9EC-482F-4366-B79B-5BFE9EB1EDA5}"/>
                  </a:ext>
                </a:extLst>
              </p:cNvPr>
              <p:cNvSpPr>
                <a:spLocks/>
              </p:cNvSpPr>
              <p:nvPr/>
            </p:nvSpPr>
            <p:spPr bwMode="auto">
              <a:xfrm>
                <a:off x="6027738" y="2559050"/>
                <a:ext cx="214313" cy="222250"/>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9" name="Freeform 69">
                <a:extLst>
                  <a:ext uri="{FF2B5EF4-FFF2-40B4-BE49-F238E27FC236}">
                    <a16:creationId xmlns="" xmlns:a16="http://schemas.microsoft.com/office/drawing/2014/main" id="{570D7CFE-8489-49DC-A82E-82A58AE24AA3}"/>
                  </a:ext>
                </a:extLst>
              </p:cNvPr>
              <p:cNvSpPr>
                <a:spLocks/>
              </p:cNvSpPr>
              <p:nvPr/>
            </p:nvSpPr>
            <p:spPr bwMode="auto">
              <a:xfrm>
                <a:off x="5708650" y="2543175"/>
                <a:ext cx="252413" cy="258763"/>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70" name="Freeform 70">
                <a:extLst>
                  <a:ext uri="{FF2B5EF4-FFF2-40B4-BE49-F238E27FC236}">
                    <a16:creationId xmlns="" xmlns:a16="http://schemas.microsoft.com/office/drawing/2014/main" id="{00B11E18-6E7A-4D24-9A83-7E9AFDD13237}"/>
                  </a:ext>
                </a:extLst>
              </p:cNvPr>
              <p:cNvSpPr>
                <a:spLocks/>
              </p:cNvSpPr>
              <p:nvPr/>
            </p:nvSpPr>
            <p:spPr bwMode="auto">
              <a:xfrm>
                <a:off x="5659438" y="2320925"/>
                <a:ext cx="312738" cy="53181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sp>
        <p:nvSpPr>
          <p:cNvPr id="73" name="矩形 72">
            <a:extLst>
              <a:ext uri="{FF2B5EF4-FFF2-40B4-BE49-F238E27FC236}">
                <a16:creationId xmlns="" xmlns:a16="http://schemas.microsoft.com/office/drawing/2014/main" id="{A17BD90A-F6B2-433A-8B99-F26DFDE97892}"/>
              </a:ext>
            </a:extLst>
          </p:cNvPr>
          <p:cNvSpPr/>
          <p:nvPr/>
        </p:nvSpPr>
        <p:spPr>
          <a:xfrm>
            <a:off x="3612840" y="1159680"/>
            <a:ext cx="4801314" cy="369332"/>
          </a:xfrm>
          <a:prstGeom prst="rect">
            <a:avLst/>
          </a:prstGeom>
        </p:spPr>
        <p:txBody>
          <a:bodyPr wrap="none">
            <a:spAutoFit/>
          </a:bodyPr>
          <a:lstStyle/>
          <a:p>
            <a:r>
              <a:rPr lang="zh-CN" altLang="en-US" dirty="0">
                <a:solidFill>
                  <a:srgbClr val="9E2824"/>
                </a:solidFill>
                <a:latin typeface="微软雅黑" panose="020B0503020204020204" pitchFamily="34" charset="-122"/>
                <a:ea typeface="微软雅黑" panose="020B0503020204020204" pitchFamily="34" charset="-122"/>
              </a:rPr>
              <a:t>表一：表格标题还没有想好表格标题还没想好</a:t>
            </a:r>
            <a:endParaRPr lang="zh-CN" altLang="en-US" dirty="0">
              <a:solidFill>
                <a:srgbClr val="9E2824"/>
              </a:solidFill>
            </a:endParaRPr>
          </a:p>
        </p:txBody>
      </p:sp>
      <p:cxnSp>
        <p:nvCxnSpPr>
          <p:cNvPr id="5" name="直接连接符 4">
            <a:extLst>
              <a:ext uri="{FF2B5EF4-FFF2-40B4-BE49-F238E27FC236}">
                <a16:creationId xmlns="" xmlns:a16="http://schemas.microsoft.com/office/drawing/2014/main" id="{BF7F7EC1-EFA1-49D3-90CA-845D1A275BDD}"/>
              </a:ext>
            </a:extLst>
          </p:cNvPr>
          <p:cNvCxnSpPr/>
          <p:nvPr/>
        </p:nvCxnSpPr>
        <p:spPr>
          <a:xfrm>
            <a:off x="6096000" y="4831823"/>
            <a:ext cx="0" cy="891206"/>
          </a:xfrm>
          <a:prstGeom prst="line">
            <a:avLst/>
          </a:prstGeom>
          <a:ln w="9525">
            <a:solidFill>
              <a:srgbClr val="48494C"/>
            </a:soli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 xmlns:a16="http://schemas.microsoft.com/office/drawing/2014/main" id="{ADE1B6AC-717D-4B84-994A-D5A16AA5C102}"/>
              </a:ext>
            </a:extLst>
          </p:cNvPr>
          <p:cNvSpPr/>
          <p:nvPr/>
        </p:nvSpPr>
        <p:spPr>
          <a:xfrm>
            <a:off x="7141981" y="4637057"/>
            <a:ext cx="1831002" cy="369332"/>
          </a:xfrm>
          <a:prstGeom prst="rect">
            <a:avLst/>
          </a:prstGeom>
        </p:spPr>
        <p:txBody>
          <a:bodyPr wrap="square">
            <a:spAutoFit/>
          </a:bodyPr>
          <a:lstStyle/>
          <a:p>
            <a:r>
              <a:rPr lang="zh-CN" altLang="en-US" dirty="0">
                <a:solidFill>
                  <a:srgbClr val="9E2824"/>
                </a:solidFill>
                <a:latin typeface="微软雅黑" panose="020B0503020204020204" pitchFamily="34" charset="-122"/>
                <a:ea typeface="微软雅黑" panose="020B0503020204020204" pitchFamily="34" charset="-122"/>
              </a:rPr>
              <a:t>单击添加副标题</a:t>
            </a:r>
          </a:p>
        </p:txBody>
      </p:sp>
      <p:sp>
        <p:nvSpPr>
          <p:cNvPr id="43" name="矩形 42">
            <a:extLst>
              <a:ext uri="{FF2B5EF4-FFF2-40B4-BE49-F238E27FC236}">
                <a16:creationId xmlns="" xmlns:a16="http://schemas.microsoft.com/office/drawing/2014/main" id="{20015148-FEF5-4346-92CC-165C3B1FB7A2}"/>
              </a:ext>
            </a:extLst>
          </p:cNvPr>
          <p:cNvSpPr/>
          <p:nvPr/>
        </p:nvSpPr>
        <p:spPr>
          <a:xfrm>
            <a:off x="1849008" y="5020487"/>
            <a:ext cx="1937698" cy="45719"/>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 xmlns:a16="http://schemas.microsoft.com/office/drawing/2014/main" id="{706470AC-43D0-4035-99DF-BBC586571B9D}"/>
              </a:ext>
            </a:extLst>
          </p:cNvPr>
          <p:cNvSpPr/>
          <p:nvPr/>
        </p:nvSpPr>
        <p:spPr>
          <a:xfrm>
            <a:off x="7246931" y="5020198"/>
            <a:ext cx="1937698" cy="45719"/>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2799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xmlns:c="http://schemas.openxmlformats.org/drawingml/2006/chart">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 name="文本框 173">
            <a:extLst>
              <a:ext uri="{FF2B5EF4-FFF2-40B4-BE49-F238E27FC236}">
                <a16:creationId xmlns="" xmlns:a16="http://schemas.microsoft.com/office/drawing/2014/main" id="{3BC40262-CD91-43E9-BE78-7BFC9C2E80A7}"/>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graphicFrame>
        <p:nvGraphicFramePr>
          <p:cNvPr id="81" name="图表 80">
            <a:extLst>
              <a:ext uri="{FF2B5EF4-FFF2-40B4-BE49-F238E27FC236}">
                <a16:creationId xmlns="" xmlns:a16="http://schemas.microsoft.com/office/drawing/2014/main" id="{0E7E50B1-922C-49F4-8133-EBC1415A68A8}"/>
              </a:ext>
            </a:extLst>
          </p:cNvPr>
          <p:cNvGraphicFramePr/>
          <p:nvPr>
            <p:extLst>
              <p:ext uri="{D42A27DB-BD31-4B8C-83A1-F6EECF244321}">
                <p14:modId xmlns:p14="http://schemas.microsoft.com/office/powerpoint/2010/main" val="4152430144"/>
              </p:ext>
            </p:extLst>
          </p:nvPr>
        </p:nvGraphicFramePr>
        <p:xfrm>
          <a:off x="260620" y="2687494"/>
          <a:ext cx="11615857" cy="2819843"/>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组合 1">
            <a:extLst>
              <a:ext uri="{FF2B5EF4-FFF2-40B4-BE49-F238E27FC236}">
                <a16:creationId xmlns="" xmlns:a16="http://schemas.microsoft.com/office/drawing/2014/main" id="{2BD65FE0-DEA7-4745-A4F9-75AA0DBF27F4}"/>
              </a:ext>
            </a:extLst>
          </p:cNvPr>
          <p:cNvGrpSpPr/>
          <p:nvPr/>
        </p:nvGrpSpPr>
        <p:grpSpPr>
          <a:xfrm>
            <a:off x="931841" y="1143088"/>
            <a:ext cx="4993366" cy="1920542"/>
            <a:chOff x="414113" y="4333931"/>
            <a:chExt cx="5956910" cy="1920542"/>
          </a:xfrm>
        </p:grpSpPr>
        <p:sp>
          <p:nvSpPr>
            <p:cNvPr id="79" name="文本框 78">
              <a:extLst>
                <a:ext uri="{FF2B5EF4-FFF2-40B4-BE49-F238E27FC236}">
                  <a16:creationId xmlns="" xmlns:a16="http://schemas.microsoft.com/office/drawing/2014/main" id="{10C453E4-D755-4D69-B894-D55AB7DA0B22}"/>
                </a:ext>
              </a:extLst>
            </p:cNvPr>
            <p:cNvSpPr txBox="1"/>
            <p:nvPr/>
          </p:nvSpPr>
          <p:spPr>
            <a:xfrm>
              <a:off x="414113" y="5029568"/>
              <a:ext cx="5956910" cy="1224905"/>
            </a:xfrm>
            <a:prstGeom prst="rect">
              <a:avLst/>
            </a:prstGeom>
            <a:noFill/>
            <a:ln>
              <a:noFill/>
            </a:ln>
          </p:spPr>
          <p:txBody>
            <a:bodyPr wrap="square" lIns="180000" tIns="180000" rIns="180000" bIns="180000" rtlCol="0">
              <a:spAutoFit/>
            </a:bodyPr>
            <a:lstStyle>
              <a:defPPr>
                <a:defRPr lang="zh-CN"/>
              </a:defPPr>
              <a:lvl1pPr>
                <a:lnSpc>
                  <a:spcPct val="130000"/>
                </a:lnSpc>
                <a:defRPr spc="100">
                  <a:solidFill>
                    <a:schemeClr val="tx1">
                      <a:lumMod val="75000"/>
                      <a:lumOff val="25000"/>
                    </a:schemeClr>
                  </a:solidFill>
                </a:defRPr>
              </a:lvl1p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此处添加详细文本描述建议与标题相关并符合整体语言风格，此处添加详细文本描述建议与标题相关并符合整体语言风格。</a:t>
              </a:r>
            </a:p>
          </p:txBody>
        </p:sp>
        <p:sp>
          <p:nvSpPr>
            <p:cNvPr id="80" name="矩形: 圆角 79">
              <a:extLst>
                <a:ext uri="{FF2B5EF4-FFF2-40B4-BE49-F238E27FC236}">
                  <a16:creationId xmlns="" xmlns:a16="http://schemas.microsoft.com/office/drawing/2014/main" id="{469ADBA4-BA81-4845-BCB6-C5E4C4DB3EE5}"/>
                </a:ext>
              </a:extLst>
            </p:cNvPr>
            <p:cNvSpPr/>
            <p:nvPr/>
          </p:nvSpPr>
          <p:spPr>
            <a:xfrm>
              <a:off x="521519" y="4333931"/>
              <a:ext cx="3919337" cy="54375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zh-CN" altLang="en-US" sz="2400" dirty="0">
                  <a:solidFill>
                    <a:srgbClr val="9E2824"/>
                  </a:solidFill>
                  <a:latin typeface="微软雅黑" panose="020B0503020204020204" pitchFamily="34" charset="-122"/>
                  <a:ea typeface="微软雅黑" panose="020B0503020204020204" pitchFamily="34" charset="-122"/>
                </a:rPr>
                <a:t>单击添加副标题</a:t>
              </a:r>
            </a:p>
          </p:txBody>
        </p:sp>
        <p:sp>
          <p:nvSpPr>
            <p:cNvPr id="10" name="矩形 9">
              <a:extLst>
                <a:ext uri="{FF2B5EF4-FFF2-40B4-BE49-F238E27FC236}">
                  <a16:creationId xmlns="" xmlns:a16="http://schemas.microsoft.com/office/drawing/2014/main" id="{B605BEA2-A2F6-4891-AA70-65C045864DE2}"/>
                </a:ext>
              </a:extLst>
            </p:cNvPr>
            <p:cNvSpPr/>
            <p:nvPr/>
          </p:nvSpPr>
          <p:spPr>
            <a:xfrm>
              <a:off x="577507" y="4906468"/>
              <a:ext cx="3035333" cy="80892"/>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a:extLst>
              <a:ext uri="{FF2B5EF4-FFF2-40B4-BE49-F238E27FC236}">
                <a16:creationId xmlns="" xmlns:a16="http://schemas.microsoft.com/office/drawing/2014/main" id="{81170E51-006C-499A-8878-D7635BC7EC3D}"/>
              </a:ext>
            </a:extLst>
          </p:cNvPr>
          <p:cNvCxnSpPr/>
          <p:nvPr/>
        </p:nvCxnSpPr>
        <p:spPr>
          <a:xfrm>
            <a:off x="801758" y="5237558"/>
            <a:ext cx="10409582" cy="0"/>
          </a:xfrm>
          <a:prstGeom prst="line">
            <a:avLst/>
          </a:prstGeom>
          <a:ln>
            <a:solidFill>
              <a:srgbClr val="2F0C0B"/>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 xmlns:a16="http://schemas.microsoft.com/office/drawing/2014/main" id="{0A4604CC-BA6E-462E-9A92-FC14455405E2}"/>
              </a:ext>
            </a:extLst>
          </p:cNvPr>
          <p:cNvGrpSpPr/>
          <p:nvPr/>
        </p:nvGrpSpPr>
        <p:grpSpPr>
          <a:xfrm>
            <a:off x="6329895" y="1143088"/>
            <a:ext cx="4993367" cy="1920542"/>
            <a:chOff x="414112" y="4333931"/>
            <a:chExt cx="5956911" cy="1920542"/>
          </a:xfrm>
        </p:grpSpPr>
        <p:sp>
          <p:nvSpPr>
            <p:cNvPr id="22" name="文本框 21">
              <a:extLst>
                <a:ext uri="{FF2B5EF4-FFF2-40B4-BE49-F238E27FC236}">
                  <a16:creationId xmlns="" xmlns:a16="http://schemas.microsoft.com/office/drawing/2014/main" id="{35D37CFC-E8A2-44C2-B9CD-3EDCC5513345}"/>
                </a:ext>
              </a:extLst>
            </p:cNvPr>
            <p:cNvSpPr txBox="1"/>
            <p:nvPr/>
          </p:nvSpPr>
          <p:spPr>
            <a:xfrm>
              <a:off x="414112" y="5029568"/>
              <a:ext cx="5956911" cy="1224905"/>
            </a:xfrm>
            <a:prstGeom prst="rect">
              <a:avLst/>
            </a:prstGeom>
            <a:noFill/>
            <a:ln>
              <a:noFill/>
            </a:ln>
          </p:spPr>
          <p:txBody>
            <a:bodyPr wrap="square" lIns="180000" tIns="180000" rIns="180000" bIns="180000" rtlCol="0">
              <a:spAutoFit/>
            </a:bodyPr>
            <a:lstStyle>
              <a:defPPr>
                <a:defRPr lang="zh-CN"/>
              </a:defPPr>
              <a:lvl1pPr>
                <a:lnSpc>
                  <a:spcPct val="130000"/>
                </a:lnSpc>
                <a:defRPr spc="100">
                  <a:solidFill>
                    <a:schemeClr val="tx1">
                      <a:lumMod val="75000"/>
                      <a:lumOff val="25000"/>
                    </a:schemeClr>
                  </a:solidFill>
                </a:defRPr>
              </a:lvl1p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此处添加详细文本描述建议与标题相关并符合整体语言风格，此处添加详细文本描述建议与标题相关并符合整体语言风格。</a:t>
              </a:r>
            </a:p>
          </p:txBody>
        </p:sp>
        <p:sp>
          <p:nvSpPr>
            <p:cNvPr id="23" name="矩形: 圆角 22">
              <a:extLst>
                <a:ext uri="{FF2B5EF4-FFF2-40B4-BE49-F238E27FC236}">
                  <a16:creationId xmlns="" xmlns:a16="http://schemas.microsoft.com/office/drawing/2014/main" id="{220D8275-B9AC-4A4F-8D65-9DF98042D5AB}"/>
                </a:ext>
              </a:extLst>
            </p:cNvPr>
            <p:cNvSpPr/>
            <p:nvPr/>
          </p:nvSpPr>
          <p:spPr>
            <a:xfrm>
              <a:off x="521519" y="4333931"/>
              <a:ext cx="3919337" cy="54375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zh-CN" altLang="en-US" sz="2400" dirty="0">
                  <a:solidFill>
                    <a:srgbClr val="9E2824"/>
                  </a:solidFill>
                  <a:latin typeface="微软雅黑" panose="020B0503020204020204" pitchFamily="34" charset="-122"/>
                  <a:ea typeface="微软雅黑" panose="020B0503020204020204" pitchFamily="34" charset="-122"/>
                </a:rPr>
                <a:t>单击添加副标题</a:t>
              </a:r>
            </a:p>
          </p:txBody>
        </p:sp>
        <p:sp>
          <p:nvSpPr>
            <p:cNvPr id="24" name="矩形 23">
              <a:extLst>
                <a:ext uri="{FF2B5EF4-FFF2-40B4-BE49-F238E27FC236}">
                  <a16:creationId xmlns="" xmlns:a16="http://schemas.microsoft.com/office/drawing/2014/main" id="{BC825C6A-0355-444C-82B1-9697C45CE031}"/>
                </a:ext>
              </a:extLst>
            </p:cNvPr>
            <p:cNvSpPr/>
            <p:nvPr/>
          </p:nvSpPr>
          <p:spPr>
            <a:xfrm>
              <a:off x="577507" y="4906468"/>
              <a:ext cx="3035333" cy="80892"/>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a:extLst>
              <a:ext uri="{FF2B5EF4-FFF2-40B4-BE49-F238E27FC236}">
                <a16:creationId xmlns="" xmlns:a16="http://schemas.microsoft.com/office/drawing/2014/main" id="{9B94377C-0189-4B25-98CF-B1C20CEE5079}"/>
              </a:ext>
            </a:extLst>
          </p:cNvPr>
          <p:cNvCxnSpPr>
            <a:cxnSpLocks/>
          </p:cNvCxnSpPr>
          <p:nvPr/>
        </p:nvCxnSpPr>
        <p:spPr>
          <a:xfrm>
            <a:off x="6107771" y="1525114"/>
            <a:ext cx="0" cy="14478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 xmlns:a16="http://schemas.microsoft.com/office/drawing/2014/main" id="{323D1BAD-B057-41C5-BE1A-817324064F01}"/>
              </a:ext>
            </a:extLst>
          </p:cNvPr>
          <p:cNvSpPr/>
          <p:nvPr/>
        </p:nvSpPr>
        <p:spPr>
          <a:xfrm>
            <a:off x="3627660" y="5639013"/>
            <a:ext cx="4802918" cy="369332"/>
          </a:xfrm>
          <a:prstGeom prst="rect">
            <a:avLst/>
          </a:prstGeom>
        </p:spPr>
        <p:txBody>
          <a:bodyPr wrap="none">
            <a:spAutoFit/>
          </a:bodyPr>
          <a:lstStyle/>
          <a:p>
            <a:r>
              <a:rPr lang="zh-CN" altLang="en-US" dirty="0">
                <a:solidFill>
                  <a:srgbClr val="9E2824"/>
                </a:solidFill>
                <a:latin typeface="微软雅黑" panose="020B0503020204020204" pitchFamily="34" charset="-122"/>
                <a:ea typeface="微软雅黑" panose="020B0503020204020204" pitchFamily="34" charset="-122"/>
              </a:rPr>
              <a:t>表二：表格标题还没有想好表格标题还没想好</a:t>
            </a:r>
            <a:endParaRPr lang="zh-CN" altLang="en-US" dirty="0">
              <a:solidFill>
                <a:srgbClr val="9E2824"/>
              </a:solidFill>
            </a:endParaRPr>
          </a:p>
        </p:txBody>
      </p:sp>
      <p:sp>
        <p:nvSpPr>
          <p:cNvPr id="19" name="矩形 18">
            <a:extLst>
              <a:ext uri="{FF2B5EF4-FFF2-40B4-BE49-F238E27FC236}">
                <a16:creationId xmlns="" xmlns:a16="http://schemas.microsoft.com/office/drawing/2014/main" id="{DBFABBB7-D39E-44FB-BD0C-D0B80E63C5F8}"/>
              </a:ext>
            </a:extLst>
          </p:cNvPr>
          <p:cNvSpPr/>
          <p:nvPr/>
        </p:nvSpPr>
        <p:spPr>
          <a:xfrm>
            <a:off x="0" y="6131379"/>
            <a:ext cx="12192000" cy="795770"/>
          </a:xfrm>
          <a:prstGeom prst="rect">
            <a:avLst/>
          </a:prstGeom>
          <a:blipFill dpi="0" rotWithShape="1">
            <a:blip r:embed="rId4"/>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2B1EF0B5-90F7-450D-9BC5-105900795BFF}"/>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Tree>
    <p:extLst>
      <p:ext uri="{BB962C8B-B14F-4D97-AF65-F5344CB8AC3E}">
        <p14:creationId xmlns:p14="http://schemas.microsoft.com/office/powerpoint/2010/main" val="4055849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xmlns:c="http://schemas.openxmlformats.org/drawingml/2006/chart">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标题 5">
            <a:extLst>
              <a:ext uri="{FF2B5EF4-FFF2-40B4-BE49-F238E27FC236}">
                <a16:creationId xmlns="" xmlns:a16="http://schemas.microsoft.com/office/drawing/2014/main" id="{4F364B4C-585C-4B64-9E4F-E36063FC05AC}"/>
              </a:ext>
            </a:extLst>
          </p:cNvPr>
          <p:cNvSpPr txBox="1">
            <a:spLocks/>
          </p:cNvSpPr>
          <p:nvPr/>
        </p:nvSpPr>
        <p:spPr>
          <a:xfrm>
            <a:off x="4881192" y="2531063"/>
            <a:ext cx="7180179" cy="108952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4000"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BD9761A2-A6CE-41BB-8887-B176E282C379}"/>
              </a:ext>
            </a:extLst>
          </p:cNvPr>
          <p:cNvSpPr/>
          <p:nvPr/>
        </p:nvSpPr>
        <p:spPr>
          <a:xfrm>
            <a:off x="-2" y="5524500"/>
            <a:ext cx="12192001" cy="1424166"/>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ísḷïḋé">
            <a:extLst>
              <a:ext uri="{FF2B5EF4-FFF2-40B4-BE49-F238E27FC236}">
                <a16:creationId xmlns="" xmlns:a16="http://schemas.microsoft.com/office/drawing/2014/main" id="{47FD61B8-B5E6-41FB-B2D4-E6B0711FB743}"/>
              </a:ext>
            </a:extLst>
          </p:cNvPr>
          <p:cNvGrpSpPr>
            <a:grpSpLocks/>
          </p:cNvGrpSpPr>
          <p:nvPr/>
        </p:nvGrpSpPr>
        <p:grpSpPr>
          <a:xfrm>
            <a:off x="1999418" y="1796536"/>
            <a:ext cx="1948172" cy="1950490"/>
            <a:chOff x="1735138" y="2095500"/>
            <a:chExt cx="2667000" cy="2670175"/>
          </a:xfrm>
          <a:solidFill>
            <a:srgbClr val="9E2824"/>
          </a:solidFill>
        </p:grpSpPr>
        <p:sp>
          <p:nvSpPr>
            <p:cNvPr id="24" name="iṣ1íḋê">
              <a:extLst>
                <a:ext uri="{FF2B5EF4-FFF2-40B4-BE49-F238E27FC236}">
                  <a16:creationId xmlns="" xmlns:a16="http://schemas.microsoft.com/office/drawing/2014/main" id="{637C6C98-7A65-418D-A23A-3BB15F69ABA1}"/>
                </a:ext>
              </a:extLst>
            </p:cNvPr>
            <p:cNvSpPr/>
            <p:nvPr/>
          </p:nvSpPr>
          <p:spPr bwMode="auto">
            <a:xfrm>
              <a:off x="2913063" y="3238500"/>
              <a:ext cx="319088" cy="762000"/>
            </a:xfrm>
            <a:custGeom>
              <a:avLst/>
              <a:gdLst>
                <a:gd name="T0" fmla="*/ 56 w 97"/>
                <a:gd name="T1" fmla="*/ 193 h 231"/>
                <a:gd name="T2" fmla="*/ 41 w 97"/>
                <a:gd name="T3" fmla="*/ 193 h 231"/>
                <a:gd name="T4" fmla="*/ 41 w 97"/>
                <a:gd name="T5" fmla="*/ 22 h 231"/>
                <a:gd name="T6" fmla="*/ 23 w 97"/>
                <a:gd name="T7" fmla="*/ 0 h 231"/>
                <a:gd name="T8" fmla="*/ 4 w 97"/>
                <a:gd name="T9" fmla="*/ 22 h 231"/>
                <a:gd name="T10" fmla="*/ 1 w 97"/>
                <a:gd name="T11" fmla="*/ 175 h 231"/>
                <a:gd name="T12" fmla="*/ 48 w 97"/>
                <a:gd name="T13" fmla="*/ 231 h 231"/>
                <a:gd name="T14" fmla="*/ 96 w 97"/>
                <a:gd name="T15" fmla="*/ 175 h 231"/>
                <a:gd name="T16" fmla="*/ 92 w 97"/>
                <a:gd name="T17" fmla="*/ 22 h 231"/>
                <a:gd name="T18" fmla="*/ 73 w 97"/>
                <a:gd name="T19" fmla="*/ 0 h 231"/>
                <a:gd name="T20" fmla="*/ 56 w 97"/>
                <a:gd name="T21" fmla="*/ 22 h 231"/>
                <a:gd name="T22" fmla="*/ 56 w 97"/>
                <a:gd name="T23" fmla="*/ 19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231">
                  <a:moveTo>
                    <a:pt x="56" y="193"/>
                  </a:moveTo>
                  <a:cubicBezTo>
                    <a:pt x="41" y="193"/>
                    <a:pt x="41" y="193"/>
                    <a:pt x="41" y="193"/>
                  </a:cubicBezTo>
                  <a:cubicBezTo>
                    <a:pt x="41" y="136"/>
                    <a:pt x="41" y="79"/>
                    <a:pt x="41" y="22"/>
                  </a:cubicBezTo>
                  <a:cubicBezTo>
                    <a:pt x="40" y="11"/>
                    <a:pt x="38" y="1"/>
                    <a:pt x="23" y="0"/>
                  </a:cubicBezTo>
                  <a:cubicBezTo>
                    <a:pt x="13" y="0"/>
                    <a:pt x="4" y="7"/>
                    <a:pt x="4" y="22"/>
                  </a:cubicBezTo>
                  <a:cubicBezTo>
                    <a:pt x="3" y="73"/>
                    <a:pt x="2" y="124"/>
                    <a:pt x="1" y="175"/>
                  </a:cubicBezTo>
                  <a:cubicBezTo>
                    <a:pt x="0" y="206"/>
                    <a:pt x="15" y="231"/>
                    <a:pt x="48" y="231"/>
                  </a:cubicBezTo>
                  <a:cubicBezTo>
                    <a:pt x="82" y="231"/>
                    <a:pt x="97" y="206"/>
                    <a:pt x="96" y="175"/>
                  </a:cubicBezTo>
                  <a:cubicBezTo>
                    <a:pt x="95" y="124"/>
                    <a:pt x="94" y="73"/>
                    <a:pt x="92" y="22"/>
                  </a:cubicBezTo>
                  <a:cubicBezTo>
                    <a:pt x="92" y="7"/>
                    <a:pt x="84" y="0"/>
                    <a:pt x="73" y="0"/>
                  </a:cubicBezTo>
                  <a:cubicBezTo>
                    <a:pt x="58" y="1"/>
                    <a:pt x="56" y="11"/>
                    <a:pt x="56" y="22"/>
                  </a:cubicBezTo>
                  <a:cubicBezTo>
                    <a:pt x="56" y="79"/>
                    <a:pt x="56" y="136"/>
                    <a:pt x="56"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i$ḻïďê">
              <a:extLst>
                <a:ext uri="{FF2B5EF4-FFF2-40B4-BE49-F238E27FC236}">
                  <a16:creationId xmlns="" xmlns:a16="http://schemas.microsoft.com/office/drawing/2014/main" id="{9025769E-B088-4427-9857-FBBE726281D4}"/>
                </a:ext>
              </a:extLst>
            </p:cNvPr>
            <p:cNvSpPr/>
            <p:nvPr/>
          </p:nvSpPr>
          <p:spPr bwMode="auto">
            <a:xfrm>
              <a:off x="2008188" y="2713038"/>
              <a:ext cx="257175" cy="342900"/>
            </a:xfrm>
            <a:custGeom>
              <a:avLst/>
              <a:gdLst>
                <a:gd name="T0" fmla="*/ 13 w 78"/>
                <a:gd name="T1" fmla="*/ 80 h 104"/>
                <a:gd name="T2" fmla="*/ 6 w 78"/>
                <a:gd name="T3" fmla="*/ 80 h 104"/>
                <a:gd name="T4" fmla="*/ 1 w 78"/>
                <a:gd name="T5" fmla="*/ 85 h 104"/>
                <a:gd name="T6" fmla="*/ 7 w 78"/>
                <a:gd name="T7" fmla="*/ 96 h 104"/>
                <a:gd name="T8" fmla="*/ 36 w 78"/>
                <a:gd name="T9" fmla="*/ 103 h 104"/>
                <a:gd name="T10" fmla="*/ 40 w 78"/>
                <a:gd name="T11" fmla="*/ 94 h 104"/>
                <a:gd name="T12" fmla="*/ 26 w 78"/>
                <a:gd name="T13" fmla="*/ 87 h 104"/>
                <a:gd name="T14" fmla="*/ 20 w 78"/>
                <a:gd name="T15" fmla="*/ 62 h 104"/>
                <a:gd name="T16" fmla="*/ 27 w 78"/>
                <a:gd name="T17" fmla="*/ 38 h 104"/>
                <a:gd name="T18" fmla="*/ 32 w 78"/>
                <a:gd name="T19" fmla="*/ 40 h 104"/>
                <a:gd name="T20" fmla="*/ 38 w 78"/>
                <a:gd name="T21" fmla="*/ 54 h 104"/>
                <a:gd name="T22" fmla="*/ 35 w 78"/>
                <a:gd name="T23" fmla="*/ 56 h 104"/>
                <a:gd name="T24" fmla="*/ 28 w 78"/>
                <a:gd name="T25" fmla="*/ 56 h 104"/>
                <a:gd name="T26" fmla="*/ 26 w 78"/>
                <a:gd name="T27" fmla="*/ 63 h 104"/>
                <a:gd name="T28" fmla="*/ 34 w 78"/>
                <a:gd name="T29" fmla="*/ 65 h 104"/>
                <a:gd name="T30" fmla="*/ 38 w 78"/>
                <a:gd name="T31" fmla="*/ 65 h 104"/>
                <a:gd name="T32" fmla="*/ 37 w 78"/>
                <a:gd name="T33" fmla="*/ 74 h 104"/>
                <a:gd name="T34" fmla="*/ 37 w 78"/>
                <a:gd name="T35" fmla="*/ 80 h 104"/>
                <a:gd name="T36" fmla="*/ 45 w 78"/>
                <a:gd name="T37" fmla="*/ 80 h 104"/>
                <a:gd name="T38" fmla="*/ 45 w 78"/>
                <a:gd name="T39" fmla="*/ 68 h 104"/>
                <a:gd name="T40" fmla="*/ 49 w 78"/>
                <a:gd name="T41" fmla="*/ 57 h 104"/>
                <a:gd name="T42" fmla="*/ 58 w 78"/>
                <a:gd name="T43" fmla="*/ 55 h 104"/>
                <a:gd name="T44" fmla="*/ 66 w 78"/>
                <a:gd name="T45" fmla="*/ 42 h 104"/>
                <a:gd name="T46" fmla="*/ 71 w 78"/>
                <a:gd name="T47" fmla="*/ 17 h 104"/>
                <a:gd name="T48" fmla="*/ 73 w 78"/>
                <a:gd name="T49" fmla="*/ 7 h 104"/>
                <a:gd name="T50" fmla="*/ 38 w 78"/>
                <a:gd name="T51" fmla="*/ 8 h 104"/>
                <a:gd name="T52" fmla="*/ 16 w 78"/>
                <a:gd name="T53" fmla="*/ 40 h 104"/>
                <a:gd name="T54" fmla="*/ 12 w 78"/>
                <a:gd name="T55" fmla="*/ 69 h 104"/>
                <a:gd name="T56" fmla="*/ 13 w 78"/>
                <a:gd name="T57" fmla="*/ 80 h 104"/>
                <a:gd name="T58" fmla="*/ 13 w 78"/>
                <a:gd name="T59" fmla="*/ 80 h 104"/>
                <a:gd name="T60" fmla="*/ 44 w 78"/>
                <a:gd name="T61" fmla="*/ 54 h 104"/>
                <a:gd name="T62" fmla="*/ 42 w 78"/>
                <a:gd name="T63" fmla="*/ 56 h 104"/>
                <a:gd name="T64" fmla="*/ 42 w 78"/>
                <a:gd name="T65" fmla="*/ 39 h 104"/>
                <a:gd name="T66" fmla="*/ 35 w 78"/>
                <a:gd name="T67" fmla="*/ 35 h 104"/>
                <a:gd name="T68" fmla="*/ 29 w 78"/>
                <a:gd name="T69" fmla="*/ 35 h 104"/>
                <a:gd name="T70" fmla="*/ 36 w 78"/>
                <a:gd name="T71" fmla="*/ 23 h 104"/>
                <a:gd name="T72" fmla="*/ 54 w 78"/>
                <a:gd name="T73" fmla="*/ 11 h 104"/>
                <a:gd name="T74" fmla="*/ 55 w 78"/>
                <a:gd name="T75" fmla="*/ 28 h 104"/>
                <a:gd name="T76" fmla="*/ 54 w 78"/>
                <a:gd name="T77" fmla="*/ 45 h 104"/>
                <a:gd name="T78" fmla="*/ 48 w 78"/>
                <a:gd name="T79" fmla="*/ 48 h 104"/>
                <a:gd name="T80" fmla="*/ 44 w 78"/>
                <a:gd name="T81" fmla="*/ 5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104">
                  <a:moveTo>
                    <a:pt x="13" y="80"/>
                  </a:moveTo>
                  <a:cubicBezTo>
                    <a:pt x="12" y="81"/>
                    <a:pt x="9" y="79"/>
                    <a:pt x="6" y="80"/>
                  </a:cubicBezTo>
                  <a:cubicBezTo>
                    <a:pt x="3" y="82"/>
                    <a:pt x="2" y="84"/>
                    <a:pt x="1" y="85"/>
                  </a:cubicBezTo>
                  <a:cubicBezTo>
                    <a:pt x="0" y="87"/>
                    <a:pt x="1" y="92"/>
                    <a:pt x="7" y="96"/>
                  </a:cubicBezTo>
                  <a:cubicBezTo>
                    <a:pt x="12" y="100"/>
                    <a:pt x="32" y="104"/>
                    <a:pt x="36" y="103"/>
                  </a:cubicBezTo>
                  <a:cubicBezTo>
                    <a:pt x="40" y="102"/>
                    <a:pt x="43" y="94"/>
                    <a:pt x="40" y="94"/>
                  </a:cubicBezTo>
                  <a:cubicBezTo>
                    <a:pt x="36" y="93"/>
                    <a:pt x="28" y="91"/>
                    <a:pt x="26" y="87"/>
                  </a:cubicBezTo>
                  <a:cubicBezTo>
                    <a:pt x="23" y="83"/>
                    <a:pt x="19" y="76"/>
                    <a:pt x="20" y="62"/>
                  </a:cubicBezTo>
                  <a:cubicBezTo>
                    <a:pt x="20" y="48"/>
                    <a:pt x="25" y="40"/>
                    <a:pt x="27" y="38"/>
                  </a:cubicBezTo>
                  <a:cubicBezTo>
                    <a:pt x="29" y="37"/>
                    <a:pt x="32" y="39"/>
                    <a:pt x="32" y="40"/>
                  </a:cubicBezTo>
                  <a:cubicBezTo>
                    <a:pt x="33" y="41"/>
                    <a:pt x="37" y="53"/>
                    <a:pt x="38" y="54"/>
                  </a:cubicBezTo>
                  <a:cubicBezTo>
                    <a:pt x="38" y="54"/>
                    <a:pt x="38" y="58"/>
                    <a:pt x="35" y="56"/>
                  </a:cubicBezTo>
                  <a:cubicBezTo>
                    <a:pt x="33" y="55"/>
                    <a:pt x="30" y="54"/>
                    <a:pt x="28" y="56"/>
                  </a:cubicBezTo>
                  <a:cubicBezTo>
                    <a:pt x="25" y="57"/>
                    <a:pt x="23" y="60"/>
                    <a:pt x="26" y="63"/>
                  </a:cubicBezTo>
                  <a:cubicBezTo>
                    <a:pt x="29" y="66"/>
                    <a:pt x="32" y="65"/>
                    <a:pt x="34" y="65"/>
                  </a:cubicBezTo>
                  <a:cubicBezTo>
                    <a:pt x="35" y="64"/>
                    <a:pt x="39" y="63"/>
                    <a:pt x="38" y="65"/>
                  </a:cubicBezTo>
                  <a:cubicBezTo>
                    <a:pt x="37" y="67"/>
                    <a:pt x="37" y="74"/>
                    <a:pt x="37" y="74"/>
                  </a:cubicBezTo>
                  <a:cubicBezTo>
                    <a:pt x="37" y="74"/>
                    <a:pt x="34" y="78"/>
                    <a:pt x="37" y="80"/>
                  </a:cubicBezTo>
                  <a:cubicBezTo>
                    <a:pt x="40" y="82"/>
                    <a:pt x="45" y="82"/>
                    <a:pt x="45" y="80"/>
                  </a:cubicBezTo>
                  <a:cubicBezTo>
                    <a:pt x="45" y="78"/>
                    <a:pt x="45" y="72"/>
                    <a:pt x="45" y="68"/>
                  </a:cubicBezTo>
                  <a:cubicBezTo>
                    <a:pt x="46" y="65"/>
                    <a:pt x="47" y="59"/>
                    <a:pt x="49" y="57"/>
                  </a:cubicBezTo>
                  <a:cubicBezTo>
                    <a:pt x="52" y="56"/>
                    <a:pt x="54" y="57"/>
                    <a:pt x="58" y="55"/>
                  </a:cubicBezTo>
                  <a:cubicBezTo>
                    <a:pt x="61" y="52"/>
                    <a:pt x="66" y="46"/>
                    <a:pt x="66" y="42"/>
                  </a:cubicBezTo>
                  <a:cubicBezTo>
                    <a:pt x="66" y="39"/>
                    <a:pt x="69" y="20"/>
                    <a:pt x="71" y="17"/>
                  </a:cubicBezTo>
                  <a:cubicBezTo>
                    <a:pt x="73" y="14"/>
                    <a:pt x="78" y="12"/>
                    <a:pt x="73" y="7"/>
                  </a:cubicBezTo>
                  <a:cubicBezTo>
                    <a:pt x="68" y="2"/>
                    <a:pt x="48" y="0"/>
                    <a:pt x="38" y="8"/>
                  </a:cubicBezTo>
                  <a:cubicBezTo>
                    <a:pt x="29" y="15"/>
                    <a:pt x="21" y="26"/>
                    <a:pt x="16" y="40"/>
                  </a:cubicBezTo>
                  <a:cubicBezTo>
                    <a:pt x="11" y="54"/>
                    <a:pt x="10" y="62"/>
                    <a:pt x="12" y="69"/>
                  </a:cubicBezTo>
                  <a:cubicBezTo>
                    <a:pt x="14" y="77"/>
                    <a:pt x="15" y="79"/>
                    <a:pt x="13" y="80"/>
                  </a:cubicBezTo>
                  <a:cubicBezTo>
                    <a:pt x="13" y="80"/>
                    <a:pt x="13" y="80"/>
                    <a:pt x="13" y="80"/>
                  </a:cubicBezTo>
                  <a:close/>
                  <a:moveTo>
                    <a:pt x="44" y="54"/>
                  </a:moveTo>
                  <a:cubicBezTo>
                    <a:pt x="44" y="54"/>
                    <a:pt x="43" y="54"/>
                    <a:pt x="42" y="56"/>
                  </a:cubicBezTo>
                  <a:cubicBezTo>
                    <a:pt x="42" y="57"/>
                    <a:pt x="42" y="44"/>
                    <a:pt x="42" y="39"/>
                  </a:cubicBezTo>
                  <a:cubicBezTo>
                    <a:pt x="42" y="34"/>
                    <a:pt x="38" y="34"/>
                    <a:pt x="35" y="35"/>
                  </a:cubicBezTo>
                  <a:cubicBezTo>
                    <a:pt x="31" y="35"/>
                    <a:pt x="31" y="35"/>
                    <a:pt x="29" y="35"/>
                  </a:cubicBezTo>
                  <a:cubicBezTo>
                    <a:pt x="31" y="31"/>
                    <a:pt x="33" y="28"/>
                    <a:pt x="36" y="23"/>
                  </a:cubicBezTo>
                  <a:cubicBezTo>
                    <a:pt x="40" y="17"/>
                    <a:pt x="46" y="11"/>
                    <a:pt x="54" y="11"/>
                  </a:cubicBezTo>
                  <a:cubicBezTo>
                    <a:pt x="58" y="10"/>
                    <a:pt x="56" y="24"/>
                    <a:pt x="55" y="28"/>
                  </a:cubicBezTo>
                  <a:cubicBezTo>
                    <a:pt x="55" y="31"/>
                    <a:pt x="55" y="43"/>
                    <a:pt x="54" y="45"/>
                  </a:cubicBezTo>
                  <a:cubicBezTo>
                    <a:pt x="54" y="48"/>
                    <a:pt x="52" y="47"/>
                    <a:pt x="48" y="48"/>
                  </a:cubicBezTo>
                  <a:cubicBezTo>
                    <a:pt x="45" y="49"/>
                    <a:pt x="44" y="54"/>
                    <a:pt x="4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ïṧḻíḓé">
              <a:extLst>
                <a:ext uri="{FF2B5EF4-FFF2-40B4-BE49-F238E27FC236}">
                  <a16:creationId xmlns="" xmlns:a16="http://schemas.microsoft.com/office/drawing/2014/main" id="{C41ED61C-A7C7-48C9-B8AF-5E98112F6244}"/>
                </a:ext>
              </a:extLst>
            </p:cNvPr>
            <p:cNvSpPr/>
            <p:nvPr/>
          </p:nvSpPr>
          <p:spPr bwMode="auto">
            <a:xfrm>
              <a:off x="2540001" y="2389188"/>
              <a:ext cx="98425" cy="225425"/>
            </a:xfrm>
            <a:custGeom>
              <a:avLst/>
              <a:gdLst>
                <a:gd name="T0" fmla="*/ 4 w 30"/>
                <a:gd name="T1" fmla="*/ 2 h 68"/>
                <a:gd name="T2" fmla="*/ 2 w 30"/>
                <a:gd name="T3" fmla="*/ 10 h 68"/>
                <a:gd name="T4" fmla="*/ 10 w 30"/>
                <a:gd name="T5" fmla="*/ 22 h 68"/>
                <a:gd name="T6" fmla="*/ 19 w 30"/>
                <a:gd name="T7" fmla="*/ 50 h 68"/>
                <a:gd name="T8" fmla="*/ 20 w 30"/>
                <a:gd name="T9" fmla="*/ 60 h 68"/>
                <a:gd name="T10" fmla="*/ 25 w 30"/>
                <a:gd name="T11" fmla="*/ 67 h 68"/>
                <a:gd name="T12" fmla="*/ 27 w 30"/>
                <a:gd name="T13" fmla="*/ 58 h 68"/>
                <a:gd name="T14" fmla="*/ 19 w 30"/>
                <a:gd name="T15" fmla="*/ 30 h 68"/>
                <a:gd name="T16" fmla="*/ 14 w 30"/>
                <a:gd name="T17" fmla="*/ 15 h 68"/>
                <a:gd name="T18" fmla="*/ 11 w 30"/>
                <a:gd name="T19" fmla="*/ 6 h 68"/>
                <a:gd name="T20" fmla="*/ 4 w 30"/>
                <a:gd name="T21"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68">
                  <a:moveTo>
                    <a:pt x="4" y="2"/>
                  </a:moveTo>
                  <a:cubicBezTo>
                    <a:pt x="1" y="3"/>
                    <a:pt x="0" y="5"/>
                    <a:pt x="2" y="10"/>
                  </a:cubicBezTo>
                  <a:cubicBezTo>
                    <a:pt x="5" y="14"/>
                    <a:pt x="8" y="13"/>
                    <a:pt x="10" y="22"/>
                  </a:cubicBezTo>
                  <a:cubicBezTo>
                    <a:pt x="13" y="30"/>
                    <a:pt x="18" y="47"/>
                    <a:pt x="19" y="50"/>
                  </a:cubicBezTo>
                  <a:cubicBezTo>
                    <a:pt x="20" y="53"/>
                    <a:pt x="20" y="58"/>
                    <a:pt x="20" y="60"/>
                  </a:cubicBezTo>
                  <a:cubicBezTo>
                    <a:pt x="20" y="62"/>
                    <a:pt x="21" y="68"/>
                    <a:pt x="25" y="67"/>
                  </a:cubicBezTo>
                  <a:cubicBezTo>
                    <a:pt x="30" y="66"/>
                    <a:pt x="28" y="61"/>
                    <a:pt x="27" y="58"/>
                  </a:cubicBezTo>
                  <a:cubicBezTo>
                    <a:pt x="27" y="55"/>
                    <a:pt x="21" y="33"/>
                    <a:pt x="19" y="30"/>
                  </a:cubicBezTo>
                  <a:cubicBezTo>
                    <a:pt x="18" y="27"/>
                    <a:pt x="15" y="18"/>
                    <a:pt x="14" y="15"/>
                  </a:cubicBezTo>
                  <a:cubicBezTo>
                    <a:pt x="14" y="12"/>
                    <a:pt x="14" y="9"/>
                    <a:pt x="11" y="6"/>
                  </a:cubicBezTo>
                  <a:cubicBezTo>
                    <a:pt x="9" y="4"/>
                    <a:pt x="7"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śḷïḓê">
              <a:extLst>
                <a:ext uri="{FF2B5EF4-FFF2-40B4-BE49-F238E27FC236}">
                  <a16:creationId xmlns="" xmlns:a16="http://schemas.microsoft.com/office/drawing/2014/main" id="{A941C6CD-4D82-42B0-A048-55634AD1B4CD}"/>
                </a:ext>
              </a:extLst>
            </p:cNvPr>
            <p:cNvSpPr/>
            <p:nvPr/>
          </p:nvSpPr>
          <p:spPr bwMode="auto">
            <a:xfrm>
              <a:off x="2608263" y="2376488"/>
              <a:ext cx="69850" cy="128588"/>
            </a:xfrm>
            <a:custGeom>
              <a:avLst/>
              <a:gdLst>
                <a:gd name="T0" fmla="*/ 4 w 21"/>
                <a:gd name="T1" fmla="*/ 1 h 39"/>
                <a:gd name="T2" fmla="*/ 0 w 21"/>
                <a:gd name="T3" fmla="*/ 5 h 39"/>
                <a:gd name="T4" fmla="*/ 4 w 21"/>
                <a:gd name="T5" fmla="*/ 13 h 39"/>
                <a:gd name="T6" fmla="*/ 9 w 21"/>
                <a:gd name="T7" fmla="*/ 19 h 39"/>
                <a:gd name="T8" fmla="*/ 17 w 21"/>
                <a:gd name="T9" fmla="*/ 38 h 39"/>
                <a:gd name="T10" fmla="*/ 21 w 21"/>
                <a:gd name="T11" fmla="*/ 32 h 39"/>
                <a:gd name="T12" fmla="*/ 19 w 21"/>
                <a:gd name="T13" fmla="*/ 21 h 39"/>
                <a:gd name="T14" fmla="*/ 16 w 21"/>
                <a:gd name="T15" fmla="*/ 14 h 39"/>
                <a:gd name="T16" fmla="*/ 11 w 21"/>
                <a:gd name="T17" fmla="*/ 3 h 39"/>
                <a:gd name="T18" fmla="*/ 4 w 21"/>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9">
                  <a:moveTo>
                    <a:pt x="4" y="1"/>
                  </a:moveTo>
                  <a:cubicBezTo>
                    <a:pt x="2" y="2"/>
                    <a:pt x="0" y="2"/>
                    <a:pt x="0" y="5"/>
                  </a:cubicBezTo>
                  <a:cubicBezTo>
                    <a:pt x="0" y="8"/>
                    <a:pt x="3" y="11"/>
                    <a:pt x="4" y="13"/>
                  </a:cubicBezTo>
                  <a:cubicBezTo>
                    <a:pt x="6" y="15"/>
                    <a:pt x="8" y="17"/>
                    <a:pt x="9" y="19"/>
                  </a:cubicBezTo>
                  <a:cubicBezTo>
                    <a:pt x="9" y="22"/>
                    <a:pt x="15" y="37"/>
                    <a:pt x="17" y="38"/>
                  </a:cubicBezTo>
                  <a:cubicBezTo>
                    <a:pt x="19" y="39"/>
                    <a:pt x="21" y="36"/>
                    <a:pt x="21" y="32"/>
                  </a:cubicBezTo>
                  <a:cubicBezTo>
                    <a:pt x="21" y="28"/>
                    <a:pt x="20" y="23"/>
                    <a:pt x="19" y="21"/>
                  </a:cubicBezTo>
                  <a:cubicBezTo>
                    <a:pt x="17" y="20"/>
                    <a:pt x="16" y="17"/>
                    <a:pt x="16" y="14"/>
                  </a:cubicBezTo>
                  <a:cubicBezTo>
                    <a:pt x="16" y="10"/>
                    <a:pt x="13" y="6"/>
                    <a:pt x="11" y="3"/>
                  </a:cubicBezTo>
                  <a:cubicBezTo>
                    <a:pt x="8" y="0"/>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ṧļîḓè">
              <a:extLst>
                <a:ext uri="{FF2B5EF4-FFF2-40B4-BE49-F238E27FC236}">
                  <a16:creationId xmlns="" xmlns:a16="http://schemas.microsoft.com/office/drawing/2014/main" id="{B5699F7E-F84E-46F1-A68B-29475787A6FA}"/>
                </a:ext>
              </a:extLst>
            </p:cNvPr>
            <p:cNvSpPr/>
            <p:nvPr/>
          </p:nvSpPr>
          <p:spPr bwMode="auto">
            <a:xfrm>
              <a:off x="2644776" y="2263775"/>
              <a:ext cx="155575" cy="300038"/>
            </a:xfrm>
            <a:custGeom>
              <a:avLst/>
              <a:gdLst>
                <a:gd name="T0" fmla="*/ 7 w 47"/>
                <a:gd name="T1" fmla="*/ 0 h 91"/>
                <a:gd name="T2" fmla="*/ 1 w 47"/>
                <a:gd name="T3" fmla="*/ 3 h 91"/>
                <a:gd name="T4" fmla="*/ 4 w 47"/>
                <a:gd name="T5" fmla="*/ 10 h 91"/>
                <a:gd name="T6" fmla="*/ 8 w 47"/>
                <a:gd name="T7" fmla="*/ 18 h 91"/>
                <a:gd name="T8" fmla="*/ 20 w 47"/>
                <a:gd name="T9" fmla="*/ 45 h 91"/>
                <a:gd name="T10" fmla="*/ 29 w 47"/>
                <a:gd name="T11" fmla="*/ 67 h 91"/>
                <a:gd name="T12" fmla="*/ 41 w 47"/>
                <a:gd name="T13" fmla="*/ 89 h 91"/>
                <a:gd name="T14" fmla="*/ 44 w 47"/>
                <a:gd name="T15" fmla="*/ 81 h 91"/>
                <a:gd name="T16" fmla="*/ 38 w 47"/>
                <a:gd name="T17" fmla="*/ 73 h 91"/>
                <a:gd name="T18" fmla="*/ 20 w 47"/>
                <a:gd name="T19" fmla="*/ 32 h 91"/>
                <a:gd name="T20" fmla="*/ 16 w 47"/>
                <a:gd name="T21" fmla="*/ 16 h 91"/>
                <a:gd name="T22" fmla="*/ 16 w 47"/>
                <a:gd name="T23" fmla="*/ 5 h 91"/>
                <a:gd name="T24" fmla="*/ 7 w 47"/>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91">
                  <a:moveTo>
                    <a:pt x="7" y="0"/>
                  </a:moveTo>
                  <a:cubicBezTo>
                    <a:pt x="5" y="0"/>
                    <a:pt x="2" y="1"/>
                    <a:pt x="1" y="3"/>
                  </a:cubicBezTo>
                  <a:cubicBezTo>
                    <a:pt x="0" y="5"/>
                    <a:pt x="1" y="8"/>
                    <a:pt x="4" y="10"/>
                  </a:cubicBezTo>
                  <a:cubicBezTo>
                    <a:pt x="6" y="13"/>
                    <a:pt x="8" y="16"/>
                    <a:pt x="8" y="18"/>
                  </a:cubicBezTo>
                  <a:cubicBezTo>
                    <a:pt x="9" y="20"/>
                    <a:pt x="18" y="40"/>
                    <a:pt x="20" y="45"/>
                  </a:cubicBezTo>
                  <a:cubicBezTo>
                    <a:pt x="22" y="50"/>
                    <a:pt x="26" y="61"/>
                    <a:pt x="29" y="67"/>
                  </a:cubicBezTo>
                  <a:cubicBezTo>
                    <a:pt x="32" y="74"/>
                    <a:pt x="37" y="86"/>
                    <a:pt x="41" y="89"/>
                  </a:cubicBezTo>
                  <a:cubicBezTo>
                    <a:pt x="45" y="91"/>
                    <a:pt x="47" y="84"/>
                    <a:pt x="44" y="81"/>
                  </a:cubicBezTo>
                  <a:cubicBezTo>
                    <a:pt x="42" y="78"/>
                    <a:pt x="42" y="79"/>
                    <a:pt x="38" y="73"/>
                  </a:cubicBezTo>
                  <a:cubicBezTo>
                    <a:pt x="35" y="67"/>
                    <a:pt x="21" y="34"/>
                    <a:pt x="20" y="32"/>
                  </a:cubicBezTo>
                  <a:cubicBezTo>
                    <a:pt x="19" y="29"/>
                    <a:pt x="16" y="19"/>
                    <a:pt x="16" y="16"/>
                  </a:cubicBezTo>
                  <a:cubicBezTo>
                    <a:pt x="16" y="12"/>
                    <a:pt x="18" y="8"/>
                    <a:pt x="16" y="5"/>
                  </a:cubicBezTo>
                  <a:cubicBezTo>
                    <a:pt x="15"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íṣľîḑê">
              <a:extLst>
                <a:ext uri="{FF2B5EF4-FFF2-40B4-BE49-F238E27FC236}">
                  <a16:creationId xmlns="" xmlns:a16="http://schemas.microsoft.com/office/drawing/2014/main" id="{95B398CC-32EB-49C7-90A5-1142151EDBEA}"/>
                </a:ext>
              </a:extLst>
            </p:cNvPr>
            <p:cNvSpPr/>
            <p:nvPr/>
          </p:nvSpPr>
          <p:spPr bwMode="auto">
            <a:xfrm>
              <a:off x="3508376" y="2495550"/>
              <a:ext cx="69850" cy="111125"/>
            </a:xfrm>
            <a:custGeom>
              <a:avLst/>
              <a:gdLst>
                <a:gd name="T0" fmla="*/ 0 w 21"/>
                <a:gd name="T1" fmla="*/ 11 h 34"/>
                <a:gd name="T2" fmla="*/ 12 w 21"/>
                <a:gd name="T3" fmla="*/ 33 h 34"/>
                <a:gd name="T4" fmla="*/ 19 w 21"/>
                <a:gd name="T5" fmla="*/ 21 h 34"/>
                <a:gd name="T6" fmla="*/ 6 w 21"/>
                <a:gd name="T7" fmla="*/ 5 h 34"/>
                <a:gd name="T8" fmla="*/ 0 w 21"/>
                <a:gd name="T9" fmla="*/ 11 h 34"/>
              </a:gdLst>
              <a:ahLst/>
              <a:cxnLst>
                <a:cxn ang="0">
                  <a:pos x="T0" y="T1"/>
                </a:cxn>
                <a:cxn ang="0">
                  <a:pos x="T2" y="T3"/>
                </a:cxn>
                <a:cxn ang="0">
                  <a:pos x="T4" y="T5"/>
                </a:cxn>
                <a:cxn ang="0">
                  <a:pos x="T6" y="T7"/>
                </a:cxn>
                <a:cxn ang="0">
                  <a:pos x="T8" y="T9"/>
                </a:cxn>
              </a:cxnLst>
              <a:rect l="0" t="0" r="r" b="b"/>
              <a:pathLst>
                <a:path w="21" h="34">
                  <a:moveTo>
                    <a:pt x="0" y="11"/>
                  </a:moveTo>
                  <a:cubicBezTo>
                    <a:pt x="1" y="16"/>
                    <a:pt x="3" y="32"/>
                    <a:pt x="12" y="33"/>
                  </a:cubicBezTo>
                  <a:cubicBezTo>
                    <a:pt x="20" y="34"/>
                    <a:pt x="21" y="24"/>
                    <a:pt x="19" y="21"/>
                  </a:cubicBezTo>
                  <a:cubicBezTo>
                    <a:pt x="17" y="17"/>
                    <a:pt x="6" y="5"/>
                    <a:pt x="6" y="5"/>
                  </a:cubicBezTo>
                  <a:cubicBezTo>
                    <a:pt x="1" y="0"/>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iS1îdè">
              <a:extLst>
                <a:ext uri="{FF2B5EF4-FFF2-40B4-BE49-F238E27FC236}">
                  <a16:creationId xmlns="" xmlns:a16="http://schemas.microsoft.com/office/drawing/2014/main" id="{4D3ED815-FEBC-40CC-94E5-72188F251550}"/>
                </a:ext>
              </a:extLst>
            </p:cNvPr>
            <p:cNvSpPr/>
            <p:nvPr/>
          </p:nvSpPr>
          <p:spPr bwMode="auto">
            <a:xfrm>
              <a:off x="3967163" y="2887663"/>
              <a:ext cx="274638" cy="192088"/>
            </a:xfrm>
            <a:custGeom>
              <a:avLst/>
              <a:gdLst>
                <a:gd name="T0" fmla="*/ 50 w 83"/>
                <a:gd name="T1" fmla="*/ 1 h 58"/>
                <a:gd name="T2" fmla="*/ 47 w 83"/>
                <a:gd name="T3" fmla="*/ 4 h 58"/>
                <a:gd name="T4" fmla="*/ 44 w 83"/>
                <a:gd name="T5" fmla="*/ 8 h 58"/>
                <a:gd name="T6" fmla="*/ 35 w 83"/>
                <a:gd name="T7" fmla="*/ 10 h 58"/>
                <a:gd name="T8" fmla="*/ 29 w 83"/>
                <a:gd name="T9" fmla="*/ 12 h 58"/>
                <a:gd name="T10" fmla="*/ 25 w 83"/>
                <a:gd name="T11" fmla="*/ 16 h 58"/>
                <a:gd name="T12" fmla="*/ 27 w 83"/>
                <a:gd name="T13" fmla="*/ 18 h 58"/>
                <a:gd name="T14" fmla="*/ 29 w 83"/>
                <a:gd name="T15" fmla="*/ 20 h 58"/>
                <a:gd name="T16" fmla="*/ 28 w 83"/>
                <a:gd name="T17" fmla="*/ 23 h 58"/>
                <a:gd name="T18" fmla="*/ 25 w 83"/>
                <a:gd name="T19" fmla="*/ 21 h 58"/>
                <a:gd name="T20" fmla="*/ 12 w 83"/>
                <a:gd name="T21" fmla="*/ 8 h 58"/>
                <a:gd name="T22" fmla="*/ 8 w 83"/>
                <a:gd name="T23" fmla="*/ 3 h 58"/>
                <a:gd name="T24" fmla="*/ 5 w 83"/>
                <a:gd name="T25" fmla="*/ 0 h 58"/>
                <a:gd name="T26" fmla="*/ 0 w 83"/>
                <a:gd name="T27" fmla="*/ 3 h 58"/>
                <a:gd name="T28" fmla="*/ 2 w 83"/>
                <a:gd name="T29" fmla="*/ 10 h 58"/>
                <a:gd name="T30" fmla="*/ 13 w 83"/>
                <a:gd name="T31" fmla="*/ 17 h 58"/>
                <a:gd name="T32" fmla="*/ 25 w 83"/>
                <a:gd name="T33" fmla="*/ 27 h 58"/>
                <a:gd name="T34" fmla="*/ 37 w 83"/>
                <a:gd name="T35" fmla="*/ 42 h 58"/>
                <a:gd name="T36" fmla="*/ 35 w 83"/>
                <a:gd name="T37" fmla="*/ 47 h 58"/>
                <a:gd name="T38" fmla="*/ 30 w 83"/>
                <a:gd name="T39" fmla="*/ 44 h 58"/>
                <a:gd name="T40" fmla="*/ 28 w 83"/>
                <a:gd name="T41" fmla="*/ 44 h 58"/>
                <a:gd name="T42" fmla="*/ 31 w 83"/>
                <a:gd name="T43" fmla="*/ 49 h 58"/>
                <a:gd name="T44" fmla="*/ 36 w 83"/>
                <a:gd name="T45" fmla="*/ 58 h 58"/>
                <a:gd name="T46" fmla="*/ 43 w 83"/>
                <a:gd name="T47" fmla="*/ 48 h 58"/>
                <a:gd name="T48" fmla="*/ 38 w 83"/>
                <a:gd name="T49" fmla="*/ 37 h 58"/>
                <a:gd name="T50" fmla="*/ 40 w 83"/>
                <a:gd name="T51" fmla="*/ 35 h 58"/>
                <a:gd name="T52" fmla="*/ 49 w 83"/>
                <a:gd name="T53" fmla="*/ 38 h 58"/>
                <a:gd name="T54" fmla="*/ 55 w 83"/>
                <a:gd name="T55" fmla="*/ 38 h 58"/>
                <a:gd name="T56" fmla="*/ 59 w 83"/>
                <a:gd name="T57" fmla="*/ 32 h 58"/>
                <a:gd name="T58" fmla="*/ 64 w 83"/>
                <a:gd name="T59" fmla="*/ 33 h 58"/>
                <a:gd name="T60" fmla="*/ 71 w 83"/>
                <a:gd name="T61" fmla="*/ 36 h 58"/>
                <a:gd name="T62" fmla="*/ 72 w 83"/>
                <a:gd name="T63" fmla="*/ 30 h 58"/>
                <a:gd name="T64" fmla="*/ 76 w 83"/>
                <a:gd name="T65" fmla="*/ 29 h 58"/>
                <a:gd name="T66" fmla="*/ 79 w 83"/>
                <a:gd name="T67" fmla="*/ 31 h 58"/>
                <a:gd name="T68" fmla="*/ 82 w 83"/>
                <a:gd name="T69" fmla="*/ 27 h 58"/>
                <a:gd name="T70" fmla="*/ 81 w 83"/>
                <a:gd name="T71" fmla="*/ 22 h 58"/>
                <a:gd name="T72" fmla="*/ 75 w 83"/>
                <a:gd name="T73" fmla="*/ 24 h 58"/>
                <a:gd name="T74" fmla="*/ 71 w 83"/>
                <a:gd name="T75" fmla="*/ 26 h 58"/>
                <a:gd name="T76" fmla="*/ 69 w 83"/>
                <a:gd name="T77" fmla="*/ 27 h 58"/>
                <a:gd name="T78" fmla="*/ 65 w 83"/>
                <a:gd name="T79" fmla="*/ 26 h 58"/>
                <a:gd name="T80" fmla="*/ 61 w 83"/>
                <a:gd name="T81" fmla="*/ 23 h 58"/>
                <a:gd name="T82" fmla="*/ 56 w 83"/>
                <a:gd name="T83" fmla="*/ 25 h 58"/>
                <a:gd name="T84" fmla="*/ 54 w 83"/>
                <a:gd name="T85" fmla="*/ 28 h 58"/>
                <a:gd name="T86" fmla="*/ 42 w 83"/>
                <a:gd name="T87" fmla="*/ 28 h 58"/>
                <a:gd name="T88" fmla="*/ 41 w 83"/>
                <a:gd name="T89" fmla="*/ 31 h 58"/>
                <a:gd name="T90" fmla="*/ 36 w 83"/>
                <a:gd name="T91" fmla="*/ 32 h 58"/>
                <a:gd name="T92" fmla="*/ 32 w 83"/>
                <a:gd name="T93" fmla="*/ 28 h 58"/>
                <a:gd name="T94" fmla="*/ 34 w 83"/>
                <a:gd name="T95" fmla="*/ 25 h 58"/>
                <a:gd name="T96" fmla="*/ 43 w 83"/>
                <a:gd name="T97" fmla="*/ 24 h 58"/>
                <a:gd name="T98" fmla="*/ 46 w 83"/>
                <a:gd name="T99" fmla="*/ 23 h 58"/>
                <a:gd name="T100" fmla="*/ 47 w 83"/>
                <a:gd name="T101" fmla="*/ 20 h 58"/>
                <a:gd name="T102" fmla="*/ 47 w 83"/>
                <a:gd name="T103" fmla="*/ 18 h 58"/>
                <a:gd name="T104" fmla="*/ 63 w 83"/>
                <a:gd name="T105" fmla="*/ 17 h 58"/>
                <a:gd name="T106" fmla="*/ 68 w 83"/>
                <a:gd name="T107" fmla="*/ 13 h 58"/>
                <a:gd name="T108" fmla="*/ 63 w 83"/>
                <a:gd name="T109" fmla="*/ 8 h 58"/>
                <a:gd name="T110" fmla="*/ 58 w 83"/>
                <a:gd name="T111" fmla="*/ 13 h 58"/>
                <a:gd name="T112" fmla="*/ 49 w 83"/>
                <a:gd name="T113" fmla="*/ 16 h 58"/>
                <a:gd name="T114" fmla="*/ 42 w 83"/>
                <a:gd name="T115" fmla="*/ 17 h 58"/>
                <a:gd name="T116" fmla="*/ 40 w 83"/>
                <a:gd name="T117" fmla="*/ 13 h 58"/>
                <a:gd name="T118" fmla="*/ 51 w 83"/>
                <a:gd name="T119" fmla="*/ 10 h 58"/>
                <a:gd name="T120" fmla="*/ 54 w 83"/>
                <a:gd name="T121" fmla="*/ 2 h 58"/>
                <a:gd name="T122" fmla="*/ 50 w 83"/>
                <a:gd name="T123"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3" h="58">
                  <a:moveTo>
                    <a:pt x="50" y="1"/>
                  </a:moveTo>
                  <a:cubicBezTo>
                    <a:pt x="50" y="1"/>
                    <a:pt x="48" y="3"/>
                    <a:pt x="47" y="4"/>
                  </a:cubicBezTo>
                  <a:cubicBezTo>
                    <a:pt x="47" y="5"/>
                    <a:pt x="45" y="8"/>
                    <a:pt x="44" y="8"/>
                  </a:cubicBezTo>
                  <a:cubicBezTo>
                    <a:pt x="43" y="8"/>
                    <a:pt x="37" y="10"/>
                    <a:pt x="35" y="10"/>
                  </a:cubicBezTo>
                  <a:cubicBezTo>
                    <a:pt x="34" y="10"/>
                    <a:pt x="29" y="11"/>
                    <a:pt x="29" y="12"/>
                  </a:cubicBezTo>
                  <a:cubicBezTo>
                    <a:pt x="28" y="14"/>
                    <a:pt x="25" y="16"/>
                    <a:pt x="25" y="16"/>
                  </a:cubicBezTo>
                  <a:cubicBezTo>
                    <a:pt x="25" y="16"/>
                    <a:pt x="25" y="18"/>
                    <a:pt x="27" y="18"/>
                  </a:cubicBezTo>
                  <a:cubicBezTo>
                    <a:pt x="29" y="18"/>
                    <a:pt x="29" y="20"/>
                    <a:pt x="29" y="20"/>
                  </a:cubicBezTo>
                  <a:cubicBezTo>
                    <a:pt x="29" y="20"/>
                    <a:pt x="29" y="24"/>
                    <a:pt x="28" y="23"/>
                  </a:cubicBezTo>
                  <a:cubicBezTo>
                    <a:pt x="27" y="22"/>
                    <a:pt x="27" y="23"/>
                    <a:pt x="25" y="21"/>
                  </a:cubicBezTo>
                  <a:cubicBezTo>
                    <a:pt x="24" y="20"/>
                    <a:pt x="12" y="8"/>
                    <a:pt x="12" y="8"/>
                  </a:cubicBezTo>
                  <a:cubicBezTo>
                    <a:pt x="12" y="8"/>
                    <a:pt x="9" y="4"/>
                    <a:pt x="8" y="3"/>
                  </a:cubicBezTo>
                  <a:cubicBezTo>
                    <a:pt x="8" y="2"/>
                    <a:pt x="7" y="0"/>
                    <a:pt x="5" y="0"/>
                  </a:cubicBezTo>
                  <a:cubicBezTo>
                    <a:pt x="3" y="0"/>
                    <a:pt x="1" y="1"/>
                    <a:pt x="0" y="3"/>
                  </a:cubicBezTo>
                  <a:cubicBezTo>
                    <a:pt x="0" y="4"/>
                    <a:pt x="0" y="7"/>
                    <a:pt x="2" y="10"/>
                  </a:cubicBezTo>
                  <a:cubicBezTo>
                    <a:pt x="5" y="13"/>
                    <a:pt x="10" y="15"/>
                    <a:pt x="13" y="17"/>
                  </a:cubicBezTo>
                  <a:cubicBezTo>
                    <a:pt x="18" y="20"/>
                    <a:pt x="22" y="24"/>
                    <a:pt x="25" y="27"/>
                  </a:cubicBezTo>
                  <a:cubicBezTo>
                    <a:pt x="28" y="31"/>
                    <a:pt x="35" y="38"/>
                    <a:pt x="37" y="42"/>
                  </a:cubicBezTo>
                  <a:cubicBezTo>
                    <a:pt x="38" y="46"/>
                    <a:pt x="37" y="47"/>
                    <a:pt x="35" y="47"/>
                  </a:cubicBezTo>
                  <a:cubicBezTo>
                    <a:pt x="34" y="47"/>
                    <a:pt x="31" y="45"/>
                    <a:pt x="30" y="44"/>
                  </a:cubicBezTo>
                  <a:cubicBezTo>
                    <a:pt x="29" y="43"/>
                    <a:pt x="28" y="44"/>
                    <a:pt x="28" y="44"/>
                  </a:cubicBezTo>
                  <a:cubicBezTo>
                    <a:pt x="28" y="44"/>
                    <a:pt x="28" y="45"/>
                    <a:pt x="31" y="49"/>
                  </a:cubicBezTo>
                  <a:cubicBezTo>
                    <a:pt x="33" y="52"/>
                    <a:pt x="34" y="57"/>
                    <a:pt x="36" y="58"/>
                  </a:cubicBezTo>
                  <a:cubicBezTo>
                    <a:pt x="37" y="58"/>
                    <a:pt x="45" y="53"/>
                    <a:pt x="43" y="48"/>
                  </a:cubicBezTo>
                  <a:cubicBezTo>
                    <a:pt x="42" y="43"/>
                    <a:pt x="39" y="38"/>
                    <a:pt x="38" y="37"/>
                  </a:cubicBezTo>
                  <a:cubicBezTo>
                    <a:pt x="37" y="36"/>
                    <a:pt x="38" y="34"/>
                    <a:pt x="40" y="35"/>
                  </a:cubicBezTo>
                  <a:cubicBezTo>
                    <a:pt x="42" y="36"/>
                    <a:pt x="45" y="38"/>
                    <a:pt x="49" y="38"/>
                  </a:cubicBezTo>
                  <a:cubicBezTo>
                    <a:pt x="53" y="38"/>
                    <a:pt x="54" y="39"/>
                    <a:pt x="55" y="38"/>
                  </a:cubicBezTo>
                  <a:cubicBezTo>
                    <a:pt x="57" y="36"/>
                    <a:pt x="59" y="33"/>
                    <a:pt x="59" y="32"/>
                  </a:cubicBezTo>
                  <a:cubicBezTo>
                    <a:pt x="60" y="31"/>
                    <a:pt x="62" y="31"/>
                    <a:pt x="64" y="33"/>
                  </a:cubicBezTo>
                  <a:cubicBezTo>
                    <a:pt x="66" y="36"/>
                    <a:pt x="69" y="38"/>
                    <a:pt x="71" y="36"/>
                  </a:cubicBezTo>
                  <a:cubicBezTo>
                    <a:pt x="72" y="33"/>
                    <a:pt x="70" y="30"/>
                    <a:pt x="72" y="30"/>
                  </a:cubicBezTo>
                  <a:cubicBezTo>
                    <a:pt x="74" y="29"/>
                    <a:pt x="75" y="27"/>
                    <a:pt x="76" y="29"/>
                  </a:cubicBezTo>
                  <a:cubicBezTo>
                    <a:pt x="77" y="30"/>
                    <a:pt x="78" y="32"/>
                    <a:pt x="79" y="31"/>
                  </a:cubicBezTo>
                  <a:cubicBezTo>
                    <a:pt x="79" y="30"/>
                    <a:pt x="81" y="29"/>
                    <a:pt x="82" y="27"/>
                  </a:cubicBezTo>
                  <a:cubicBezTo>
                    <a:pt x="83" y="25"/>
                    <a:pt x="82" y="22"/>
                    <a:pt x="81" y="22"/>
                  </a:cubicBezTo>
                  <a:cubicBezTo>
                    <a:pt x="79" y="23"/>
                    <a:pt x="76" y="23"/>
                    <a:pt x="75" y="24"/>
                  </a:cubicBezTo>
                  <a:cubicBezTo>
                    <a:pt x="74" y="24"/>
                    <a:pt x="72" y="24"/>
                    <a:pt x="71" y="26"/>
                  </a:cubicBezTo>
                  <a:cubicBezTo>
                    <a:pt x="70" y="27"/>
                    <a:pt x="70" y="27"/>
                    <a:pt x="69" y="27"/>
                  </a:cubicBezTo>
                  <a:cubicBezTo>
                    <a:pt x="68" y="27"/>
                    <a:pt x="66" y="28"/>
                    <a:pt x="65" y="26"/>
                  </a:cubicBezTo>
                  <a:cubicBezTo>
                    <a:pt x="63" y="25"/>
                    <a:pt x="63" y="23"/>
                    <a:pt x="61" y="23"/>
                  </a:cubicBezTo>
                  <a:cubicBezTo>
                    <a:pt x="60" y="23"/>
                    <a:pt x="56" y="24"/>
                    <a:pt x="56" y="25"/>
                  </a:cubicBezTo>
                  <a:cubicBezTo>
                    <a:pt x="55" y="26"/>
                    <a:pt x="57" y="28"/>
                    <a:pt x="54" y="28"/>
                  </a:cubicBezTo>
                  <a:cubicBezTo>
                    <a:pt x="51" y="28"/>
                    <a:pt x="43" y="27"/>
                    <a:pt x="42" y="28"/>
                  </a:cubicBezTo>
                  <a:cubicBezTo>
                    <a:pt x="41" y="28"/>
                    <a:pt x="42" y="30"/>
                    <a:pt x="41" y="31"/>
                  </a:cubicBezTo>
                  <a:cubicBezTo>
                    <a:pt x="39" y="31"/>
                    <a:pt x="37" y="33"/>
                    <a:pt x="36" y="32"/>
                  </a:cubicBezTo>
                  <a:cubicBezTo>
                    <a:pt x="35" y="31"/>
                    <a:pt x="32" y="28"/>
                    <a:pt x="32" y="28"/>
                  </a:cubicBezTo>
                  <a:cubicBezTo>
                    <a:pt x="32" y="28"/>
                    <a:pt x="30" y="25"/>
                    <a:pt x="34" y="25"/>
                  </a:cubicBezTo>
                  <a:cubicBezTo>
                    <a:pt x="37" y="25"/>
                    <a:pt x="42" y="24"/>
                    <a:pt x="43" y="24"/>
                  </a:cubicBezTo>
                  <a:cubicBezTo>
                    <a:pt x="44" y="24"/>
                    <a:pt x="46" y="24"/>
                    <a:pt x="46" y="23"/>
                  </a:cubicBezTo>
                  <a:cubicBezTo>
                    <a:pt x="45" y="21"/>
                    <a:pt x="48" y="22"/>
                    <a:pt x="47" y="20"/>
                  </a:cubicBezTo>
                  <a:cubicBezTo>
                    <a:pt x="46" y="19"/>
                    <a:pt x="45" y="18"/>
                    <a:pt x="47" y="18"/>
                  </a:cubicBezTo>
                  <a:cubicBezTo>
                    <a:pt x="50" y="17"/>
                    <a:pt x="58" y="18"/>
                    <a:pt x="63" y="17"/>
                  </a:cubicBezTo>
                  <a:cubicBezTo>
                    <a:pt x="67" y="16"/>
                    <a:pt x="67" y="14"/>
                    <a:pt x="68" y="13"/>
                  </a:cubicBezTo>
                  <a:cubicBezTo>
                    <a:pt x="68" y="11"/>
                    <a:pt x="65" y="8"/>
                    <a:pt x="63" y="8"/>
                  </a:cubicBezTo>
                  <a:cubicBezTo>
                    <a:pt x="62" y="9"/>
                    <a:pt x="60" y="12"/>
                    <a:pt x="58" y="13"/>
                  </a:cubicBezTo>
                  <a:cubicBezTo>
                    <a:pt x="56" y="13"/>
                    <a:pt x="49" y="15"/>
                    <a:pt x="49" y="16"/>
                  </a:cubicBezTo>
                  <a:cubicBezTo>
                    <a:pt x="48" y="16"/>
                    <a:pt x="43" y="17"/>
                    <a:pt x="42" y="17"/>
                  </a:cubicBezTo>
                  <a:cubicBezTo>
                    <a:pt x="41" y="17"/>
                    <a:pt x="36" y="13"/>
                    <a:pt x="40" y="13"/>
                  </a:cubicBezTo>
                  <a:cubicBezTo>
                    <a:pt x="44" y="12"/>
                    <a:pt x="49" y="11"/>
                    <a:pt x="51" y="10"/>
                  </a:cubicBezTo>
                  <a:cubicBezTo>
                    <a:pt x="53" y="8"/>
                    <a:pt x="55" y="3"/>
                    <a:pt x="54" y="2"/>
                  </a:cubicBezTo>
                  <a:cubicBezTo>
                    <a:pt x="54" y="1"/>
                    <a:pt x="51" y="0"/>
                    <a:pt x="5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îŝḻiḓe">
              <a:extLst>
                <a:ext uri="{FF2B5EF4-FFF2-40B4-BE49-F238E27FC236}">
                  <a16:creationId xmlns="" xmlns:a16="http://schemas.microsoft.com/office/drawing/2014/main" id="{0E09EE39-F874-4F88-A908-819A62986C38}"/>
                </a:ext>
              </a:extLst>
            </p:cNvPr>
            <p:cNvSpPr/>
            <p:nvPr/>
          </p:nvSpPr>
          <p:spPr bwMode="auto">
            <a:xfrm>
              <a:off x="3890963" y="2951163"/>
              <a:ext cx="161925" cy="125413"/>
            </a:xfrm>
            <a:custGeom>
              <a:avLst/>
              <a:gdLst>
                <a:gd name="T0" fmla="*/ 36 w 49"/>
                <a:gd name="T1" fmla="*/ 5 h 38"/>
                <a:gd name="T2" fmla="*/ 33 w 49"/>
                <a:gd name="T3" fmla="*/ 9 h 38"/>
                <a:gd name="T4" fmla="*/ 37 w 49"/>
                <a:gd name="T5" fmla="*/ 14 h 38"/>
                <a:gd name="T6" fmla="*/ 30 w 49"/>
                <a:gd name="T7" fmla="*/ 18 h 38"/>
                <a:gd name="T8" fmla="*/ 22 w 49"/>
                <a:gd name="T9" fmla="*/ 9 h 38"/>
                <a:gd name="T10" fmla="*/ 16 w 49"/>
                <a:gd name="T11" fmla="*/ 2 h 38"/>
                <a:gd name="T12" fmla="*/ 13 w 49"/>
                <a:gd name="T13" fmla="*/ 10 h 38"/>
                <a:gd name="T14" fmla="*/ 20 w 49"/>
                <a:gd name="T15" fmla="*/ 16 h 38"/>
                <a:gd name="T16" fmla="*/ 25 w 49"/>
                <a:gd name="T17" fmla="*/ 22 h 38"/>
                <a:gd name="T18" fmla="*/ 21 w 49"/>
                <a:gd name="T19" fmla="*/ 26 h 38"/>
                <a:gd name="T20" fmla="*/ 10 w 49"/>
                <a:gd name="T21" fmla="*/ 26 h 38"/>
                <a:gd name="T22" fmla="*/ 8 w 49"/>
                <a:gd name="T23" fmla="*/ 19 h 38"/>
                <a:gd name="T24" fmla="*/ 6 w 49"/>
                <a:gd name="T25" fmla="*/ 13 h 38"/>
                <a:gd name="T26" fmla="*/ 3 w 49"/>
                <a:gd name="T27" fmla="*/ 18 h 38"/>
                <a:gd name="T28" fmla="*/ 2 w 49"/>
                <a:gd name="T29" fmla="*/ 26 h 38"/>
                <a:gd name="T30" fmla="*/ 14 w 49"/>
                <a:gd name="T31" fmla="*/ 30 h 38"/>
                <a:gd name="T32" fmla="*/ 23 w 49"/>
                <a:gd name="T33" fmla="*/ 29 h 38"/>
                <a:gd name="T34" fmla="*/ 28 w 49"/>
                <a:gd name="T35" fmla="*/ 29 h 38"/>
                <a:gd name="T36" fmla="*/ 32 w 49"/>
                <a:gd name="T37" fmla="*/ 37 h 38"/>
                <a:gd name="T38" fmla="*/ 38 w 49"/>
                <a:gd name="T39" fmla="*/ 33 h 38"/>
                <a:gd name="T40" fmla="*/ 34 w 49"/>
                <a:gd name="T41" fmla="*/ 24 h 38"/>
                <a:gd name="T42" fmla="*/ 35 w 49"/>
                <a:gd name="T43" fmla="*/ 20 h 38"/>
                <a:gd name="T44" fmla="*/ 42 w 49"/>
                <a:gd name="T45" fmla="*/ 22 h 38"/>
                <a:gd name="T46" fmla="*/ 48 w 49"/>
                <a:gd name="T47" fmla="*/ 18 h 38"/>
                <a:gd name="T48" fmla="*/ 41 w 49"/>
                <a:gd name="T49" fmla="*/ 8 h 38"/>
                <a:gd name="T50" fmla="*/ 36 w 49"/>
                <a:gd name="T51"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38">
                  <a:moveTo>
                    <a:pt x="36" y="5"/>
                  </a:moveTo>
                  <a:cubicBezTo>
                    <a:pt x="34" y="6"/>
                    <a:pt x="32" y="8"/>
                    <a:pt x="33" y="9"/>
                  </a:cubicBezTo>
                  <a:cubicBezTo>
                    <a:pt x="33" y="11"/>
                    <a:pt x="37" y="12"/>
                    <a:pt x="37" y="14"/>
                  </a:cubicBezTo>
                  <a:cubicBezTo>
                    <a:pt x="38" y="17"/>
                    <a:pt x="32" y="18"/>
                    <a:pt x="30" y="18"/>
                  </a:cubicBezTo>
                  <a:cubicBezTo>
                    <a:pt x="30" y="18"/>
                    <a:pt x="23" y="11"/>
                    <a:pt x="22" y="9"/>
                  </a:cubicBezTo>
                  <a:cubicBezTo>
                    <a:pt x="21" y="8"/>
                    <a:pt x="19" y="0"/>
                    <a:pt x="16" y="2"/>
                  </a:cubicBezTo>
                  <a:cubicBezTo>
                    <a:pt x="14" y="3"/>
                    <a:pt x="12" y="7"/>
                    <a:pt x="13" y="10"/>
                  </a:cubicBezTo>
                  <a:cubicBezTo>
                    <a:pt x="15" y="12"/>
                    <a:pt x="17" y="13"/>
                    <a:pt x="20" y="16"/>
                  </a:cubicBezTo>
                  <a:cubicBezTo>
                    <a:pt x="22" y="18"/>
                    <a:pt x="25" y="21"/>
                    <a:pt x="25" y="22"/>
                  </a:cubicBezTo>
                  <a:cubicBezTo>
                    <a:pt x="25" y="23"/>
                    <a:pt x="23" y="25"/>
                    <a:pt x="21" y="26"/>
                  </a:cubicBezTo>
                  <a:cubicBezTo>
                    <a:pt x="18" y="27"/>
                    <a:pt x="11" y="27"/>
                    <a:pt x="10" y="26"/>
                  </a:cubicBezTo>
                  <a:cubicBezTo>
                    <a:pt x="9" y="24"/>
                    <a:pt x="8" y="21"/>
                    <a:pt x="8" y="19"/>
                  </a:cubicBezTo>
                  <a:cubicBezTo>
                    <a:pt x="9" y="16"/>
                    <a:pt x="9" y="11"/>
                    <a:pt x="6" y="13"/>
                  </a:cubicBezTo>
                  <a:cubicBezTo>
                    <a:pt x="4" y="14"/>
                    <a:pt x="5" y="16"/>
                    <a:pt x="3" y="18"/>
                  </a:cubicBezTo>
                  <a:cubicBezTo>
                    <a:pt x="1" y="19"/>
                    <a:pt x="0" y="24"/>
                    <a:pt x="2" y="26"/>
                  </a:cubicBezTo>
                  <a:cubicBezTo>
                    <a:pt x="4" y="28"/>
                    <a:pt x="8" y="30"/>
                    <a:pt x="14" y="30"/>
                  </a:cubicBezTo>
                  <a:cubicBezTo>
                    <a:pt x="19" y="30"/>
                    <a:pt x="22" y="29"/>
                    <a:pt x="23" y="29"/>
                  </a:cubicBezTo>
                  <a:cubicBezTo>
                    <a:pt x="25" y="29"/>
                    <a:pt x="28" y="27"/>
                    <a:pt x="28" y="29"/>
                  </a:cubicBezTo>
                  <a:cubicBezTo>
                    <a:pt x="28" y="30"/>
                    <a:pt x="29" y="38"/>
                    <a:pt x="32" y="37"/>
                  </a:cubicBezTo>
                  <a:cubicBezTo>
                    <a:pt x="35" y="37"/>
                    <a:pt x="39" y="35"/>
                    <a:pt x="38" y="33"/>
                  </a:cubicBezTo>
                  <a:cubicBezTo>
                    <a:pt x="38" y="30"/>
                    <a:pt x="34" y="24"/>
                    <a:pt x="34" y="24"/>
                  </a:cubicBezTo>
                  <a:cubicBezTo>
                    <a:pt x="34" y="24"/>
                    <a:pt x="34" y="20"/>
                    <a:pt x="35" y="20"/>
                  </a:cubicBezTo>
                  <a:cubicBezTo>
                    <a:pt x="37" y="21"/>
                    <a:pt x="40" y="21"/>
                    <a:pt x="42" y="22"/>
                  </a:cubicBezTo>
                  <a:cubicBezTo>
                    <a:pt x="44" y="22"/>
                    <a:pt x="49" y="20"/>
                    <a:pt x="48" y="18"/>
                  </a:cubicBezTo>
                  <a:cubicBezTo>
                    <a:pt x="47" y="15"/>
                    <a:pt x="42" y="10"/>
                    <a:pt x="41" y="8"/>
                  </a:cubicBezTo>
                  <a:cubicBezTo>
                    <a:pt x="40" y="6"/>
                    <a:pt x="38" y="4"/>
                    <a:pt x="3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îślîḓê">
              <a:extLst>
                <a:ext uri="{FF2B5EF4-FFF2-40B4-BE49-F238E27FC236}">
                  <a16:creationId xmlns="" xmlns:a16="http://schemas.microsoft.com/office/drawing/2014/main" id="{77942759-5BF8-4BB6-919C-37AA9E468146}"/>
                </a:ext>
              </a:extLst>
            </p:cNvPr>
            <p:cNvSpPr/>
            <p:nvPr/>
          </p:nvSpPr>
          <p:spPr bwMode="auto">
            <a:xfrm>
              <a:off x="3373438" y="2324100"/>
              <a:ext cx="254000" cy="223838"/>
            </a:xfrm>
            <a:custGeom>
              <a:avLst/>
              <a:gdLst>
                <a:gd name="T0" fmla="*/ 54 w 77"/>
                <a:gd name="T1" fmla="*/ 14 h 68"/>
                <a:gd name="T2" fmla="*/ 47 w 77"/>
                <a:gd name="T3" fmla="*/ 25 h 68"/>
                <a:gd name="T4" fmla="*/ 46 w 77"/>
                <a:gd name="T5" fmla="*/ 25 h 68"/>
                <a:gd name="T6" fmla="*/ 35 w 77"/>
                <a:gd name="T7" fmla="*/ 23 h 68"/>
                <a:gd name="T8" fmla="*/ 27 w 77"/>
                <a:gd name="T9" fmla="*/ 19 h 68"/>
                <a:gd name="T10" fmla="*/ 22 w 77"/>
                <a:gd name="T11" fmla="*/ 22 h 68"/>
                <a:gd name="T12" fmla="*/ 25 w 77"/>
                <a:gd name="T13" fmla="*/ 32 h 68"/>
                <a:gd name="T14" fmla="*/ 34 w 77"/>
                <a:gd name="T15" fmla="*/ 35 h 68"/>
                <a:gd name="T16" fmla="*/ 40 w 77"/>
                <a:gd name="T17" fmla="*/ 34 h 68"/>
                <a:gd name="T18" fmla="*/ 37 w 77"/>
                <a:gd name="T19" fmla="*/ 38 h 68"/>
                <a:gd name="T20" fmla="*/ 25 w 77"/>
                <a:gd name="T21" fmla="*/ 50 h 68"/>
                <a:gd name="T22" fmla="*/ 11 w 77"/>
                <a:gd name="T23" fmla="*/ 57 h 68"/>
                <a:gd name="T24" fmla="*/ 9 w 77"/>
                <a:gd name="T25" fmla="*/ 55 h 68"/>
                <a:gd name="T26" fmla="*/ 3 w 77"/>
                <a:gd name="T27" fmla="*/ 56 h 68"/>
                <a:gd name="T28" fmla="*/ 2 w 77"/>
                <a:gd name="T29" fmla="*/ 64 h 68"/>
                <a:gd name="T30" fmla="*/ 6 w 77"/>
                <a:gd name="T31" fmla="*/ 67 h 68"/>
                <a:gd name="T32" fmla="*/ 19 w 77"/>
                <a:gd name="T33" fmla="*/ 59 h 68"/>
                <a:gd name="T34" fmla="*/ 36 w 77"/>
                <a:gd name="T35" fmla="*/ 49 h 68"/>
                <a:gd name="T36" fmla="*/ 48 w 77"/>
                <a:gd name="T37" fmla="*/ 33 h 68"/>
                <a:gd name="T38" fmla="*/ 63 w 77"/>
                <a:gd name="T39" fmla="*/ 33 h 68"/>
                <a:gd name="T40" fmla="*/ 70 w 77"/>
                <a:gd name="T41" fmla="*/ 34 h 68"/>
                <a:gd name="T42" fmla="*/ 75 w 77"/>
                <a:gd name="T43" fmla="*/ 30 h 68"/>
                <a:gd name="T44" fmla="*/ 68 w 77"/>
                <a:gd name="T45" fmla="*/ 25 h 68"/>
                <a:gd name="T46" fmla="*/ 59 w 77"/>
                <a:gd name="T47" fmla="*/ 26 h 68"/>
                <a:gd name="T48" fmla="*/ 54 w 77"/>
                <a:gd name="T49" fmla="*/ 25 h 68"/>
                <a:gd name="T50" fmla="*/ 57 w 77"/>
                <a:gd name="T51" fmla="*/ 20 h 68"/>
                <a:gd name="T52" fmla="*/ 61 w 77"/>
                <a:gd name="T53" fmla="*/ 16 h 68"/>
                <a:gd name="T54" fmla="*/ 66 w 77"/>
                <a:gd name="T55" fmla="*/ 11 h 68"/>
                <a:gd name="T56" fmla="*/ 65 w 77"/>
                <a:gd name="T57" fmla="*/ 2 h 68"/>
                <a:gd name="T58" fmla="*/ 58 w 77"/>
                <a:gd name="T59" fmla="*/ 4 h 68"/>
                <a:gd name="T60" fmla="*/ 54 w 77"/>
                <a:gd name="T61"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68">
                  <a:moveTo>
                    <a:pt x="54" y="14"/>
                  </a:moveTo>
                  <a:cubicBezTo>
                    <a:pt x="54" y="14"/>
                    <a:pt x="50" y="19"/>
                    <a:pt x="47" y="25"/>
                  </a:cubicBezTo>
                  <a:cubicBezTo>
                    <a:pt x="46" y="25"/>
                    <a:pt x="46" y="25"/>
                    <a:pt x="46" y="25"/>
                  </a:cubicBezTo>
                  <a:cubicBezTo>
                    <a:pt x="44" y="25"/>
                    <a:pt x="37" y="25"/>
                    <a:pt x="35" y="23"/>
                  </a:cubicBezTo>
                  <a:cubicBezTo>
                    <a:pt x="32" y="22"/>
                    <a:pt x="28" y="19"/>
                    <a:pt x="27" y="19"/>
                  </a:cubicBezTo>
                  <a:cubicBezTo>
                    <a:pt x="25" y="18"/>
                    <a:pt x="23" y="19"/>
                    <a:pt x="22" y="22"/>
                  </a:cubicBezTo>
                  <a:cubicBezTo>
                    <a:pt x="21" y="25"/>
                    <a:pt x="21" y="28"/>
                    <a:pt x="25" y="32"/>
                  </a:cubicBezTo>
                  <a:cubicBezTo>
                    <a:pt x="29" y="37"/>
                    <a:pt x="30" y="36"/>
                    <a:pt x="34" y="35"/>
                  </a:cubicBezTo>
                  <a:cubicBezTo>
                    <a:pt x="36" y="35"/>
                    <a:pt x="38" y="34"/>
                    <a:pt x="40" y="34"/>
                  </a:cubicBezTo>
                  <a:cubicBezTo>
                    <a:pt x="38" y="36"/>
                    <a:pt x="37" y="38"/>
                    <a:pt x="37" y="38"/>
                  </a:cubicBezTo>
                  <a:cubicBezTo>
                    <a:pt x="35" y="40"/>
                    <a:pt x="29" y="47"/>
                    <a:pt x="25" y="50"/>
                  </a:cubicBezTo>
                  <a:cubicBezTo>
                    <a:pt x="21" y="52"/>
                    <a:pt x="11" y="57"/>
                    <a:pt x="11" y="57"/>
                  </a:cubicBezTo>
                  <a:cubicBezTo>
                    <a:pt x="12" y="58"/>
                    <a:pt x="9" y="58"/>
                    <a:pt x="9" y="55"/>
                  </a:cubicBezTo>
                  <a:cubicBezTo>
                    <a:pt x="8" y="52"/>
                    <a:pt x="6" y="54"/>
                    <a:pt x="3" y="56"/>
                  </a:cubicBezTo>
                  <a:cubicBezTo>
                    <a:pt x="0" y="58"/>
                    <a:pt x="2" y="62"/>
                    <a:pt x="2" y="64"/>
                  </a:cubicBezTo>
                  <a:cubicBezTo>
                    <a:pt x="1" y="66"/>
                    <a:pt x="1" y="68"/>
                    <a:pt x="6" y="67"/>
                  </a:cubicBezTo>
                  <a:cubicBezTo>
                    <a:pt x="10" y="66"/>
                    <a:pt x="14" y="62"/>
                    <a:pt x="19" y="59"/>
                  </a:cubicBezTo>
                  <a:cubicBezTo>
                    <a:pt x="24" y="57"/>
                    <a:pt x="32" y="53"/>
                    <a:pt x="36" y="49"/>
                  </a:cubicBezTo>
                  <a:cubicBezTo>
                    <a:pt x="39" y="46"/>
                    <a:pt x="45" y="38"/>
                    <a:pt x="48" y="33"/>
                  </a:cubicBezTo>
                  <a:cubicBezTo>
                    <a:pt x="53" y="33"/>
                    <a:pt x="61" y="33"/>
                    <a:pt x="63" y="33"/>
                  </a:cubicBezTo>
                  <a:cubicBezTo>
                    <a:pt x="65" y="33"/>
                    <a:pt x="67" y="35"/>
                    <a:pt x="70" y="34"/>
                  </a:cubicBezTo>
                  <a:cubicBezTo>
                    <a:pt x="73" y="34"/>
                    <a:pt x="77" y="33"/>
                    <a:pt x="75" y="30"/>
                  </a:cubicBezTo>
                  <a:cubicBezTo>
                    <a:pt x="73" y="27"/>
                    <a:pt x="71" y="24"/>
                    <a:pt x="68" y="25"/>
                  </a:cubicBezTo>
                  <a:cubicBezTo>
                    <a:pt x="65" y="26"/>
                    <a:pt x="61" y="26"/>
                    <a:pt x="59" y="26"/>
                  </a:cubicBezTo>
                  <a:cubicBezTo>
                    <a:pt x="59" y="26"/>
                    <a:pt x="56" y="26"/>
                    <a:pt x="54" y="25"/>
                  </a:cubicBezTo>
                  <a:cubicBezTo>
                    <a:pt x="55" y="23"/>
                    <a:pt x="57" y="21"/>
                    <a:pt x="57" y="20"/>
                  </a:cubicBezTo>
                  <a:cubicBezTo>
                    <a:pt x="59" y="18"/>
                    <a:pt x="60" y="17"/>
                    <a:pt x="61" y="16"/>
                  </a:cubicBezTo>
                  <a:cubicBezTo>
                    <a:pt x="62" y="16"/>
                    <a:pt x="65" y="14"/>
                    <a:pt x="66" y="11"/>
                  </a:cubicBezTo>
                  <a:cubicBezTo>
                    <a:pt x="67" y="9"/>
                    <a:pt x="66" y="3"/>
                    <a:pt x="65" y="2"/>
                  </a:cubicBezTo>
                  <a:cubicBezTo>
                    <a:pt x="63" y="0"/>
                    <a:pt x="59" y="1"/>
                    <a:pt x="58" y="4"/>
                  </a:cubicBezTo>
                  <a:cubicBezTo>
                    <a:pt x="56" y="7"/>
                    <a:pt x="55" y="14"/>
                    <a:pt x="5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sḻiḓè">
              <a:extLst>
                <a:ext uri="{FF2B5EF4-FFF2-40B4-BE49-F238E27FC236}">
                  <a16:creationId xmlns="" xmlns:a16="http://schemas.microsoft.com/office/drawing/2014/main" id="{C113EE27-32C7-48BD-A210-B8054E2F60A6}"/>
                </a:ext>
              </a:extLst>
            </p:cNvPr>
            <p:cNvSpPr/>
            <p:nvPr/>
          </p:nvSpPr>
          <p:spPr bwMode="auto">
            <a:xfrm>
              <a:off x="2625726" y="2725738"/>
              <a:ext cx="890588" cy="1277938"/>
            </a:xfrm>
            <a:custGeom>
              <a:avLst/>
              <a:gdLst>
                <a:gd name="T0" fmla="*/ 135 w 270"/>
                <a:gd name="T1" fmla="*/ 22 h 387"/>
                <a:gd name="T2" fmla="*/ 131 w 270"/>
                <a:gd name="T3" fmla="*/ 22 h 387"/>
                <a:gd name="T4" fmla="*/ 117 w 270"/>
                <a:gd name="T5" fmla="*/ 6 h 387"/>
                <a:gd name="T6" fmla="*/ 99 w 270"/>
                <a:gd name="T7" fmla="*/ 6 h 387"/>
                <a:gd name="T8" fmla="*/ 85 w 270"/>
                <a:gd name="T9" fmla="*/ 0 h 387"/>
                <a:gd name="T10" fmla="*/ 100 w 270"/>
                <a:gd name="T11" fmla="*/ 20 h 387"/>
                <a:gd name="T12" fmla="*/ 113 w 270"/>
                <a:gd name="T13" fmla="*/ 20 h 387"/>
                <a:gd name="T14" fmla="*/ 126 w 270"/>
                <a:gd name="T15" fmla="*/ 23 h 387"/>
                <a:gd name="T16" fmla="*/ 88 w 270"/>
                <a:gd name="T17" fmla="*/ 45 h 387"/>
                <a:gd name="T18" fmla="*/ 82 w 270"/>
                <a:gd name="T19" fmla="*/ 108 h 387"/>
                <a:gd name="T20" fmla="*/ 60 w 270"/>
                <a:gd name="T21" fmla="*/ 108 h 387"/>
                <a:gd name="T22" fmla="*/ 35 w 270"/>
                <a:gd name="T23" fmla="*/ 142 h 387"/>
                <a:gd name="T24" fmla="*/ 25 w 270"/>
                <a:gd name="T25" fmla="*/ 309 h 387"/>
                <a:gd name="T26" fmla="*/ 0 w 270"/>
                <a:gd name="T27" fmla="*/ 387 h 387"/>
                <a:gd name="T28" fmla="*/ 30 w 270"/>
                <a:gd name="T29" fmla="*/ 387 h 387"/>
                <a:gd name="T30" fmla="*/ 45 w 270"/>
                <a:gd name="T31" fmla="*/ 367 h 387"/>
                <a:gd name="T32" fmla="*/ 37 w 270"/>
                <a:gd name="T33" fmla="*/ 387 h 387"/>
                <a:gd name="T34" fmla="*/ 63 w 270"/>
                <a:gd name="T35" fmla="*/ 387 h 387"/>
                <a:gd name="T36" fmla="*/ 70 w 270"/>
                <a:gd name="T37" fmla="*/ 353 h 387"/>
                <a:gd name="T38" fmla="*/ 78 w 270"/>
                <a:gd name="T39" fmla="*/ 167 h 387"/>
                <a:gd name="T40" fmla="*/ 90 w 270"/>
                <a:gd name="T41" fmla="*/ 151 h 387"/>
                <a:gd name="T42" fmla="*/ 130 w 270"/>
                <a:gd name="T43" fmla="*/ 151 h 387"/>
                <a:gd name="T44" fmla="*/ 130 w 270"/>
                <a:gd name="T45" fmla="*/ 69 h 387"/>
                <a:gd name="T46" fmla="*/ 113 w 270"/>
                <a:gd name="T47" fmla="*/ 48 h 387"/>
                <a:gd name="T48" fmla="*/ 135 w 270"/>
                <a:gd name="T49" fmla="*/ 27 h 387"/>
                <a:gd name="T50" fmla="*/ 156 w 270"/>
                <a:gd name="T51" fmla="*/ 48 h 387"/>
                <a:gd name="T52" fmla="*/ 139 w 270"/>
                <a:gd name="T53" fmla="*/ 69 h 387"/>
                <a:gd name="T54" fmla="*/ 139 w 270"/>
                <a:gd name="T55" fmla="*/ 151 h 387"/>
                <a:gd name="T56" fmla="*/ 180 w 270"/>
                <a:gd name="T57" fmla="*/ 151 h 387"/>
                <a:gd name="T58" fmla="*/ 191 w 270"/>
                <a:gd name="T59" fmla="*/ 167 h 387"/>
                <a:gd name="T60" fmla="*/ 200 w 270"/>
                <a:gd name="T61" fmla="*/ 353 h 387"/>
                <a:gd name="T62" fmla="*/ 207 w 270"/>
                <a:gd name="T63" fmla="*/ 387 h 387"/>
                <a:gd name="T64" fmla="*/ 233 w 270"/>
                <a:gd name="T65" fmla="*/ 387 h 387"/>
                <a:gd name="T66" fmla="*/ 224 w 270"/>
                <a:gd name="T67" fmla="*/ 367 h 387"/>
                <a:gd name="T68" fmla="*/ 239 w 270"/>
                <a:gd name="T69" fmla="*/ 387 h 387"/>
                <a:gd name="T70" fmla="*/ 270 w 270"/>
                <a:gd name="T71" fmla="*/ 387 h 387"/>
                <a:gd name="T72" fmla="*/ 244 w 270"/>
                <a:gd name="T73" fmla="*/ 309 h 387"/>
                <a:gd name="T74" fmla="*/ 235 w 270"/>
                <a:gd name="T75" fmla="*/ 142 h 387"/>
                <a:gd name="T76" fmla="*/ 209 w 270"/>
                <a:gd name="T77" fmla="*/ 108 h 387"/>
                <a:gd name="T78" fmla="*/ 188 w 270"/>
                <a:gd name="T79" fmla="*/ 108 h 387"/>
                <a:gd name="T80" fmla="*/ 182 w 270"/>
                <a:gd name="T81" fmla="*/ 45 h 387"/>
                <a:gd name="T82" fmla="*/ 144 w 270"/>
                <a:gd name="T83" fmla="*/ 23 h 387"/>
                <a:gd name="T84" fmla="*/ 157 w 270"/>
                <a:gd name="T85" fmla="*/ 20 h 387"/>
                <a:gd name="T86" fmla="*/ 170 w 270"/>
                <a:gd name="T87" fmla="*/ 20 h 387"/>
                <a:gd name="T88" fmla="*/ 184 w 270"/>
                <a:gd name="T89" fmla="*/ 0 h 387"/>
                <a:gd name="T90" fmla="*/ 170 w 270"/>
                <a:gd name="T91" fmla="*/ 6 h 387"/>
                <a:gd name="T92" fmla="*/ 153 w 270"/>
                <a:gd name="T93" fmla="*/ 6 h 387"/>
                <a:gd name="T94" fmla="*/ 139 w 270"/>
                <a:gd name="T95" fmla="*/ 22 h 387"/>
                <a:gd name="T96" fmla="*/ 135 w 270"/>
                <a:gd name="T97" fmla="*/ 2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 h="387">
                  <a:moveTo>
                    <a:pt x="135" y="22"/>
                  </a:moveTo>
                  <a:cubicBezTo>
                    <a:pt x="133" y="22"/>
                    <a:pt x="132" y="22"/>
                    <a:pt x="131" y="22"/>
                  </a:cubicBezTo>
                  <a:cubicBezTo>
                    <a:pt x="130" y="15"/>
                    <a:pt x="126" y="6"/>
                    <a:pt x="117" y="6"/>
                  </a:cubicBezTo>
                  <a:cubicBezTo>
                    <a:pt x="110" y="6"/>
                    <a:pt x="106" y="6"/>
                    <a:pt x="99" y="6"/>
                  </a:cubicBezTo>
                  <a:cubicBezTo>
                    <a:pt x="93" y="6"/>
                    <a:pt x="88" y="4"/>
                    <a:pt x="85" y="0"/>
                  </a:cubicBezTo>
                  <a:cubicBezTo>
                    <a:pt x="87" y="9"/>
                    <a:pt x="90" y="18"/>
                    <a:pt x="100" y="20"/>
                  </a:cubicBezTo>
                  <a:cubicBezTo>
                    <a:pt x="104" y="20"/>
                    <a:pt x="109" y="20"/>
                    <a:pt x="113" y="20"/>
                  </a:cubicBezTo>
                  <a:cubicBezTo>
                    <a:pt x="120" y="20"/>
                    <a:pt x="123" y="21"/>
                    <a:pt x="126" y="23"/>
                  </a:cubicBezTo>
                  <a:cubicBezTo>
                    <a:pt x="109" y="24"/>
                    <a:pt x="93" y="30"/>
                    <a:pt x="88" y="45"/>
                  </a:cubicBezTo>
                  <a:cubicBezTo>
                    <a:pt x="83" y="59"/>
                    <a:pt x="85" y="92"/>
                    <a:pt x="82" y="108"/>
                  </a:cubicBezTo>
                  <a:cubicBezTo>
                    <a:pt x="75" y="108"/>
                    <a:pt x="67" y="108"/>
                    <a:pt x="60" y="108"/>
                  </a:cubicBezTo>
                  <a:cubicBezTo>
                    <a:pt x="42" y="107"/>
                    <a:pt x="36" y="123"/>
                    <a:pt x="35" y="142"/>
                  </a:cubicBezTo>
                  <a:cubicBezTo>
                    <a:pt x="32" y="198"/>
                    <a:pt x="28" y="253"/>
                    <a:pt x="25" y="309"/>
                  </a:cubicBezTo>
                  <a:cubicBezTo>
                    <a:pt x="23" y="352"/>
                    <a:pt x="14" y="372"/>
                    <a:pt x="0" y="387"/>
                  </a:cubicBezTo>
                  <a:cubicBezTo>
                    <a:pt x="10" y="387"/>
                    <a:pt x="20" y="387"/>
                    <a:pt x="30" y="387"/>
                  </a:cubicBezTo>
                  <a:cubicBezTo>
                    <a:pt x="35" y="383"/>
                    <a:pt x="38" y="378"/>
                    <a:pt x="45" y="367"/>
                  </a:cubicBezTo>
                  <a:cubicBezTo>
                    <a:pt x="42" y="377"/>
                    <a:pt x="40" y="382"/>
                    <a:pt x="37" y="387"/>
                  </a:cubicBezTo>
                  <a:cubicBezTo>
                    <a:pt x="46" y="387"/>
                    <a:pt x="54" y="387"/>
                    <a:pt x="63" y="387"/>
                  </a:cubicBezTo>
                  <a:cubicBezTo>
                    <a:pt x="68" y="377"/>
                    <a:pt x="70" y="365"/>
                    <a:pt x="70" y="353"/>
                  </a:cubicBezTo>
                  <a:cubicBezTo>
                    <a:pt x="73" y="291"/>
                    <a:pt x="76" y="229"/>
                    <a:pt x="78" y="167"/>
                  </a:cubicBezTo>
                  <a:cubicBezTo>
                    <a:pt x="79" y="157"/>
                    <a:pt x="82" y="151"/>
                    <a:pt x="90" y="151"/>
                  </a:cubicBezTo>
                  <a:cubicBezTo>
                    <a:pt x="103" y="151"/>
                    <a:pt x="117" y="151"/>
                    <a:pt x="130" y="151"/>
                  </a:cubicBezTo>
                  <a:cubicBezTo>
                    <a:pt x="130" y="124"/>
                    <a:pt x="130" y="96"/>
                    <a:pt x="130" y="69"/>
                  </a:cubicBezTo>
                  <a:cubicBezTo>
                    <a:pt x="121" y="67"/>
                    <a:pt x="113" y="58"/>
                    <a:pt x="113" y="48"/>
                  </a:cubicBezTo>
                  <a:cubicBezTo>
                    <a:pt x="113" y="36"/>
                    <a:pt x="123" y="27"/>
                    <a:pt x="135" y="27"/>
                  </a:cubicBezTo>
                  <a:cubicBezTo>
                    <a:pt x="147" y="27"/>
                    <a:pt x="156" y="36"/>
                    <a:pt x="156" y="48"/>
                  </a:cubicBezTo>
                  <a:cubicBezTo>
                    <a:pt x="156" y="58"/>
                    <a:pt x="149" y="67"/>
                    <a:pt x="139" y="69"/>
                  </a:cubicBezTo>
                  <a:cubicBezTo>
                    <a:pt x="139" y="96"/>
                    <a:pt x="139" y="124"/>
                    <a:pt x="139" y="151"/>
                  </a:cubicBezTo>
                  <a:cubicBezTo>
                    <a:pt x="153" y="151"/>
                    <a:pt x="166" y="151"/>
                    <a:pt x="180" y="151"/>
                  </a:cubicBezTo>
                  <a:cubicBezTo>
                    <a:pt x="188" y="151"/>
                    <a:pt x="191" y="157"/>
                    <a:pt x="191" y="167"/>
                  </a:cubicBezTo>
                  <a:cubicBezTo>
                    <a:pt x="194" y="229"/>
                    <a:pt x="197" y="291"/>
                    <a:pt x="200" y="353"/>
                  </a:cubicBezTo>
                  <a:cubicBezTo>
                    <a:pt x="200" y="365"/>
                    <a:pt x="202" y="377"/>
                    <a:pt x="207" y="387"/>
                  </a:cubicBezTo>
                  <a:cubicBezTo>
                    <a:pt x="215" y="387"/>
                    <a:pt x="224" y="387"/>
                    <a:pt x="233" y="387"/>
                  </a:cubicBezTo>
                  <a:cubicBezTo>
                    <a:pt x="230" y="382"/>
                    <a:pt x="227" y="377"/>
                    <a:pt x="224" y="367"/>
                  </a:cubicBezTo>
                  <a:cubicBezTo>
                    <a:pt x="232" y="378"/>
                    <a:pt x="235" y="383"/>
                    <a:pt x="239" y="387"/>
                  </a:cubicBezTo>
                  <a:cubicBezTo>
                    <a:pt x="249" y="387"/>
                    <a:pt x="260" y="387"/>
                    <a:pt x="270" y="387"/>
                  </a:cubicBezTo>
                  <a:cubicBezTo>
                    <a:pt x="256" y="372"/>
                    <a:pt x="247" y="352"/>
                    <a:pt x="244" y="309"/>
                  </a:cubicBezTo>
                  <a:cubicBezTo>
                    <a:pt x="242" y="253"/>
                    <a:pt x="238" y="198"/>
                    <a:pt x="235" y="142"/>
                  </a:cubicBezTo>
                  <a:cubicBezTo>
                    <a:pt x="234" y="123"/>
                    <a:pt x="228" y="107"/>
                    <a:pt x="209" y="108"/>
                  </a:cubicBezTo>
                  <a:cubicBezTo>
                    <a:pt x="202" y="108"/>
                    <a:pt x="195" y="108"/>
                    <a:pt x="188" y="108"/>
                  </a:cubicBezTo>
                  <a:cubicBezTo>
                    <a:pt x="185" y="92"/>
                    <a:pt x="186" y="59"/>
                    <a:pt x="182" y="45"/>
                  </a:cubicBezTo>
                  <a:cubicBezTo>
                    <a:pt x="176" y="30"/>
                    <a:pt x="161" y="24"/>
                    <a:pt x="144" y="23"/>
                  </a:cubicBezTo>
                  <a:cubicBezTo>
                    <a:pt x="146" y="21"/>
                    <a:pt x="150" y="20"/>
                    <a:pt x="157" y="20"/>
                  </a:cubicBezTo>
                  <a:cubicBezTo>
                    <a:pt x="161" y="20"/>
                    <a:pt x="166" y="20"/>
                    <a:pt x="170" y="20"/>
                  </a:cubicBezTo>
                  <a:cubicBezTo>
                    <a:pt x="180" y="18"/>
                    <a:pt x="183" y="9"/>
                    <a:pt x="184" y="0"/>
                  </a:cubicBezTo>
                  <a:cubicBezTo>
                    <a:pt x="181" y="4"/>
                    <a:pt x="177" y="6"/>
                    <a:pt x="170" y="6"/>
                  </a:cubicBezTo>
                  <a:cubicBezTo>
                    <a:pt x="164" y="6"/>
                    <a:pt x="159" y="6"/>
                    <a:pt x="153" y="6"/>
                  </a:cubicBezTo>
                  <a:cubicBezTo>
                    <a:pt x="144" y="6"/>
                    <a:pt x="140" y="15"/>
                    <a:pt x="139" y="22"/>
                  </a:cubicBezTo>
                  <a:cubicBezTo>
                    <a:pt x="138" y="22"/>
                    <a:pt x="136" y="22"/>
                    <a:pt x="13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íṣľíḍè">
              <a:extLst>
                <a:ext uri="{FF2B5EF4-FFF2-40B4-BE49-F238E27FC236}">
                  <a16:creationId xmlns="" xmlns:a16="http://schemas.microsoft.com/office/drawing/2014/main" id="{0431830E-787C-46FC-A9C9-53D957DA4450}"/>
                </a:ext>
              </a:extLst>
            </p:cNvPr>
            <p:cNvSpPr/>
            <p:nvPr/>
          </p:nvSpPr>
          <p:spPr bwMode="auto">
            <a:xfrm>
              <a:off x="1735138" y="2095500"/>
              <a:ext cx="2667000" cy="2670175"/>
            </a:xfrm>
            <a:custGeom>
              <a:avLst/>
              <a:gdLst>
                <a:gd name="T0" fmla="*/ 404 w 809"/>
                <a:gd name="T1" fmla="*/ 0 h 809"/>
                <a:gd name="T2" fmla="*/ 809 w 809"/>
                <a:gd name="T3" fmla="*/ 404 h 809"/>
                <a:gd name="T4" fmla="*/ 404 w 809"/>
                <a:gd name="T5" fmla="*/ 809 h 809"/>
                <a:gd name="T6" fmla="*/ 0 w 809"/>
                <a:gd name="T7" fmla="*/ 404 h 809"/>
                <a:gd name="T8" fmla="*/ 404 w 809"/>
                <a:gd name="T9" fmla="*/ 0 h 809"/>
                <a:gd name="T10" fmla="*/ 404 w 809"/>
                <a:gd name="T11" fmla="*/ 0 h 809"/>
                <a:gd name="T12" fmla="*/ 404 w 809"/>
                <a:gd name="T13" fmla="*/ 14 h 809"/>
                <a:gd name="T14" fmla="*/ 14 w 809"/>
                <a:gd name="T15" fmla="*/ 404 h 809"/>
                <a:gd name="T16" fmla="*/ 404 w 809"/>
                <a:gd name="T17" fmla="*/ 795 h 809"/>
                <a:gd name="T18" fmla="*/ 795 w 809"/>
                <a:gd name="T19" fmla="*/ 404 h 809"/>
                <a:gd name="T20" fmla="*/ 404 w 809"/>
                <a:gd name="T21" fmla="*/ 14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809">
                  <a:moveTo>
                    <a:pt x="404" y="0"/>
                  </a:moveTo>
                  <a:cubicBezTo>
                    <a:pt x="627" y="0"/>
                    <a:pt x="809" y="182"/>
                    <a:pt x="809" y="404"/>
                  </a:cubicBezTo>
                  <a:cubicBezTo>
                    <a:pt x="809" y="627"/>
                    <a:pt x="627" y="809"/>
                    <a:pt x="404" y="809"/>
                  </a:cubicBezTo>
                  <a:cubicBezTo>
                    <a:pt x="181" y="809"/>
                    <a:pt x="0" y="627"/>
                    <a:pt x="0" y="404"/>
                  </a:cubicBezTo>
                  <a:cubicBezTo>
                    <a:pt x="0" y="182"/>
                    <a:pt x="181" y="0"/>
                    <a:pt x="404" y="0"/>
                  </a:cubicBezTo>
                  <a:cubicBezTo>
                    <a:pt x="404" y="0"/>
                    <a:pt x="404" y="0"/>
                    <a:pt x="404" y="0"/>
                  </a:cubicBezTo>
                  <a:close/>
                  <a:moveTo>
                    <a:pt x="404" y="14"/>
                  </a:moveTo>
                  <a:cubicBezTo>
                    <a:pt x="189" y="14"/>
                    <a:pt x="14" y="189"/>
                    <a:pt x="14" y="404"/>
                  </a:cubicBezTo>
                  <a:cubicBezTo>
                    <a:pt x="14" y="619"/>
                    <a:pt x="189" y="795"/>
                    <a:pt x="404" y="795"/>
                  </a:cubicBezTo>
                  <a:cubicBezTo>
                    <a:pt x="619" y="795"/>
                    <a:pt x="795" y="619"/>
                    <a:pt x="795" y="404"/>
                  </a:cubicBezTo>
                  <a:cubicBezTo>
                    <a:pt x="795" y="189"/>
                    <a:pt x="619" y="14"/>
                    <a:pt x="40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íṡ1idé">
              <a:extLst>
                <a:ext uri="{FF2B5EF4-FFF2-40B4-BE49-F238E27FC236}">
                  <a16:creationId xmlns="" xmlns:a16="http://schemas.microsoft.com/office/drawing/2014/main" id="{D652C1C7-F3DB-429E-A76A-495D380C1859}"/>
                </a:ext>
              </a:extLst>
            </p:cNvPr>
            <p:cNvSpPr/>
            <p:nvPr/>
          </p:nvSpPr>
          <p:spPr bwMode="auto">
            <a:xfrm>
              <a:off x="1897063" y="3373438"/>
              <a:ext cx="2333625" cy="1227138"/>
            </a:xfrm>
            <a:custGeom>
              <a:avLst/>
              <a:gdLst>
                <a:gd name="T0" fmla="*/ 21 w 708"/>
                <a:gd name="T1" fmla="*/ 23 h 372"/>
                <a:gd name="T2" fmla="*/ 53 w 708"/>
                <a:gd name="T3" fmla="*/ 35 h 372"/>
                <a:gd name="T4" fmla="*/ 51 w 708"/>
                <a:gd name="T5" fmla="*/ 26 h 372"/>
                <a:gd name="T6" fmla="*/ 18 w 708"/>
                <a:gd name="T7" fmla="*/ 47 h 372"/>
                <a:gd name="T8" fmla="*/ 18 w 708"/>
                <a:gd name="T9" fmla="*/ 88 h 372"/>
                <a:gd name="T10" fmla="*/ 48 w 708"/>
                <a:gd name="T11" fmla="*/ 67 h 372"/>
                <a:gd name="T12" fmla="*/ 18 w 708"/>
                <a:gd name="T13" fmla="*/ 88 h 372"/>
                <a:gd name="T14" fmla="*/ 62 w 708"/>
                <a:gd name="T15" fmla="*/ 109 h 372"/>
                <a:gd name="T16" fmla="*/ 64 w 708"/>
                <a:gd name="T17" fmla="*/ 147 h 372"/>
                <a:gd name="T18" fmla="*/ 42 w 708"/>
                <a:gd name="T19" fmla="*/ 155 h 372"/>
                <a:gd name="T20" fmla="*/ 57 w 708"/>
                <a:gd name="T21" fmla="*/ 206 h 372"/>
                <a:gd name="T22" fmla="*/ 116 w 708"/>
                <a:gd name="T23" fmla="*/ 203 h 372"/>
                <a:gd name="T24" fmla="*/ 93 w 708"/>
                <a:gd name="T25" fmla="*/ 174 h 372"/>
                <a:gd name="T26" fmla="*/ 46 w 708"/>
                <a:gd name="T27" fmla="*/ 181 h 372"/>
                <a:gd name="T28" fmla="*/ 129 w 708"/>
                <a:gd name="T29" fmla="*/ 265 h 372"/>
                <a:gd name="T30" fmla="*/ 149 w 708"/>
                <a:gd name="T31" fmla="*/ 251 h 372"/>
                <a:gd name="T32" fmla="*/ 121 w 708"/>
                <a:gd name="T33" fmla="*/ 221 h 372"/>
                <a:gd name="T34" fmla="*/ 111 w 708"/>
                <a:gd name="T35" fmla="*/ 252 h 372"/>
                <a:gd name="T36" fmla="*/ 164 w 708"/>
                <a:gd name="T37" fmla="*/ 295 h 372"/>
                <a:gd name="T38" fmla="*/ 175 w 708"/>
                <a:gd name="T39" fmla="*/ 321 h 372"/>
                <a:gd name="T40" fmla="*/ 132 w 708"/>
                <a:gd name="T41" fmla="*/ 292 h 372"/>
                <a:gd name="T42" fmla="*/ 146 w 708"/>
                <a:gd name="T43" fmla="*/ 291 h 372"/>
                <a:gd name="T44" fmla="*/ 211 w 708"/>
                <a:gd name="T45" fmla="*/ 283 h 372"/>
                <a:gd name="T46" fmla="*/ 260 w 708"/>
                <a:gd name="T47" fmla="*/ 308 h 372"/>
                <a:gd name="T48" fmla="*/ 205 w 708"/>
                <a:gd name="T49" fmla="*/ 335 h 372"/>
                <a:gd name="T50" fmla="*/ 342 w 708"/>
                <a:gd name="T51" fmla="*/ 329 h 372"/>
                <a:gd name="T52" fmla="*/ 344 w 708"/>
                <a:gd name="T53" fmla="*/ 352 h 372"/>
                <a:gd name="T54" fmla="*/ 303 w 708"/>
                <a:gd name="T55" fmla="*/ 320 h 372"/>
                <a:gd name="T56" fmla="*/ 320 w 708"/>
                <a:gd name="T57" fmla="*/ 364 h 372"/>
                <a:gd name="T58" fmla="*/ 360 w 708"/>
                <a:gd name="T59" fmla="*/ 321 h 372"/>
                <a:gd name="T60" fmla="*/ 416 w 708"/>
                <a:gd name="T61" fmla="*/ 315 h 372"/>
                <a:gd name="T62" fmla="*/ 384 w 708"/>
                <a:gd name="T63" fmla="*/ 368 h 372"/>
                <a:gd name="T64" fmla="*/ 464 w 708"/>
                <a:gd name="T65" fmla="*/ 350 h 372"/>
                <a:gd name="T66" fmla="*/ 433 w 708"/>
                <a:gd name="T67" fmla="*/ 313 h 372"/>
                <a:gd name="T68" fmla="*/ 508 w 708"/>
                <a:gd name="T69" fmla="*/ 337 h 372"/>
                <a:gd name="T70" fmla="*/ 500 w 708"/>
                <a:gd name="T71" fmla="*/ 285 h 372"/>
                <a:gd name="T72" fmla="*/ 483 w 708"/>
                <a:gd name="T73" fmla="*/ 294 h 372"/>
                <a:gd name="T74" fmla="*/ 508 w 708"/>
                <a:gd name="T75" fmla="*/ 337 h 372"/>
                <a:gd name="T76" fmla="*/ 515 w 708"/>
                <a:gd name="T77" fmla="*/ 276 h 372"/>
                <a:gd name="T78" fmla="*/ 548 w 708"/>
                <a:gd name="T79" fmla="*/ 279 h 372"/>
                <a:gd name="T80" fmla="*/ 550 w 708"/>
                <a:gd name="T81" fmla="*/ 283 h 372"/>
                <a:gd name="T82" fmla="*/ 547 w 708"/>
                <a:gd name="T83" fmla="*/ 316 h 372"/>
                <a:gd name="T84" fmla="*/ 609 w 708"/>
                <a:gd name="T85" fmla="*/ 250 h 372"/>
                <a:gd name="T86" fmla="*/ 608 w 708"/>
                <a:gd name="T87" fmla="*/ 227 h 372"/>
                <a:gd name="T88" fmla="*/ 573 w 708"/>
                <a:gd name="T89" fmla="*/ 241 h 372"/>
                <a:gd name="T90" fmla="*/ 609 w 708"/>
                <a:gd name="T91" fmla="*/ 250 h 372"/>
                <a:gd name="T92" fmla="*/ 656 w 708"/>
                <a:gd name="T93" fmla="*/ 184 h 372"/>
                <a:gd name="T94" fmla="*/ 613 w 708"/>
                <a:gd name="T95" fmla="*/ 172 h 372"/>
                <a:gd name="T96" fmla="*/ 625 w 708"/>
                <a:gd name="T97" fmla="*/ 165 h 372"/>
                <a:gd name="T98" fmla="*/ 650 w 708"/>
                <a:gd name="T99" fmla="*/ 169 h 372"/>
                <a:gd name="T100" fmla="*/ 651 w 708"/>
                <a:gd name="T101" fmla="*/ 215 h 372"/>
                <a:gd name="T102" fmla="*/ 635 w 708"/>
                <a:gd name="T103" fmla="*/ 139 h 372"/>
                <a:gd name="T104" fmla="*/ 683 w 708"/>
                <a:gd name="T105" fmla="*/ 137 h 372"/>
                <a:gd name="T106" fmla="*/ 655 w 708"/>
                <a:gd name="T107" fmla="*/ 73 h 372"/>
                <a:gd name="T108" fmla="*/ 690 w 708"/>
                <a:gd name="T109" fmla="*/ 98 h 372"/>
                <a:gd name="T110" fmla="*/ 684 w 708"/>
                <a:gd name="T111" fmla="*/ 17 h 372"/>
                <a:gd name="T112" fmla="*/ 698 w 708"/>
                <a:gd name="T113" fmla="*/ 34 h 372"/>
                <a:gd name="T114" fmla="*/ 659 w 708"/>
                <a:gd name="T115" fmla="*/ 29 h 372"/>
                <a:gd name="T116" fmla="*/ 659 w 708"/>
                <a:gd name="T117" fmla="*/ 11 h 372"/>
                <a:gd name="T118" fmla="*/ 663 w 708"/>
                <a:gd name="T119" fmla="*/ 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8" h="372">
                  <a:moveTo>
                    <a:pt x="0" y="6"/>
                  </a:moveTo>
                  <a:cubicBezTo>
                    <a:pt x="19" y="6"/>
                    <a:pt x="19" y="6"/>
                    <a:pt x="19" y="6"/>
                  </a:cubicBezTo>
                  <a:cubicBezTo>
                    <a:pt x="19" y="8"/>
                    <a:pt x="19" y="8"/>
                    <a:pt x="19" y="8"/>
                  </a:cubicBezTo>
                  <a:cubicBezTo>
                    <a:pt x="15" y="9"/>
                    <a:pt x="11" y="11"/>
                    <a:pt x="8" y="14"/>
                  </a:cubicBezTo>
                  <a:cubicBezTo>
                    <a:pt x="5" y="18"/>
                    <a:pt x="4" y="22"/>
                    <a:pt x="4" y="26"/>
                  </a:cubicBezTo>
                  <a:cubicBezTo>
                    <a:pt x="4" y="29"/>
                    <a:pt x="5" y="32"/>
                    <a:pt x="6" y="33"/>
                  </a:cubicBezTo>
                  <a:cubicBezTo>
                    <a:pt x="7" y="35"/>
                    <a:pt x="9" y="36"/>
                    <a:pt x="11" y="36"/>
                  </a:cubicBezTo>
                  <a:cubicBezTo>
                    <a:pt x="14" y="36"/>
                    <a:pt x="18" y="32"/>
                    <a:pt x="21" y="23"/>
                  </a:cubicBezTo>
                  <a:cubicBezTo>
                    <a:pt x="21" y="23"/>
                    <a:pt x="21" y="23"/>
                    <a:pt x="21" y="23"/>
                  </a:cubicBezTo>
                  <a:cubicBezTo>
                    <a:pt x="22" y="22"/>
                    <a:pt x="22" y="22"/>
                    <a:pt x="22" y="21"/>
                  </a:cubicBezTo>
                  <a:cubicBezTo>
                    <a:pt x="25" y="15"/>
                    <a:pt x="27" y="11"/>
                    <a:pt x="30" y="9"/>
                  </a:cubicBezTo>
                  <a:cubicBezTo>
                    <a:pt x="31" y="8"/>
                    <a:pt x="32" y="7"/>
                    <a:pt x="34" y="7"/>
                  </a:cubicBezTo>
                  <a:cubicBezTo>
                    <a:pt x="35" y="6"/>
                    <a:pt x="36" y="6"/>
                    <a:pt x="38" y="6"/>
                  </a:cubicBezTo>
                  <a:cubicBezTo>
                    <a:pt x="43" y="6"/>
                    <a:pt x="47" y="8"/>
                    <a:pt x="50" y="11"/>
                  </a:cubicBezTo>
                  <a:cubicBezTo>
                    <a:pt x="53" y="15"/>
                    <a:pt x="55" y="19"/>
                    <a:pt x="55" y="25"/>
                  </a:cubicBezTo>
                  <a:cubicBezTo>
                    <a:pt x="55" y="28"/>
                    <a:pt x="54" y="31"/>
                    <a:pt x="53" y="35"/>
                  </a:cubicBezTo>
                  <a:cubicBezTo>
                    <a:pt x="52" y="38"/>
                    <a:pt x="51" y="40"/>
                    <a:pt x="51" y="40"/>
                  </a:cubicBezTo>
                  <a:cubicBezTo>
                    <a:pt x="51" y="41"/>
                    <a:pt x="52" y="41"/>
                    <a:pt x="52" y="42"/>
                  </a:cubicBezTo>
                  <a:cubicBezTo>
                    <a:pt x="53" y="42"/>
                    <a:pt x="53" y="42"/>
                    <a:pt x="55" y="42"/>
                  </a:cubicBezTo>
                  <a:cubicBezTo>
                    <a:pt x="55" y="44"/>
                    <a:pt x="55" y="44"/>
                    <a:pt x="55" y="44"/>
                  </a:cubicBezTo>
                  <a:cubicBezTo>
                    <a:pt x="38" y="45"/>
                    <a:pt x="38" y="45"/>
                    <a:pt x="38" y="45"/>
                  </a:cubicBezTo>
                  <a:cubicBezTo>
                    <a:pt x="38" y="43"/>
                    <a:pt x="38" y="43"/>
                    <a:pt x="38" y="43"/>
                  </a:cubicBezTo>
                  <a:cubicBezTo>
                    <a:pt x="42" y="42"/>
                    <a:pt x="45" y="40"/>
                    <a:pt x="48" y="37"/>
                  </a:cubicBezTo>
                  <a:cubicBezTo>
                    <a:pt x="50" y="34"/>
                    <a:pt x="51" y="30"/>
                    <a:pt x="51" y="26"/>
                  </a:cubicBezTo>
                  <a:cubicBezTo>
                    <a:pt x="51" y="24"/>
                    <a:pt x="51" y="22"/>
                    <a:pt x="49" y="20"/>
                  </a:cubicBezTo>
                  <a:cubicBezTo>
                    <a:pt x="48" y="19"/>
                    <a:pt x="47" y="18"/>
                    <a:pt x="45" y="18"/>
                  </a:cubicBezTo>
                  <a:cubicBezTo>
                    <a:pt x="42" y="18"/>
                    <a:pt x="39" y="21"/>
                    <a:pt x="37" y="28"/>
                  </a:cubicBezTo>
                  <a:cubicBezTo>
                    <a:pt x="36" y="29"/>
                    <a:pt x="36" y="29"/>
                    <a:pt x="36" y="29"/>
                  </a:cubicBezTo>
                  <a:cubicBezTo>
                    <a:pt x="34" y="33"/>
                    <a:pt x="33" y="37"/>
                    <a:pt x="32" y="39"/>
                  </a:cubicBezTo>
                  <a:cubicBezTo>
                    <a:pt x="31" y="40"/>
                    <a:pt x="30" y="42"/>
                    <a:pt x="29" y="43"/>
                  </a:cubicBezTo>
                  <a:cubicBezTo>
                    <a:pt x="27" y="44"/>
                    <a:pt x="26" y="45"/>
                    <a:pt x="24" y="46"/>
                  </a:cubicBezTo>
                  <a:cubicBezTo>
                    <a:pt x="22" y="47"/>
                    <a:pt x="20" y="47"/>
                    <a:pt x="18" y="47"/>
                  </a:cubicBezTo>
                  <a:cubicBezTo>
                    <a:pt x="13" y="47"/>
                    <a:pt x="9" y="46"/>
                    <a:pt x="6" y="42"/>
                  </a:cubicBezTo>
                  <a:cubicBezTo>
                    <a:pt x="2" y="38"/>
                    <a:pt x="1" y="34"/>
                    <a:pt x="1" y="28"/>
                  </a:cubicBezTo>
                  <a:cubicBezTo>
                    <a:pt x="1" y="25"/>
                    <a:pt x="1" y="21"/>
                    <a:pt x="2" y="17"/>
                  </a:cubicBezTo>
                  <a:cubicBezTo>
                    <a:pt x="3" y="14"/>
                    <a:pt x="4" y="12"/>
                    <a:pt x="4" y="12"/>
                  </a:cubicBezTo>
                  <a:cubicBezTo>
                    <a:pt x="4" y="11"/>
                    <a:pt x="3" y="10"/>
                    <a:pt x="3" y="9"/>
                  </a:cubicBezTo>
                  <a:cubicBezTo>
                    <a:pt x="2" y="9"/>
                    <a:pt x="1" y="9"/>
                    <a:pt x="0" y="9"/>
                  </a:cubicBezTo>
                  <a:cubicBezTo>
                    <a:pt x="0" y="6"/>
                    <a:pt x="0" y="6"/>
                    <a:pt x="0" y="6"/>
                  </a:cubicBezTo>
                  <a:close/>
                  <a:moveTo>
                    <a:pt x="18" y="88"/>
                  </a:moveTo>
                  <a:cubicBezTo>
                    <a:pt x="16" y="89"/>
                    <a:pt x="14" y="90"/>
                    <a:pt x="13" y="91"/>
                  </a:cubicBezTo>
                  <a:cubicBezTo>
                    <a:pt x="12" y="92"/>
                    <a:pt x="12" y="94"/>
                    <a:pt x="12" y="96"/>
                  </a:cubicBezTo>
                  <a:cubicBezTo>
                    <a:pt x="10" y="96"/>
                    <a:pt x="10" y="96"/>
                    <a:pt x="10" y="96"/>
                  </a:cubicBezTo>
                  <a:cubicBezTo>
                    <a:pt x="5" y="68"/>
                    <a:pt x="5" y="68"/>
                    <a:pt x="5" y="68"/>
                  </a:cubicBezTo>
                  <a:cubicBezTo>
                    <a:pt x="7" y="67"/>
                    <a:pt x="7" y="67"/>
                    <a:pt x="7" y="67"/>
                  </a:cubicBezTo>
                  <a:cubicBezTo>
                    <a:pt x="8" y="70"/>
                    <a:pt x="8" y="71"/>
                    <a:pt x="10" y="72"/>
                  </a:cubicBezTo>
                  <a:cubicBezTo>
                    <a:pt x="11" y="73"/>
                    <a:pt x="13" y="73"/>
                    <a:pt x="16" y="73"/>
                  </a:cubicBezTo>
                  <a:cubicBezTo>
                    <a:pt x="48" y="67"/>
                    <a:pt x="48" y="67"/>
                    <a:pt x="48" y="67"/>
                  </a:cubicBezTo>
                  <a:cubicBezTo>
                    <a:pt x="50" y="66"/>
                    <a:pt x="52" y="66"/>
                    <a:pt x="53" y="64"/>
                  </a:cubicBezTo>
                  <a:cubicBezTo>
                    <a:pt x="54" y="63"/>
                    <a:pt x="54" y="61"/>
                    <a:pt x="54" y="59"/>
                  </a:cubicBezTo>
                  <a:cubicBezTo>
                    <a:pt x="56" y="59"/>
                    <a:pt x="56" y="59"/>
                    <a:pt x="56" y="59"/>
                  </a:cubicBezTo>
                  <a:cubicBezTo>
                    <a:pt x="61" y="88"/>
                    <a:pt x="61" y="88"/>
                    <a:pt x="61" y="88"/>
                  </a:cubicBezTo>
                  <a:cubicBezTo>
                    <a:pt x="59" y="88"/>
                    <a:pt x="59" y="88"/>
                    <a:pt x="59" y="88"/>
                  </a:cubicBezTo>
                  <a:cubicBezTo>
                    <a:pt x="59" y="85"/>
                    <a:pt x="58" y="84"/>
                    <a:pt x="56" y="83"/>
                  </a:cubicBezTo>
                  <a:cubicBezTo>
                    <a:pt x="55" y="82"/>
                    <a:pt x="53" y="82"/>
                    <a:pt x="51" y="83"/>
                  </a:cubicBezTo>
                  <a:cubicBezTo>
                    <a:pt x="18" y="88"/>
                    <a:pt x="18" y="88"/>
                    <a:pt x="18" y="88"/>
                  </a:cubicBezTo>
                  <a:close/>
                  <a:moveTo>
                    <a:pt x="41" y="158"/>
                  </a:moveTo>
                  <a:cubicBezTo>
                    <a:pt x="37" y="157"/>
                    <a:pt x="33" y="155"/>
                    <a:pt x="30" y="152"/>
                  </a:cubicBezTo>
                  <a:cubicBezTo>
                    <a:pt x="27" y="149"/>
                    <a:pt x="24" y="145"/>
                    <a:pt x="23" y="141"/>
                  </a:cubicBezTo>
                  <a:cubicBezTo>
                    <a:pt x="22" y="137"/>
                    <a:pt x="21" y="134"/>
                    <a:pt x="22" y="131"/>
                  </a:cubicBezTo>
                  <a:cubicBezTo>
                    <a:pt x="22" y="128"/>
                    <a:pt x="23" y="125"/>
                    <a:pt x="24" y="122"/>
                  </a:cubicBezTo>
                  <a:cubicBezTo>
                    <a:pt x="26" y="118"/>
                    <a:pt x="28" y="116"/>
                    <a:pt x="31" y="113"/>
                  </a:cubicBezTo>
                  <a:cubicBezTo>
                    <a:pt x="34" y="111"/>
                    <a:pt x="37" y="109"/>
                    <a:pt x="41" y="108"/>
                  </a:cubicBezTo>
                  <a:cubicBezTo>
                    <a:pt x="49" y="105"/>
                    <a:pt x="55" y="106"/>
                    <a:pt x="62" y="109"/>
                  </a:cubicBezTo>
                  <a:cubicBezTo>
                    <a:pt x="68" y="112"/>
                    <a:pt x="72" y="117"/>
                    <a:pt x="75" y="125"/>
                  </a:cubicBezTo>
                  <a:cubicBezTo>
                    <a:pt x="76" y="128"/>
                    <a:pt x="76" y="131"/>
                    <a:pt x="76" y="135"/>
                  </a:cubicBezTo>
                  <a:cubicBezTo>
                    <a:pt x="76" y="138"/>
                    <a:pt x="76" y="140"/>
                    <a:pt x="76" y="140"/>
                  </a:cubicBezTo>
                  <a:cubicBezTo>
                    <a:pt x="76" y="141"/>
                    <a:pt x="77" y="141"/>
                    <a:pt x="77" y="141"/>
                  </a:cubicBezTo>
                  <a:cubicBezTo>
                    <a:pt x="78" y="142"/>
                    <a:pt x="79" y="142"/>
                    <a:pt x="80" y="142"/>
                  </a:cubicBezTo>
                  <a:cubicBezTo>
                    <a:pt x="80" y="144"/>
                    <a:pt x="80" y="144"/>
                    <a:pt x="80" y="144"/>
                  </a:cubicBezTo>
                  <a:cubicBezTo>
                    <a:pt x="65" y="149"/>
                    <a:pt x="65" y="149"/>
                    <a:pt x="65" y="149"/>
                  </a:cubicBezTo>
                  <a:cubicBezTo>
                    <a:pt x="64" y="147"/>
                    <a:pt x="64" y="147"/>
                    <a:pt x="64" y="147"/>
                  </a:cubicBezTo>
                  <a:cubicBezTo>
                    <a:pt x="68" y="145"/>
                    <a:pt x="70" y="142"/>
                    <a:pt x="72" y="139"/>
                  </a:cubicBezTo>
                  <a:cubicBezTo>
                    <a:pt x="73" y="137"/>
                    <a:pt x="73" y="133"/>
                    <a:pt x="72" y="130"/>
                  </a:cubicBezTo>
                  <a:cubicBezTo>
                    <a:pt x="71" y="126"/>
                    <a:pt x="68" y="123"/>
                    <a:pt x="64" y="122"/>
                  </a:cubicBezTo>
                  <a:cubicBezTo>
                    <a:pt x="59" y="121"/>
                    <a:pt x="54" y="122"/>
                    <a:pt x="47" y="124"/>
                  </a:cubicBezTo>
                  <a:cubicBezTo>
                    <a:pt x="40" y="126"/>
                    <a:pt x="34" y="129"/>
                    <a:pt x="31" y="132"/>
                  </a:cubicBezTo>
                  <a:cubicBezTo>
                    <a:pt x="28" y="136"/>
                    <a:pt x="27" y="140"/>
                    <a:pt x="29" y="144"/>
                  </a:cubicBezTo>
                  <a:cubicBezTo>
                    <a:pt x="30" y="146"/>
                    <a:pt x="31" y="149"/>
                    <a:pt x="34" y="151"/>
                  </a:cubicBezTo>
                  <a:cubicBezTo>
                    <a:pt x="36" y="153"/>
                    <a:pt x="39" y="154"/>
                    <a:pt x="42" y="155"/>
                  </a:cubicBezTo>
                  <a:cubicBezTo>
                    <a:pt x="41" y="158"/>
                    <a:pt x="41" y="158"/>
                    <a:pt x="41" y="158"/>
                  </a:cubicBezTo>
                  <a:close/>
                  <a:moveTo>
                    <a:pt x="60" y="193"/>
                  </a:moveTo>
                  <a:cubicBezTo>
                    <a:pt x="73" y="185"/>
                    <a:pt x="73" y="185"/>
                    <a:pt x="73" y="185"/>
                  </a:cubicBezTo>
                  <a:cubicBezTo>
                    <a:pt x="81" y="198"/>
                    <a:pt x="81" y="198"/>
                    <a:pt x="81" y="198"/>
                  </a:cubicBezTo>
                  <a:cubicBezTo>
                    <a:pt x="68" y="207"/>
                    <a:pt x="68" y="207"/>
                    <a:pt x="68" y="207"/>
                  </a:cubicBezTo>
                  <a:cubicBezTo>
                    <a:pt x="66" y="208"/>
                    <a:pt x="64" y="208"/>
                    <a:pt x="63" y="208"/>
                  </a:cubicBezTo>
                  <a:cubicBezTo>
                    <a:pt x="61" y="208"/>
                    <a:pt x="60" y="207"/>
                    <a:pt x="59" y="205"/>
                  </a:cubicBezTo>
                  <a:cubicBezTo>
                    <a:pt x="57" y="206"/>
                    <a:pt x="57" y="206"/>
                    <a:pt x="57" y="206"/>
                  </a:cubicBezTo>
                  <a:cubicBezTo>
                    <a:pt x="72" y="231"/>
                    <a:pt x="72" y="231"/>
                    <a:pt x="72" y="231"/>
                  </a:cubicBezTo>
                  <a:cubicBezTo>
                    <a:pt x="74" y="230"/>
                    <a:pt x="74" y="230"/>
                    <a:pt x="74" y="230"/>
                  </a:cubicBezTo>
                  <a:cubicBezTo>
                    <a:pt x="73" y="228"/>
                    <a:pt x="72" y="226"/>
                    <a:pt x="73" y="224"/>
                  </a:cubicBezTo>
                  <a:cubicBezTo>
                    <a:pt x="73" y="223"/>
                    <a:pt x="75" y="222"/>
                    <a:pt x="77" y="220"/>
                  </a:cubicBezTo>
                  <a:cubicBezTo>
                    <a:pt x="105" y="203"/>
                    <a:pt x="105" y="203"/>
                    <a:pt x="105" y="203"/>
                  </a:cubicBezTo>
                  <a:cubicBezTo>
                    <a:pt x="107" y="201"/>
                    <a:pt x="109" y="201"/>
                    <a:pt x="110" y="201"/>
                  </a:cubicBezTo>
                  <a:cubicBezTo>
                    <a:pt x="112" y="201"/>
                    <a:pt x="113" y="202"/>
                    <a:pt x="114" y="204"/>
                  </a:cubicBezTo>
                  <a:cubicBezTo>
                    <a:pt x="116" y="203"/>
                    <a:pt x="116" y="203"/>
                    <a:pt x="116" y="203"/>
                  </a:cubicBezTo>
                  <a:cubicBezTo>
                    <a:pt x="101" y="179"/>
                    <a:pt x="101" y="179"/>
                    <a:pt x="101" y="179"/>
                  </a:cubicBezTo>
                  <a:cubicBezTo>
                    <a:pt x="99" y="180"/>
                    <a:pt x="99" y="180"/>
                    <a:pt x="99" y="180"/>
                  </a:cubicBezTo>
                  <a:cubicBezTo>
                    <a:pt x="100" y="182"/>
                    <a:pt x="101" y="183"/>
                    <a:pt x="100" y="185"/>
                  </a:cubicBezTo>
                  <a:cubicBezTo>
                    <a:pt x="100" y="186"/>
                    <a:pt x="98" y="188"/>
                    <a:pt x="96" y="189"/>
                  </a:cubicBezTo>
                  <a:cubicBezTo>
                    <a:pt x="85" y="196"/>
                    <a:pt x="85" y="196"/>
                    <a:pt x="85" y="196"/>
                  </a:cubicBezTo>
                  <a:cubicBezTo>
                    <a:pt x="76" y="183"/>
                    <a:pt x="76" y="183"/>
                    <a:pt x="76" y="183"/>
                  </a:cubicBezTo>
                  <a:cubicBezTo>
                    <a:pt x="88" y="176"/>
                    <a:pt x="88" y="176"/>
                    <a:pt x="88" y="176"/>
                  </a:cubicBezTo>
                  <a:cubicBezTo>
                    <a:pt x="90" y="174"/>
                    <a:pt x="92" y="174"/>
                    <a:pt x="93" y="174"/>
                  </a:cubicBezTo>
                  <a:cubicBezTo>
                    <a:pt x="95" y="174"/>
                    <a:pt x="96" y="175"/>
                    <a:pt x="98" y="177"/>
                  </a:cubicBezTo>
                  <a:cubicBezTo>
                    <a:pt x="99" y="176"/>
                    <a:pt x="99" y="176"/>
                    <a:pt x="99" y="176"/>
                  </a:cubicBezTo>
                  <a:cubicBezTo>
                    <a:pt x="84" y="152"/>
                    <a:pt x="84" y="152"/>
                    <a:pt x="84" y="152"/>
                  </a:cubicBezTo>
                  <a:cubicBezTo>
                    <a:pt x="82" y="153"/>
                    <a:pt x="82" y="153"/>
                    <a:pt x="82" y="153"/>
                  </a:cubicBezTo>
                  <a:cubicBezTo>
                    <a:pt x="83" y="155"/>
                    <a:pt x="84" y="157"/>
                    <a:pt x="83" y="158"/>
                  </a:cubicBezTo>
                  <a:cubicBezTo>
                    <a:pt x="83" y="159"/>
                    <a:pt x="82" y="161"/>
                    <a:pt x="79" y="162"/>
                  </a:cubicBezTo>
                  <a:cubicBezTo>
                    <a:pt x="52" y="180"/>
                    <a:pt x="52" y="180"/>
                    <a:pt x="52" y="180"/>
                  </a:cubicBezTo>
                  <a:cubicBezTo>
                    <a:pt x="49" y="181"/>
                    <a:pt x="47" y="182"/>
                    <a:pt x="46" y="181"/>
                  </a:cubicBezTo>
                  <a:cubicBezTo>
                    <a:pt x="44" y="181"/>
                    <a:pt x="43" y="180"/>
                    <a:pt x="42" y="178"/>
                  </a:cubicBezTo>
                  <a:cubicBezTo>
                    <a:pt x="40" y="179"/>
                    <a:pt x="40" y="179"/>
                    <a:pt x="40" y="179"/>
                  </a:cubicBezTo>
                  <a:cubicBezTo>
                    <a:pt x="56" y="204"/>
                    <a:pt x="56" y="204"/>
                    <a:pt x="56" y="204"/>
                  </a:cubicBezTo>
                  <a:cubicBezTo>
                    <a:pt x="57" y="203"/>
                    <a:pt x="57" y="203"/>
                    <a:pt x="57" y="203"/>
                  </a:cubicBezTo>
                  <a:cubicBezTo>
                    <a:pt x="56" y="201"/>
                    <a:pt x="56" y="199"/>
                    <a:pt x="56" y="197"/>
                  </a:cubicBezTo>
                  <a:cubicBezTo>
                    <a:pt x="56" y="196"/>
                    <a:pt x="58" y="195"/>
                    <a:pt x="60" y="193"/>
                  </a:cubicBezTo>
                  <a:cubicBezTo>
                    <a:pt x="60" y="193"/>
                    <a:pt x="60" y="193"/>
                    <a:pt x="60" y="193"/>
                  </a:cubicBezTo>
                  <a:close/>
                  <a:moveTo>
                    <a:pt x="129" y="265"/>
                  </a:moveTo>
                  <a:cubicBezTo>
                    <a:pt x="146" y="249"/>
                    <a:pt x="146" y="249"/>
                    <a:pt x="146" y="249"/>
                  </a:cubicBezTo>
                  <a:cubicBezTo>
                    <a:pt x="148" y="247"/>
                    <a:pt x="149" y="245"/>
                    <a:pt x="149" y="244"/>
                  </a:cubicBezTo>
                  <a:cubicBezTo>
                    <a:pt x="150" y="242"/>
                    <a:pt x="149" y="241"/>
                    <a:pt x="147" y="239"/>
                  </a:cubicBezTo>
                  <a:cubicBezTo>
                    <a:pt x="149" y="238"/>
                    <a:pt x="149" y="238"/>
                    <a:pt x="149" y="238"/>
                  </a:cubicBezTo>
                  <a:cubicBezTo>
                    <a:pt x="160" y="250"/>
                    <a:pt x="160" y="250"/>
                    <a:pt x="160" y="250"/>
                  </a:cubicBezTo>
                  <a:cubicBezTo>
                    <a:pt x="159" y="251"/>
                    <a:pt x="159" y="251"/>
                    <a:pt x="159" y="251"/>
                  </a:cubicBezTo>
                  <a:cubicBezTo>
                    <a:pt x="157" y="249"/>
                    <a:pt x="155" y="248"/>
                    <a:pt x="154" y="248"/>
                  </a:cubicBezTo>
                  <a:cubicBezTo>
                    <a:pt x="152" y="248"/>
                    <a:pt x="151" y="249"/>
                    <a:pt x="149" y="251"/>
                  </a:cubicBezTo>
                  <a:cubicBezTo>
                    <a:pt x="132" y="267"/>
                    <a:pt x="132" y="267"/>
                    <a:pt x="132" y="267"/>
                  </a:cubicBezTo>
                  <a:cubicBezTo>
                    <a:pt x="129" y="270"/>
                    <a:pt x="127" y="271"/>
                    <a:pt x="125" y="272"/>
                  </a:cubicBezTo>
                  <a:cubicBezTo>
                    <a:pt x="123" y="273"/>
                    <a:pt x="121" y="274"/>
                    <a:pt x="119" y="274"/>
                  </a:cubicBezTo>
                  <a:cubicBezTo>
                    <a:pt x="116" y="274"/>
                    <a:pt x="114" y="273"/>
                    <a:pt x="111" y="272"/>
                  </a:cubicBezTo>
                  <a:cubicBezTo>
                    <a:pt x="108" y="270"/>
                    <a:pt x="105" y="268"/>
                    <a:pt x="103" y="265"/>
                  </a:cubicBezTo>
                  <a:cubicBezTo>
                    <a:pt x="98" y="260"/>
                    <a:pt x="96" y="256"/>
                    <a:pt x="96" y="251"/>
                  </a:cubicBezTo>
                  <a:cubicBezTo>
                    <a:pt x="96" y="246"/>
                    <a:pt x="98" y="242"/>
                    <a:pt x="103" y="238"/>
                  </a:cubicBezTo>
                  <a:cubicBezTo>
                    <a:pt x="121" y="221"/>
                    <a:pt x="121" y="221"/>
                    <a:pt x="121" y="221"/>
                  </a:cubicBezTo>
                  <a:cubicBezTo>
                    <a:pt x="122" y="219"/>
                    <a:pt x="123" y="217"/>
                    <a:pt x="124" y="216"/>
                  </a:cubicBezTo>
                  <a:cubicBezTo>
                    <a:pt x="124" y="215"/>
                    <a:pt x="123" y="213"/>
                    <a:pt x="121" y="211"/>
                  </a:cubicBezTo>
                  <a:cubicBezTo>
                    <a:pt x="123" y="210"/>
                    <a:pt x="123" y="210"/>
                    <a:pt x="123" y="210"/>
                  </a:cubicBezTo>
                  <a:cubicBezTo>
                    <a:pt x="143" y="231"/>
                    <a:pt x="143" y="231"/>
                    <a:pt x="143" y="231"/>
                  </a:cubicBezTo>
                  <a:cubicBezTo>
                    <a:pt x="141" y="232"/>
                    <a:pt x="141" y="232"/>
                    <a:pt x="141" y="232"/>
                  </a:cubicBezTo>
                  <a:cubicBezTo>
                    <a:pt x="140" y="231"/>
                    <a:pt x="138" y="230"/>
                    <a:pt x="137" y="230"/>
                  </a:cubicBezTo>
                  <a:cubicBezTo>
                    <a:pt x="135" y="230"/>
                    <a:pt x="133" y="231"/>
                    <a:pt x="131" y="233"/>
                  </a:cubicBezTo>
                  <a:cubicBezTo>
                    <a:pt x="111" y="252"/>
                    <a:pt x="111" y="252"/>
                    <a:pt x="111" y="252"/>
                  </a:cubicBezTo>
                  <a:cubicBezTo>
                    <a:pt x="108" y="254"/>
                    <a:pt x="106" y="257"/>
                    <a:pt x="106" y="259"/>
                  </a:cubicBezTo>
                  <a:cubicBezTo>
                    <a:pt x="106" y="262"/>
                    <a:pt x="107" y="264"/>
                    <a:pt x="109" y="267"/>
                  </a:cubicBezTo>
                  <a:cubicBezTo>
                    <a:pt x="112" y="270"/>
                    <a:pt x="115" y="271"/>
                    <a:pt x="118" y="271"/>
                  </a:cubicBezTo>
                  <a:cubicBezTo>
                    <a:pt x="122" y="270"/>
                    <a:pt x="125" y="268"/>
                    <a:pt x="129" y="265"/>
                  </a:cubicBezTo>
                  <a:cubicBezTo>
                    <a:pt x="129" y="265"/>
                    <a:pt x="129" y="265"/>
                    <a:pt x="129" y="265"/>
                  </a:cubicBezTo>
                  <a:close/>
                  <a:moveTo>
                    <a:pt x="146" y="291"/>
                  </a:moveTo>
                  <a:cubicBezTo>
                    <a:pt x="153" y="287"/>
                    <a:pt x="153" y="287"/>
                    <a:pt x="153" y="287"/>
                  </a:cubicBezTo>
                  <a:cubicBezTo>
                    <a:pt x="164" y="295"/>
                    <a:pt x="164" y="295"/>
                    <a:pt x="164" y="295"/>
                  </a:cubicBezTo>
                  <a:cubicBezTo>
                    <a:pt x="161" y="304"/>
                    <a:pt x="161" y="304"/>
                    <a:pt x="161" y="304"/>
                  </a:cubicBezTo>
                  <a:cubicBezTo>
                    <a:pt x="161" y="305"/>
                    <a:pt x="161" y="305"/>
                    <a:pt x="160" y="305"/>
                  </a:cubicBezTo>
                  <a:cubicBezTo>
                    <a:pt x="160" y="306"/>
                    <a:pt x="160" y="306"/>
                    <a:pt x="160" y="306"/>
                  </a:cubicBezTo>
                  <a:cubicBezTo>
                    <a:pt x="159" y="307"/>
                    <a:pt x="158" y="308"/>
                    <a:pt x="158" y="308"/>
                  </a:cubicBezTo>
                  <a:cubicBezTo>
                    <a:pt x="157" y="307"/>
                    <a:pt x="155" y="307"/>
                    <a:pt x="153" y="305"/>
                  </a:cubicBezTo>
                  <a:cubicBezTo>
                    <a:pt x="152" y="307"/>
                    <a:pt x="152" y="307"/>
                    <a:pt x="152" y="307"/>
                  </a:cubicBezTo>
                  <a:cubicBezTo>
                    <a:pt x="174" y="322"/>
                    <a:pt x="174" y="322"/>
                    <a:pt x="174" y="322"/>
                  </a:cubicBezTo>
                  <a:cubicBezTo>
                    <a:pt x="175" y="321"/>
                    <a:pt x="175" y="321"/>
                    <a:pt x="175" y="321"/>
                  </a:cubicBezTo>
                  <a:cubicBezTo>
                    <a:pt x="174" y="320"/>
                    <a:pt x="174" y="320"/>
                    <a:pt x="173" y="319"/>
                  </a:cubicBezTo>
                  <a:cubicBezTo>
                    <a:pt x="173" y="318"/>
                    <a:pt x="173" y="316"/>
                    <a:pt x="174" y="315"/>
                  </a:cubicBezTo>
                  <a:cubicBezTo>
                    <a:pt x="186" y="268"/>
                    <a:pt x="186" y="268"/>
                    <a:pt x="186" y="268"/>
                  </a:cubicBezTo>
                  <a:cubicBezTo>
                    <a:pt x="181" y="264"/>
                    <a:pt x="181" y="264"/>
                    <a:pt x="181" y="264"/>
                  </a:cubicBezTo>
                  <a:cubicBezTo>
                    <a:pt x="141" y="290"/>
                    <a:pt x="141" y="290"/>
                    <a:pt x="141" y="290"/>
                  </a:cubicBezTo>
                  <a:cubicBezTo>
                    <a:pt x="139" y="291"/>
                    <a:pt x="138" y="291"/>
                    <a:pt x="137" y="292"/>
                  </a:cubicBezTo>
                  <a:cubicBezTo>
                    <a:pt x="135" y="292"/>
                    <a:pt x="134" y="291"/>
                    <a:pt x="133" y="291"/>
                  </a:cubicBezTo>
                  <a:cubicBezTo>
                    <a:pt x="132" y="292"/>
                    <a:pt x="132" y="292"/>
                    <a:pt x="132" y="292"/>
                  </a:cubicBezTo>
                  <a:cubicBezTo>
                    <a:pt x="145" y="301"/>
                    <a:pt x="145" y="301"/>
                    <a:pt x="145" y="301"/>
                  </a:cubicBezTo>
                  <a:cubicBezTo>
                    <a:pt x="146" y="300"/>
                    <a:pt x="146" y="300"/>
                    <a:pt x="146" y="300"/>
                  </a:cubicBezTo>
                  <a:cubicBezTo>
                    <a:pt x="145" y="299"/>
                    <a:pt x="145" y="299"/>
                    <a:pt x="145" y="299"/>
                  </a:cubicBezTo>
                  <a:cubicBezTo>
                    <a:pt x="144" y="298"/>
                    <a:pt x="143" y="297"/>
                    <a:pt x="143" y="296"/>
                  </a:cubicBezTo>
                  <a:cubicBezTo>
                    <a:pt x="142" y="295"/>
                    <a:pt x="143" y="294"/>
                    <a:pt x="143" y="293"/>
                  </a:cubicBezTo>
                  <a:cubicBezTo>
                    <a:pt x="144" y="293"/>
                    <a:pt x="144" y="293"/>
                    <a:pt x="144" y="292"/>
                  </a:cubicBezTo>
                  <a:cubicBezTo>
                    <a:pt x="145" y="292"/>
                    <a:pt x="145" y="292"/>
                    <a:pt x="146" y="291"/>
                  </a:cubicBezTo>
                  <a:cubicBezTo>
                    <a:pt x="146" y="291"/>
                    <a:pt x="146" y="291"/>
                    <a:pt x="146" y="291"/>
                  </a:cubicBezTo>
                  <a:close/>
                  <a:moveTo>
                    <a:pt x="156" y="285"/>
                  </a:moveTo>
                  <a:cubicBezTo>
                    <a:pt x="169" y="276"/>
                    <a:pt x="169" y="276"/>
                    <a:pt x="169" y="276"/>
                  </a:cubicBezTo>
                  <a:cubicBezTo>
                    <a:pt x="164" y="291"/>
                    <a:pt x="164" y="291"/>
                    <a:pt x="164" y="291"/>
                  </a:cubicBezTo>
                  <a:cubicBezTo>
                    <a:pt x="156" y="285"/>
                    <a:pt x="156" y="285"/>
                    <a:pt x="156" y="285"/>
                  </a:cubicBezTo>
                  <a:close/>
                  <a:moveTo>
                    <a:pt x="213" y="294"/>
                  </a:moveTo>
                  <a:cubicBezTo>
                    <a:pt x="214" y="292"/>
                    <a:pt x="214" y="290"/>
                    <a:pt x="214" y="288"/>
                  </a:cubicBezTo>
                  <a:cubicBezTo>
                    <a:pt x="213" y="287"/>
                    <a:pt x="212" y="286"/>
                    <a:pt x="210" y="285"/>
                  </a:cubicBezTo>
                  <a:cubicBezTo>
                    <a:pt x="211" y="283"/>
                    <a:pt x="211" y="283"/>
                    <a:pt x="211" y="283"/>
                  </a:cubicBezTo>
                  <a:cubicBezTo>
                    <a:pt x="230" y="292"/>
                    <a:pt x="230" y="292"/>
                    <a:pt x="230" y="292"/>
                  </a:cubicBezTo>
                  <a:cubicBezTo>
                    <a:pt x="239" y="329"/>
                    <a:pt x="239" y="329"/>
                    <a:pt x="239" y="329"/>
                  </a:cubicBezTo>
                  <a:cubicBezTo>
                    <a:pt x="248" y="311"/>
                    <a:pt x="248" y="311"/>
                    <a:pt x="248" y="311"/>
                  </a:cubicBezTo>
                  <a:cubicBezTo>
                    <a:pt x="249" y="308"/>
                    <a:pt x="250" y="306"/>
                    <a:pt x="249" y="305"/>
                  </a:cubicBezTo>
                  <a:cubicBezTo>
                    <a:pt x="249" y="304"/>
                    <a:pt x="248" y="302"/>
                    <a:pt x="245" y="301"/>
                  </a:cubicBezTo>
                  <a:cubicBezTo>
                    <a:pt x="246" y="299"/>
                    <a:pt x="246" y="299"/>
                    <a:pt x="246" y="299"/>
                  </a:cubicBezTo>
                  <a:cubicBezTo>
                    <a:pt x="261" y="306"/>
                    <a:pt x="261" y="306"/>
                    <a:pt x="261" y="306"/>
                  </a:cubicBezTo>
                  <a:cubicBezTo>
                    <a:pt x="260" y="308"/>
                    <a:pt x="260" y="308"/>
                    <a:pt x="260" y="308"/>
                  </a:cubicBezTo>
                  <a:cubicBezTo>
                    <a:pt x="258" y="307"/>
                    <a:pt x="256" y="307"/>
                    <a:pt x="255" y="308"/>
                  </a:cubicBezTo>
                  <a:cubicBezTo>
                    <a:pt x="254" y="308"/>
                    <a:pt x="252" y="310"/>
                    <a:pt x="251" y="312"/>
                  </a:cubicBezTo>
                  <a:cubicBezTo>
                    <a:pt x="234" y="350"/>
                    <a:pt x="234" y="350"/>
                    <a:pt x="234" y="350"/>
                  </a:cubicBezTo>
                  <a:cubicBezTo>
                    <a:pt x="228" y="348"/>
                    <a:pt x="228" y="348"/>
                    <a:pt x="228" y="348"/>
                  </a:cubicBezTo>
                  <a:cubicBezTo>
                    <a:pt x="215" y="297"/>
                    <a:pt x="215" y="297"/>
                    <a:pt x="215" y="297"/>
                  </a:cubicBezTo>
                  <a:cubicBezTo>
                    <a:pt x="202" y="325"/>
                    <a:pt x="202" y="325"/>
                    <a:pt x="202" y="325"/>
                  </a:cubicBezTo>
                  <a:cubicBezTo>
                    <a:pt x="201" y="328"/>
                    <a:pt x="200" y="330"/>
                    <a:pt x="201" y="331"/>
                  </a:cubicBezTo>
                  <a:cubicBezTo>
                    <a:pt x="201" y="332"/>
                    <a:pt x="203" y="334"/>
                    <a:pt x="205" y="335"/>
                  </a:cubicBezTo>
                  <a:cubicBezTo>
                    <a:pt x="204" y="337"/>
                    <a:pt x="204" y="337"/>
                    <a:pt x="204" y="337"/>
                  </a:cubicBezTo>
                  <a:cubicBezTo>
                    <a:pt x="189" y="329"/>
                    <a:pt x="189" y="329"/>
                    <a:pt x="189" y="329"/>
                  </a:cubicBezTo>
                  <a:cubicBezTo>
                    <a:pt x="190" y="328"/>
                    <a:pt x="190" y="328"/>
                    <a:pt x="190" y="328"/>
                  </a:cubicBezTo>
                  <a:cubicBezTo>
                    <a:pt x="192" y="329"/>
                    <a:pt x="194" y="329"/>
                    <a:pt x="195" y="328"/>
                  </a:cubicBezTo>
                  <a:cubicBezTo>
                    <a:pt x="196" y="328"/>
                    <a:pt x="198" y="326"/>
                    <a:pt x="199" y="324"/>
                  </a:cubicBezTo>
                  <a:cubicBezTo>
                    <a:pt x="213" y="294"/>
                    <a:pt x="213" y="294"/>
                    <a:pt x="213" y="294"/>
                  </a:cubicBezTo>
                  <a:close/>
                  <a:moveTo>
                    <a:pt x="340" y="352"/>
                  </a:moveTo>
                  <a:cubicBezTo>
                    <a:pt x="342" y="329"/>
                    <a:pt x="342" y="329"/>
                    <a:pt x="342" y="329"/>
                  </a:cubicBezTo>
                  <a:cubicBezTo>
                    <a:pt x="342" y="326"/>
                    <a:pt x="342" y="324"/>
                    <a:pt x="341" y="323"/>
                  </a:cubicBezTo>
                  <a:cubicBezTo>
                    <a:pt x="340" y="322"/>
                    <a:pt x="339" y="321"/>
                    <a:pt x="336" y="321"/>
                  </a:cubicBezTo>
                  <a:cubicBezTo>
                    <a:pt x="337" y="319"/>
                    <a:pt x="337" y="319"/>
                    <a:pt x="337" y="319"/>
                  </a:cubicBezTo>
                  <a:cubicBezTo>
                    <a:pt x="353" y="320"/>
                    <a:pt x="353" y="320"/>
                    <a:pt x="353" y="320"/>
                  </a:cubicBezTo>
                  <a:cubicBezTo>
                    <a:pt x="353" y="322"/>
                    <a:pt x="353" y="322"/>
                    <a:pt x="353" y="322"/>
                  </a:cubicBezTo>
                  <a:cubicBezTo>
                    <a:pt x="351" y="322"/>
                    <a:pt x="349" y="323"/>
                    <a:pt x="348" y="324"/>
                  </a:cubicBezTo>
                  <a:cubicBezTo>
                    <a:pt x="347" y="325"/>
                    <a:pt x="346" y="327"/>
                    <a:pt x="346" y="329"/>
                  </a:cubicBezTo>
                  <a:cubicBezTo>
                    <a:pt x="344" y="352"/>
                    <a:pt x="344" y="352"/>
                    <a:pt x="344" y="352"/>
                  </a:cubicBezTo>
                  <a:cubicBezTo>
                    <a:pt x="343" y="356"/>
                    <a:pt x="343" y="359"/>
                    <a:pt x="342" y="361"/>
                  </a:cubicBezTo>
                  <a:cubicBezTo>
                    <a:pt x="341" y="363"/>
                    <a:pt x="340" y="364"/>
                    <a:pt x="339" y="366"/>
                  </a:cubicBezTo>
                  <a:cubicBezTo>
                    <a:pt x="337" y="368"/>
                    <a:pt x="334" y="369"/>
                    <a:pt x="331" y="370"/>
                  </a:cubicBezTo>
                  <a:cubicBezTo>
                    <a:pt x="328" y="371"/>
                    <a:pt x="325" y="371"/>
                    <a:pt x="321" y="371"/>
                  </a:cubicBezTo>
                  <a:cubicBezTo>
                    <a:pt x="314" y="370"/>
                    <a:pt x="309" y="368"/>
                    <a:pt x="306" y="365"/>
                  </a:cubicBezTo>
                  <a:cubicBezTo>
                    <a:pt x="303" y="361"/>
                    <a:pt x="302" y="356"/>
                    <a:pt x="302" y="350"/>
                  </a:cubicBezTo>
                  <a:cubicBezTo>
                    <a:pt x="304" y="326"/>
                    <a:pt x="304" y="326"/>
                    <a:pt x="304" y="326"/>
                  </a:cubicBezTo>
                  <a:cubicBezTo>
                    <a:pt x="305" y="323"/>
                    <a:pt x="304" y="321"/>
                    <a:pt x="303" y="320"/>
                  </a:cubicBezTo>
                  <a:cubicBezTo>
                    <a:pt x="303" y="319"/>
                    <a:pt x="301" y="318"/>
                    <a:pt x="299" y="318"/>
                  </a:cubicBezTo>
                  <a:cubicBezTo>
                    <a:pt x="299" y="316"/>
                    <a:pt x="299" y="316"/>
                    <a:pt x="299" y="316"/>
                  </a:cubicBezTo>
                  <a:cubicBezTo>
                    <a:pt x="328" y="318"/>
                    <a:pt x="328" y="318"/>
                    <a:pt x="328" y="318"/>
                  </a:cubicBezTo>
                  <a:cubicBezTo>
                    <a:pt x="328" y="320"/>
                    <a:pt x="328" y="320"/>
                    <a:pt x="328" y="320"/>
                  </a:cubicBezTo>
                  <a:cubicBezTo>
                    <a:pt x="325" y="320"/>
                    <a:pt x="323" y="321"/>
                    <a:pt x="322" y="322"/>
                  </a:cubicBezTo>
                  <a:cubicBezTo>
                    <a:pt x="321" y="323"/>
                    <a:pt x="321" y="324"/>
                    <a:pt x="320" y="327"/>
                  </a:cubicBezTo>
                  <a:cubicBezTo>
                    <a:pt x="318" y="355"/>
                    <a:pt x="318" y="355"/>
                    <a:pt x="318" y="355"/>
                  </a:cubicBezTo>
                  <a:cubicBezTo>
                    <a:pt x="318" y="359"/>
                    <a:pt x="318" y="362"/>
                    <a:pt x="320" y="364"/>
                  </a:cubicBezTo>
                  <a:cubicBezTo>
                    <a:pt x="321" y="366"/>
                    <a:pt x="323" y="367"/>
                    <a:pt x="327" y="367"/>
                  </a:cubicBezTo>
                  <a:cubicBezTo>
                    <a:pt x="331" y="367"/>
                    <a:pt x="334" y="366"/>
                    <a:pt x="336" y="364"/>
                  </a:cubicBezTo>
                  <a:cubicBezTo>
                    <a:pt x="338" y="361"/>
                    <a:pt x="340" y="358"/>
                    <a:pt x="340" y="352"/>
                  </a:cubicBezTo>
                  <a:cubicBezTo>
                    <a:pt x="340" y="352"/>
                    <a:pt x="340" y="352"/>
                    <a:pt x="340" y="352"/>
                  </a:cubicBezTo>
                  <a:close/>
                  <a:moveTo>
                    <a:pt x="368" y="329"/>
                  </a:moveTo>
                  <a:cubicBezTo>
                    <a:pt x="368" y="327"/>
                    <a:pt x="367" y="325"/>
                    <a:pt x="366" y="324"/>
                  </a:cubicBezTo>
                  <a:cubicBezTo>
                    <a:pt x="365" y="323"/>
                    <a:pt x="363" y="323"/>
                    <a:pt x="361" y="323"/>
                  </a:cubicBezTo>
                  <a:cubicBezTo>
                    <a:pt x="360" y="321"/>
                    <a:pt x="360" y="321"/>
                    <a:pt x="360" y="321"/>
                  </a:cubicBezTo>
                  <a:cubicBezTo>
                    <a:pt x="382" y="318"/>
                    <a:pt x="382" y="318"/>
                    <a:pt x="382" y="318"/>
                  </a:cubicBezTo>
                  <a:cubicBezTo>
                    <a:pt x="410" y="344"/>
                    <a:pt x="410" y="344"/>
                    <a:pt x="410" y="344"/>
                  </a:cubicBezTo>
                  <a:cubicBezTo>
                    <a:pt x="407" y="324"/>
                    <a:pt x="407" y="324"/>
                    <a:pt x="407" y="324"/>
                  </a:cubicBezTo>
                  <a:cubicBezTo>
                    <a:pt x="407" y="321"/>
                    <a:pt x="406" y="320"/>
                    <a:pt x="405" y="319"/>
                  </a:cubicBezTo>
                  <a:cubicBezTo>
                    <a:pt x="404" y="318"/>
                    <a:pt x="402" y="317"/>
                    <a:pt x="400" y="317"/>
                  </a:cubicBezTo>
                  <a:cubicBezTo>
                    <a:pt x="399" y="316"/>
                    <a:pt x="399" y="316"/>
                    <a:pt x="399" y="316"/>
                  </a:cubicBezTo>
                  <a:cubicBezTo>
                    <a:pt x="416" y="313"/>
                    <a:pt x="416" y="313"/>
                    <a:pt x="416" y="313"/>
                  </a:cubicBezTo>
                  <a:cubicBezTo>
                    <a:pt x="416" y="315"/>
                    <a:pt x="416" y="315"/>
                    <a:pt x="416" y="315"/>
                  </a:cubicBezTo>
                  <a:cubicBezTo>
                    <a:pt x="414" y="316"/>
                    <a:pt x="412" y="316"/>
                    <a:pt x="411" y="318"/>
                  </a:cubicBezTo>
                  <a:cubicBezTo>
                    <a:pt x="410" y="319"/>
                    <a:pt x="410" y="321"/>
                    <a:pt x="411" y="323"/>
                  </a:cubicBezTo>
                  <a:cubicBezTo>
                    <a:pt x="416" y="365"/>
                    <a:pt x="416" y="365"/>
                    <a:pt x="416" y="365"/>
                  </a:cubicBezTo>
                  <a:cubicBezTo>
                    <a:pt x="411" y="366"/>
                    <a:pt x="411" y="366"/>
                    <a:pt x="411" y="366"/>
                  </a:cubicBezTo>
                  <a:cubicBezTo>
                    <a:pt x="372" y="330"/>
                    <a:pt x="372" y="330"/>
                    <a:pt x="372" y="330"/>
                  </a:cubicBezTo>
                  <a:cubicBezTo>
                    <a:pt x="376" y="361"/>
                    <a:pt x="376" y="361"/>
                    <a:pt x="376" y="361"/>
                  </a:cubicBezTo>
                  <a:cubicBezTo>
                    <a:pt x="377" y="364"/>
                    <a:pt x="377" y="366"/>
                    <a:pt x="379" y="367"/>
                  </a:cubicBezTo>
                  <a:cubicBezTo>
                    <a:pt x="380" y="368"/>
                    <a:pt x="381" y="368"/>
                    <a:pt x="384" y="368"/>
                  </a:cubicBezTo>
                  <a:cubicBezTo>
                    <a:pt x="384" y="370"/>
                    <a:pt x="384" y="370"/>
                    <a:pt x="384" y="370"/>
                  </a:cubicBezTo>
                  <a:cubicBezTo>
                    <a:pt x="368" y="372"/>
                    <a:pt x="368" y="372"/>
                    <a:pt x="368" y="372"/>
                  </a:cubicBezTo>
                  <a:cubicBezTo>
                    <a:pt x="367" y="370"/>
                    <a:pt x="367" y="370"/>
                    <a:pt x="367" y="370"/>
                  </a:cubicBezTo>
                  <a:cubicBezTo>
                    <a:pt x="370" y="370"/>
                    <a:pt x="371" y="369"/>
                    <a:pt x="372" y="368"/>
                  </a:cubicBezTo>
                  <a:cubicBezTo>
                    <a:pt x="373" y="366"/>
                    <a:pt x="373" y="364"/>
                    <a:pt x="373" y="362"/>
                  </a:cubicBezTo>
                  <a:cubicBezTo>
                    <a:pt x="368" y="329"/>
                    <a:pt x="368" y="329"/>
                    <a:pt x="368" y="329"/>
                  </a:cubicBezTo>
                  <a:close/>
                  <a:moveTo>
                    <a:pt x="461" y="345"/>
                  </a:moveTo>
                  <a:cubicBezTo>
                    <a:pt x="462" y="348"/>
                    <a:pt x="463" y="349"/>
                    <a:pt x="464" y="350"/>
                  </a:cubicBezTo>
                  <a:cubicBezTo>
                    <a:pt x="465" y="351"/>
                    <a:pt x="467" y="351"/>
                    <a:pt x="469" y="351"/>
                  </a:cubicBezTo>
                  <a:cubicBezTo>
                    <a:pt x="470" y="352"/>
                    <a:pt x="470" y="352"/>
                    <a:pt x="470" y="352"/>
                  </a:cubicBezTo>
                  <a:cubicBezTo>
                    <a:pt x="442" y="360"/>
                    <a:pt x="442" y="360"/>
                    <a:pt x="442" y="360"/>
                  </a:cubicBezTo>
                  <a:cubicBezTo>
                    <a:pt x="441" y="359"/>
                    <a:pt x="441" y="359"/>
                    <a:pt x="441" y="359"/>
                  </a:cubicBezTo>
                  <a:cubicBezTo>
                    <a:pt x="444" y="358"/>
                    <a:pt x="445" y="357"/>
                    <a:pt x="446" y="355"/>
                  </a:cubicBezTo>
                  <a:cubicBezTo>
                    <a:pt x="446" y="354"/>
                    <a:pt x="446" y="352"/>
                    <a:pt x="446" y="350"/>
                  </a:cubicBezTo>
                  <a:cubicBezTo>
                    <a:pt x="436" y="318"/>
                    <a:pt x="436" y="318"/>
                    <a:pt x="436" y="318"/>
                  </a:cubicBezTo>
                  <a:cubicBezTo>
                    <a:pt x="436" y="316"/>
                    <a:pt x="435" y="314"/>
                    <a:pt x="433" y="313"/>
                  </a:cubicBezTo>
                  <a:cubicBezTo>
                    <a:pt x="432" y="312"/>
                    <a:pt x="430" y="312"/>
                    <a:pt x="428" y="313"/>
                  </a:cubicBezTo>
                  <a:cubicBezTo>
                    <a:pt x="428" y="311"/>
                    <a:pt x="428" y="311"/>
                    <a:pt x="428" y="311"/>
                  </a:cubicBezTo>
                  <a:cubicBezTo>
                    <a:pt x="456" y="303"/>
                    <a:pt x="456" y="303"/>
                    <a:pt x="456" y="303"/>
                  </a:cubicBezTo>
                  <a:cubicBezTo>
                    <a:pt x="456" y="305"/>
                    <a:pt x="456" y="305"/>
                    <a:pt x="456" y="305"/>
                  </a:cubicBezTo>
                  <a:cubicBezTo>
                    <a:pt x="454" y="306"/>
                    <a:pt x="452" y="307"/>
                    <a:pt x="452" y="308"/>
                  </a:cubicBezTo>
                  <a:cubicBezTo>
                    <a:pt x="451" y="309"/>
                    <a:pt x="451" y="311"/>
                    <a:pt x="452" y="314"/>
                  </a:cubicBezTo>
                  <a:cubicBezTo>
                    <a:pt x="461" y="345"/>
                    <a:pt x="461" y="345"/>
                    <a:pt x="461" y="345"/>
                  </a:cubicBezTo>
                  <a:close/>
                  <a:moveTo>
                    <a:pt x="508" y="337"/>
                  </a:moveTo>
                  <a:cubicBezTo>
                    <a:pt x="511" y="336"/>
                    <a:pt x="511" y="336"/>
                    <a:pt x="511" y="336"/>
                  </a:cubicBezTo>
                  <a:cubicBezTo>
                    <a:pt x="507" y="287"/>
                    <a:pt x="507" y="287"/>
                    <a:pt x="507" y="287"/>
                  </a:cubicBezTo>
                  <a:cubicBezTo>
                    <a:pt x="507" y="285"/>
                    <a:pt x="507" y="284"/>
                    <a:pt x="507" y="282"/>
                  </a:cubicBezTo>
                  <a:cubicBezTo>
                    <a:pt x="508" y="281"/>
                    <a:pt x="509" y="280"/>
                    <a:pt x="510" y="279"/>
                  </a:cubicBezTo>
                  <a:cubicBezTo>
                    <a:pt x="509" y="277"/>
                    <a:pt x="509" y="277"/>
                    <a:pt x="509" y="277"/>
                  </a:cubicBezTo>
                  <a:cubicBezTo>
                    <a:pt x="495" y="285"/>
                    <a:pt x="495" y="285"/>
                    <a:pt x="495" y="285"/>
                  </a:cubicBezTo>
                  <a:cubicBezTo>
                    <a:pt x="496" y="286"/>
                    <a:pt x="496" y="286"/>
                    <a:pt x="496" y="286"/>
                  </a:cubicBezTo>
                  <a:cubicBezTo>
                    <a:pt x="498" y="286"/>
                    <a:pt x="499" y="285"/>
                    <a:pt x="500" y="285"/>
                  </a:cubicBezTo>
                  <a:cubicBezTo>
                    <a:pt x="501" y="285"/>
                    <a:pt x="502" y="286"/>
                    <a:pt x="503" y="287"/>
                  </a:cubicBezTo>
                  <a:cubicBezTo>
                    <a:pt x="503" y="287"/>
                    <a:pt x="503" y="287"/>
                    <a:pt x="503" y="288"/>
                  </a:cubicBezTo>
                  <a:cubicBezTo>
                    <a:pt x="503" y="288"/>
                    <a:pt x="503" y="289"/>
                    <a:pt x="503" y="290"/>
                  </a:cubicBezTo>
                  <a:cubicBezTo>
                    <a:pt x="506" y="316"/>
                    <a:pt x="506" y="316"/>
                    <a:pt x="506" y="316"/>
                  </a:cubicBezTo>
                  <a:cubicBezTo>
                    <a:pt x="485" y="298"/>
                    <a:pt x="485" y="298"/>
                    <a:pt x="485" y="298"/>
                  </a:cubicBezTo>
                  <a:cubicBezTo>
                    <a:pt x="484" y="297"/>
                    <a:pt x="484" y="297"/>
                    <a:pt x="484" y="297"/>
                  </a:cubicBezTo>
                  <a:cubicBezTo>
                    <a:pt x="484" y="297"/>
                    <a:pt x="484" y="296"/>
                    <a:pt x="483" y="296"/>
                  </a:cubicBezTo>
                  <a:cubicBezTo>
                    <a:pt x="483" y="295"/>
                    <a:pt x="483" y="295"/>
                    <a:pt x="483" y="294"/>
                  </a:cubicBezTo>
                  <a:cubicBezTo>
                    <a:pt x="484" y="293"/>
                    <a:pt x="485" y="292"/>
                    <a:pt x="486" y="292"/>
                  </a:cubicBezTo>
                  <a:cubicBezTo>
                    <a:pt x="486" y="291"/>
                    <a:pt x="486" y="291"/>
                    <a:pt x="486" y="291"/>
                  </a:cubicBezTo>
                  <a:cubicBezTo>
                    <a:pt x="486" y="290"/>
                    <a:pt x="486" y="290"/>
                    <a:pt x="486" y="290"/>
                  </a:cubicBezTo>
                  <a:cubicBezTo>
                    <a:pt x="462" y="302"/>
                    <a:pt x="462" y="302"/>
                    <a:pt x="462" y="302"/>
                  </a:cubicBezTo>
                  <a:cubicBezTo>
                    <a:pt x="463" y="304"/>
                    <a:pt x="463" y="304"/>
                    <a:pt x="463" y="304"/>
                  </a:cubicBezTo>
                  <a:cubicBezTo>
                    <a:pt x="464" y="303"/>
                    <a:pt x="465" y="303"/>
                    <a:pt x="467" y="303"/>
                  </a:cubicBezTo>
                  <a:cubicBezTo>
                    <a:pt x="468" y="304"/>
                    <a:pt x="469" y="305"/>
                    <a:pt x="471" y="306"/>
                  </a:cubicBezTo>
                  <a:cubicBezTo>
                    <a:pt x="508" y="337"/>
                    <a:pt x="508" y="337"/>
                    <a:pt x="508" y="337"/>
                  </a:cubicBezTo>
                  <a:close/>
                  <a:moveTo>
                    <a:pt x="547" y="316"/>
                  </a:moveTo>
                  <a:cubicBezTo>
                    <a:pt x="546" y="315"/>
                    <a:pt x="546" y="315"/>
                    <a:pt x="546" y="315"/>
                  </a:cubicBezTo>
                  <a:cubicBezTo>
                    <a:pt x="548" y="313"/>
                    <a:pt x="549" y="311"/>
                    <a:pt x="549" y="310"/>
                  </a:cubicBezTo>
                  <a:cubicBezTo>
                    <a:pt x="549" y="308"/>
                    <a:pt x="548" y="307"/>
                    <a:pt x="547" y="305"/>
                  </a:cubicBezTo>
                  <a:cubicBezTo>
                    <a:pt x="526" y="279"/>
                    <a:pt x="526" y="279"/>
                    <a:pt x="526" y="279"/>
                  </a:cubicBezTo>
                  <a:cubicBezTo>
                    <a:pt x="524" y="277"/>
                    <a:pt x="523" y="276"/>
                    <a:pt x="521" y="276"/>
                  </a:cubicBezTo>
                  <a:cubicBezTo>
                    <a:pt x="520" y="275"/>
                    <a:pt x="518" y="276"/>
                    <a:pt x="516" y="277"/>
                  </a:cubicBezTo>
                  <a:cubicBezTo>
                    <a:pt x="515" y="276"/>
                    <a:pt x="515" y="276"/>
                    <a:pt x="515" y="276"/>
                  </a:cubicBezTo>
                  <a:cubicBezTo>
                    <a:pt x="550" y="248"/>
                    <a:pt x="550" y="248"/>
                    <a:pt x="550" y="248"/>
                  </a:cubicBezTo>
                  <a:cubicBezTo>
                    <a:pt x="559" y="258"/>
                    <a:pt x="559" y="258"/>
                    <a:pt x="559" y="258"/>
                  </a:cubicBezTo>
                  <a:cubicBezTo>
                    <a:pt x="558" y="260"/>
                    <a:pt x="558" y="260"/>
                    <a:pt x="558" y="260"/>
                  </a:cubicBezTo>
                  <a:cubicBezTo>
                    <a:pt x="555" y="257"/>
                    <a:pt x="552" y="256"/>
                    <a:pt x="549" y="256"/>
                  </a:cubicBezTo>
                  <a:cubicBezTo>
                    <a:pt x="547" y="255"/>
                    <a:pt x="544" y="257"/>
                    <a:pt x="540" y="260"/>
                  </a:cubicBezTo>
                  <a:cubicBezTo>
                    <a:pt x="535" y="264"/>
                    <a:pt x="535" y="264"/>
                    <a:pt x="535" y="264"/>
                  </a:cubicBezTo>
                  <a:cubicBezTo>
                    <a:pt x="547" y="280"/>
                    <a:pt x="547" y="280"/>
                    <a:pt x="547" y="280"/>
                  </a:cubicBezTo>
                  <a:cubicBezTo>
                    <a:pt x="548" y="279"/>
                    <a:pt x="548" y="279"/>
                    <a:pt x="548" y="279"/>
                  </a:cubicBezTo>
                  <a:cubicBezTo>
                    <a:pt x="550" y="278"/>
                    <a:pt x="551" y="276"/>
                    <a:pt x="551" y="274"/>
                  </a:cubicBezTo>
                  <a:cubicBezTo>
                    <a:pt x="551" y="271"/>
                    <a:pt x="550" y="269"/>
                    <a:pt x="548" y="266"/>
                  </a:cubicBezTo>
                  <a:cubicBezTo>
                    <a:pt x="550" y="264"/>
                    <a:pt x="550" y="264"/>
                    <a:pt x="550" y="264"/>
                  </a:cubicBezTo>
                  <a:cubicBezTo>
                    <a:pt x="565" y="284"/>
                    <a:pt x="565" y="284"/>
                    <a:pt x="565" y="284"/>
                  </a:cubicBezTo>
                  <a:cubicBezTo>
                    <a:pt x="564" y="285"/>
                    <a:pt x="564" y="285"/>
                    <a:pt x="564" y="285"/>
                  </a:cubicBezTo>
                  <a:cubicBezTo>
                    <a:pt x="561" y="282"/>
                    <a:pt x="559" y="280"/>
                    <a:pt x="557" y="280"/>
                  </a:cubicBezTo>
                  <a:cubicBezTo>
                    <a:pt x="554" y="280"/>
                    <a:pt x="552" y="280"/>
                    <a:pt x="550" y="282"/>
                  </a:cubicBezTo>
                  <a:cubicBezTo>
                    <a:pt x="550" y="283"/>
                    <a:pt x="550" y="283"/>
                    <a:pt x="550" y="283"/>
                  </a:cubicBezTo>
                  <a:cubicBezTo>
                    <a:pt x="560" y="295"/>
                    <a:pt x="560" y="295"/>
                    <a:pt x="560" y="295"/>
                  </a:cubicBezTo>
                  <a:cubicBezTo>
                    <a:pt x="561" y="297"/>
                    <a:pt x="562" y="298"/>
                    <a:pt x="563" y="298"/>
                  </a:cubicBezTo>
                  <a:cubicBezTo>
                    <a:pt x="564" y="298"/>
                    <a:pt x="566" y="297"/>
                    <a:pt x="568" y="295"/>
                  </a:cubicBezTo>
                  <a:cubicBezTo>
                    <a:pt x="572" y="292"/>
                    <a:pt x="574" y="289"/>
                    <a:pt x="575" y="286"/>
                  </a:cubicBezTo>
                  <a:cubicBezTo>
                    <a:pt x="576" y="282"/>
                    <a:pt x="575" y="279"/>
                    <a:pt x="573" y="274"/>
                  </a:cubicBezTo>
                  <a:cubicBezTo>
                    <a:pt x="575" y="273"/>
                    <a:pt x="575" y="273"/>
                    <a:pt x="575" y="273"/>
                  </a:cubicBezTo>
                  <a:cubicBezTo>
                    <a:pt x="583" y="287"/>
                    <a:pt x="583" y="287"/>
                    <a:pt x="583" y="287"/>
                  </a:cubicBezTo>
                  <a:cubicBezTo>
                    <a:pt x="547" y="316"/>
                    <a:pt x="547" y="316"/>
                    <a:pt x="547" y="316"/>
                  </a:cubicBezTo>
                  <a:close/>
                  <a:moveTo>
                    <a:pt x="595" y="239"/>
                  </a:moveTo>
                  <a:cubicBezTo>
                    <a:pt x="596" y="238"/>
                    <a:pt x="596" y="238"/>
                    <a:pt x="596" y="238"/>
                  </a:cubicBezTo>
                  <a:cubicBezTo>
                    <a:pt x="598" y="236"/>
                    <a:pt x="599" y="233"/>
                    <a:pt x="599" y="231"/>
                  </a:cubicBezTo>
                  <a:cubicBezTo>
                    <a:pt x="598" y="229"/>
                    <a:pt x="597" y="226"/>
                    <a:pt x="594" y="224"/>
                  </a:cubicBezTo>
                  <a:cubicBezTo>
                    <a:pt x="591" y="221"/>
                    <a:pt x="588" y="220"/>
                    <a:pt x="586" y="220"/>
                  </a:cubicBezTo>
                  <a:cubicBezTo>
                    <a:pt x="583" y="220"/>
                    <a:pt x="581" y="222"/>
                    <a:pt x="579" y="225"/>
                  </a:cubicBezTo>
                  <a:cubicBezTo>
                    <a:pt x="595" y="239"/>
                    <a:pt x="595" y="239"/>
                    <a:pt x="595" y="239"/>
                  </a:cubicBezTo>
                  <a:close/>
                  <a:moveTo>
                    <a:pt x="609" y="250"/>
                  </a:moveTo>
                  <a:cubicBezTo>
                    <a:pt x="598" y="241"/>
                    <a:pt x="598" y="241"/>
                    <a:pt x="598" y="241"/>
                  </a:cubicBezTo>
                  <a:cubicBezTo>
                    <a:pt x="599" y="240"/>
                    <a:pt x="599" y="240"/>
                    <a:pt x="599" y="240"/>
                  </a:cubicBezTo>
                  <a:cubicBezTo>
                    <a:pt x="625" y="245"/>
                    <a:pt x="625" y="245"/>
                    <a:pt x="625" y="245"/>
                  </a:cubicBezTo>
                  <a:cubicBezTo>
                    <a:pt x="637" y="230"/>
                    <a:pt x="637" y="230"/>
                    <a:pt x="637" y="230"/>
                  </a:cubicBezTo>
                  <a:cubicBezTo>
                    <a:pt x="636" y="229"/>
                    <a:pt x="636" y="229"/>
                    <a:pt x="636" y="229"/>
                  </a:cubicBezTo>
                  <a:cubicBezTo>
                    <a:pt x="635" y="230"/>
                    <a:pt x="634" y="231"/>
                    <a:pt x="633" y="231"/>
                  </a:cubicBezTo>
                  <a:cubicBezTo>
                    <a:pt x="632" y="231"/>
                    <a:pt x="630" y="231"/>
                    <a:pt x="628" y="231"/>
                  </a:cubicBezTo>
                  <a:cubicBezTo>
                    <a:pt x="608" y="227"/>
                    <a:pt x="608" y="227"/>
                    <a:pt x="608" y="227"/>
                  </a:cubicBezTo>
                  <a:cubicBezTo>
                    <a:pt x="609" y="224"/>
                    <a:pt x="609" y="221"/>
                    <a:pt x="609" y="218"/>
                  </a:cubicBezTo>
                  <a:cubicBezTo>
                    <a:pt x="608" y="215"/>
                    <a:pt x="607" y="213"/>
                    <a:pt x="604" y="211"/>
                  </a:cubicBezTo>
                  <a:cubicBezTo>
                    <a:pt x="601" y="208"/>
                    <a:pt x="597" y="207"/>
                    <a:pt x="593" y="209"/>
                  </a:cubicBezTo>
                  <a:cubicBezTo>
                    <a:pt x="589" y="210"/>
                    <a:pt x="585" y="213"/>
                    <a:pt x="580" y="218"/>
                  </a:cubicBezTo>
                  <a:cubicBezTo>
                    <a:pt x="562" y="240"/>
                    <a:pt x="562" y="240"/>
                    <a:pt x="562" y="240"/>
                  </a:cubicBezTo>
                  <a:cubicBezTo>
                    <a:pt x="563" y="241"/>
                    <a:pt x="563" y="241"/>
                    <a:pt x="563" y="241"/>
                  </a:cubicBezTo>
                  <a:cubicBezTo>
                    <a:pt x="565" y="240"/>
                    <a:pt x="567" y="239"/>
                    <a:pt x="568" y="239"/>
                  </a:cubicBezTo>
                  <a:cubicBezTo>
                    <a:pt x="569" y="239"/>
                    <a:pt x="571" y="239"/>
                    <a:pt x="573" y="241"/>
                  </a:cubicBezTo>
                  <a:cubicBezTo>
                    <a:pt x="598" y="262"/>
                    <a:pt x="598" y="262"/>
                    <a:pt x="598" y="262"/>
                  </a:cubicBezTo>
                  <a:cubicBezTo>
                    <a:pt x="600" y="264"/>
                    <a:pt x="602" y="266"/>
                    <a:pt x="602" y="267"/>
                  </a:cubicBezTo>
                  <a:cubicBezTo>
                    <a:pt x="602" y="269"/>
                    <a:pt x="601" y="270"/>
                    <a:pt x="600" y="272"/>
                  </a:cubicBezTo>
                  <a:cubicBezTo>
                    <a:pt x="601" y="273"/>
                    <a:pt x="601" y="273"/>
                    <a:pt x="601" y="273"/>
                  </a:cubicBezTo>
                  <a:cubicBezTo>
                    <a:pt x="620" y="251"/>
                    <a:pt x="620" y="251"/>
                    <a:pt x="620" y="251"/>
                  </a:cubicBezTo>
                  <a:cubicBezTo>
                    <a:pt x="619" y="249"/>
                    <a:pt x="619" y="249"/>
                    <a:pt x="619" y="249"/>
                  </a:cubicBezTo>
                  <a:cubicBezTo>
                    <a:pt x="617" y="251"/>
                    <a:pt x="616" y="252"/>
                    <a:pt x="614" y="252"/>
                  </a:cubicBezTo>
                  <a:cubicBezTo>
                    <a:pt x="613" y="253"/>
                    <a:pt x="611" y="252"/>
                    <a:pt x="609" y="250"/>
                  </a:cubicBezTo>
                  <a:cubicBezTo>
                    <a:pt x="609" y="250"/>
                    <a:pt x="609" y="250"/>
                    <a:pt x="609" y="250"/>
                  </a:cubicBezTo>
                  <a:close/>
                  <a:moveTo>
                    <a:pt x="651" y="215"/>
                  </a:moveTo>
                  <a:cubicBezTo>
                    <a:pt x="634" y="206"/>
                    <a:pt x="634" y="206"/>
                    <a:pt x="634" y="206"/>
                  </a:cubicBezTo>
                  <a:cubicBezTo>
                    <a:pt x="635" y="204"/>
                    <a:pt x="635" y="204"/>
                    <a:pt x="635" y="204"/>
                  </a:cubicBezTo>
                  <a:cubicBezTo>
                    <a:pt x="639" y="206"/>
                    <a:pt x="643" y="206"/>
                    <a:pt x="648" y="205"/>
                  </a:cubicBezTo>
                  <a:cubicBezTo>
                    <a:pt x="652" y="203"/>
                    <a:pt x="655" y="200"/>
                    <a:pt x="657" y="196"/>
                  </a:cubicBezTo>
                  <a:cubicBezTo>
                    <a:pt x="659" y="194"/>
                    <a:pt x="659" y="191"/>
                    <a:pt x="659" y="189"/>
                  </a:cubicBezTo>
                  <a:cubicBezTo>
                    <a:pt x="659" y="187"/>
                    <a:pt x="658" y="185"/>
                    <a:pt x="656" y="184"/>
                  </a:cubicBezTo>
                  <a:cubicBezTo>
                    <a:pt x="653" y="183"/>
                    <a:pt x="648" y="185"/>
                    <a:pt x="641" y="190"/>
                  </a:cubicBezTo>
                  <a:cubicBezTo>
                    <a:pt x="640" y="190"/>
                    <a:pt x="640" y="190"/>
                    <a:pt x="640" y="190"/>
                  </a:cubicBezTo>
                  <a:cubicBezTo>
                    <a:pt x="640" y="191"/>
                    <a:pt x="639" y="191"/>
                    <a:pt x="638" y="192"/>
                  </a:cubicBezTo>
                  <a:cubicBezTo>
                    <a:pt x="633" y="196"/>
                    <a:pt x="629" y="198"/>
                    <a:pt x="626" y="198"/>
                  </a:cubicBezTo>
                  <a:cubicBezTo>
                    <a:pt x="625" y="199"/>
                    <a:pt x="623" y="199"/>
                    <a:pt x="622" y="198"/>
                  </a:cubicBezTo>
                  <a:cubicBezTo>
                    <a:pt x="620" y="198"/>
                    <a:pt x="619" y="198"/>
                    <a:pt x="618" y="197"/>
                  </a:cubicBezTo>
                  <a:cubicBezTo>
                    <a:pt x="614" y="195"/>
                    <a:pt x="611" y="191"/>
                    <a:pt x="610" y="186"/>
                  </a:cubicBezTo>
                  <a:cubicBezTo>
                    <a:pt x="609" y="182"/>
                    <a:pt x="610" y="177"/>
                    <a:pt x="613" y="172"/>
                  </a:cubicBezTo>
                  <a:cubicBezTo>
                    <a:pt x="614" y="169"/>
                    <a:pt x="616" y="167"/>
                    <a:pt x="619" y="165"/>
                  </a:cubicBezTo>
                  <a:cubicBezTo>
                    <a:pt x="622" y="162"/>
                    <a:pt x="623" y="161"/>
                    <a:pt x="623" y="161"/>
                  </a:cubicBezTo>
                  <a:cubicBezTo>
                    <a:pt x="624" y="160"/>
                    <a:pt x="624" y="159"/>
                    <a:pt x="623" y="159"/>
                  </a:cubicBezTo>
                  <a:cubicBezTo>
                    <a:pt x="623" y="158"/>
                    <a:pt x="622" y="158"/>
                    <a:pt x="621" y="157"/>
                  </a:cubicBezTo>
                  <a:cubicBezTo>
                    <a:pt x="622" y="155"/>
                    <a:pt x="622" y="155"/>
                    <a:pt x="622" y="155"/>
                  </a:cubicBezTo>
                  <a:cubicBezTo>
                    <a:pt x="637" y="163"/>
                    <a:pt x="637" y="163"/>
                    <a:pt x="637" y="163"/>
                  </a:cubicBezTo>
                  <a:cubicBezTo>
                    <a:pt x="636" y="165"/>
                    <a:pt x="636" y="165"/>
                    <a:pt x="636" y="165"/>
                  </a:cubicBezTo>
                  <a:cubicBezTo>
                    <a:pt x="632" y="163"/>
                    <a:pt x="628" y="163"/>
                    <a:pt x="625" y="165"/>
                  </a:cubicBezTo>
                  <a:cubicBezTo>
                    <a:pt x="621" y="166"/>
                    <a:pt x="618" y="169"/>
                    <a:pt x="616" y="173"/>
                  </a:cubicBezTo>
                  <a:cubicBezTo>
                    <a:pt x="615" y="175"/>
                    <a:pt x="615" y="177"/>
                    <a:pt x="615" y="179"/>
                  </a:cubicBezTo>
                  <a:cubicBezTo>
                    <a:pt x="615" y="181"/>
                    <a:pt x="616" y="182"/>
                    <a:pt x="618" y="183"/>
                  </a:cubicBezTo>
                  <a:cubicBezTo>
                    <a:pt x="620" y="184"/>
                    <a:pt x="624" y="183"/>
                    <a:pt x="630" y="179"/>
                  </a:cubicBezTo>
                  <a:cubicBezTo>
                    <a:pt x="630" y="178"/>
                    <a:pt x="630" y="178"/>
                    <a:pt x="630" y="178"/>
                  </a:cubicBezTo>
                  <a:cubicBezTo>
                    <a:pt x="634" y="175"/>
                    <a:pt x="637" y="173"/>
                    <a:pt x="639" y="172"/>
                  </a:cubicBezTo>
                  <a:cubicBezTo>
                    <a:pt x="641" y="170"/>
                    <a:pt x="643" y="170"/>
                    <a:pt x="644" y="169"/>
                  </a:cubicBezTo>
                  <a:cubicBezTo>
                    <a:pt x="646" y="169"/>
                    <a:pt x="648" y="169"/>
                    <a:pt x="650" y="169"/>
                  </a:cubicBezTo>
                  <a:cubicBezTo>
                    <a:pt x="652" y="169"/>
                    <a:pt x="654" y="170"/>
                    <a:pt x="656" y="171"/>
                  </a:cubicBezTo>
                  <a:cubicBezTo>
                    <a:pt x="660" y="173"/>
                    <a:pt x="663" y="177"/>
                    <a:pt x="664" y="182"/>
                  </a:cubicBezTo>
                  <a:cubicBezTo>
                    <a:pt x="665" y="186"/>
                    <a:pt x="664" y="191"/>
                    <a:pt x="661" y="197"/>
                  </a:cubicBezTo>
                  <a:cubicBezTo>
                    <a:pt x="659" y="199"/>
                    <a:pt x="657" y="202"/>
                    <a:pt x="654" y="205"/>
                  </a:cubicBezTo>
                  <a:cubicBezTo>
                    <a:pt x="652" y="207"/>
                    <a:pt x="650" y="209"/>
                    <a:pt x="650" y="209"/>
                  </a:cubicBezTo>
                  <a:cubicBezTo>
                    <a:pt x="650" y="210"/>
                    <a:pt x="650" y="211"/>
                    <a:pt x="650" y="211"/>
                  </a:cubicBezTo>
                  <a:cubicBezTo>
                    <a:pt x="650" y="212"/>
                    <a:pt x="651" y="213"/>
                    <a:pt x="652" y="213"/>
                  </a:cubicBezTo>
                  <a:cubicBezTo>
                    <a:pt x="651" y="215"/>
                    <a:pt x="651" y="215"/>
                    <a:pt x="651" y="215"/>
                  </a:cubicBezTo>
                  <a:close/>
                  <a:moveTo>
                    <a:pt x="678" y="136"/>
                  </a:moveTo>
                  <a:cubicBezTo>
                    <a:pt x="647" y="124"/>
                    <a:pt x="647" y="124"/>
                    <a:pt x="647" y="124"/>
                  </a:cubicBezTo>
                  <a:cubicBezTo>
                    <a:pt x="644" y="123"/>
                    <a:pt x="643" y="122"/>
                    <a:pt x="642" y="121"/>
                  </a:cubicBezTo>
                  <a:cubicBezTo>
                    <a:pt x="642" y="120"/>
                    <a:pt x="642" y="118"/>
                    <a:pt x="642" y="116"/>
                  </a:cubicBezTo>
                  <a:cubicBezTo>
                    <a:pt x="641" y="115"/>
                    <a:pt x="641" y="115"/>
                    <a:pt x="641" y="115"/>
                  </a:cubicBezTo>
                  <a:cubicBezTo>
                    <a:pt x="630" y="142"/>
                    <a:pt x="630" y="142"/>
                    <a:pt x="630" y="142"/>
                  </a:cubicBezTo>
                  <a:cubicBezTo>
                    <a:pt x="632" y="143"/>
                    <a:pt x="632" y="143"/>
                    <a:pt x="632" y="143"/>
                  </a:cubicBezTo>
                  <a:cubicBezTo>
                    <a:pt x="633" y="141"/>
                    <a:pt x="634" y="139"/>
                    <a:pt x="635" y="139"/>
                  </a:cubicBezTo>
                  <a:cubicBezTo>
                    <a:pt x="637" y="138"/>
                    <a:pt x="639" y="138"/>
                    <a:pt x="641" y="139"/>
                  </a:cubicBezTo>
                  <a:cubicBezTo>
                    <a:pt x="672" y="151"/>
                    <a:pt x="672" y="151"/>
                    <a:pt x="672" y="151"/>
                  </a:cubicBezTo>
                  <a:cubicBezTo>
                    <a:pt x="674" y="152"/>
                    <a:pt x="676" y="153"/>
                    <a:pt x="677" y="154"/>
                  </a:cubicBezTo>
                  <a:cubicBezTo>
                    <a:pt x="677" y="156"/>
                    <a:pt x="677" y="158"/>
                    <a:pt x="676" y="160"/>
                  </a:cubicBezTo>
                  <a:cubicBezTo>
                    <a:pt x="678" y="161"/>
                    <a:pt x="678" y="161"/>
                    <a:pt x="678" y="161"/>
                  </a:cubicBezTo>
                  <a:cubicBezTo>
                    <a:pt x="689" y="133"/>
                    <a:pt x="689" y="133"/>
                    <a:pt x="689" y="133"/>
                  </a:cubicBezTo>
                  <a:cubicBezTo>
                    <a:pt x="687" y="133"/>
                    <a:pt x="687" y="133"/>
                    <a:pt x="687" y="133"/>
                  </a:cubicBezTo>
                  <a:cubicBezTo>
                    <a:pt x="686" y="135"/>
                    <a:pt x="685" y="136"/>
                    <a:pt x="683" y="137"/>
                  </a:cubicBezTo>
                  <a:cubicBezTo>
                    <a:pt x="682" y="137"/>
                    <a:pt x="680" y="137"/>
                    <a:pt x="678" y="136"/>
                  </a:cubicBezTo>
                  <a:cubicBezTo>
                    <a:pt x="678" y="136"/>
                    <a:pt x="678" y="136"/>
                    <a:pt x="678" y="136"/>
                  </a:cubicBezTo>
                  <a:close/>
                  <a:moveTo>
                    <a:pt x="656" y="57"/>
                  </a:moveTo>
                  <a:cubicBezTo>
                    <a:pt x="669" y="60"/>
                    <a:pt x="669" y="60"/>
                    <a:pt x="669" y="60"/>
                  </a:cubicBezTo>
                  <a:cubicBezTo>
                    <a:pt x="668" y="62"/>
                    <a:pt x="668" y="62"/>
                    <a:pt x="668" y="62"/>
                  </a:cubicBezTo>
                  <a:cubicBezTo>
                    <a:pt x="665" y="62"/>
                    <a:pt x="662" y="62"/>
                    <a:pt x="660" y="63"/>
                  </a:cubicBezTo>
                  <a:cubicBezTo>
                    <a:pt x="658" y="64"/>
                    <a:pt x="657" y="67"/>
                    <a:pt x="656" y="70"/>
                  </a:cubicBezTo>
                  <a:cubicBezTo>
                    <a:pt x="655" y="73"/>
                    <a:pt x="655" y="73"/>
                    <a:pt x="655" y="73"/>
                  </a:cubicBezTo>
                  <a:cubicBezTo>
                    <a:pt x="693" y="82"/>
                    <a:pt x="693" y="82"/>
                    <a:pt x="693" y="82"/>
                  </a:cubicBezTo>
                  <a:cubicBezTo>
                    <a:pt x="696" y="83"/>
                    <a:pt x="698" y="83"/>
                    <a:pt x="699" y="82"/>
                  </a:cubicBezTo>
                  <a:cubicBezTo>
                    <a:pt x="700" y="81"/>
                    <a:pt x="701" y="80"/>
                    <a:pt x="702" y="77"/>
                  </a:cubicBezTo>
                  <a:cubicBezTo>
                    <a:pt x="704" y="78"/>
                    <a:pt x="704" y="78"/>
                    <a:pt x="704" y="78"/>
                  </a:cubicBezTo>
                  <a:cubicBezTo>
                    <a:pt x="697" y="106"/>
                    <a:pt x="697" y="106"/>
                    <a:pt x="697" y="106"/>
                  </a:cubicBezTo>
                  <a:cubicBezTo>
                    <a:pt x="695" y="106"/>
                    <a:pt x="695" y="106"/>
                    <a:pt x="695" y="106"/>
                  </a:cubicBezTo>
                  <a:cubicBezTo>
                    <a:pt x="696" y="103"/>
                    <a:pt x="696" y="102"/>
                    <a:pt x="695" y="100"/>
                  </a:cubicBezTo>
                  <a:cubicBezTo>
                    <a:pt x="694" y="99"/>
                    <a:pt x="692" y="98"/>
                    <a:pt x="690" y="98"/>
                  </a:cubicBezTo>
                  <a:cubicBezTo>
                    <a:pt x="652" y="89"/>
                    <a:pt x="652" y="89"/>
                    <a:pt x="652" y="89"/>
                  </a:cubicBezTo>
                  <a:cubicBezTo>
                    <a:pt x="651" y="92"/>
                    <a:pt x="651" y="92"/>
                    <a:pt x="651" y="92"/>
                  </a:cubicBezTo>
                  <a:cubicBezTo>
                    <a:pt x="650" y="96"/>
                    <a:pt x="651" y="98"/>
                    <a:pt x="652" y="100"/>
                  </a:cubicBezTo>
                  <a:cubicBezTo>
                    <a:pt x="653" y="102"/>
                    <a:pt x="655" y="104"/>
                    <a:pt x="658" y="105"/>
                  </a:cubicBezTo>
                  <a:cubicBezTo>
                    <a:pt x="658" y="107"/>
                    <a:pt x="658" y="107"/>
                    <a:pt x="658" y="107"/>
                  </a:cubicBezTo>
                  <a:cubicBezTo>
                    <a:pt x="645" y="104"/>
                    <a:pt x="645" y="104"/>
                    <a:pt x="645" y="104"/>
                  </a:cubicBezTo>
                  <a:cubicBezTo>
                    <a:pt x="656" y="57"/>
                    <a:pt x="656" y="57"/>
                    <a:pt x="656" y="57"/>
                  </a:cubicBezTo>
                  <a:close/>
                  <a:moveTo>
                    <a:pt x="684" y="17"/>
                  </a:moveTo>
                  <a:cubicBezTo>
                    <a:pt x="699" y="18"/>
                    <a:pt x="699" y="18"/>
                    <a:pt x="699" y="18"/>
                  </a:cubicBezTo>
                  <a:cubicBezTo>
                    <a:pt x="701" y="18"/>
                    <a:pt x="703" y="17"/>
                    <a:pt x="704" y="16"/>
                  </a:cubicBezTo>
                  <a:cubicBezTo>
                    <a:pt x="705" y="15"/>
                    <a:pt x="706" y="13"/>
                    <a:pt x="706" y="11"/>
                  </a:cubicBezTo>
                  <a:cubicBezTo>
                    <a:pt x="708" y="11"/>
                    <a:pt x="708" y="11"/>
                    <a:pt x="708" y="11"/>
                  </a:cubicBezTo>
                  <a:cubicBezTo>
                    <a:pt x="708" y="40"/>
                    <a:pt x="708" y="40"/>
                    <a:pt x="708" y="40"/>
                  </a:cubicBezTo>
                  <a:cubicBezTo>
                    <a:pt x="706" y="40"/>
                    <a:pt x="706" y="40"/>
                    <a:pt x="706" y="40"/>
                  </a:cubicBezTo>
                  <a:cubicBezTo>
                    <a:pt x="706" y="38"/>
                    <a:pt x="705" y="36"/>
                    <a:pt x="704" y="35"/>
                  </a:cubicBezTo>
                  <a:cubicBezTo>
                    <a:pt x="703" y="34"/>
                    <a:pt x="701" y="34"/>
                    <a:pt x="698" y="34"/>
                  </a:cubicBezTo>
                  <a:cubicBezTo>
                    <a:pt x="687" y="33"/>
                    <a:pt x="687" y="33"/>
                    <a:pt x="687" y="33"/>
                  </a:cubicBezTo>
                  <a:cubicBezTo>
                    <a:pt x="663" y="46"/>
                    <a:pt x="663" y="46"/>
                    <a:pt x="663" y="46"/>
                  </a:cubicBezTo>
                  <a:cubicBezTo>
                    <a:pt x="661" y="47"/>
                    <a:pt x="660" y="48"/>
                    <a:pt x="659" y="49"/>
                  </a:cubicBezTo>
                  <a:cubicBezTo>
                    <a:pt x="658" y="50"/>
                    <a:pt x="658" y="51"/>
                    <a:pt x="658" y="53"/>
                  </a:cubicBezTo>
                  <a:cubicBezTo>
                    <a:pt x="656" y="53"/>
                    <a:pt x="656" y="53"/>
                    <a:pt x="656" y="53"/>
                  </a:cubicBezTo>
                  <a:cubicBezTo>
                    <a:pt x="656" y="26"/>
                    <a:pt x="656" y="26"/>
                    <a:pt x="656" y="26"/>
                  </a:cubicBezTo>
                  <a:cubicBezTo>
                    <a:pt x="658" y="26"/>
                    <a:pt x="658" y="26"/>
                    <a:pt x="658" y="26"/>
                  </a:cubicBezTo>
                  <a:cubicBezTo>
                    <a:pt x="658" y="27"/>
                    <a:pt x="658" y="28"/>
                    <a:pt x="659" y="29"/>
                  </a:cubicBezTo>
                  <a:cubicBezTo>
                    <a:pt x="659" y="29"/>
                    <a:pt x="660" y="30"/>
                    <a:pt x="660" y="30"/>
                  </a:cubicBezTo>
                  <a:cubicBezTo>
                    <a:pt x="661" y="30"/>
                    <a:pt x="661" y="30"/>
                    <a:pt x="661" y="30"/>
                  </a:cubicBezTo>
                  <a:cubicBezTo>
                    <a:pt x="662" y="29"/>
                    <a:pt x="662" y="29"/>
                    <a:pt x="662" y="29"/>
                  </a:cubicBezTo>
                  <a:cubicBezTo>
                    <a:pt x="681" y="20"/>
                    <a:pt x="681" y="20"/>
                    <a:pt x="681" y="20"/>
                  </a:cubicBezTo>
                  <a:cubicBezTo>
                    <a:pt x="664" y="10"/>
                    <a:pt x="664" y="10"/>
                    <a:pt x="664" y="10"/>
                  </a:cubicBezTo>
                  <a:cubicBezTo>
                    <a:pt x="663" y="10"/>
                    <a:pt x="663" y="10"/>
                    <a:pt x="663" y="10"/>
                  </a:cubicBezTo>
                  <a:cubicBezTo>
                    <a:pt x="662" y="9"/>
                    <a:pt x="662" y="9"/>
                    <a:pt x="661" y="9"/>
                  </a:cubicBezTo>
                  <a:cubicBezTo>
                    <a:pt x="660" y="9"/>
                    <a:pt x="660" y="10"/>
                    <a:pt x="659" y="11"/>
                  </a:cubicBezTo>
                  <a:cubicBezTo>
                    <a:pt x="659" y="11"/>
                    <a:pt x="659" y="13"/>
                    <a:pt x="659" y="14"/>
                  </a:cubicBezTo>
                  <a:cubicBezTo>
                    <a:pt x="659" y="15"/>
                    <a:pt x="659" y="15"/>
                    <a:pt x="659" y="15"/>
                  </a:cubicBezTo>
                  <a:cubicBezTo>
                    <a:pt x="657" y="15"/>
                    <a:pt x="657" y="15"/>
                    <a:pt x="657" y="15"/>
                  </a:cubicBezTo>
                  <a:cubicBezTo>
                    <a:pt x="657" y="0"/>
                    <a:pt x="657" y="0"/>
                    <a:pt x="657" y="0"/>
                  </a:cubicBezTo>
                  <a:cubicBezTo>
                    <a:pt x="659" y="0"/>
                    <a:pt x="659" y="0"/>
                    <a:pt x="659" y="0"/>
                  </a:cubicBezTo>
                  <a:cubicBezTo>
                    <a:pt x="659" y="1"/>
                    <a:pt x="659" y="1"/>
                    <a:pt x="659" y="1"/>
                  </a:cubicBezTo>
                  <a:cubicBezTo>
                    <a:pt x="659" y="1"/>
                    <a:pt x="659" y="2"/>
                    <a:pt x="660" y="3"/>
                  </a:cubicBezTo>
                  <a:cubicBezTo>
                    <a:pt x="660" y="4"/>
                    <a:pt x="661" y="5"/>
                    <a:pt x="663" y="6"/>
                  </a:cubicBezTo>
                  <a:lnTo>
                    <a:pt x="684"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íŝ1íḋe">
              <a:extLst>
                <a:ext uri="{FF2B5EF4-FFF2-40B4-BE49-F238E27FC236}">
                  <a16:creationId xmlns="" xmlns:a16="http://schemas.microsoft.com/office/drawing/2014/main" id="{42E4E7EA-5303-45EA-9C62-13F0F9C5EDE5}"/>
                </a:ext>
              </a:extLst>
            </p:cNvPr>
            <p:cNvSpPr/>
            <p:nvPr/>
          </p:nvSpPr>
          <p:spPr bwMode="auto">
            <a:xfrm>
              <a:off x="2840038" y="4119563"/>
              <a:ext cx="493713" cy="128588"/>
            </a:xfrm>
            <a:custGeom>
              <a:avLst/>
              <a:gdLst>
                <a:gd name="T0" fmla="*/ 0 w 150"/>
                <a:gd name="T1" fmla="*/ 36 h 39"/>
                <a:gd name="T2" fmla="*/ 9 w 150"/>
                <a:gd name="T3" fmla="*/ 33 h 39"/>
                <a:gd name="T4" fmla="*/ 8 w 150"/>
                <a:gd name="T5" fmla="*/ 7 h 39"/>
                <a:gd name="T6" fmla="*/ 3 w 150"/>
                <a:gd name="T7" fmla="*/ 7 h 39"/>
                <a:gd name="T8" fmla="*/ 1 w 150"/>
                <a:gd name="T9" fmla="*/ 5 h 39"/>
                <a:gd name="T10" fmla="*/ 17 w 150"/>
                <a:gd name="T11" fmla="*/ 0 h 39"/>
                <a:gd name="T12" fmla="*/ 19 w 150"/>
                <a:gd name="T13" fmla="*/ 33 h 39"/>
                <a:gd name="T14" fmla="*/ 28 w 150"/>
                <a:gd name="T15" fmla="*/ 36 h 39"/>
                <a:gd name="T16" fmla="*/ 21 w 150"/>
                <a:gd name="T17" fmla="*/ 38 h 39"/>
                <a:gd name="T18" fmla="*/ 6 w 150"/>
                <a:gd name="T19" fmla="*/ 38 h 39"/>
                <a:gd name="T20" fmla="*/ 0 w 150"/>
                <a:gd name="T21" fmla="*/ 38 h 39"/>
                <a:gd name="T22" fmla="*/ 46 w 150"/>
                <a:gd name="T23" fmla="*/ 24 h 39"/>
                <a:gd name="T24" fmla="*/ 48 w 150"/>
                <a:gd name="T25" fmla="*/ 34 h 39"/>
                <a:gd name="T26" fmla="*/ 61 w 150"/>
                <a:gd name="T27" fmla="*/ 34 h 39"/>
                <a:gd name="T28" fmla="*/ 60 w 150"/>
                <a:gd name="T29" fmla="*/ 25 h 39"/>
                <a:gd name="T30" fmla="*/ 51 w 150"/>
                <a:gd name="T31" fmla="*/ 21 h 39"/>
                <a:gd name="T32" fmla="*/ 60 w 150"/>
                <a:gd name="T33" fmla="*/ 12 h 39"/>
                <a:gd name="T34" fmla="*/ 59 w 150"/>
                <a:gd name="T35" fmla="*/ 4 h 39"/>
                <a:gd name="T36" fmla="*/ 48 w 150"/>
                <a:gd name="T37" fmla="*/ 4 h 39"/>
                <a:gd name="T38" fmla="*/ 49 w 150"/>
                <a:gd name="T39" fmla="*/ 11 h 39"/>
                <a:gd name="T40" fmla="*/ 56 w 150"/>
                <a:gd name="T41" fmla="*/ 15 h 39"/>
                <a:gd name="T42" fmla="*/ 41 w 150"/>
                <a:gd name="T43" fmla="*/ 15 h 39"/>
                <a:gd name="T44" fmla="*/ 43 w 150"/>
                <a:gd name="T45" fmla="*/ 3 h 39"/>
                <a:gd name="T46" fmla="*/ 65 w 150"/>
                <a:gd name="T47" fmla="*/ 3 h 39"/>
                <a:gd name="T48" fmla="*/ 67 w 150"/>
                <a:gd name="T49" fmla="*/ 13 h 39"/>
                <a:gd name="T50" fmla="*/ 68 w 150"/>
                <a:gd name="T51" fmla="*/ 21 h 39"/>
                <a:gd name="T52" fmla="*/ 66 w 150"/>
                <a:gd name="T53" fmla="*/ 36 h 39"/>
                <a:gd name="T54" fmla="*/ 41 w 150"/>
                <a:gd name="T55" fmla="*/ 36 h 39"/>
                <a:gd name="T56" fmla="*/ 39 w 150"/>
                <a:gd name="T57" fmla="*/ 23 h 39"/>
                <a:gd name="T58" fmla="*/ 47 w 150"/>
                <a:gd name="T59" fmla="*/ 19 h 39"/>
                <a:gd name="T60" fmla="*/ 80 w 150"/>
                <a:gd name="T61" fmla="*/ 33 h 39"/>
                <a:gd name="T62" fmla="*/ 87 w 150"/>
                <a:gd name="T63" fmla="*/ 36 h 39"/>
                <a:gd name="T64" fmla="*/ 100 w 150"/>
                <a:gd name="T65" fmla="*/ 20 h 39"/>
                <a:gd name="T66" fmla="*/ 95 w 150"/>
                <a:gd name="T67" fmla="*/ 25 h 39"/>
                <a:gd name="T68" fmla="*/ 79 w 150"/>
                <a:gd name="T69" fmla="*/ 23 h 39"/>
                <a:gd name="T70" fmla="*/ 81 w 150"/>
                <a:gd name="T71" fmla="*/ 4 h 39"/>
                <a:gd name="T72" fmla="*/ 105 w 150"/>
                <a:gd name="T73" fmla="*/ 5 h 39"/>
                <a:gd name="T74" fmla="*/ 108 w 150"/>
                <a:gd name="T75" fmla="*/ 26 h 39"/>
                <a:gd name="T76" fmla="*/ 96 w 150"/>
                <a:gd name="T77" fmla="*/ 38 h 39"/>
                <a:gd name="T78" fmla="*/ 81 w 150"/>
                <a:gd name="T79" fmla="*/ 38 h 39"/>
                <a:gd name="T80" fmla="*/ 77 w 150"/>
                <a:gd name="T81" fmla="*/ 36 h 39"/>
                <a:gd name="T82" fmla="*/ 98 w 150"/>
                <a:gd name="T83" fmla="*/ 19 h 39"/>
                <a:gd name="T84" fmla="*/ 98 w 150"/>
                <a:gd name="T85" fmla="*/ 6 h 39"/>
                <a:gd name="T86" fmla="*/ 87 w 150"/>
                <a:gd name="T87" fmla="*/ 6 h 39"/>
                <a:gd name="T88" fmla="*/ 88 w 150"/>
                <a:gd name="T89" fmla="*/ 19 h 39"/>
                <a:gd name="T90" fmla="*/ 93 w 150"/>
                <a:gd name="T91" fmla="*/ 21 h 39"/>
                <a:gd name="T92" fmla="*/ 128 w 150"/>
                <a:gd name="T93" fmla="*/ 20 h 39"/>
                <a:gd name="T94" fmla="*/ 129 w 150"/>
                <a:gd name="T95" fmla="*/ 33 h 39"/>
                <a:gd name="T96" fmla="*/ 139 w 150"/>
                <a:gd name="T97" fmla="*/ 34 h 39"/>
                <a:gd name="T98" fmla="*/ 139 w 150"/>
                <a:gd name="T99" fmla="*/ 21 h 39"/>
                <a:gd name="T100" fmla="*/ 133 w 150"/>
                <a:gd name="T101" fmla="*/ 18 h 39"/>
                <a:gd name="T102" fmla="*/ 146 w 150"/>
                <a:gd name="T103" fmla="*/ 6 h 39"/>
                <a:gd name="T104" fmla="*/ 139 w 150"/>
                <a:gd name="T105" fmla="*/ 4 h 39"/>
                <a:gd name="T106" fmla="*/ 126 w 150"/>
                <a:gd name="T107" fmla="*/ 19 h 39"/>
                <a:gd name="T108" fmla="*/ 131 w 150"/>
                <a:gd name="T109" fmla="*/ 15 h 39"/>
                <a:gd name="T110" fmla="*/ 147 w 150"/>
                <a:gd name="T111" fmla="*/ 16 h 39"/>
                <a:gd name="T112" fmla="*/ 146 w 150"/>
                <a:gd name="T113" fmla="*/ 35 h 39"/>
                <a:gd name="T114" fmla="*/ 121 w 150"/>
                <a:gd name="T115" fmla="*/ 35 h 39"/>
                <a:gd name="T116" fmla="*/ 118 w 150"/>
                <a:gd name="T117" fmla="*/ 13 h 39"/>
                <a:gd name="T118" fmla="*/ 130 w 150"/>
                <a:gd name="T119" fmla="*/ 2 h 39"/>
                <a:gd name="T120" fmla="*/ 145 w 150"/>
                <a:gd name="T121"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 h="39">
                  <a:moveTo>
                    <a:pt x="0" y="38"/>
                  </a:moveTo>
                  <a:cubicBezTo>
                    <a:pt x="0" y="36"/>
                    <a:pt x="0" y="36"/>
                    <a:pt x="0" y="36"/>
                  </a:cubicBezTo>
                  <a:cubicBezTo>
                    <a:pt x="4" y="36"/>
                    <a:pt x="6" y="36"/>
                    <a:pt x="8" y="35"/>
                  </a:cubicBezTo>
                  <a:cubicBezTo>
                    <a:pt x="9" y="35"/>
                    <a:pt x="9" y="34"/>
                    <a:pt x="9" y="33"/>
                  </a:cubicBezTo>
                  <a:cubicBezTo>
                    <a:pt x="9" y="10"/>
                    <a:pt x="9" y="10"/>
                    <a:pt x="9" y="10"/>
                  </a:cubicBezTo>
                  <a:cubicBezTo>
                    <a:pt x="9" y="9"/>
                    <a:pt x="9" y="8"/>
                    <a:pt x="8" y="7"/>
                  </a:cubicBezTo>
                  <a:cubicBezTo>
                    <a:pt x="8" y="7"/>
                    <a:pt x="7" y="7"/>
                    <a:pt x="5" y="7"/>
                  </a:cubicBezTo>
                  <a:cubicBezTo>
                    <a:pt x="5" y="7"/>
                    <a:pt x="4" y="7"/>
                    <a:pt x="3" y="7"/>
                  </a:cubicBezTo>
                  <a:cubicBezTo>
                    <a:pt x="2" y="7"/>
                    <a:pt x="2" y="7"/>
                    <a:pt x="1" y="7"/>
                  </a:cubicBezTo>
                  <a:cubicBezTo>
                    <a:pt x="1" y="5"/>
                    <a:pt x="1" y="5"/>
                    <a:pt x="1" y="5"/>
                  </a:cubicBezTo>
                  <a:cubicBezTo>
                    <a:pt x="4" y="4"/>
                    <a:pt x="7" y="4"/>
                    <a:pt x="9" y="3"/>
                  </a:cubicBezTo>
                  <a:cubicBezTo>
                    <a:pt x="12" y="3"/>
                    <a:pt x="14" y="2"/>
                    <a:pt x="17" y="0"/>
                  </a:cubicBezTo>
                  <a:cubicBezTo>
                    <a:pt x="19" y="0"/>
                    <a:pt x="19" y="0"/>
                    <a:pt x="19" y="0"/>
                  </a:cubicBezTo>
                  <a:cubicBezTo>
                    <a:pt x="19" y="33"/>
                    <a:pt x="19" y="33"/>
                    <a:pt x="19" y="33"/>
                  </a:cubicBezTo>
                  <a:cubicBezTo>
                    <a:pt x="19" y="34"/>
                    <a:pt x="20" y="35"/>
                    <a:pt x="21" y="35"/>
                  </a:cubicBezTo>
                  <a:cubicBezTo>
                    <a:pt x="22" y="36"/>
                    <a:pt x="24" y="36"/>
                    <a:pt x="28" y="36"/>
                  </a:cubicBezTo>
                  <a:cubicBezTo>
                    <a:pt x="28" y="38"/>
                    <a:pt x="28" y="38"/>
                    <a:pt x="28" y="38"/>
                  </a:cubicBezTo>
                  <a:cubicBezTo>
                    <a:pt x="26" y="38"/>
                    <a:pt x="23" y="38"/>
                    <a:pt x="21" y="38"/>
                  </a:cubicBezTo>
                  <a:cubicBezTo>
                    <a:pt x="19" y="38"/>
                    <a:pt x="16" y="38"/>
                    <a:pt x="14" y="38"/>
                  </a:cubicBezTo>
                  <a:cubicBezTo>
                    <a:pt x="11" y="38"/>
                    <a:pt x="8" y="38"/>
                    <a:pt x="6" y="38"/>
                  </a:cubicBezTo>
                  <a:cubicBezTo>
                    <a:pt x="4" y="38"/>
                    <a:pt x="2" y="38"/>
                    <a:pt x="0" y="38"/>
                  </a:cubicBezTo>
                  <a:cubicBezTo>
                    <a:pt x="0" y="38"/>
                    <a:pt x="0" y="38"/>
                    <a:pt x="0" y="38"/>
                  </a:cubicBezTo>
                  <a:close/>
                  <a:moveTo>
                    <a:pt x="51" y="21"/>
                  </a:moveTo>
                  <a:cubicBezTo>
                    <a:pt x="49" y="22"/>
                    <a:pt x="48" y="23"/>
                    <a:pt x="46" y="24"/>
                  </a:cubicBezTo>
                  <a:cubicBezTo>
                    <a:pt x="45" y="26"/>
                    <a:pt x="45" y="27"/>
                    <a:pt x="45" y="28"/>
                  </a:cubicBezTo>
                  <a:cubicBezTo>
                    <a:pt x="45" y="31"/>
                    <a:pt x="46" y="32"/>
                    <a:pt x="48" y="34"/>
                  </a:cubicBezTo>
                  <a:cubicBezTo>
                    <a:pt x="50" y="35"/>
                    <a:pt x="52" y="36"/>
                    <a:pt x="55" y="36"/>
                  </a:cubicBezTo>
                  <a:cubicBezTo>
                    <a:pt x="57" y="36"/>
                    <a:pt x="59" y="36"/>
                    <a:pt x="61" y="34"/>
                  </a:cubicBezTo>
                  <a:cubicBezTo>
                    <a:pt x="62" y="33"/>
                    <a:pt x="63" y="32"/>
                    <a:pt x="63" y="30"/>
                  </a:cubicBezTo>
                  <a:cubicBezTo>
                    <a:pt x="63" y="28"/>
                    <a:pt x="62" y="27"/>
                    <a:pt x="60" y="25"/>
                  </a:cubicBezTo>
                  <a:cubicBezTo>
                    <a:pt x="58" y="24"/>
                    <a:pt x="55" y="23"/>
                    <a:pt x="51" y="21"/>
                  </a:cubicBezTo>
                  <a:cubicBezTo>
                    <a:pt x="51" y="21"/>
                    <a:pt x="51" y="21"/>
                    <a:pt x="51" y="21"/>
                  </a:cubicBezTo>
                  <a:close/>
                  <a:moveTo>
                    <a:pt x="56" y="15"/>
                  </a:moveTo>
                  <a:cubicBezTo>
                    <a:pt x="58" y="14"/>
                    <a:pt x="59" y="13"/>
                    <a:pt x="60" y="12"/>
                  </a:cubicBezTo>
                  <a:cubicBezTo>
                    <a:pt x="61" y="11"/>
                    <a:pt x="61" y="10"/>
                    <a:pt x="61" y="8"/>
                  </a:cubicBezTo>
                  <a:cubicBezTo>
                    <a:pt x="61" y="7"/>
                    <a:pt x="60" y="5"/>
                    <a:pt x="59" y="4"/>
                  </a:cubicBezTo>
                  <a:cubicBezTo>
                    <a:pt x="57" y="3"/>
                    <a:pt x="56" y="3"/>
                    <a:pt x="53" y="3"/>
                  </a:cubicBezTo>
                  <a:cubicBezTo>
                    <a:pt x="51" y="3"/>
                    <a:pt x="50" y="3"/>
                    <a:pt x="48" y="4"/>
                  </a:cubicBezTo>
                  <a:cubicBezTo>
                    <a:pt x="47" y="5"/>
                    <a:pt x="46" y="6"/>
                    <a:pt x="46" y="7"/>
                  </a:cubicBezTo>
                  <a:cubicBezTo>
                    <a:pt x="46" y="9"/>
                    <a:pt x="47" y="10"/>
                    <a:pt x="49" y="11"/>
                  </a:cubicBezTo>
                  <a:cubicBezTo>
                    <a:pt x="50" y="13"/>
                    <a:pt x="53" y="14"/>
                    <a:pt x="56" y="15"/>
                  </a:cubicBezTo>
                  <a:cubicBezTo>
                    <a:pt x="56" y="15"/>
                    <a:pt x="56" y="15"/>
                    <a:pt x="56" y="15"/>
                  </a:cubicBezTo>
                  <a:close/>
                  <a:moveTo>
                    <a:pt x="47" y="19"/>
                  </a:moveTo>
                  <a:cubicBezTo>
                    <a:pt x="44" y="18"/>
                    <a:pt x="42" y="16"/>
                    <a:pt x="41" y="15"/>
                  </a:cubicBezTo>
                  <a:cubicBezTo>
                    <a:pt x="39" y="13"/>
                    <a:pt x="39" y="12"/>
                    <a:pt x="39" y="10"/>
                  </a:cubicBezTo>
                  <a:cubicBezTo>
                    <a:pt x="39" y="7"/>
                    <a:pt x="40" y="5"/>
                    <a:pt x="43" y="3"/>
                  </a:cubicBezTo>
                  <a:cubicBezTo>
                    <a:pt x="46" y="1"/>
                    <a:pt x="50" y="0"/>
                    <a:pt x="55" y="0"/>
                  </a:cubicBezTo>
                  <a:cubicBezTo>
                    <a:pt x="59" y="0"/>
                    <a:pt x="62" y="1"/>
                    <a:pt x="65" y="3"/>
                  </a:cubicBezTo>
                  <a:cubicBezTo>
                    <a:pt x="67" y="4"/>
                    <a:pt x="69" y="6"/>
                    <a:pt x="69" y="8"/>
                  </a:cubicBezTo>
                  <a:cubicBezTo>
                    <a:pt x="69" y="10"/>
                    <a:pt x="68" y="11"/>
                    <a:pt x="67" y="13"/>
                  </a:cubicBezTo>
                  <a:cubicBezTo>
                    <a:pt x="65" y="14"/>
                    <a:pt x="63" y="15"/>
                    <a:pt x="60" y="17"/>
                  </a:cubicBezTo>
                  <a:cubicBezTo>
                    <a:pt x="64" y="18"/>
                    <a:pt x="66" y="20"/>
                    <a:pt x="68" y="21"/>
                  </a:cubicBezTo>
                  <a:cubicBezTo>
                    <a:pt x="70" y="23"/>
                    <a:pt x="71" y="25"/>
                    <a:pt x="71" y="28"/>
                  </a:cubicBezTo>
                  <a:cubicBezTo>
                    <a:pt x="71" y="31"/>
                    <a:pt x="69" y="34"/>
                    <a:pt x="66" y="36"/>
                  </a:cubicBezTo>
                  <a:cubicBezTo>
                    <a:pt x="63" y="38"/>
                    <a:pt x="59" y="39"/>
                    <a:pt x="54" y="39"/>
                  </a:cubicBezTo>
                  <a:cubicBezTo>
                    <a:pt x="48" y="39"/>
                    <a:pt x="44" y="38"/>
                    <a:pt x="41" y="36"/>
                  </a:cubicBezTo>
                  <a:cubicBezTo>
                    <a:pt x="38" y="34"/>
                    <a:pt x="36" y="32"/>
                    <a:pt x="36" y="29"/>
                  </a:cubicBezTo>
                  <a:cubicBezTo>
                    <a:pt x="36" y="27"/>
                    <a:pt x="37" y="25"/>
                    <a:pt x="39" y="23"/>
                  </a:cubicBezTo>
                  <a:cubicBezTo>
                    <a:pt x="40" y="22"/>
                    <a:pt x="43" y="20"/>
                    <a:pt x="47" y="19"/>
                  </a:cubicBezTo>
                  <a:cubicBezTo>
                    <a:pt x="47" y="19"/>
                    <a:pt x="47" y="19"/>
                    <a:pt x="47" y="19"/>
                  </a:cubicBezTo>
                  <a:close/>
                  <a:moveTo>
                    <a:pt x="77" y="36"/>
                  </a:moveTo>
                  <a:cubicBezTo>
                    <a:pt x="80" y="33"/>
                    <a:pt x="80" y="33"/>
                    <a:pt x="80" y="33"/>
                  </a:cubicBezTo>
                  <a:cubicBezTo>
                    <a:pt x="81" y="34"/>
                    <a:pt x="82" y="35"/>
                    <a:pt x="83" y="35"/>
                  </a:cubicBezTo>
                  <a:cubicBezTo>
                    <a:pt x="85" y="35"/>
                    <a:pt x="86" y="36"/>
                    <a:pt x="87" y="36"/>
                  </a:cubicBezTo>
                  <a:cubicBezTo>
                    <a:pt x="91" y="36"/>
                    <a:pt x="94" y="34"/>
                    <a:pt x="97" y="31"/>
                  </a:cubicBezTo>
                  <a:cubicBezTo>
                    <a:pt x="99" y="28"/>
                    <a:pt x="100" y="25"/>
                    <a:pt x="100" y="20"/>
                  </a:cubicBezTo>
                  <a:cubicBezTo>
                    <a:pt x="100" y="20"/>
                    <a:pt x="100" y="20"/>
                    <a:pt x="100" y="20"/>
                  </a:cubicBezTo>
                  <a:cubicBezTo>
                    <a:pt x="99" y="22"/>
                    <a:pt x="97" y="24"/>
                    <a:pt x="95" y="25"/>
                  </a:cubicBezTo>
                  <a:cubicBezTo>
                    <a:pt x="93" y="26"/>
                    <a:pt x="91" y="26"/>
                    <a:pt x="88" y="26"/>
                  </a:cubicBezTo>
                  <a:cubicBezTo>
                    <a:pt x="85" y="26"/>
                    <a:pt x="82" y="25"/>
                    <a:pt x="79" y="23"/>
                  </a:cubicBezTo>
                  <a:cubicBezTo>
                    <a:pt x="77" y="21"/>
                    <a:pt x="76" y="18"/>
                    <a:pt x="76" y="15"/>
                  </a:cubicBezTo>
                  <a:cubicBezTo>
                    <a:pt x="76" y="11"/>
                    <a:pt x="78" y="7"/>
                    <a:pt x="81" y="4"/>
                  </a:cubicBezTo>
                  <a:cubicBezTo>
                    <a:pt x="84" y="2"/>
                    <a:pt x="88" y="0"/>
                    <a:pt x="93" y="0"/>
                  </a:cubicBezTo>
                  <a:cubicBezTo>
                    <a:pt x="98" y="0"/>
                    <a:pt x="102" y="2"/>
                    <a:pt x="105" y="5"/>
                  </a:cubicBezTo>
                  <a:cubicBezTo>
                    <a:pt x="108" y="8"/>
                    <a:pt x="110" y="12"/>
                    <a:pt x="110" y="17"/>
                  </a:cubicBezTo>
                  <a:cubicBezTo>
                    <a:pt x="110" y="20"/>
                    <a:pt x="109" y="23"/>
                    <a:pt x="108" y="26"/>
                  </a:cubicBezTo>
                  <a:cubicBezTo>
                    <a:pt x="107" y="29"/>
                    <a:pt x="106" y="31"/>
                    <a:pt x="104" y="33"/>
                  </a:cubicBezTo>
                  <a:cubicBezTo>
                    <a:pt x="101" y="35"/>
                    <a:pt x="99" y="36"/>
                    <a:pt x="96" y="38"/>
                  </a:cubicBezTo>
                  <a:cubicBezTo>
                    <a:pt x="93" y="39"/>
                    <a:pt x="91" y="39"/>
                    <a:pt x="87" y="39"/>
                  </a:cubicBezTo>
                  <a:cubicBezTo>
                    <a:pt x="85" y="39"/>
                    <a:pt x="83" y="39"/>
                    <a:pt x="81" y="38"/>
                  </a:cubicBezTo>
                  <a:cubicBezTo>
                    <a:pt x="80" y="38"/>
                    <a:pt x="78" y="37"/>
                    <a:pt x="77" y="36"/>
                  </a:cubicBezTo>
                  <a:cubicBezTo>
                    <a:pt x="77" y="36"/>
                    <a:pt x="77" y="36"/>
                    <a:pt x="77" y="36"/>
                  </a:cubicBezTo>
                  <a:close/>
                  <a:moveTo>
                    <a:pt x="93" y="21"/>
                  </a:moveTo>
                  <a:cubicBezTo>
                    <a:pt x="95" y="21"/>
                    <a:pt x="97" y="21"/>
                    <a:pt x="98" y="19"/>
                  </a:cubicBezTo>
                  <a:cubicBezTo>
                    <a:pt x="99" y="18"/>
                    <a:pt x="100" y="16"/>
                    <a:pt x="100" y="14"/>
                  </a:cubicBezTo>
                  <a:cubicBezTo>
                    <a:pt x="100" y="11"/>
                    <a:pt x="99" y="8"/>
                    <a:pt x="98" y="6"/>
                  </a:cubicBezTo>
                  <a:cubicBezTo>
                    <a:pt x="96" y="4"/>
                    <a:pt x="94" y="3"/>
                    <a:pt x="92" y="3"/>
                  </a:cubicBezTo>
                  <a:cubicBezTo>
                    <a:pt x="90" y="3"/>
                    <a:pt x="88" y="4"/>
                    <a:pt x="87" y="6"/>
                  </a:cubicBezTo>
                  <a:cubicBezTo>
                    <a:pt x="86" y="7"/>
                    <a:pt x="86" y="9"/>
                    <a:pt x="86" y="12"/>
                  </a:cubicBezTo>
                  <a:cubicBezTo>
                    <a:pt x="86" y="15"/>
                    <a:pt x="87" y="17"/>
                    <a:pt x="88" y="19"/>
                  </a:cubicBezTo>
                  <a:cubicBezTo>
                    <a:pt x="89" y="21"/>
                    <a:pt x="91" y="21"/>
                    <a:pt x="93" y="21"/>
                  </a:cubicBezTo>
                  <a:cubicBezTo>
                    <a:pt x="93" y="21"/>
                    <a:pt x="93" y="21"/>
                    <a:pt x="93" y="21"/>
                  </a:cubicBezTo>
                  <a:close/>
                  <a:moveTo>
                    <a:pt x="133" y="18"/>
                  </a:moveTo>
                  <a:cubicBezTo>
                    <a:pt x="131" y="18"/>
                    <a:pt x="130" y="19"/>
                    <a:pt x="128" y="20"/>
                  </a:cubicBezTo>
                  <a:cubicBezTo>
                    <a:pt x="127" y="21"/>
                    <a:pt x="127" y="23"/>
                    <a:pt x="127" y="25"/>
                  </a:cubicBezTo>
                  <a:cubicBezTo>
                    <a:pt x="127" y="29"/>
                    <a:pt x="127" y="31"/>
                    <a:pt x="129" y="33"/>
                  </a:cubicBezTo>
                  <a:cubicBezTo>
                    <a:pt x="130" y="35"/>
                    <a:pt x="132" y="36"/>
                    <a:pt x="134" y="36"/>
                  </a:cubicBezTo>
                  <a:cubicBezTo>
                    <a:pt x="136" y="36"/>
                    <a:pt x="138" y="35"/>
                    <a:pt x="139" y="34"/>
                  </a:cubicBezTo>
                  <a:cubicBezTo>
                    <a:pt x="140" y="33"/>
                    <a:pt x="140" y="31"/>
                    <a:pt x="140" y="28"/>
                  </a:cubicBezTo>
                  <a:cubicBezTo>
                    <a:pt x="140" y="25"/>
                    <a:pt x="140" y="22"/>
                    <a:pt x="139" y="21"/>
                  </a:cubicBezTo>
                  <a:cubicBezTo>
                    <a:pt x="137" y="19"/>
                    <a:pt x="136" y="18"/>
                    <a:pt x="133" y="18"/>
                  </a:cubicBezTo>
                  <a:cubicBezTo>
                    <a:pt x="133" y="18"/>
                    <a:pt x="133" y="18"/>
                    <a:pt x="133" y="18"/>
                  </a:cubicBezTo>
                  <a:close/>
                  <a:moveTo>
                    <a:pt x="150" y="4"/>
                  </a:moveTo>
                  <a:cubicBezTo>
                    <a:pt x="146" y="6"/>
                    <a:pt x="146" y="6"/>
                    <a:pt x="146" y="6"/>
                  </a:cubicBezTo>
                  <a:cubicBezTo>
                    <a:pt x="145" y="5"/>
                    <a:pt x="144" y="5"/>
                    <a:pt x="143" y="5"/>
                  </a:cubicBezTo>
                  <a:cubicBezTo>
                    <a:pt x="142" y="4"/>
                    <a:pt x="141" y="4"/>
                    <a:pt x="139" y="4"/>
                  </a:cubicBezTo>
                  <a:cubicBezTo>
                    <a:pt x="135" y="4"/>
                    <a:pt x="132" y="5"/>
                    <a:pt x="130" y="8"/>
                  </a:cubicBezTo>
                  <a:cubicBezTo>
                    <a:pt x="127" y="11"/>
                    <a:pt x="126" y="15"/>
                    <a:pt x="126" y="19"/>
                  </a:cubicBezTo>
                  <a:cubicBezTo>
                    <a:pt x="126" y="19"/>
                    <a:pt x="126" y="19"/>
                    <a:pt x="126" y="19"/>
                  </a:cubicBezTo>
                  <a:cubicBezTo>
                    <a:pt x="127" y="17"/>
                    <a:pt x="129" y="16"/>
                    <a:pt x="131" y="15"/>
                  </a:cubicBezTo>
                  <a:cubicBezTo>
                    <a:pt x="133" y="14"/>
                    <a:pt x="135" y="13"/>
                    <a:pt x="138" y="13"/>
                  </a:cubicBezTo>
                  <a:cubicBezTo>
                    <a:pt x="142" y="13"/>
                    <a:pt x="145" y="14"/>
                    <a:pt x="147" y="16"/>
                  </a:cubicBezTo>
                  <a:cubicBezTo>
                    <a:pt x="149" y="18"/>
                    <a:pt x="150" y="21"/>
                    <a:pt x="150" y="25"/>
                  </a:cubicBezTo>
                  <a:cubicBezTo>
                    <a:pt x="150" y="29"/>
                    <a:pt x="149" y="32"/>
                    <a:pt x="146" y="35"/>
                  </a:cubicBezTo>
                  <a:cubicBezTo>
                    <a:pt x="143" y="38"/>
                    <a:pt x="139" y="39"/>
                    <a:pt x="134" y="39"/>
                  </a:cubicBezTo>
                  <a:cubicBezTo>
                    <a:pt x="128" y="39"/>
                    <a:pt x="124" y="38"/>
                    <a:pt x="121" y="35"/>
                  </a:cubicBezTo>
                  <a:cubicBezTo>
                    <a:pt x="118" y="32"/>
                    <a:pt x="116" y="27"/>
                    <a:pt x="116" y="22"/>
                  </a:cubicBezTo>
                  <a:cubicBezTo>
                    <a:pt x="116" y="19"/>
                    <a:pt x="117" y="16"/>
                    <a:pt x="118" y="13"/>
                  </a:cubicBezTo>
                  <a:cubicBezTo>
                    <a:pt x="119" y="11"/>
                    <a:pt x="121" y="9"/>
                    <a:pt x="123" y="7"/>
                  </a:cubicBezTo>
                  <a:cubicBezTo>
                    <a:pt x="125" y="5"/>
                    <a:pt x="127" y="3"/>
                    <a:pt x="130" y="2"/>
                  </a:cubicBezTo>
                  <a:cubicBezTo>
                    <a:pt x="133" y="1"/>
                    <a:pt x="136" y="0"/>
                    <a:pt x="139" y="0"/>
                  </a:cubicBezTo>
                  <a:cubicBezTo>
                    <a:pt x="141" y="0"/>
                    <a:pt x="143" y="1"/>
                    <a:pt x="145" y="1"/>
                  </a:cubicBezTo>
                  <a:cubicBezTo>
                    <a:pt x="147" y="2"/>
                    <a:pt x="148" y="3"/>
                    <a:pt x="1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iṩ1íďé">
              <a:extLst>
                <a:ext uri="{FF2B5EF4-FFF2-40B4-BE49-F238E27FC236}">
                  <a16:creationId xmlns="" xmlns:a16="http://schemas.microsoft.com/office/drawing/2014/main" id="{7D60AA85-C84E-4837-AAAC-ADDF07C964F3}"/>
                </a:ext>
              </a:extLst>
            </p:cNvPr>
            <p:cNvSpPr/>
            <p:nvPr/>
          </p:nvSpPr>
          <p:spPr bwMode="auto">
            <a:xfrm>
              <a:off x="2190751" y="2551113"/>
              <a:ext cx="1754188" cy="1651000"/>
            </a:xfrm>
            <a:custGeom>
              <a:avLst/>
              <a:gdLst>
                <a:gd name="T0" fmla="*/ 266 w 532"/>
                <a:gd name="T1" fmla="*/ 0 h 500"/>
                <a:gd name="T2" fmla="*/ 532 w 532"/>
                <a:gd name="T3" fmla="*/ 266 h 500"/>
                <a:gd name="T4" fmla="*/ 395 w 532"/>
                <a:gd name="T5" fmla="*/ 500 h 500"/>
                <a:gd name="T6" fmla="*/ 389 w 532"/>
                <a:gd name="T7" fmla="*/ 489 h 500"/>
                <a:gd name="T8" fmla="*/ 521 w 532"/>
                <a:gd name="T9" fmla="*/ 266 h 500"/>
                <a:gd name="T10" fmla="*/ 266 w 532"/>
                <a:gd name="T11" fmla="*/ 12 h 500"/>
                <a:gd name="T12" fmla="*/ 11 w 532"/>
                <a:gd name="T13" fmla="*/ 266 h 500"/>
                <a:gd name="T14" fmla="*/ 144 w 532"/>
                <a:gd name="T15" fmla="*/ 490 h 500"/>
                <a:gd name="T16" fmla="*/ 139 w 532"/>
                <a:gd name="T17" fmla="*/ 500 h 500"/>
                <a:gd name="T18" fmla="*/ 0 w 532"/>
                <a:gd name="T19" fmla="*/ 266 h 500"/>
                <a:gd name="T20" fmla="*/ 266 w 532"/>
                <a:gd name="T21" fmla="*/ 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2" h="500">
                  <a:moveTo>
                    <a:pt x="266" y="0"/>
                  </a:moveTo>
                  <a:cubicBezTo>
                    <a:pt x="413" y="0"/>
                    <a:pt x="532" y="120"/>
                    <a:pt x="532" y="266"/>
                  </a:cubicBezTo>
                  <a:cubicBezTo>
                    <a:pt x="532" y="367"/>
                    <a:pt x="477" y="454"/>
                    <a:pt x="395" y="500"/>
                  </a:cubicBezTo>
                  <a:cubicBezTo>
                    <a:pt x="389" y="489"/>
                    <a:pt x="389" y="489"/>
                    <a:pt x="389" y="489"/>
                  </a:cubicBezTo>
                  <a:cubicBezTo>
                    <a:pt x="468" y="446"/>
                    <a:pt x="521" y="362"/>
                    <a:pt x="521" y="266"/>
                  </a:cubicBezTo>
                  <a:cubicBezTo>
                    <a:pt x="521" y="126"/>
                    <a:pt x="407" y="12"/>
                    <a:pt x="266" y="12"/>
                  </a:cubicBezTo>
                  <a:cubicBezTo>
                    <a:pt x="126" y="12"/>
                    <a:pt x="11" y="126"/>
                    <a:pt x="11" y="266"/>
                  </a:cubicBezTo>
                  <a:cubicBezTo>
                    <a:pt x="11" y="363"/>
                    <a:pt x="65" y="447"/>
                    <a:pt x="144" y="490"/>
                  </a:cubicBezTo>
                  <a:cubicBezTo>
                    <a:pt x="139" y="500"/>
                    <a:pt x="139" y="500"/>
                    <a:pt x="139" y="500"/>
                  </a:cubicBezTo>
                  <a:cubicBezTo>
                    <a:pt x="56" y="455"/>
                    <a:pt x="0" y="367"/>
                    <a:pt x="0" y="266"/>
                  </a:cubicBezTo>
                  <a:cubicBezTo>
                    <a:pt x="0" y="120"/>
                    <a:pt x="120" y="0"/>
                    <a:pt x="2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pic>
        <p:nvPicPr>
          <p:cNvPr id="42" name="图片 24">
            <a:extLst>
              <a:ext uri="{FF2B5EF4-FFF2-40B4-BE49-F238E27FC236}">
                <a16:creationId xmlns="" xmlns:a16="http://schemas.microsoft.com/office/drawing/2014/main" id="{B95A0D2B-320C-4DC0-8AFA-7D8327ABEBDC}"/>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l="30204" b="-1114"/>
          <a:stretch/>
        </p:blipFill>
        <p:spPr bwMode="auto">
          <a:xfrm>
            <a:off x="1803771" y="3965668"/>
            <a:ext cx="2339466" cy="97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文本框 42">
            <a:extLst>
              <a:ext uri="{FF2B5EF4-FFF2-40B4-BE49-F238E27FC236}">
                <a16:creationId xmlns="" xmlns:a16="http://schemas.microsoft.com/office/drawing/2014/main" id="{5589D6F6-8F85-44A0-8491-1CD3EEA198DA}"/>
              </a:ext>
            </a:extLst>
          </p:cNvPr>
          <p:cNvSpPr txBox="1"/>
          <p:nvPr/>
        </p:nvSpPr>
        <p:spPr>
          <a:xfrm>
            <a:off x="4743375" y="4217751"/>
            <a:ext cx="5956594" cy="430374"/>
          </a:xfrm>
          <a:prstGeom prst="rect">
            <a:avLst/>
          </a:prstGeom>
          <a:noFill/>
        </p:spPr>
        <p:txBody>
          <a:bodyPr wrap="square" rtlCol="0">
            <a:spAutoFit/>
          </a:bodyPr>
          <a:lstStyle/>
          <a:p>
            <a:pPr>
              <a:lnSpc>
                <a:spcPct val="120000"/>
              </a:lnSpc>
            </a:pPr>
            <a:r>
              <a:rPr lang="zh-CN" altLang="en-US" sz="2000" dirty="0">
                <a:solidFill>
                  <a:srgbClr val="9E2824"/>
                </a:solidFill>
                <a:latin typeface="微软雅黑" panose="020B0503020204020204" pitchFamily="34" charset="-122"/>
                <a:ea typeface="微软雅黑" panose="020B0503020204020204" pitchFamily="34" charset="-122"/>
              </a:rPr>
              <a:t>指导老师：楚云飞        汇报人：李云龙</a:t>
            </a:r>
          </a:p>
        </p:txBody>
      </p:sp>
      <p:sp>
        <p:nvSpPr>
          <p:cNvPr id="47" name="矩形 46">
            <a:extLst>
              <a:ext uri="{FF2B5EF4-FFF2-40B4-BE49-F238E27FC236}">
                <a16:creationId xmlns="" xmlns:a16="http://schemas.microsoft.com/office/drawing/2014/main" id="{9790B397-2EF7-4F6E-A4DC-32B6BFCCF958}"/>
              </a:ext>
            </a:extLst>
          </p:cNvPr>
          <p:cNvSpPr/>
          <p:nvPr/>
        </p:nvSpPr>
        <p:spPr>
          <a:xfrm>
            <a:off x="4797964" y="3823916"/>
            <a:ext cx="5499638" cy="338554"/>
          </a:xfrm>
          <a:prstGeom prst="rect">
            <a:avLst/>
          </a:prstGeom>
        </p:spPr>
        <p:txBody>
          <a:bodyPr wrap="square">
            <a:spAutoFit/>
          </a:bodyPr>
          <a:lstStyle/>
          <a:p>
            <a:pPr algn="dist"/>
            <a:r>
              <a:rPr lang="en-US" altLang="zh-CN" sz="1600" dirty="0">
                <a:solidFill>
                  <a:schemeClr val="bg1">
                    <a:lumMod val="50000"/>
                  </a:schemeClr>
                </a:solidFill>
                <a:latin typeface="Arial Narrow" panose="020B0606020202030204" pitchFamily="34" charset="0"/>
                <a:cs typeface="Arial" panose="020B0604020202020204" pitchFamily="34" charset="0"/>
              </a:rPr>
              <a:t>GENERAL REPORTING TEMPLATE</a:t>
            </a:r>
            <a:endParaRPr lang="zh-CN" altLang="en-US" sz="1600" dirty="0">
              <a:solidFill>
                <a:schemeClr val="bg1">
                  <a:lumMod val="50000"/>
                </a:schemeClr>
              </a:solidFill>
              <a:latin typeface="Arial Narrow" panose="020B0606020202030204" pitchFamily="34" charset="0"/>
              <a:cs typeface="Arial" panose="020B0604020202020204" pitchFamily="34" charset="0"/>
            </a:endParaRPr>
          </a:p>
        </p:txBody>
      </p:sp>
      <p:sp>
        <p:nvSpPr>
          <p:cNvPr id="48" name="矩形 47">
            <a:extLst>
              <a:ext uri="{FF2B5EF4-FFF2-40B4-BE49-F238E27FC236}">
                <a16:creationId xmlns="" xmlns:a16="http://schemas.microsoft.com/office/drawing/2014/main" id="{4D3A8856-C779-4EE6-A63B-32D07C5CC833}"/>
              </a:ext>
            </a:extLst>
          </p:cNvPr>
          <p:cNvSpPr/>
          <p:nvPr/>
        </p:nvSpPr>
        <p:spPr>
          <a:xfrm>
            <a:off x="4827703" y="3567930"/>
            <a:ext cx="5597475" cy="140175"/>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9" name="文本框 48">
            <a:extLst>
              <a:ext uri="{FF2B5EF4-FFF2-40B4-BE49-F238E27FC236}">
                <a16:creationId xmlns="" xmlns:a16="http://schemas.microsoft.com/office/drawing/2014/main" id="{46BB6F2D-5CAA-432A-9881-78DC002D3FF4}"/>
              </a:ext>
            </a:extLst>
          </p:cNvPr>
          <p:cNvSpPr txBox="1"/>
          <p:nvPr/>
        </p:nvSpPr>
        <p:spPr>
          <a:xfrm>
            <a:off x="4743375" y="1979958"/>
            <a:ext cx="7960178" cy="1530034"/>
          </a:xfrm>
          <a:prstGeom prst="rect">
            <a:avLst/>
          </a:prstGeom>
          <a:noFill/>
        </p:spPr>
        <p:txBody>
          <a:bodyPr wrap="square" rtlCol="0">
            <a:spAutoFit/>
          </a:bodyPr>
          <a:lstStyle/>
          <a:p>
            <a:pPr>
              <a:lnSpc>
                <a:spcPct val="110000"/>
              </a:lnSpc>
            </a:pPr>
            <a:r>
              <a:rPr lang="zh-CN" altLang="en-US" sz="4400" b="1" kern="1700" spc="80" dirty="0">
                <a:solidFill>
                  <a:srgbClr val="9E2824"/>
                </a:solidFill>
                <a:latin typeface="微软雅黑" panose="020B0503020204020204" pitchFamily="34" charset="-122"/>
                <a:ea typeface="微软雅黑" panose="020B0503020204020204" pitchFamily="34" charset="-122"/>
              </a:rPr>
              <a:t>请在此输入标题</a:t>
            </a:r>
            <a:br>
              <a:rPr lang="zh-CN" altLang="en-US" sz="4400" b="1" kern="1700" spc="80" dirty="0">
                <a:solidFill>
                  <a:srgbClr val="9E2824"/>
                </a:solidFill>
                <a:latin typeface="微软雅黑" panose="020B0503020204020204" pitchFamily="34" charset="-122"/>
                <a:ea typeface="微软雅黑" panose="020B0503020204020204" pitchFamily="34" charset="-122"/>
              </a:rPr>
            </a:br>
            <a:r>
              <a:rPr lang="zh-CN" altLang="en-US" sz="4400" b="1" kern="1700" spc="80" dirty="0">
                <a:solidFill>
                  <a:srgbClr val="9E2824"/>
                </a:solidFill>
                <a:latin typeface="微软雅黑" panose="020B0503020204020204" pitchFamily="34" charset="-122"/>
                <a:ea typeface="微软雅黑" panose="020B0503020204020204" pitchFamily="34" charset="-122"/>
              </a:rPr>
              <a:t>回车保证标题为两行</a:t>
            </a:r>
          </a:p>
        </p:txBody>
      </p:sp>
      <p:sp>
        <p:nvSpPr>
          <p:cNvPr id="50" name="矩形 49">
            <a:extLst>
              <a:ext uri="{FF2B5EF4-FFF2-40B4-BE49-F238E27FC236}">
                <a16:creationId xmlns="" xmlns:a16="http://schemas.microsoft.com/office/drawing/2014/main" id="{4553DB1D-B606-4270-9C7F-73EDDC3C2A80}"/>
              </a:ext>
            </a:extLst>
          </p:cNvPr>
          <p:cNvSpPr/>
          <p:nvPr/>
        </p:nvSpPr>
        <p:spPr>
          <a:xfrm>
            <a:off x="0" y="-227260"/>
            <a:ext cx="12192001" cy="1424166"/>
          </a:xfrm>
          <a:prstGeom prst="rect">
            <a:avLst/>
          </a:prstGeom>
          <a:blipFill dpi="0" rotWithShape="1">
            <a:blip r:embed="rId3"/>
            <a:srcRect/>
            <a:tile tx="0" ty="0" sx="100000" sy="100000" flip="none" algn="tl"/>
          </a:blip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39F61C05-C8B1-42E0-9B8B-E78AA563892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 y="-227260"/>
            <a:ext cx="1904952" cy="7175926"/>
          </a:xfrm>
          <a:prstGeom prst="rect">
            <a:avLst/>
          </a:prstGeom>
        </p:spPr>
      </p:pic>
      <p:pic>
        <p:nvPicPr>
          <p:cNvPr id="66" name="图片 65">
            <a:extLst>
              <a:ext uri="{FF2B5EF4-FFF2-40B4-BE49-F238E27FC236}">
                <a16:creationId xmlns="" xmlns:a16="http://schemas.microsoft.com/office/drawing/2014/main" id="{16396F8F-F5A6-47AF-B45E-1E027C06AB23}"/>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316761" y="-227260"/>
            <a:ext cx="1856835" cy="7175926"/>
          </a:xfrm>
          <a:prstGeom prst="rect">
            <a:avLst/>
          </a:prstGeom>
        </p:spPr>
      </p:pic>
    </p:spTree>
    <p:extLst>
      <p:ext uri="{BB962C8B-B14F-4D97-AF65-F5344CB8AC3E}">
        <p14:creationId xmlns:p14="http://schemas.microsoft.com/office/powerpoint/2010/main" val="878298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图表 12">
            <a:extLst>
              <a:ext uri="{FF2B5EF4-FFF2-40B4-BE49-F238E27FC236}">
                <a16:creationId xmlns="" xmlns:a16="http://schemas.microsoft.com/office/drawing/2014/main" id="{8E6B62EA-2900-45EB-8787-F4939508D2B5}"/>
              </a:ext>
            </a:extLst>
          </p:cNvPr>
          <p:cNvGraphicFramePr/>
          <p:nvPr>
            <p:extLst>
              <p:ext uri="{D42A27DB-BD31-4B8C-83A1-F6EECF244321}">
                <p14:modId xmlns:p14="http://schemas.microsoft.com/office/powerpoint/2010/main" val="2213960318"/>
              </p:ext>
            </p:extLst>
          </p:nvPr>
        </p:nvGraphicFramePr>
        <p:xfrm>
          <a:off x="699955" y="900793"/>
          <a:ext cx="3903294" cy="5608013"/>
        </p:xfrm>
        <a:graphic>
          <a:graphicData uri="http://schemas.openxmlformats.org/drawingml/2006/chart">
            <c:chart xmlns:c="http://schemas.openxmlformats.org/drawingml/2006/chart" xmlns:r="http://schemas.openxmlformats.org/officeDocument/2006/relationships" r:id="rId3"/>
          </a:graphicData>
        </a:graphic>
      </p:graphicFrame>
      <p:sp>
        <p:nvSpPr>
          <p:cNvPr id="17" name="文本框 16">
            <a:extLst>
              <a:ext uri="{FF2B5EF4-FFF2-40B4-BE49-F238E27FC236}">
                <a16:creationId xmlns="" xmlns:a16="http://schemas.microsoft.com/office/drawing/2014/main" id="{3138C13D-A2AE-4646-AF61-E009647D3D80}"/>
              </a:ext>
            </a:extLst>
          </p:cNvPr>
          <p:cNvSpPr txBox="1"/>
          <p:nvPr/>
        </p:nvSpPr>
        <p:spPr>
          <a:xfrm>
            <a:off x="5633944" y="1866179"/>
            <a:ext cx="5653088" cy="1520371"/>
          </a:xfrm>
          <a:prstGeom prst="rect">
            <a:avLst/>
          </a:prstGeom>
          <a:noFill/>
          <a:ln>
            <a:noFill/>
          </a:ln>
        </p:spPr>
        <p:txBody>
          <a:bodyPr wrap="square" lIns="180000" tIns="180000" rIns="180000" bIns="180000" rtlCol="0">
            <a:spAutoFit/>
          </a:bodyPr>
          <a:lstStyle>
            <a:defPPr>
              <a:defRPr lang="zh-CN"/>
            </a:defPPr>
            <a:lvl1pPr>
              <a:lnSpc>
                <a:spcPct val="130000"/>
              </a:lnSpc>
              <a:defRPr spc="100">
                <a:solidFill>
                  <a:schemeClr val="tx1">
                    <a:lumMod val="75000"/>
                    <a:lumOff val="25000"/>
                  </a:schemeClr>
                </a:solidFill>
              </a:defRPr>
            </a:lvl1pPr>
          </a:lstStyle>
          <a:p>
            <a:pPr algn="just" defTabSz="685800">
              <a:lnSpc>
                <a:spcPct val="120000"/>
              </a:lnSpc>
            </a:pPr>
            <a:r>
              <a:rPr lang="zh-CN" altLang="en-US" sz="16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此处添加详细文本描述建议与标题相关并符合整体语言风格，此处添加详细文本描述建议与标题相关并符合整体语言风格。此处添加详细文本描述建议与标题相关并符合整体语言风格</a:t>
            </a:r>
          </a:p>
        </p:txBody>
      </p:sp>
      <p:sp>
        <p:nvSpPr>
          <p:cNvPr id="18" name="矩形: 圆角 17">
            <a:extLst>
              <a:ext uri="{FF2B5EF4-FFF2-40B4-BE49-F238E27FC236}">
                <a16:creationId xmlns="" xmlns:a16="http://schemas.microsoft.com/office/drawing/2014/main" id="{6D19072A-BF39-41D3-B055-EE6DFF938265}"/>
              </a:ext>
            </a:extLst>
          </p:cNvPr>
          <p:cNvSpPr/>
          <p:nvPr/>
        </p:nvSpPr>
        <p:spPr>
          <a:xfrm>
            <a:off x="5732886" y="1223695"/>
            <a:ext cx="3919337" cy="54375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zh-CN" altLang="en-US" sz="2400" dirty="0">
                <a:solidFill>
                  <a:srgbClr val="9E2824"/>
                </a:solidFill>
                <a:latin typeface="微软雅黑" panose="020B0503020204020204" pitchFamily="34" charset="-122"/>
                <a:ea typeface="微软雅黑" panose="020B0503020204020204" pitchFamily="34" charset="-122"/>
              </a:rPr>
              <a:t>单击添加副标题</a:t>
            </a:r>
          </a:p>
        </p:txBody>
      </p:sp>
      <p:sp>
        <p:nvSpPr>
          <p:cNvPr id="37" name="矩形 36">
            <a:extLst>
              <a:ext uri="{FF2B5EF4-FFF2-40B4-BE49-F238E27FC236}">
                <a16:creationId xmlns="" xmlns:a16="http://schemas.microsoft.com/office/drawing/2014/main" id="{165D962A-BCB6-4C37-95CD-4AEBE345230E}"/>
              </a:ext>
            </a:extLst>
          </p:cNvPr>
          <p:cNvSpPr/>
          <p:nvPr/>
        </p:nvSpPr>
        <p:spPr>
          <a:xfrm>
            <a:off x="5793895" y="1776368"/>
            <a:ext cx="3035333" cy="80892"/>
          </a:xfrm>
          <a:prstGeom prst="rect">
            <a:avLst/>
          </a:prstGeom>
          <a:gradFill flip="none" rotWithShape="1">
            <a:gsLst>
              <a:gs pos="0">
                <a:srgbClr val="9E2824">
                  <a:alpha val="0"/>
                </a:srgbClr>
              </a:gs>
              <a:gs pos="100000">
                <a:srgbClr val="701C1A"/>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 xmlns:a16="http://schemas.microsoft.com/office/drawing/2014/main" id="{5D7E2F0B-9A3C-4C46-B999-5D4E0BF5B01E}"/>
              </a:ext>
            </a:extLst>
          </p:cNvPr>
          <p:cNvSpPr txBox="1"/>
          <p:nvPr/>
        </p:nvSpPr>
        <p:spPr>
          <a:xfrm>
            <a:off x="5633944" y="4267725"/>
            <a:ext cx="5653088" cy="1612704"/>
          </a:xfrm>
          <a:prstGeom prst="rect">
            <a:avLst/>
          </a:prstGeom>
          <a:noFill/>
          <a:ln>
            <a:noFill/>
          </a:ln>
        </p:spPr>
        <p:txBody>
          <a:bodyPr wrap="square" lIns="180000" tIns="180000" rIns="180000" bIns="180000" rtlCol="0">
            <a:spAutoFit/>
          </a:bodyPr>
          <a:lstStyle>
            <a:defPPr>
              <a:defRPr lang="zh-CN"/>
            </a:defPPr>
            <a:lvl1pPr>
              <a:lnSpc>
                <a:spcPct val="130000"/>
              </a:lnSpc>
              <a:defRPr spc="100">
                <a:solidFill>
                  <a:schemeClr val="tx1">
                    <a:lumMod val="75000"/>
                    <a:lumOff val="25000"/>
                  </a:schemeClr>
                </a:solidFill>
              </a:defRPr>
            </a:lvl1pPr>
          </a:lstStyle>
          <a:p>
            <a:pPr algn="just"/>
            <a:r>
              <a:rPr lang="zh-CN" altLang="en-US" sz="1600"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此处添加详细文本描述建议与标题相关并符合整体语言风格，此处添加详细文本描述建议与标题相关并符合整体语言风格。此处添加详细文本描述建议与标题相关并符合整体语言风格</a:t>
            </a:r>
          </a:p>
        </p:txBody>
      </p:sp>
      <p:sp>
        <p:nvSpPr>
          <p:cNvPr id="39" name="矩形: 圆角 38">
            <a:extLst>
              <a:ext uri="{FF2B5EF4-FFF2-40B4-BE49-F238E27FC236}">
                <a16:creationId xmlns="" xmlns:a16="http://schemas.microsoft.com/office/drawing/2014/main" id="{1557BFD9-6315-4344-B8F2-D98742345CB6}"/>
              </a:ext>
            </a:extLst>
          </p:cNvPr>
          <p:cNvSpPr/>
          <p:nvPr/>
        </p:nvSpPr>
        <p:spPr>
          <a:xfrm>
            <a:off x="5732886" y="3625241"/>
            <a:ext cx="3919337" cy="54375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r>
              <a:rPr lang="zh-CN" altLang="en-US" sz="2400" dirty="0">
                <a:solidFill>
                  <a:srgbClr val="474849"/>
                </a:solidFill>
                <a:latin typeface="微软雅黑" panose="020B0503020204020204" pitchFamily="34" charset="-122"/>
                <a:ea typeface="微软雅黑" panose="020B0503020204020204" pitchFamily="34" charset="-122"/>
              </a:rPr>
              <a:t>单击添加副标题</a:t>
            </a:r>
          </a:p>
        </p:txBody>
      </p:sp>
      <p:sp>
        <p:nvSpPr>
          <p:cNvPr id="40" name="矩形 39">
            <a:extLst>
              <a:ext uri="{FF2B5EF4-FFF2-40B4-BE49-F238E27FC236}">
                <a16:creationId xmlns="" xmlns:a16="http://schemas.microsoft.com/office/drawing/2014/main" id="{69CD1D83-C53F-4CF0-A2FC-F389D84ECE53}"/>
              </a:ext>
            </a:extLst>
          </p:cNvPr>
          <p:cNvSpPr/>
          <p:nvPr/>
        </p:nvSpPr>
        <p:spPr>
          <a:xfrm>
            <a:off x="5793895" y="4177914"/>
            <a:ext cx="3035333" cy="80892"/>
          </a:xfrm>
          <a:prstGeom prst="rect">
            <a:avLst/>
          </a:prstGeom>
          <a:gradFill flip="none" rotWithShape="1">
            <a:gsLst>
              <a:gs pos="0">
                <a:srgbClr val="363636">
                  <a:alpha val="0"/>
                </a:srgbClr>
              </a:gs>
              <a:gs pos="100000">
                <a:srgbClr val="363636"/>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连接符: 肘形 45">
            <a:extLst>
              <a:ext uri="{FF2B5EF4-FFF2-40B4-BE49-F238E27FC236}">
                <a16:creationId xmlns="" xmlns:a16="http://schemas.microsoft.com/office/drawing/2014/main" id="{9B1ACF25-5826-4214-BF73-109A57D64D86}"/>
              </a:ext>
            </a:extLst>
          </p:cNvPr>
          <p:cNvCxnSpPr>
            <a:cxnSpLocks/>
            <a:endCxn id="37" idx="1"/>
          </p:cNvCxnSpPr>
          <p:nvPr/>
        </p:nvCxnSpPr>
        <p:spPr>
          <a:xfrm flipV="1">
            <a:off x="3651250" y="1816814"/>
            <a:ext cx="2142645" cy="808118"/>
          </a:xfrm>
          <a:prstGeom prst="bentConnector3">
            <a:avLst>
              <a:gd name="adj1" fmla="val 51482"/>
            </a:avLst>
          </a:prstGeom>
          <a:ln>
            <a:solidFill>
              <a:srgbClr val="701C1A"/>
            </a:solidFill>
            <a:tailEnd type="triangle"/>
          </a:ln>
        </p:spPr>
        <p:style>
          <a:lnRef idx="1">
            <a:schemeClr val="accent1"/>
          </a:lnRef>
          <a:fillRef idx="0">
            <a:schemeClr val="accent1"/>
          </a:fillRef>
          <a:effectRef idx="0">
            <a:schemeClr val="accent1"/>
          </a:effectRef>
          <a:fontRef idx="minor">
            <a:schemeClr val="tx1"/>
          </a:fontRef>
        </p:style>
      </p:cxnSp>
      <p:cxnSp>
        <p:nvCxnSpPr>
          <p:cNvPr id="47" name="连接符: 肘形 46">
            <a:extLst>
              <a:ext uri="{FF2B5EF4-FFF2-40B4-BE49-F238E27FC236}">
                <a16:creationId xmlns="" xmlns:a16="http://schemas.microsoft.com/office/drawing/2014/main" id="{76880A3E-E1CC-4147-972E-89D8B07B5042}"/>
              </a:ext>
            </a:extLst>
          </p:cNvPr>
          <p:cNvCxnSpPr>
            <a:cxnSpLocks/>
            <a:endCxn id="40" idx="1"/>
          </p:cNvCxnSpPr>
          <p:nvPr/>
        </p:nvCxnSpPr>
        <p:spPr>
          <a:xfrm>
            <a:off x="4222750" y="3494342"/>
            <a:ext cx="1571145" cy="724018"/>
          </a:xfrm>
          <a:prstGeom prst="bentConnector3">
            <a:avLst>
              <a:gd name="adj1" fmla="val 36663"/>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 xmlns:a16="http://schemas.microsoft.com/office/drawing/2014/main" id="{0DDBCFEB-F646-49B1-9B0F-CFE10EF96D7A}"/>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请输入你的标题</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 xmlns:a16="http://schemas.microsoft.com/office/drawing/2014/main" id="{B354D39E-062D-4668-8F0B-1C454932DB02}"/>
              </a:ext>
            </a:extLst>
          </p:cNvPr>
          <p:cNvSpPr/>
          <p:nvPr/>
        </p:nvSpPr>
        <p:spPr>
          <a:xfrm>
            <a:off x="0" y="6131379"/>
            <a:ext cx="12192000" cy="795770"/>
          </a:xfrm>
          <a:prstGeom prst="rect">
            <a:avLst/>
          </a:prstGeom>
          <a:blipFill dpi="0" rotWithShape="1">
            <a:blip r:embed="rId4"/>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FB42E3BB-49FC-4141-8A6F-4DD08F3E72D5}"/>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Tree>
    <p:extLst>
      <p:ext uri="{BB962C8B-B14F-4D97-AF65-F5344CB8AC3E}">
        <p14:creationId xmlns:p14="http://schemas.microsoft.com/office/powerpoint/2010/main" val="307224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xmlns:c="http://schemas.openxmlformats.org/drawingml/2006/chart">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63D25C13-714D-46CA-8C42-4BE8D86D3685}"/>
              </a:ext>
            </a:extLst>
          </p:cNvPr>
          <p:cNvSpPr/>
          <p:nvPr/>
        </p:nvSpPr>
        <p:spPr>
          <a:xfrm>
            <a:off x="0" y="-246185"/>
            <a:ext cx="12186963" cy="7104185"/>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C2CD47EB-9050-4C7D-9E29-C46F803E3DF9}"/>
              </a:ext>
            </a:extLst>
          </p:cNvPr>
          <p:cNvSpPr txBox="1"/>
          <p:nvPr/>
        </p:nvSpPr>
        <p:spPr>
          <a:xfrm>
            <a:off x="1135186" y="2906334"/>
            <a:ext cx="9167781" cy="753268"/>
          </a:xfrm>
          <a:prstGeom prst="rect">
            <a:avLst/>
          </a:prstGeom>
          <a:noFill/>
        </p:spPr>
        <p:txBody>
          <a:bodyPr wrap="square" rtlCol="0">
            <a:spAutoFit/>
          </a:bodyPr>
          <a:lstStyle/>
          <a:p>
            <a:pPr>
              <a:lnSpc>
                <a:spcPct val="150000"/>
              </a:lnSpc>
            </a:pPr>
            <a:r>
              <a:rPr lang="zh-CN" altLang="en-US" sz="3200" dirty="0">
                <a:solidFill>
                  <a:srgbClr val="E9E8E6"/>
                </a:solidFill>
                <a:latin typeface="微软雅黑" panose="020B0503020204020204" pitchFamily="34" charset="-122"/>
                <a:ea typeface="微软雅黑" panose="020B0503020204020204" pitchFamily="34" charset="-122"/>
              </a:rPr>
              <a:t>       这里应该是总结的句子这里应该是总结的句子</a:t>
            </a:r>
          </a:p>
        </p:txBody>
      </p:sp>
      <p:grpSp>
        <p:nvGrpSpPr>
          <p:cNvPr id="6" name="ísḷïḋé">
            <a:extLst>
              <a:ext uri="{FF2B5EF4-FFF2-40B4-BE49-F238E27FC236}">
                <a16:creationId xmlns="" xmlns:a16="http://schemas.microsoft.com/office/drawing/2014/main" id="{785C1884-A87F-4ED9-AD03-B668D7C6C2B2}"/>
              </a:ext>
            </a:extLst>
          </p:cNvPr>
          <p:cNvGrpSpPr/>
          <p:nvPr/>
        </p:nvGrpSpPr>
        <p:grpSpPr>
          <a:xfrm>
            <a:off x="3275747" y="409575"/>
            <a:ext cx="5640506" cy="5647214"/>
            <a:chOff x="1735138" y="2095500"/>
            <a:chExt cx="2667000" cy="2670175"/>
          </a:xfrm>
          <a:solidFill>
            <a:schemeClr val="bg1">
              <a:lumMod val="75000"/>
              <a:alpha val="5000"/>
            </a:schemeClr>
          </a:solidFill>
        </p:grpSpPr>
        <p:sp>
          <p:nvSpPr>
            <p:cNvPr id="7" name="iṣ1íḋê">
              <a:extLst>
                <a:ext uri="{FF2B5EF4-FFF2-40B4-BE49-F238E27FC236}">
                  <a16:creationId xmlns="" xmlns:a16="http://schemas.microsoft.com/office/drawing/2014/main" id="{45E4017C-8875-4F76-9F85-00D262DE1C93}"/>
                </a:ext>
              </a:extLst>
            </p:cNvPr>
            <p:cNvSpPr/>
            <p:nvPr/>
          </p:nvSpPr>
          <p:spPr bwMode="auto">
            <a:xfrm>
              <a:off x="2913063" y="3238500"/>
              <a:ext cx="319088" cy="762000"/>
            </a:xfrm>
            <a:custGeom>
              <a:avLst/>
              <a:gdLst>
                <a:gd name="T0" fmla="*/ 56 w 97"/>
                <a:gd name="T1" fmla="*/ 193 h 231"/>
                <a:gd name="T2" fmla="*/ 41 w 97"/>
                <a:gd name="T3" fmla="*/ 193 h 231"/>
                <a:gd name="T4" fmla="*/ 41 w 97"/>
                <a:gd name="T5" fmla="*/ 22 h 231"/>
                <a:gd name="T6" fmla="*/ 23 w 97"/>
                <a:gd name="T7" fmla="*/ 0 h 231"/>
                <a:gd name="T8" fmla="*/ 4 w 97"/>
                <a:gd name="T9" fmla="*/ 22 h 231"/>
                <a:gd name="T10" fmla="*/ 1 w 97"/>
                <a:gd name="T11" fmla="*/ 175 h 231"/>
                <a:gd name="T12" fmla="*/ 48 w 97"/>
                <a:gd name="T13" fmla="*/ 231 h 231"/>
                <a:gd name="T14" fmla="*/ 96 w 97"/>
                <a:gd name="T15" fmla="*/ 175 h 231"/>
                <a:gd name="T16" fmla="*/ 92 w 97"/>
                <a:gd name="T17" fmla="*/ 22 h 231"/>
                <a:gd name="T18" fmla="*/ 73 w 97"/>
                <a:gd name="T19" fmla="*/ 0 h 231"/>
                <a:gd name="T20" fmla="*/ 56 w 97"/>
                <a:gd name="T21" fmla="*/ 22 h 231"/>
                <a:gd name="T22" fmla="*/ 56 w 97"/>
                <a:gd name="T23" fmla="*/ 19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231">
                  <a:moveTo>
                    <a:pt x="56" y="193"/>
                  </a:moveTo>
                  <a:cubicBezTo>
                    <a:pt x="41" y="193"/>
                    <a:pt x="41" y="193"/>
                    <a:pt x="41" y="193"/>
                  </a:cubicBezTo>
                  <a:cubicBezTo>
                    <a:pt x="41" y="136"/>
                    <a:pt x="41" y="79"/>
                    <a:pt x="41" y="22"/>
                  </a:cubicBezTo>
                  <a:cubicBezTo>
                    <a:pt x="40" y="11"/>
                    <a:pt x="38" y="1"/>
                    <a:pt x="23" y="0"/>
                  </a:cubicBezTo>
                  <a:cubicBezTo>
                    <a:pt x="13" y="0"/>
                    <a:pt x="4" y="7"/>
                    <a:pt x="4" y="22"/>
                  </a:cubicBezTo>
                  <a:cubicBezTo>
                    <a:pt x="3" y="73"/>
                    <a:pt x="2" y="124"/>
                    <a:pt x="1" y="175"/>
                  </a:cubicBezTo>
                  <a:cubicBezTo>
                    <a:pt x="0" y="206"/>
                    <a:pt x="15" y="231"/>
                    <a:pt x="48" y="231"/>
                  </a:cubicBezTo>
                  <a:cubicBezTo>
                    <a:pt x="82" y="231"/>
                    <a:pt x="97" y="206"/>
                    <a:pt x="96" y="175"/>
                  </a:cubicBezTo>
                  <a:cubicBezTo>
                    <a:pt x="95" y="124"/>
                    <a:pt x="94" y="73"/>
                    <a:pt x="92" y="22"/>
                  </a:cubicBezTo>
                  <a:cubicBezTo>
                    <a:pt x="92" y="7"/>
                    <a:pt x="84" y="0"/>
                    <a:pt x="73" y="0"/>
                  </a:cubicBezTo>
                  <a:cubicBezTo>
                    <a:pt x="58" y="1"/>
                    <a:pt x="56" y="11"/>
                    <a:pt x="56" y="22"/>
                  </a:cubicBezTo>
                  <a:cubicBezTo>
                    <a:pt x="56" y="79"/>
                    <a:pt x="56" y="136"/>
                    <a:pt x="56"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i$ḻïďê">
              <a:extLst>
                <a:ext uri="{FF2B5EF4-FFF2-40B4-BE49-F238E27FC236}">
                  <a16:creationId xmlns="" xmlns:a16="http://schemas.microsoft.com/office/drawing/2014/main" id="{72A851E3-C449-48E0-AA9A-8E328CBB2826}"/>
                </a:ext>
              </a:extLst>
            </p:cNvPr>
            <p:cNvSpPr/>
            <p:nvPr/>
          </p:nvSpPr>
          <p:spPr bwMode="auto">
            <a:xfrm>
              <a:off x="2008188" y="2713038"/>
              <a:ext cx="257175" cy="342900"/>
            </a:xfrm>
            <a:custGeom>
              <a:avLst/>
              <a:gdLst>
                <a:gd name="T0" fmla="*/ 13 w 78"/>
                <a:gd name="T1" fmla="*/ 80 h 104"/>
                <a:gd name="T2" fmla="*/ 6 w 78"/>
                <a:gd name="T3" fmla="*/ 80 h 104"/>
                <a:gd name="T4" fmla="*/ 1 w 78"/>
                <a:gd name="T5" fmla="*/ 85 h 104"/>
                <a:gd name="T6" fmla="*/ 7 w 78"/>
                <a:gd name="T7" fmla="*/ 96 h 104"/>
                <a:gd name="T8" fmla="*/ 36 w 78"/>
                <a:gd name="T9" fmla="*/ 103 h 104"/>
                <a:gd name="T10" fmla="*/ 40 w 78"/>
                <a:gd name="T11" fmla="*/ 94 h 104"/>
                <a:gd name="T12" fmla="*/ 26 w 78"/>
                <a:gd name="T13" fmla="*/ 87 h 104"/>
                <a:gd name="T14" fmla="*/ 20 w 78"/>
                <a:gd name="T15" fmla="*/ 62 h 104"/>
                <a:gd name="T16" fmla="*/ 27 w 78"/>
                <a:gd name="T17" fmla="*/ 38 h 104"/>
                <a:gd name="T18" fmla="*/ 32 w 78"/>
                <a:gd name="T19" fmla="*/ 40 h 104"/>
                <a:gd name="T20" fmla="*/ 38 w 78"/>
                <a:gd name="T21" fmla="*/ 54 h 104"/>
                <a:gd name="T22" fmla="*/ 35 w 78"/>
                <a:gd name="T23" fmla="*/ 56 h 104"/>
                <a:gd name="T24" fmla="*/ 28 w 78"/>
                <a:gd name="T25" fmla="*/ 56 h 104"/>
                <a:gd name="T26" fmla="*/ 26 w 78"/>
                <a:gd name="T27" fmla="*/ 63 h 104"/>
                <a:gd name="T28" fmla="*/ 34 w 78"/>
                <a:gd name="T29" fmla="*/ 65 h 104"/>
                <a:gd name="T30" fmla="*/ 38 w 78"/>
                <a:gd name="T31" fmla="*/ 65 h 104"/>
                <a:gd name="T32" fmla="*/ 37 w 78"/>
                <a:gd name="T33" fmla="*/ 74 h 104"/>
                <a:gd name="T34" fmla="*/ 37 w 78"/>
                <a:gd name="T35" fmla="*/ 80 h 104"/>
                <a:gd name="T36" fmla="*/ 45 w 78"/>
                <a:gd name="T37" fmla="*/ 80 h 104"/>
                <a:gd name="T38" fmla="*/ 45 w 78"/>
                <a:gd name="T39" fmla="*/ 68 h 104"/>
                <a:gd name="T40" fmla="*/ 49 w 78"/>
                <a:gd name="T41" fmla="*/ 57 h 104"/>
                <a:gd name="T42" fmla="*/ 58 w 78"/>
                <a:gd name="T43" fmla="*/ 55 h 104"/>
                <a:gd name="T44" fmla="*/ 66 w 78"/>
                <a:gd name="T45" fmla="*/ 42 h 104"/>
                <a:gd name="T46" fmla="*/ 71 w 78"/>
                <a:gd name="T47" fmla="*/ 17 h 104"/>
                <a:gd name="T48" fmla="*/ 73 w 78"/>
                <a:gd name="T49" fmla="*/ 7 h 104"/>
                <a:gd name="T50" fmla="*/ 38 w 78"/>
                <a:gd name="T51" fmla="*/ 8 h 104"/>
                <a:gd name="T52" fmla="*/ 16 w 78"/>
                <a:gd name="T53" fmla="*/ 40 h 104"/>
                <a:gd name="T54" fmla="*/ 12 w 78"/>
                <a:gd name="T55" fmla="*/ 69 h 104"/>
                <a:gd name="T56" fmla="*/ 13 w 78"/>
                <a:gd name="T57" fmla="*/ 80 h 104"/>
                <a:gd name="T58" fmla="*/ 13 w 78"/>
                <a:gd name="T59" fmla="*/ 80 h 104"/>
                <a:gd name="T60" fmla="*/ 44 w 78"/>
                <a:gd name="T61" fmla="*/ 54 h 104"/>
                <a:gd name="T62" fmla="*/ 42 w 78"/>
                <a:gd name="T63" fmla="*/ 56 h 104"/>
                <a:gd name="T64" fmla="*/ 42 w 78"/>
                <a:gd name="T65" fmla="*/ 39 h 104"/>
                <a:gd name="T66" fmla="*/ 35 w 78"/>
                <a:gd name="T67" fmla="*/ 35 h 104"/>
                <a:gd name="T68" fmla="*/ 29 w 78"/>
                <a:gd name="T69" fmla="*/ 35 h 104"/>
                <a:gd name="T70" fmla="*/ 36 w 78"/>
                <a:gd name="T71" fmla="*/ 23 h 104"/>
                <a:gd name="T72" fmla="*/ 54 w 78"/>
                <a:gd name="T73" fmla="*/ 11 h 104"/>
                <a:gd name="T74" fmla="*/ 55 w 78"/>
                <a:gd name="T75" fmla="*/ 28 h 104"/>
                <a:gd name="T76" fmla="*/ 54 w 78"/>
                <a:gd name="T77" fmla="*/ 45 h 104"/>
                <a:gd name="T78" fmla="*/ 48 w 78"/>
                <a:gd name="T79" fmla="*/ 48 h 104"/>
                <a:gd name="T80" fmla="*/ 44 w 78"/>
                <a:gd name="T81" fmla="*/ 5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104">
                  <a:moveTo>
                    <a:pt x="13" y="80"/>
                  </a:moveTo>
                  <a:cubicBezTo>
                    <a:pt x="12" y="81"/>
                    <a:pt x="9" y="79"/>
                    <a:pt x="6" y="80"/>
                  </a:cubicBezTo>
                  <a:cubicBezTo>
                    <a:pt x="3" y="82"/>
                    <a:pt x="2" y="84"/>
                    <a:pt x="1" y="85"/>
                  </a:cubicBezTo>
                  <a:cubicBezTo>
                    <a:pt x="0" y="87"/>
                    <a:pt x="1" y="92"/>
                    <a:pt x="7" y="96"/>
                  </a:cubicBezTo>
                  <a:cubicBezTo>
                    <a:pt x="12" y="100"/>
                    <a:pt x="32" y="104"/>
                    <a:pt x="36" y="103"/>
                  </a:cubicBezTo>
                  <a:cubicBezTo>
                    <a:pt x="40" y="102"/>
                    <a:pt x="43" y="94"/>
                    <a:pt x="40" y="94"/>
                  </a:cubicBezTo>
                  <a:cubicBezTo>
                    <a:pt x="36" y="93"/>
                    <a:pt x="28" y="91"/>
                    <a:pt x="26" y="87"/>
                  </a:cubicBezTo>
                  <a:cubicBezTo>
                    <a:pt x="23" y="83"/>
                    <a:pt x="19" y="76"/>
                    <a:pt x="20" y="62"/>
                  </a:cubicBezTo>
                  <a:cubicBezTo>
                    <a:pt x="20" y="48"/>
                    <a:pt x="25" y="40"/>
                    <a:pt x="27" y="38"/>
                  </a:cubicBezTo>
                  <a:cubicBezTo>
                    <a:pt x="29" y="37"/>
                    <a:pt x="32" y="39"/>
                    <a:pt x="32" y="40"/>
                  </a:cubicBezTo>
                  <a:cubicBezTo>
                    <a:pt x="33" y="41"/>
                    <a:pt x="37" y="53"/>
                    <a:pt x="38" y="54"/>
                  </a:cubicBezTo>
                  <a:cubicBezTo>
                    <a:pt x="38" y="54"/>
                    <a:pt x="38" y="58"/>
                    <a:pt x="35" y="56"/>
                  </a:cubicBezTo>
                  <a:cubicBezTo>
                    <a:pt x="33" y="55"/>
                    <a:pt x="30" y="54"/>
                    <a:pt x="28" y="56"/>
                  </a:cubicBezTo>
                  <a:cubicBezTo>
                    <a:pt x="25" y="57"/>
                    <a:pt x="23" y="60"/>
                    <a:pt x="26" y="63"/>
                  </a:cubicBezTo>
                  <a:cubicBezTo>
                    <a:pt x="29" y="66"/>
                    <a:pt x="32" y="65"/>
                    <a:pt x="34" y="65"/>
                  </a:cubicBezTo>
                  <a:cubicBezTo>
                    <a:pt x="35" y="64"/>
                    <a:pt x="39" y="63"/>
                    <a:pt x="38" y="65"/>
                  </a:cubicBezTo>
                  <a:cubicBezTo>
                    <a:pt x="37" y="67"/>
                    <a:pt x="37" y="74"/>
                    <a:pt x="37" y="74"/>
                  </a:cubicBezTo>
                  <a:cubicBezTo>
                    <a:pt x="37" y="74"/>
                    <a:pt x="34" y="78"/>
                    <a:pt x="37" y="80"/>
                  </a:cubicBezTo>
                  <a:cubicBezTo>
                    <a:pt x="40" y="82"/>
                    <a:pt x="45" y="82"/>
                    <a:pt x="45" y="80"/>
                  </a:cubicBezTo>
                  <a:cubicBezTo>
                    <a:pt x="45" y="78"/>
                    <a:pt x="45" y="72"/>
                    <a:pt x="45" y="68"/>
                  </a:cubicBezTo>
                  <a:cubicBezTo>
                    <a:pt x="46" y="65"/>
                    <a:pt x="47" y="59"/>
                    <a:pt x="49" y="57"/>
                  </a:cubicBezTo>
                  <a:cubicBezTo>
                    <a:pt x="52" y="56"/>
                    <a:pt x="54" y="57"/>
                    <a:pt x="58" y="55"/>
                  </a:cubicBezTo>
                  <a:cubicBezTo>
                    <a:pt x="61" y="52"/>
                    <a:pt x="66" y="46"/>
                    <a:pt x="66" y="42"/>
                  </a:cubicBezTo>
                  <a:cubicBezTo>
                    <a:pt x="66" y="39"/>
                    <a:pt x="69" y="20"/>
                    <a:pt x="71" y="17"/>
                  </a:cubicBezTo>
                  <a:cubicBezTo>
                    <a:pt x="73" y="14"/>
                    <a:pt x="78" y="12"/>
                    <a:pt x="73" y="7"/>
                  </a:cubicBezTo>
                  <a:cubicBezTo>
                    <a:pt x="68" y="2"/>
                    <a:pt x="48" y="0"/>
                    <a:pt x="38" y="8"/>
                  </a:cubicBezTo>
                  <a:cubicBezTo>
                    <a:pt x="29" y="15"/>
                    <a:pt x="21" y="26"/>
                    <a:pt x="16" y="40"/>
                  </a:cubicBezTo>
                  <a:cubicBezTo>
                    <a:pt x="11" y="54"/>
                    <a:pt x="10" y="62"/>
                    <a:pt x="12" y="69"/>
                  </a:cubicBezTo>
                  <a:cubicBezTo>
                    <a:pt x="14" y="77"/>
                    <a:pt x="15" y="79"/>
                    <a:pt x="13" y="80"/>
                  </a:cubicBezTo>
                  <a:cubicBezTo>
                    <a:pt x="13" y="80"/>
                    <a:pt x="13" y="80"/>
                    <a:pt x="13" y="80"/>
                  </a:cubicBezTo>
                  <a:close/>
                  <a:moveTo>
                    <a:pt x="44" y="54"/>
                  </a:moveTo>
                  <a:cubicBezTo>
                    <a:pt x="44" y="54"/>
                    <a:pt x="43" y="54"/>
                    <a:pt x="42" y="56"/>
                  </a:cubicBezTo>
                  <a:cubicBezTo>
                    <a:pt x="42" y="57"/>
                    <a:pt x="42" y="44"/>
                    <a:pt x="42" y="39"/>
                  </a:cubicBezTo>
                  <a:cubicBezTo>
                    <a:pt x="42" y="34"/>
                    <a:pt x="38" y="34"/>
                    <a:pt x="35" y="35"/>
                  </a:cubicBezTo>
                  <a:cubicBezTo>
                    <a:pt x="31" y="35"/>
                    <a:pt x="31" y="35"/>
                    <a:pt x="29" y="35"/>
                  </a:cubicBezTo>
                  <a:cubicBezTo>
                    <a:pt x="31" y="31"/>
                    <a:pt x="33" y="28"/>
                    <a:pt x="36" y="23"/>
                  </a:cubicBezTo>
                  <a:cubicBezTo>
                    <a:pt x="40" y="17"/>
                    <a:pt x="46" y="11"/>
                    <a:pt x="54" y="11"/>
                  </a:cubicBezTo>
                  <a:cubicBezTo>
                    <a:pt x="58" y="10"/>
                    <a:pt x="56" y="24"/>
                    <a:pt x="55" y="28"/>
                  </a:cubicBezTo>
                  <a:cubicBezTo>
                    <a:pt x="55" y="31"/>
                    <a:pt x="55" y="43"/>
                    <a:pt x="54" y="45"/>
                  </a:cubicBezTo>
                  <a:cubicBezTo>
                    <a:pt x="54" y="48"/>
                    <a:pt x="52" y="47"/>
                    <a:pt x="48" y="48"/>
                  </a:cubicBezTo>
                  <a:cubicBezTo>
                    <a:pt x="45" y="49"/>
                    <a:pt x="44" y="54"/>
                    <a:pt x="4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ïṧḻíḓé">
              <a:extLst>
                <a:ext uri="{FF2B5EF4-FFF2-40B4-BE49-F238E27FC236}">
                  <a16:creationId xmlns="" xmlns:a16="http://schemas.microsoft.com/office/drawing/2014/main" id="{6C903538-1230-4FFE-ACB6-92AEDB06F014}"/>
                </a:ext>
              </a:extLst>
            </p:cNvPr>
            <p:cNvSpPr/>
            <p:nvPr/>
          </p:nvSpPr>
          <p:spPr bwMode="auto">
            <a:xfrm>
              <a:off x="2540001" y="2389188"/>
              <a:ext cx="98425" cy="225425"/>
            </a:xfrm>
            <a:custGeom>
              <a:avLst/>
              <a:gdLst>
                <a:gd name="T0" fmla="*/ 4 w 30"/>
                <a:gd name="T1" fmla="*/ 2 h 68"/>
                <a:gd name="T2" fmla="*/ 2 w 30"/>
                <a:gd name="T3" fmla="*/ 10 h 68"/>
                <a:gd name="T4" fmla="*/ 10 w 30"/>
                <a:gd name="T5" fmla="*/ 22 h 68"/>
                <a:gd name="T6" fmla="*/ 19 w 30"/>
                <a:gd name="T7" fmla="*/ 50 h 68"/>
                <a:gd name="T8" fmla="*/ 20 w 30"/>
                <a:gd name="T9" fmla="*/ 60 h 68"/>
                <a:gd name="T10" fmla="*/ 25 w 30"/>
                <a:gd name="T11" fmla="*/ 67 h 68"/>
                <a:gd name="T12" fmla="*/ 27 w 30"/>
                <a:gd name="T13" fmla="*/ 58 h 68"/>
                <a:gd name="T14" fmla="*/ 19 w 30"/>
                <a:gd name="T15" fmla="*/ 30 h 68"/>
                <a:gd name="T16" fmla="*/ 14 w 30"/>
                <a:gd name="T17" fmla="*/ 15 h 68"/>
                <a:gd name="T18" fmla="*/ 11 w 30"/>
                <a:gd name="T19" fmla="*/ 6 h 68"/>
                <a:gd name="T20" fmla="*/ 4 w 30"/>
                <a:gd name="T21"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68">
                  <a:moveTo>
                    <a:pt x="4" y="2"/>
                  </a:moveTo>
                  <a:cubicBezTo>
                    <a:pt x="1" y="3"/>
                    <a:pt x="0" y="5"/>
                    <a:pt x="2" y="10"/>
                  </a:cubicBezTo>
                  <a:cubicBezTo>
                    <a:pt x="5" y="14"/>
                    <a:pt x="8" y="13"/>
                    <a:pt x="10" y="22"/>
                  </a:cubicBezTo>
                  <a:cubicBezTo>
                    <a:pt x="13" y="30"/>
                    <a:pt x="18" y="47"/>
                    <a:pt x="19" y="50"/>
                  </a:cubicBezTo>
                  <a:cubicBezTo>
                    <a:pt x="20" y="53"/>
                    <a:pt x="20" y="58"/>
                    <a:pt x="20" y="60"/>
                  </a:cubicBezTo>
                  <a:cubicBezTo>
                    <a:pt x="20" y="62"/>
                    <a:pt x="21" y="68"/>
                    <a:pt x="25" y="67"/>
                  </a:cubicBezTo>
                  <a:cubicBezTo>
                    <a:pt x="30" y="66"/>
                    <a:pt x="28" y="61"/>
                    <a:pt x="27" y="58"/>
                  </a:cubicBezTo>
                  <a:cubicBezTo>
                    <a:pt x="27" y="55"/>
                    <a:pt x="21" y="33"/>
                    <a:pt x="19" y="30"/>
                  </a:cubicBezTo>
                  <a:cubicBezTo>
                    <a:pt x="18" y="27"/>
                    <a:pt x="15" y="18"/>
                    <a:pt x="14" y="15"/>
                  </a:cubicBezTo>
                  <a:cubicBezTo>
                    <a:pt x="14" y="12"/>
                    <a:pt x="14" y="9"/>
                    <a:pt x="11" y="6"/>
                  </a:cubicBezTo>
                  <a:cubicBezTo>
                    <a:pt x="9" y="4"/>
                    <a:pt x="7"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íśḷïḓê">
              <a:extLst>
                <a:ext uri="{FF2B5EF4-FFF2-40B4-BE49-F238E27FC236}">
                  <a16:creationId xmlns="" xmlns:a16="http://schemas.microsoft.com/office/drawing/2014/main" id="{27C1785D-74DA-450A-9DF3-E6F369A0DAC5}"/>
                </a:ext>
              </a:extLst>
            </p:cNvPr>
            <p:cNvSpPr/>
            <p:nvPr/>
          </p:nvSpPr>
          <p:spPr bwMode="auto">
            <a:xfrm>
              <a:off x="2608263" y="2376488"/>
              <a:ext cx="69850" cy="128588"/>
            </a:xfrm>
            <a:custGeom>
              <a:avLst/>
              <a:gdLst>
                <a:gd name="T0" fmla="*/ 4 w 21"/>
                <a:gd name="T1" fmla="*/ 1 h 39"/>
                <a:gd name="T2" fmla="*/ 0 w 21"/>
                <a:gd name="T3" fmla="*/ 5 h 39"/>
                <a:gd name="T4" fmla="*/ 4 w 21"/>
                <a:gd name="T5" fmla="*/ 13 h 39"/>
                <a:gd name="T6" fmla="*/ 9 w 21"/>
                <a:gd name="T7" fmla="*/ 19 h 39"/>
                <a:gd name="T8" fmla="*/ 17 w 21"/>
                <a:gd name="T9" fmla="*/ 38 h 39"/>
                <a:gd name="T10" fmla="*/ 21 w 21"/>
                <a:gd name="T11" fmla="*/ 32 h 39"/>
                <a:gd name="T12" fmla="*/ 19 w 21"/>
                <a:gd name="T13" fmla="*/ 21 h 39"/>
                <a:gd name="T14" fmla="*/ 16 w 21"/>
                <a:gd name="T15" fmla="*/ 14 h 39"/>
                <a:gd name="T16" fmla="*/ 11 w 21"/>
                <a:gd name="T17" fmla="*/ 3 h 39"/>
                <a:gd name="T18" fmla="*/ 4 w 21"/>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9">
                  <a:moveTo>
                    <a:pt x="4" y="1"/>
                  </a:moveTo>
                  <a:cubicBezTo>
                    <a:pt x="2" y="2"/>
                    <a:pt x="0" y="2"/>
                    <a:pt x="0" y="5"/>
                  </a:cubicBezTo>
                  <a:cubicBezTo>
                    <a:pt x="0" y="8"/>
                    <a:pt x="3" y="11"/>
                    <a:pt x="4" y="13"/>
                  </a:cubicBezTo>
                  <a:cubicBezTo>
                    <a:pt x="6" y="15"/>
                    <a:pt x="8" y="17"/>
                    <a:pt x="9" y="19"/>
                  </a:cubicBezTo>
                  <a:cubicBezTo>
                    <a:pt x="9" y="22"/>
                    <a:pt x="15" y="37"/>
                    <a:pt x="17" y="38"/>
                  </a:cubicBezTo>
                  <a:cubicBezTo>
                    <a:pt x="19" y="39"/>
                    <a:pt x="21" y="36"/>
                    <a:pt x="21" y="32"/>
                  </a:cubicBezTo>
                  <a:cubicBezTo>
                    <a:pt x="21" y="28"/>
                    <a:pt x="20" y="23"/>
                    <a:pt x="19" y="21"/>
                  </a:cubicBezTo>
                  <a:cubicBezTo>
                    <a:pt x="17" y="20"/>
                    <a:pt x="16" y="17"/>
                    <a:pt x="16" y="14"/>
                  </a:cubicBezTo>
                  <a:cubicBezTo>
                    <a:pt x="16" y="10"/>
                    <a:pt x="13" y="6"/>
                    <a:pt x="11" y="3"/>
                  </a:cubicBezTo>
                  <a:cubicBezTo>
                    <a:pt x="8" y="0"/>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îṧļîḓè">
              <a:extLst>
                <a:ext uri="{FF2B5EF4-FFF2-40B4-BE49-F238E27FC236}">
                  <a16:creationId xmlns="" xmlns:a16="http://schemas.microsoft.com/office/drawing/2014/main" id="{F151E1D4-8D70-4224-82AB-C0D5C3365374}"/>
                </a:ext>
              </a:extLst>
            </p:cNvPr>
            <p:cNvSpPr/>
            <p:nvPr/>
          </p:nvSpPr>
          <p:spPr bwMode="auto">
            <a:xfrm>
              <a:off x="2644776" y="2263775"/>
              <a:ext cx="155575" cy="300038"/>
            </a:xfrm>
            <a:custGeom>
              <a:avLst/>
              <a:gdLst>
                <a:gd name="T0" fmla="*/ 7 w 47"/>
                <a:gd name="T1" fmla="*/ 0 h 91"/>
                <a:gd name="T2" fmla="*/ 1 w 47"/>
                <a:gd name="T3" fmla="*/ 3 h 91"/>
                <a:gd name="T4" fmla="*/ 4 w 47"/>
                <a:gd name="T5" fmla="*/ 10 h 91"/>
                <a:gd name="T6" fmla="*/ 8 w 47"/>
                <a:gd name="T7" fmla="*/ 18 h 91"/>
                <a:gd name="T8" fmla="*/ 20 w 47"/>
                <a:gd name="T9" fmla="*/ 45 h 91"/>
                <a:gd name="T10" fmla="*/ 29 w 47"/>
                <a:gd name="T11" fmla="*/ 67 h 91"/>
                <a:gd name="T12" fmla="*/ 41 w 47"/>
                <a:gd name="T13" fmla="*/ 89 h 91"/>
                <a:gd name="T14" fmla="*/ 44 w 47"/>
                <a:gd name="T15" fmla="*/ 81 h 91"/>
                <a:gd name="T16" fmla="*/ 38 w 47"/>
                <a:gd name="T17" fmla="*/ 73 h 91"/>
                <a:gd name="T18" fmla="*/ 20 w 47"/>
                <a:gd name="T19" fmla="*/ 32 h 91"/>
                <a:gd name="T20" fmla="*/ 16 w 47"/>
                <a:gd name="T21" fmla="*/ 16 h 91"/>
                <a:gd name="T22" fmla="*/ 16 w 47"/>
                <a:gd name="T23" fmla="*/ 5 h 91"/>
                <a:gd name="T24" fmla="*/ 7 w 47"/>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91">
                  <a:moveTo>
                    <a:pt x="7" y="0"/>
                  </a:moveTo>
                  <a:cubicBezTo>
                    <a:pt x="5" y="0"/>
                    <a:pt x="2" y="1"/>
                    <a:pt x="1" y="3"/>
                  </a:cubicBezTo>
                  <a:cubicBezTo>
                    <a:pt x="0" y="5"/>
                    <a:pt x="1" y="8"/>
                    <a:pt x="4" y="10"/>
                  </a:cubicBezTo>
                  <a:cubicBezTo>
                    <a:pt x="6" y="13"/>
                    <a:pt x="8" y="16"/>
                    <a:pt x="8" y="18"/>
                  </a:cubicBezTo>
                  <a:cubicBezTo>
                    <a:pt x="9" y="20"/>
                    <a:pt x="18" y="40"/>
                    <a:pt x="20" y="45"/>
                  </a:cubicBezTo>
                  <a:cubicBezTo>
                    <a:pt x="22" y="50"/>
                    <a:pt x="26" y="61"/>
                    <a:pt x="29" y="67"/>
                  </a:cubicBezTo>
                  <a:cubicBezTo>
                    <a:pt x="32" y="74"/>
                    <a:pt x="37" y="86"/>
                    <a:pt x="41" y="89"/>
                  </a:cubicBezTo>
                  <a:cubicBezTo>
                    <a:pt x="45" y="91"/>
                    <a:pt x="47" y="84"/>
                    <a:pt x="44" y="81"/>
                  </a:cubicBezTo>
                  <a:cubicBezTo>
                    <a:pt x="42" y="78"/>
                    <a:pt x="42" y="79"/>
                    <a:pt x="38" y="73"/>
                  </a:cubicBezTo>
                  <a:cubicBezTo>
                    <a:pt x="35" y="67"/>
                    <a:pt x="21" y="34"/>
                    <a:pt x="20" y="32"/>
                  </a:cubicBezTo>
                  <a:cubicBezTo>
                    <a:pt x="19" y="29"/>
                    <a:pt x="16" y="19"/>
                    <a:pt x="16" y="16"/>
                  </a:cubicBezTo>
                  <a:cubicBezTo>
                    <a:pt x="16" y="12"/>
                    <a:pt x="18" y="8"/>
                    <a:pt x="16" y="5"/>
                  </a:cubicBezTo>
                  <a:cubicBezTo>
                    <a:pt x="15"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íṣľîḑê">
              <a:extLst>
                <a:ext uri="{FF2B5EF4-FFF2-40B4-BE49-F238E27FC236}">
                  <a16:creationId xmlns="" xmlns:a16="http://schemas.microsoft.com/office/drawing/2014/main" id="{5CACE21A-BDA7-483C-863C-F3F62212A01C}"/>
                </a:ext>
              </a:extLst>
            </p:cNvPr>
            <p:cNvSpPr/>
            <p:nvPr/>
          </p:nvSpPr>
          <p:spPr bwMode="auto">
            <a:xfrm>
              <a:off x="3508376" y="2495550"/>
              <a:ext cx="69850" cy="111125"/>
            </a:xfrm>
            <a:custGeom>
              <a:avLst/>
              <a:gdLst>
                <a:gd name="T0" fmla="*/ 0 w 21"/>
                <a:gd name="T1" fmla="*/ 11 h 34"/>
                <a:gd name="T2" fmla="*/ 12 w 21"/>
                <a:gd name="T3" fmla="*/ 33 h 34"/>
                <a:gd name="T4" fmla="*/ 19 w 21"/>
                <a:gd name="T5" fmla="*/ 21 h 34"/>
                <a:gd name="T6" fmla="*/ 6 w 21"/>
                <a:gd name="T7" fmla="*/ 5 h 34"/>
                <a:gd name="T8" fmla="*/ 0 w 21"/>
                <a:gd name="T9" fmla="*/ 11 h 34"/>
              </a:gdLst>
              <a:ahLst/>
              <a:cxnLst>
                <a:cxn ang="0">
                  <a:pos x="T0" y="T1"/>
                </a:cxn>
                <a:cxn ang="0">
                  <a:pos x="T2" y="T3"/>
                </a:cxn>
                <a:cxn ang="0">
                  <a:pos x="T4" y="T5"/>
                </a:cxn>
                <a:cxn ang="0">
                  <a:pos x="T6" y="T7"/>
                </a:cxn>
                <a:cxn ang="0">
                  <a:pos x="T8" y="T9"/>
                </a:cxn>
              </a:cxnLst>
              <a:rect l="0" t="0" r="r" b="b"/>
              <a:pathLst>
                <a:path w="21" h="34">
                  <a:moveTo>
                    <a:pt x="0" y="11"/>
                  </a:moveTo>
                  <a:cubicBezTo>
                    <a:pt x="1" y="16"/>
                    <a:pt x="3" y="32"/>
                    <a:pt x="12" y="33"/>
                  </a:cubicBezTo>
                  <a:cubicBezTo>
                    <a:pt x="20" y="34"/>
                    <a:pt x="21" y="24"/>
                    <a:pt x="19" y="21"/>
                  </a:cubicBezTo>
                  <a:cubicBezTo>
                    <a:pt x="17" y="17"/>
                    <a:pt x="6" y="5"/>
                    <a:pt x="6" y="5"/>
                  </a:cubicBezTo>
                  <a:cubicBezTo>
                    <a:pt x="1" y="0"/>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iS1îdè">
              <a:extLst>
                <a:ext uri="{FF2B5EF4-FFF2-40B4-BE49-F238E27FC236}">
                  <a16:creationId xmlns="" xmlns:a16="http://schemas.microsoft.com/office/drawing/2014/main" id="{23C349A2-7762-45BE-8B57-8AD8C1910A3E}"/>
                </a:ext>
              </a:extLst>
            </p:cNvPr>
            <p:cNvSpPr/>
            <p:nvPr/>
          </p:nvSpPr>
          <p:spPr bwMode="auto">
            <a:xfrm>
              <a:off x="3967163" y="2887663"/>
              <a:ext cx="274638" cy="192088"/>
            </a:xfrm>
            <a:custGeom>
              <a:avLst/>
              <a:gdLst>
                <a:gd name="T0" fmla="*/ 50 w 83"/>
                <a:gd name="T1" fmla="*/ 1 h 58"/>
                <a:gd name="T2" fmla="*/ 47 w 83"/>
                <a:gd name="T3" fmla="*/ 4 h 58"/>
                <a:gd name="T4" fmla="*/ 44 w 83"/>
                <a:gd name="T5" fmla="*/ 8 h 58"/>
                <a:gd name="T6" fmla="*/ 35 w 83"/>
                <a:gd name="T7" fmla="*/ 10 h 58"/>
                <a:gd name="T8" fmla="*/ 29 w 83"/>
                <a:gd name="T9" fmla="*/ 12 h 58"/>
                <a:gd name="T10" fmla="*/ 25 w 83"/>
                <a:gd name="T11" fmla="*/ 16 h 58"/>
                <a:gd name="T12" fmla="*/ 27 w 83"/>
                <a:gd name="T13" fmla="*/ 18 h 58"/>
                <a:gd name="T14" fmla="*/ 29 w 83"/>
                <a:gd name="T15" fmla="*/ 20 h 58"/>
                <a:gd name="T16" fmla="*/ 28 w 83"/>
                <a:gd name="T17" fmla="*/ 23 h 58"/>
                <a:gd name="T18" fmla="*/ 25 w 83"/>
                <a:gd name="T19" fmla="*/ 21 h 58"/>
                <a:gd name="T20" fmla="*/ 12 w 83"/>
                <a:gd name="T21" fmla="*/ 8 h 58"/>
                <a:gd name="T22" fmla="*/ 8 w 83"/>
                <a:gd name="T23" fmla="*/ 3 h 58"/>
                <a:gd name="T24" fmla="*/ 5 w 83"/>
                <a:gd name="T25" fmla="*/ 0 h 58"/>
                <a:gd name="T26" fmla="*/ 0 w 83"/>
                <a:gd name="T27" fmla="*/ 3 h 58"/>
                <a:gd name="T28" fmla="*/ 2 w 83"/>
                <a:gd name="T29" fmla="*/ 10 h 58"/>
                <a:gd name="T30" fmla="*/ 13 w 83"/>
                <a:gd name="T31" fmla="*/ 17 h 58"/>
                <a:gd name="T32" fmla="*/ 25 w 83"/>
                <a:gd name="T33" fmla="*/ 27 h 58"/>
                <a:gd name="T34" fmla="*/ 37 w 83"/>
                <a:gd name="T35" fmla="*/ 42 h 58"/>
                <a:gd name="T36" fmla="*/ 35 w 83"/>
                <a:gd name="T37" fmla="*/ 47 h 58"/>
                <a:gd name="T38" fmla="*/ 30 w 83"/>
                <a:gd name="T39" fmla="*/ 44 h 58"/>
                <a:gd name="T40" fmla="*/ 28 w 83"/>
                <a:gd name="T41" fmla="*/ 44 h 58"/>
                <a:gd name="T42" fmla="*/ 31 w 83"/>
                <a:gd name="T43" fmla="*/ 49 h 58"/>
                <a:gd name="T44" fmla="*/ 36 w 83"/>
                <a:gd name="T45" fmla="*/ 58 h 58"/>
                <a:gd name="T46" fmla="*/ 43 w 83"/>
                <a:gd name="T47" fmla="*/ 48 h 58"/>
                <a:gd name="T48" fmla="*/ 38 w 83"/>
                <a:gd name="T49" fmla="*/ 37 h 58"/>
                <a:gd name="T50" fmla="*/ 40 w 83"/>
                <a:gd name="T51" fmla="*/ 35 h 58"/>
                <a:gd name="T52" fmla="*/ 49 w 83"/>
                <a:gd name="T53" fmla="*/ 38 h 58"/>
                <a:gd name="T54" fmla="*/ 55 w 83"/>
                <a:gd name="T55" fmla="*/ 38 h 58"/>
                <a:gd name="T56" fmla="*/ 59 w 83"/>
                <a:gd name="T57" fmla="*/ 32 h 58"/>
                <a:gd name="T58" fmla="*/ 64 w 83"/>
                <a:gd name="T59" fmla="*/ 33 h 58"/>
                <a:gd name="T60" fmla="*/ 71 w 83"/>
                <a:gd name="T61" fmla="*/ 36 h 58"/>
                <a:gd name="T62" fmla="*/ 72 w 83"/>
                <a:gd name="T63" fmla="*/ 30 h 58"/>
                <a:gd name="T64" fmla="*/ 76 w 83"/>
                <a:gd name="T65" fmla="*/ 29 h 58"/>
                <a:gd name="T66" fmla="*/ 79 w 83"/>
                <a:gd name="T67" fmla="*/ 31 h 58"/>
                <a:gd name="T68" fmla="*/ 82 w 83"/>
                <a:gd name="T69" fmla="*/ 27 h 58"/>
                <a:gd name="T70" fmla="*/ 81 w 83"/>
                <a:gd name="T71" fmla="*/ 22 h 58"/>
                <a:gd name="T72" fmla="*/ 75 w 83"/>
                <a:gd name="T73" fmla="*/ 24 h 58"/>
                <a:gd name="T74" fmla="*/ 71 w 83"/>
                <a:gd name="T75" fmla="*/ 26 h 58"/>
                <a:gd name="T76" fmla="*/ 69 w 83"/>
                <a:gd name="T77" fmla="*/ 27 h 58"/>
                <a:gd name="T78" fmla="*/ 65 w 83"/>
                <a:gd name="T79" fmla="*/ 26 h 58"/>
                <a:gd name="T80" fmla="*/ 61 w 83"/>
                <a:gd name="T81" fmla="*/ 23 h 58"/>
                <a:gd name="T82" fmla="*/ 56 w 83"/>
                <a:gd name="T83" fmla="*/ 25 h 58"/>
                <a:gd name="T84" fmla="*/ 54 w 83"/>
                <a:gd name="T85" fmla="*/ 28 h 58"/>
                <a:gd name="T86" fmla="*/ 42 w 83"/>
                <a:gd name="T87" fmla="*/ 28 h 58"/>
                <a:gd name="T88" fmla="*/ 41 w 83"/>
                <a:gd name="T89" fmla="*/ 31 h 58"/>
                <a:gd name="T90" fmla="*/ 36 w 83"/>
                <a:gd name="T91" fmla="*/ 32 h 58"/>
                <a:gd name="T92" fmla="*/ 32 w 83"/>
                <a:gd name="T93" fmla="*/ 28 h 58"/>
                <a:gd name="T94" fmla="*/ 34 w 83"/>
                <a:gd name="T95" fmla="*/ 25 h 58"/>
                <a:gd name="T96" fmla="*/ 43 w 83"/>
                <a:gd name="T97" fmla="*/ 24 h 58"/>
                <a:gd name="T98" fmla="*/ 46 w 83"/>
                <a:gd name="T99" fmla="*/ 23 h 58"/>
                <a:gd name="T100" fmla="*/ 47 w 83"/>
                <a:gd name="T101" fmla="*/ 20 h 58"/>
                <a:gd name="T102" fmla="*/ 47 w 83"/>
                <a:gd name="T103" fmla="*/ 18 h 58"/>
                <a:gd name="T104" fmla="*/ 63 w 83"/>
                <a:gd name="T105" fmla="*/ 17 h 58"/>
                <a:gd name="T106" fmla="*/ 68 w 83"/>
                <a:gd name="T107" fmla="*/ 13 h 58"/>
                <a:gd name="T108" fmla="*/ 63 w 83"/>
                <a:gd name="T109" fmla="*/ 8 h 58"/>
                <a:gd name="T110" fmla="*/ 58 w 83"/>
                <a:gd name="T111" fmla="*/ 13 h 58"/>
                <a:gd name="T112" fmla="*/ 49 w 83"/>
                <a:gd name="T113" fmla="*/ 16 h 58"/>
                <a:gd name="T114" fmla="*/ 42 w 83"/>
                <a:gd name="T115" fmla="*/ 17 h 58"/>
                <a:gd name="T116" fmla="*/ 40 w 83"/>
                <a:gd name="T117" fmla="*/ 13 h 58"/>
                <a:gd name="T118" fmla="*/ 51 w 83"/>
                <a:gd name="T119" fmla="*/ 10 h 58"/>
                <a:gd name="T120" fmla="*/ 54 w 83"/>
                <a:gd name="T121" fmla="*/ 2 h 58"/>
                <a:gd name="T122" fmla="*/ 50 w 83"/>
                <a:gd name="T123"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3" h="58">
                  <a:moveTo>
                    <a:pt x="50" y="1"/>
                  </a:moveTo>
                  <a:cubicBezTo>
                    <a:pt x="50" y="1"/>
                    <a:pt x="48" y="3"/>
                    <a:pt x="47" y="4"/>
                  </a:cubicBezTo>
                  <a:cubicBezTo>
                    <a:pt x="47" y="5"/>
                    <a:pt x="45" y="8"/>
                    <a:pt x="44" y="8"/>
                  </a:cubicBezTo>
                  <a:cubicBezTo>
                    <a:pt x="43" y="8"/>
                    <a:pt x="37" y="10"/>
                    <a:pt x="35" y="10"/>
                  </a:cubicBezTo>
                  <a:cubicBezTo>
                    <a:pt x="34" y="10"/>
                    <a:pt x="29" y="11"/>
                    <a:pt x="29" y="12"/>
                  </a:cubicBezTo>
                  <a:cubicBezTo>
                    <a:pt x="28" y="14"/>
                    <a:pt x="25" y="16"/>
                    <a:pt x="25" y="16"/>
                  </a:cubicBezTo>
                  <a:cubicBezTo>
                    <a:pt x="25" y="16"/>
                    <a:pt x="25" y="18"/>
                    <a:pt x="27" y="18"/>
                  </a:cubicBezTo>
                  <a:cubicBezTo>
                    <a:pt x="29" y="18"/>
                    <a:pt x="29" y="20"/>
                    <a:pt x="29" y="20"/>
                  </a:cubicBezTo>
                  <a:cubicBezTo>
                    <a:pt x="29" y="20"/>
                    <a:pt x="29" y="24"/>
                    <a:pt x="28" y="23"/>
                  </a:cubicBezTo>
                  <a:cubicBezTo>
                    <a:pt x="27" y="22"/>
                    <a:pt x="27" y="23"/>
                    <a:pt x="25" y="21"/>
                  </a:cubicBezTo>
                  <a:cubicBezTo>
                    <a:pt x="24" y="20"/>
                    <a:pt x="12" y="8"/>
                    <a:pt x="12" y="8"/>
                  </a:cubicBezTo>
                  <a:cubicBezTo>
                    <a:pt x="12" y="8"/>
                    <a:pt x="9" y="4"/>
                    <a:pt x="8" y="3"/>
                  </a:cubicBezTo>
                  <a:cubicBezTo>
                    <a:pt x="8" y="2"/>
                    <a:pt x="7" y="0"/>
                    <a:pt x="5" y="0"/>
                  </a:cubicBezTo>
                  <a:cubicBezTo>
                    <a:pt x="3" y="0"/>
                    <a:pt x="1" y="1"/>
                    <a:pt x="0" y="3"/>
                  </a:cubicBezTo>
                  <a:cubicBezTo>
                    <a:pt x="0" y="4"/>
                    <a:pt x="0" y="7"/>
                    <a:pt x="2" y="10"/>
                  </a:cubicBezTo>
                  <a:cubicBezTo>
                    <a:pt x="5" y="13"/>
                    <a:pt x="10" y="15"/>
                    <a:pt x="13" y="17"/>
                  </a:cubicBezTo>
                  <a:cubicBezTo>
                    <a:pt x="18" y="20"/>
                    <a:pt x="22" y="24"/>
                    <a:pt x="25" y="27"/>
                  </a:cubicBezTo>
                  <a:cubicBezTo>
                    <a:pt x="28" y="31"/>
                    <a:pt x="35" y="38"/>
                    <a:pt x="37" y="42"/>
                  </a:cubicBezTo>
                  <a:cubicBezTo>
                    <a:pt x="38" y="46"/>
                    <a:pt x="37" y="47"/>
                    <a:pt x="35" y="47"/>
                  </a:cubicBezTo>
                  <a:cubicBezTo>
                    <a:pt x="34" y="47"/>
                    <a:pt x="31" y="45"/>
                    <a:pt x="30" y="44"/>
                  </a:cubicBezTo>
                  <a:cubicBezTo>
                    <a:pt x="29" y="43"/>
                    <a:pt x="28" y="44"/>
                    <a:pt x="28" y="44"/>
                  </a:cubicBezTo>
                  <a:cubicBezTo>
                    <a:pt x="28" y="44"/>
                    <a:pt x="28" y="45"/>
                    <a:pt x="31" y="49"/>
                  </a:cubicBezTo>
                  <a:cubicBezTo>
                    <a:pt x="33" y="52"/>
                    <a:pt x="34" y="57"/>
                    <a:pt x="36" y="58"/>
                  </a:cubicBezTo>
                  <a:cubicBezTo>
                    <a:pt x="37" y="58"/>
                    <a:pt x="45" y="53"/>
                    <a:pt x="43" y="48"/>
                  </a:cubicBezTo>
                  <a:cubicBezTo>
                    <a:pt x="42" y="43"/>
                    <a:pt x="39" y="38"/>
                    <a:pt x="38" y="37"/>
                  </a:cubicBezTo>
                  <a:cubicBezTo>
                    <a:pt x="37" y="36"/>
                    <a:pt x="38" y="34"/>
                    <a:pt x="40" y="35"/>
                  </a:cubicBezTo>
                  <a:cubicBezTo>
                    <a:pt x="42" y="36"/>
                    <a:pt x="45" y="38"/>
                    <a:pt x="49" y="38"/>
                  </a:cubicBezTo>
                  <a:cubicBezTo>
                    <a:pt x="53" y="38"/>
                    <a:pt x="54" y="39"/>
                    <a:pt x="55" y="38"/>
                  </a:cubicBezTo>
                  <a:cubicBezTo>
                    <a:pt x="57" y="36"/>
                    <a:pt x="59" y="33"/>
                    <a:pt x="59" y="32"/>
                  </a:cubicBezTo>
                  <a:cubicBezTo>
                    <a:pt x="60" y="31"/>
                    <a:pt x="62" y="31"/>
                    <a:pt x="64" y="33"/>
                  </a:cubicBezTo>
                  <a:cubicBezTo>
                    <a:pt x="66" y="36"/>
                    <a:pt x="69" y="38"/>
                    <a:pt x="71" y="36"/>
                  </a:cubicBezTo>
                  <a:cubicBezTo>
                    <a:pt x="72" y="33"/>
                    <a:pt x="70" y="30"/>
                    <a:pt x="72" y="30"/>
                  </a:cubicBezTo>
                  <a:cubicBezTo>
                    <a:pt x="74" y="29"/>
                    <a:pt x="75" y="27"/>
                    <a:pt x="76" y="29"/>
                  </a:cubicBezTo>
                  <a:cubicBezTo>
                    <a:pt x="77" y="30"/>
                    <a:pt x="78" y="32"/>
                    <a:pt x="79" y="31"/>
                  </a:cubicBezTo>
                  <a:cubicBezTo>
                    <a:pt x="79" y="30"/>
                    <a:pt x="81" y="29"/>
                    <a:pt x="82" y="27"/>
                  </a:cubicBezTo>
                  <a:cubicBezTo>
                    <a:pt x="83" y="25"/>
                    <a:pt x="82" y="22"/>
                    <a:pt x="81" y="22"/>
                  </a:cubicBezTo>
                  <a:cubicBezTo>
                    <a:pt x="79" y="23"/>
                    <a:pt x="76" y="23"/>
                    <a:pt x="75" y="24"/>
                  </a:cubicBezTo>
                  <a:cubicBezTo>
                    <a:pt x="74" y="24"/>
                    <a:pt x="72" y="24"/>
                    <a:pt x="71" y="26"/>
                  </a:cubicBezTo>
                  <a:cubicBezTo>
                    <a:pt x="70" y="27"/>
                    <a:pt x="70" y="27"/>
                    <a:pt x="69" y="27"/>
                  </a:cubicBezTo>
                  <a:cubicBezTo>
                    <a:pt x="68" y="27"/>
                    <a:pt x="66" y="28"/>
                    <a:pt x="65" y="26"/>
                  </a:cubicBezTo>
                  <a:cubicBezTo>
                    <a:pt x="63" y="25"/>
                    <a:pt x="63" y="23"/>
                    <a:pt x="61" y="23"/>
                  </a:cubicBezTo>
                  <a:cubicBezTo>
                    <a:pt x="60" y="23"/>
                    <a:pt x="56" y="24"/>
                    <a:pt x="56" y="25"/>
                  </a:cubicBezTo>
                  <a:cubicBezTo>
                    <a:pt x="55" y="26"/>
                    <a:pt x="57" y="28"/>
                    <a:pt x="54" y="28"/>
                  </a:cubicBezTo>
                  <a:cubicBezTo>
                    <a:pt x="51" y="28"/>
                    <a:pt x="43" y="27"/>
                    <a:pt x="42" y="28"/>
                  </a:cubicBezTo>
                  <a:cubicBezTo>
                    <a:pt x="41" y="28"/>
                    <a:pt x="42" y="30"/>
                    <a:pt x="41" y="31"/>
                  </a:cubicBezTo>
                  <a:cubicBezTo>
                    <a:pt x="39" y="31"/>
                    <a:pt x="37" y="33"/>
                    <a:pt x="36" y="32"/>
                  </a:cubicBezTo>
                  <a:cubicBezTo>
                    <a:pt x="35" y="31"/>
                    <a:pt x="32" y="28"/>
                    <a:pt x="32" y="28"/>
                  </a:cubicBezTo>
                  <a:cubicBezTo>
                    <a:pt x="32" y="28"/>
                    <a:pt x="30" y="25"/>
                    <a:pt x="34" y="25"/>
                  </a:cubicBezTo>
                  <a:cubicBezTo>
                    <a:pt x="37" y="25"/>
                    <a:pt x="42" y="24"/>
                    <a:pt x="43" y="24"/>
                  </a:cubicBezTo>
                  <a:cubicBezTo>
                    <a:pt x="44" y="24"/>
                    <a:pt x="46" y="24"/>
                    <a:pt x="46" y="23"/>
                  </a:cubicBezTo>
                  <a:cubicBezTo>
                    <a:pt x="45" y="21"/>
                    <a:pt x="48" y="22"/>
                    <a:pt x="47" y="20"/>
                  </a:cubicBezTo>
                  <a:cubicBezTo>
                    <a:pt x="46" y="19"/>
                    <a:pt x="45" y="18"/>
                    <a:pt x="47" y="18"/>
                  </a:cubicBezTo>
                  <a:cubicBezTo>
                    <a:pt x="50" y="17"/>
                    <a:pt x="58" y="18"/>
                    <a:pt x="63" y="17"/>
                  </a:cubicBezTo>
                  <a:cubicBezTo>
                    <a:pt x="67" y="16"/>
                    <a:pt x="67" y="14"/>
                    <a:pt x="68" y="13"/>
                  </a:cubicBezTo>
                  <a:cubicBezTo>
                    <a:pt x="68" y="11"/>
                    <a:pt x="65" y="8"/>
                    <a:pt x="63" y="8"/>
                  </a:cubicBezTo>
                  <a:cubicBezTo>
                    <a:pt x="62" y="9"/>
                    <a:pt x="60" y="12"/>
                    <a:pt x="58" y="13"/>
                  </a:cubicBezTo>
                  <a:cubicBezTo>
                    <a:pt x="56" y="13"/>
                    <a:pt x="49" y="15"/>
                    <a:pt x="49" y="16"/>
                  </a:cubicBezTo>
                  <a:cubicBezTo>
                    <a:pt x="48" y="16"/>
                    <a:pt x="43" y="17"/>
                    <a:pt x="42" y="17"/>
                  </a:cubicBezTo>
                  <a:cubicBezTo>
                    <a:pt x="41" y="17"/>
                    <a:pt x="36" y="13"/>
                    <a:pt x="40" y="13"/>
                  </a:cubicBezTo>
                  <a:cubicBezTo>
                    <a:pt x="44" y="12"/>
                    <a:pt x="49" y="11"/>
                    <a:pt x="51" y="10"/>
                  </a:cubicBezTo>
                  <a:cubicBezTo>
                    <a:pt x="53" y="8"/>
                    <a:pt x="55" y="3"/>
                    <a:pt x="54" y="2"/>
                  </a:cubicBezTo>
                  <a:cubicBezTo>
                    <a:pt x="54" y="1"/>
                    <a:pt x="51" y="0"/>
                    <a:pt x="5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îŝḻiḓe">
              <a:extLst>
                <a:ext uri="{FF2B5EF4-FFF2-40B4-BE49-F238E27FC236}">
                  <a16:creationId xmlns="" xmlns:a16="http://schemas.microsoft.com/office/drawing/2014/main" id="{8AF0A145-393E-4FD1-8BA1-9E77D8D264BD}"/>
                </a:ext>
              </a:extLst>
            </p:cNvPr>
            <p:cNvSpPr/>
            <p:nvPr/>
          </p:nvSpPr>
          <p:spPr bwMode="auto">
            <a:xfrm>
              <a:off x="3890963" y="2951163"/>
              <a:ext cx="161925" cy="125413"/>
            </a:xfrm>
            <a:custGeom>
              <a:avLst/>
              <a:gdLst>
                <a:gd name="T0" fmla="*/ 36 w 49"/>
                <a:gd name="T1" fmla="*/ 5 h 38"/>
                <a:gd name="T2" fmla="*/ 33 w 49"/>
                <a:gd name="T3" fmla="*/ 9 h 38"/>
                <a:gd name="T4" fmla="*/ 37 w 49"/>
                <a:gd name="T5" fmla="*/ 14 h 38"/>
                <a:gd name="T6" fmla="*/ 30 w 49"/>
                <a:gd name="T7" fmla="*/ 18 h 38"/>
                <a:gd name="T8" fmla="*/ 22 w 49"/>
                <a:gd name="T9" fmla="*/ 9 h 38"/>
                <a:gd name="T10" fmla="*/ 16 w 49"/>
                <a:gd name="T11" fmla="*/ 2 h 38"/>
                <a:gd name="T12" fmla="*/ 13 w 49"/>
                <a:gd name="T13" fmla="*/ 10 h 38"/>
                <a:gd name="T14" fmla="*/ 20 w 49"/>
                <a:gd name="T15" fmla="*/ 16 h 38"/>
                <a:gd name="T16" fmla="*/ 25 w 49"/>
                <a:gd name="T17" fmla="*/ 22 h 38"/>
                <a:gd name="T18" fmla="*/ 21 w 49"/>
                <a:gd name="T19" fmla="*/ 26 h 38"/>
                <a:gd name="T20" fmla="*/ 10 w 49"/>
                <a:gd name="T21" fmla="*/ 26 h 38"/>
                <a:gd name="T22" fmla="*/ 8 w 49"/>
                <a:gd name="T23" fmla="*/ 19 h 38"/>
                <a:gd name="T24" fmla="*/ 6 w 49"/>
                <a:gd name="T25" fmla="*/ 13 h 38"/>
                <a:gd name="T26" fmla="*/ 3 w 49"/>
                <a:gd name="T27" fmla="*/ 18 h 38"/>
                <a:gd name="T28" fmla="*/ 2 w 49"/>
                <a:gd name="T29" fmla="*/ 26 h 38"/>
                <a:gd name="T30" fmla="*/ 14 w 49"/>
                <a:gd name="T31" fmla="*/ 30 h 38"/>
                <a:gd name="T32" fmla="*/ 23 w 49"/>
                <a:gd name="T33" fmla="*/ 29 h 38"/>
                <a:gd name="T34" fmla="*/ 28 w 49"/>
                <a:gd name="T35" fmla="*/ 29 h 38"/>
                <a:gd name="T36" fmla="*/ 32 w 49"/>
                <a:gd name="T37" fmla="*/ 37 h 38"/>
                <a:gd name="T38" fmla="*/ 38 w 49"/>
                <a:gd name="T39" fmla="*/ 33 h 38"/>
                <a:gd name="T40" fmla="*/ 34 w 49"/>
                <a:gd name="T41" fmla="*/ 24 h 38"/>
                <a:gd name="T42" fmla="*/ 35 w 49"/>
                <a:gd name="T43" fmla="*/ 20 h 38"/>
                <a:gd name="T44" fmla="*/ 42 w 49"/>
                <a:gd name="T45" fmla="*/ 22 h 38"/>
                <a:gd name="T46" fmla="*/ 48 w 49"/>
                <a:gd name="T47" fmla="*/ 18 h 38"/>
                <a:gd name="T48" fmla="*/ 41 w 49"/>
                <a:gd name="T49" fmla="*/ 8 h 38"/>
                <a:gd name="T50" fmla="*/ 36 w 49"/>
                <a:gd name="T51"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38">
                  <a:moveTo>
                    <a:pt x="36" y="5"/>
                  </a:moveTo>
                  <a:cubicBezTo>
                    <a:pt x="34" y="6"/>
                    <a:pt x="32" y="8"/>
                    <a:pt x="33" y="9"/>
                  </a:cubicBezTo>
                  <a:cubicBezTo>
                    <a:pt x="33" y="11"/>
                    <a:pt x="37" y="12"/>
                    <a:pt x="37" y="14"/>
                  </a:cubicBezTo>
                  <a:cubicBezTo>
                    <a:pt x="38" y="17"/>
                    <a:pt x="32" y="18"/>
                    <a:pt x="30" y="18"/>
                  </a:cubicBezTo>
                  <a:cubicBezTo>
                    <a:pt x="30" y="18"/>
                    <a:pt x="23" y="11"/>
                    <a:pt x="22" y="9"/>
                  </a:cubicBezTo>
                  <a:cubicBezTo>
                    <a:pt x="21" y="8"/>
                    <a:pt x="19" y="0"/>
                    <a:pt x="16" y="2"/>
                  </a:cubicBezTo>
                  <a:cubicBezTo>
                    <a:pt x="14" y="3"/>
                    <a:pt x="12" y="7"/>
                    <a:pt x="13" y="10"/>
                  </a:cubicBezTo>
                  <a:cubicBezTo>
                    <a:pt x="15" y="12"/>
                    <a:pt x="17" y="13"/>
                    <a:pt x="20" y="16"/>
                  </a:cubicBezTo>
                  <a:cubicBezTo>
                    <a:pt x="22" y="18"/>
                    <a:pt x="25" y="21"/>
                    <a:pt x="25" y="22"/>
                  </a:cubicBezTo>
                  <a:cubicBezTo>
                    <a:pt x="25" y="23"/>
                    <a:pt x="23" y="25"/>
                    <a:pt x="21" y="26"/>
                  </a:cubicBezTo>
                  <a:cubicBezTo>
                    <a:pt x="18" y="27"/>
                    <a:pt x="11" y="27"/>
                    <a:pt x="10" y="26"/>
                  </a:cubicBezTo>
                  <a:cubicBezTo>
                    <a:pt x="9" y="24"/>
                    <a:pt x="8" y="21"/>
                    <a:pt x="8" y="19"/>
                  </a:cubicBezTo>
                  <a:cubicBezTo>
                    <a:pt x="9" y="16"/>
                    <a:pt x="9" y="11"/>
                    <a:pt x="6" y="13"/>
                  </a:cubicBezTo>
                  <a:cubicBezTo>
                    <a:pt x="4" y="14"/>
                    <a:pt x="5" y="16"/>
                    <a:pt x="3" y="18"/>
                  </a:cubicBezTo>
                  <a:cubicBezTo>
                    <a:pt x="1" y="19"/>
                    <a:pt x="0" y="24"/>
                    <a:pt x="2" y="26"/>
                  </a:cubicBezTo>
                  <a:cubicBezTo>
                    <a:pt x="4" y="28"/>
                    <a:pt x="8" y="30"/>
                    <a:pt x="14" y="30"/>
                  </a:cubicBezTo>
                  <a:cubicBezTo>
                    <a:pt x="19" y="30"/>
                    <a:pt x="22" y="29"/>
                    <a:pt x="23" y="29"/>
                  </a:cubicBezTo>
                  <a:cubicBezTo>
                    <a:pt x="25" y="29"/>
                    <a:pt x="28" y="27"/>
                    <a:pt x="28" y="29"/>
                  </a:cubicBezTo>
                  <a:cubicBezTo>
                    <a:pt x="28" y="30"/>
                    <a:pt x="29" y="38"/>
                    <a:pt x="32" y="37"/>
                  </a:cubicBezTo>
                  <a:cubicBezTo>
                    <a:pt x="35" y="37"/>
                    <a:pt x="39" y="35"/>
                    <a:pt x="38" y="33"/>
                  </a:cubicBezTo>
                  <a:cubicBezTo>
                    <a:pt x="38" y="30"/>
                    <a:pt x="34" y="24"/>
                    <a:pt x="34" y="24"/>
                  </a:cubicBezTo>
                  <a:cubicBezTo>
                    <a:pt x="34" y="24"/>
                    <a:pt x="34" y="20"/>
                    <a:pt x="35" y="20"/>
                  </a:cubicBezTo>
                  <a:cubicBezTo>
                    <a:pt x="37" y="21"/>
                    <a:pt x="40" y="21"/>
                    <a:pt x="42" y="22"/>
                  </a:cubicBezTo>
                  <a:cubicBezTo>
                    <a:pt x="44" y="22"/>
                    <a:pt x="49" y="20"/>
                    <a:pt x="48" y="18"/>
                  </a:cubicBezTo>
                  <a:cubicBezTo>
                    <a:pt x="47" y="15"/>
                    <a:pt x="42" y="10"/>
                    <a:pt x="41" y="8"/>
                  </a:cubicBezTo>
                  <a:cubicBezTo>
                    <a:pt x="40" y="6"/>
                    <a:pt x="38" y="4"/>
                    <a:pt x="3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îślîḓê">
              <a:extLst>
                <a:ext uri="{FF2B5EF4-FFF2-40B4-BE49-F238E27FC236}">
                  <a16:creationId xmlns="" xmlns:a16="http://schemas.microsoft.com/office/drawing/2014/main" id="{2CA820B2-574E-4166-A011-EB8B6BB65184}"/>
                </a:ext>
              </a:extLst>
            </p:cNvPr>
            <p:cNvSpPr/>
            <p:nvPr/>
          </p:nvSpPr>
          <p:spPr bwMode="auto">
            <a:xfrm>
              <a:off x="3373438" y="2324100"/>
              <a:ext cx="254000" cy="223838"/>
            </a:xfrm>
            <a:custGeom>
              <a:avLst/>
              <a:gdLst>
                <a:gd name="T0" fmla="*/ 54 w 77"/>
                <a:gd name="T1" fmla="*/ 14 h 68"/>
                <a:gd name="T2" fmla="*/ 47 w 77"/>
                <a:gd name="T3" fmla="*/ 25 h 68"/>
                <a:gd name="T4" fmla="*/ 46 w 77"/>
                <a:gd name="T5" fmla="*/ 25 h 68"/>
                <a:gd name="T6" fmla="*/ 35 w 77"/>
                <a:gd name="T7" fmla="*/ 23 h 68"/>
                <a:gd name="T8" fmla="*/ 27 w 77"/>
                <a:gd name="T9" fmla="*/ 19 h 68"/>
                <a:gd name="T10" fmla="*/ 22 w 77"/>
                <a:gd name="T11" fmla="*/ 22 h 68"/>
                <a:gd name="T12" fmla="*/ 25 w 77"/>
                <a:gd name="T13" fmla="*/ 32 h 68"/>
                <a:gd name="T14" fmla="*/ 34 w 77"/>
                <a:gd name="T15" fmla="*/ 35 h 68"/>
                <a:gd name="T16" fmla="*/ 40 w 77"/>
                <a:gd name="T17" fmla="*/ 34 h 68"/>
                <a:gd name="T18" fmla="*/ 37 w 77"/>
                <a:gd name="T19" fmla="*/ 38 h 68"/>
                <a:gd name="T20" fmla="*/ 25 w 77"/>
                <a:gd name="T21" fmla="*/ 50 h 68"/>
                <a:gd name="T22" fmla="*/ 11 w 77"/>
                <a:gd name="T23" fmla="*/ 57 h 68"/>
                <a:gd name="T24" fmla="*/ 9 w 77"/>
                <a:gd name="T25" fmla="*/ 55 h 68"/>
                <a:gd name="T26" fmla="*/ 3 w 77"/>
                <a:gd name="T27" fmla="*/ 56 h 68"/>
                <a:gd name="T28" fmla="*/ 2 w 77"/>
                <a:gd name="T29" fmla="*/ 64 h 68"/>
                <a:gd name="T30" fmla="*/ 6 w 77"/>
                <a:gd name="T31" fmla="*/ 67 h 68"/>
                <a:gd name="T32" fmla="*/ 19 w 77"/>
                <a:gd name="T33" fmla="*/ 59 h 68"/>
                <a:gd name="T34" fmla="*/ 36 w 77"/>
                <a:gd name="T35" fmla="*/ 49 h 68"/>
                <a:gd name="T36" fmla="*/ 48 w 77"/>
                <a:gd name="T37" fmla="*/ 33 h 68"/>
                <a:gd name="T38" fmla="*/ 63 w 77"/>
                <a:gd name="T39" fmla="*/ 33 h 68"/>
                <a:gd name="T40" fmla="*/ 70 w 77"/>
                <a:gd name="T41" fmla="*/ 34 h 68"/>
                <a:gd name="T42" fmla="*/ 75 w 77"/>
                <a:gd name="T43" fmla="*/ 30 h 68"/>
                <a:gd name="T44" fmla="*/ 68 w 77"/>
                <a:gd name="T45" fmla="*/ 25 h 68"/>
                <a:gd name="T46" fmla="*/ 59 w 77"/>
                <a:gd name="T47" fmla="*/ 26 h 68"/>
                <a:gd name="T48" fmla="*/ 54 w 77"/>
                <a:gd name="T49" fmla="*/ 25 h 68"/>
                <a:gd name="T50" fmla="*/ 57 w 77"/>
                <a:gd name="T51" fmla="*/ 20 h 68"/>
                <a:gd name="T52" fmla="*/ 61 w 77"/>
                <a:gd name="T53" fmla="*/ 16 h 68"/>
                <a:gd name="T54" fmla="*/ 66 w 77"/>
                <a:gd name="T55" fmla="*/ 11 h 68"/>
                <a:gd name="T56" fmla="*/ 65 w 77"/>
                <a:gd name="T57" fmla="*/ 2 h 68"/>
                <a:gd name="T58" fmla="*/ 58 w 77"/>
                <a:gd name="T59" fmla="*/ 4 h 68"/>
                <a:gd name="T60" fmla="*/ 54 w 77"/>
                <a:gd name="T61"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68">
                  <a:moveTo>
                    <a:pt x="54" y="14"/>
                  </a:moveTo>
                  <a:cubicBezTo>
                    <a:pt x="54" y="14"/>
                    <a:pt x="50" y="19"/>
                    <a:pt x="47" y="25"/>
                  </a:cubicBezTo>
                  <a:cubicBezTo>
                    <a:pt x="46" y="25"/>
                    <a:pt x="46" y="25"/>
                    <a:pt x="46" y="25"/>
                  </a:cubicBezTo>
                  <a:cubicBezTo>
                    <a:pt x="44" y="25"/>
                    <a:pt x="37" y="25"/>
                    <a:pt x="35" y="23"/>
                  </a:cubicBezTo>
                  <a:cubicBezTo>
                    <a:pt x="32" y="22"/>
                    <a:pt x="28" y="19"/>
                    <a:pt x="27" y="19"/>
                  </a:cubicBezTo>
                  <a:cubicBezTo>
                    <a:pt x="25" y="18"/>
                    <a:pt x="23" y="19"/>
                    <a:pt x="22" y="22"/>
                  </a:cubicBezTo>
                  <a:cubicBezTo>
                    <a:pt x="21" y="25"/>
                    <a:pt x="21" y="28"/>
                    <a:pt x="25" y="32"/>
                  </a:cubicBezTo>
                  <a:cubicBezTo>
                    <a:pt x="29" y="37"/>
                    <a:pt x="30" y="36"/>
                    <a:pt x="34" y="35"/>
                  </a:cubicBezTo>
                  <a:cubicBezTo>
                    <a:pt x="36" y="35"/>
                    <a:pt x="38" y="34"/>
                    <a:pt x="40" y="34"/>
                  </a:cubicBezTo>
                  <a:cubicBezTo>
                    <a:pt x="38" y="36"/>
                    <a:pt x="37" y="38"/>
                    <a:pt x="37" y="38"/>
                  </a:cubicBezTo>
                  <a:cubicBezTo>
                    <a:pt x="35" y="40"/>
                    <a:pt x="29" y="47"/>
                    <a:pt x="25" y="50"/>
                  </a:cubicBezTo>
                  <a:cubicBezTo>
                    <a:pt x="21" y="52"/>
                    <a:pt x="11" y="57"/>
                    <a:pt x="11" y="57"/>
                  </a:cubicBezTo>
                  <a:cubicBezTo>
                    <a:pt x="12" y="58"/>
                    <a:pt x="9" y="58"/>
                    <a:pt x="9" y="55"/>
                  </a:cubicBezTo>
                  <a:cubicBezTo>
                    <a:pt x="8" y="52"/>
                    <a:pt x="6" y="54"/>
                    <a:pt x="3" y="56"/>
                  </a:cubicBezTo>
                  <a:cubicBezTo>
                    <a:pt x="0" y="58"/>
                    <a:pt x="2" y="62"/>
                    <a:pt x="2" y="64"/>
                  </a:cubicBezTo>
                  <a:cubicBezTo>
                    <a:pt x="1" y="66"/>
                    <a:pt x="1" y="68"/>
                    <a:pt x="6" y="67"/>
                  </a:cubicBezTo>
                  <a:cubicBezTo>
                    <a:pt x="10" y="66"/>
                    <a:pt x="14" y="62"/>
                    <a:pt x="19" y="59"/>
                  </a:cubicBezTo>
                  <a:cubicBezTo>
                    <a:pt x="24" y="57"/>
                    <a:pt x="32" y="53"/>
                    <a:pt x="36" y="49"/>
                  </a:cubicBezTo>
                  <a:cubicBezTo>
                    <a:pt x="39" y="46"/>
                    <a:pt x="45" y="38"/>
                    <a:pt x="48" y="33"/>
                  </a:cubicBezTo>
                  <a:cubicBezTo>
                    <a:pt x="53" y="33"/>
                    <a:pt x="61" y="33"/>
                    <a:pt x="63" y="33"/>
                  </a:cubicBezTo>
                  <a:cubicBezTo>
                    <a:pt x="65" y="33"/>
                    <a:pt x="67" y="35"/>
                    <a:pt x="70" y="34"/>
                  </a:cubicBezTo>
                  <a:cubicBezTo>
                    <a:pt x="73" y="34"/>
                    <a:pt x="77" y="33"/>
                    <a:pt x="75" y="30"/>
                  </a:cubicBezTo>
                  <a:cubicBezTo>
                    <a:pt x="73" y="27"/>
                    <a:pt x="71" y="24"/>
                    <a:pt x="68" y="25"/>
                  </a:cubicBezTo>
                  <a:cubicBezTo>
                    <a:pt x="65" y="26"/>
                    <a:pt x="61" y="26"/>
                    <a:pt x="59" y="26"/>
                  </a:cubicBezTo>
                  <a:cubicBezTo>
                    <a:pt x="59" y="26"/>
                    <a:pt x="56" y="26"/>
                    <a:pt x="54" y="25"/>
                  </a:cubicBezTo>
                  <a:cubicBezTo>
                    <a:pt x="55" y="23"/>
                    <a:pt x="57" y="21"/>
                    <a:pt x="57" y="20"/>
                  </a:cubicBezTo>
                  <a:cubicBezTo>
                    <a:pt x="59" y="18"/>
                    <a:pt x="60" y="17"/>
                    <a:pt x="61" y="16"/>
                  </a:cubicBezTo>
                  <a:cubicBezTo>
                    <a:pt x="62" y="16"/>
                    <a:pt x="65" y="14"/>
                    <a:pt x="66" y="11"/>
                  </a:cubicBezTo>
                  <a:cubicBezTo>
                    <a:pt x="67" y="9"/>
                    <a:pt x="66" y="3"/>
                    <a:pt x="65" y="2"/>
                  </a:cubicBezTo>
                  <a:cubicBezTo>
                    <a:pt x="63" y="0"/>
                    <a:pt x="59" y="1"/>
                    <a:pt x="58" y="4"/>
                  </a:cubicBezTo>
                  <a:cubicBezTo>
                    <a:pt x="56" y="7"/>
                    <a:pt x="55" y="14"/>
                    <a:pt x="5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ísḻiḓè">
              <a:extLst>
                <a:ext uri="{FF2B5EF4-FFF2-40B4-BE49-F238E27FC236}">
                  <a16:creationId xmlns="" xmlns:a16="http://schemas.microsoft.com/office/drawing/2014/main" id="{52819F20-A461-4657-A777-7B3CD1BF484C}"/>
                </a:ext>
              </a:extLst>
            </p:cNvPr>
            <p:cNvSpPr/>
            <p:nvPr/>
          </p:nvSpPr>
          <p:spPr bwMode="auto">
            <a:xfrm>
              <a:off x="2625726" y="2725738"/>
              <a:ext cx="890588" cy="1277938"/>
            </a:xfrm>
            <a:custGeom>
              <a:avLst/>
              <a:gdLst>
                <a:gd name="T0" fmla="*/ 135 w 270"/>
                <a:gd name="T1" fmla="*/ 22 h 387"/>
                <a:gd name="T2" fmla="*/ 131 w 270"/>
                <a:gd name="T3" fmla="*/ 22 h 387"/>
                <a:gd name="T4" fmla="*/ 117 w 270"/>
                <a:gd name="T5" fmla="*/ 6 h 387"/>
                <a:gd name="T6" fmla="*/ 99 w 270"/>
                <a:gd name="T7" fmla="*/ 6 h 387"/>
                <a:gd name="T8" fmla="*/ 85 w 270"/>
                <a:gd name="T9" fmla="*/ 0 h 387"/>
                <a:gd name="T10" fmla="*/ 100 w 270"/>
                <a:gd name="T11" fmla="*/ 20 h 387"/>
                <a:gd name="T12" fmla="*/ 113 w 270"/>
                <a:gd name="T13" fmla="*/ 20 h 387"/>
                <a:gd name="T14" fmla="*/ 126 w 270"/>
                <a:gd name="T15" fmla="*/ 23 h 387"/>
                <a:gd name="T16" fmla="*/ 88 w 270"/>
                <a:gd name="T17" fmla="*/ 45 h 387"/>
                <a:gd name="T18" fmla="*/ 82 w 270"/>
                <a:gd name="T19" fmla="*/ 108 h 387"/>
                <a:gd name="T20" fmla="*/ 60 w 270"/>
                <a:gd name="T21" fmla="*/ 108 h 387"/>
                <a:gd name="T22" fmla="*/ 35 w 270"/>
                <a:gd name="T23" fmla="*/ 142 h 387"/>
                <a:gd name="T24" fmla="*/ 25 w 270"/>
                <a:gd name="T25" fmla="*/ 309 h 387"/>
                <a:gd name="T26" fmla="*/ 0 w 270"/>
                <a:gd name="T27" fmla="*/ 387 h 387"/>
                <a:gd name="T28" fmla="*/ 30 w 270"/>
                <a:gd name="T29" fmla="*/ 387 h 387"/>
                <a:gd name="T30" fmla="*/ 45 w 270"/>
                <a:gd name="T31" fmla="*/ 367 h 387"/>
                <a:gd name="T32" fmla="*/ 37 w 270"/>
                <a:gd name="T33" fmla="*/ 387 h 387"/>
                <a:gd name="T34" fmla="*/ 63 w 270"/>
                <a:gd name="T35" fmla="*/ 387 h 387"/>
                <a:gd name="T36" fmla="*/ 70 w 270"/>
                <a:gd name="T37" fmla="*/ 353 h 387"/>
                <a:gd name="T38" fmla="*/ 78 w 270"/>
                <a:gd name="T39" fmla="*/ 167 h 387"/>
                <a:gd name="T40" fmla="*/ 90 w 270"/>
                <a:gd name="T41" fmla="*/ 151 h 387"/>
                <a:gd name="T42" fmla="*/ 130 w 270"/>
                <a:gd name="T43" fmla="*/ 151 h 387"/>
                <a:gd name="T44" fmla="*/ 130 w 270"/>
                <a:gd name="T45" fmla="*/ 69 h 387"/>
                <a:gd name="T46" fmla="*/ 113 w 270"/>
                <a:gd name="T47" fmla="*/ 48 h 387"/>
                <a:gd name="T48" fmla="*/ 135 w 270"/>
                <a:gd name="T49" fmla="*/ 27 h 387"/>
                <a:gd name="T50" fmla="*/ 156 w 270"/>
                <a:gd name="T51" fmla="*/ 48 h 387"/>
                <a:gd name="T52" fmla="*/ 139 w 270"/>
                <a:gd name="T53" fmla="*/ 69 h 387"/>
                <a:gd name="T54" fmla="*/ 139 w 270"/>
                <a:gd name="T55" fmla="*/ 151 h 387"/>
                <a:gd name="T56" fmla="*/ 180 w 270"/>
                <a:gd name="T57" fmla="*/ 151 h 387"/>
                <a:gd name="T58" fmla="*/ 191 w 270"/>
                <a:gd name="T59" fmla="*/ 167 h 387"/>
                <a:gd name="T60" fmla="*/ 200 w 270"/>
                <a:gd name="T61" fmla="*/ 353 h 387"/>
                <a:gd name="T62" fmla="*/ 207 w 270"/>
                <a:gd name="T63" fmla="*/ 387 h 387"/>
                <a:gd name="T64" fmla="*/ 233 w 270"/>
                <a:gd name="T65" fmla="*/ 387 h 387"/>
                <a:gd name="T66" fmla="*/ 224 w 270"/>
                <a:gd name="T67" fmla="*/ 367 h 387"/>
                <a:gd name="T68" fmla="*/ 239 w 270"/>
                <a:gd name="T69" fmla="*/ 387 h 387"/>
                <a:gd name="T70" fmla="*/ 270 w 270"/>
                <a:gd name="T71" fmla="*/ 387 h 387"/>
                <a:gd name="T72" fmla="*/ 244 w 270"/>
                <a:gd name="T73" fmla="*/ 309 h 387"/>
                <a:gd name="T74" fmla="*/ 235 w 270"/>
                <a:gd name="T75" fmla="*/ 142 h 387"/>
                <a:gd name="T76" fmla="*/ 209 w 270"/>
                <a:gd name="T77" fmla="*/ 108 h 387"/>
                <a:gd name="T78" fmla="*/ 188 w 270"/>
                <a:gd name="T79" fmla="*/ 108 h 387"/>
                <a:gd name="T80" fmla="*/ 182 w 270"/>
                <a:gd name="T81" fmla="*/ 45 h 387"/>
                <a:gd name="T82" fmla="*/ 144 w 270"/>
                <a:gd name="T83" fmla="*/ 23 h 387"/>
                <a:gd name="T84" fmla="*/ 157 w 270"/>
                <a:gd name="T85" fmla="*/ 20 h 387"/>
                <a:gd name="T86" fmla="*/ 170 w 270"/>
                <a:gd name="T87" fmla="*/ 20 h 387"/>
                <a:gd name="T88" fmla="*/ 184 w 270"/>
                <a:gd name="T89" fmla="*/ 0 h 387"/>
                <a:gd name="T90" fmla="*/ 170 w 270"/>
                <a:gd name="T91" fmla="*/ 6 h 387"/>
                <a:gd name="T92" fmla="*/ 153 w 270"/>
                <a:gd name="T93" fmla="*/ 6 h 387"/>
                <a:gd name="T94" fmla="*/ 139 w 270"/>
                <a:gd name="T95" fmla="*/ 22 h 387"/>
                <a:gd name="T96" fmla="*/ 135 w 270"/>
                <a:gd name="T97" fmla="*/ 2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 h="387">
                  <a:moveTo>
                    <a:pt x="135" y="22"/>
                  </a:moveTo>
                  <a:cubicBezTo>
                    <a:pt x="133" y="22"/>
                    <a:pt x="132" y="22"/>
                    <a:pt x="131" y="22"/>
                  </a:cubicBezTo>
                  <a:cubicBezTo>
                    <a:pt x="130" y="15"/>
                    <a:pt x="126" y="6"/>
                    <a:pt x="117" y="6"/>
                  </a:cubicBezTo>
                  <a:cubicBezTo>
                    <a:pt x="110" y="6"/>
                    <a:pt x="106" y="6"/>
                    <a:pt x="99" y="6"/>
                  </a:cubicBezTo>
                  <a:cubicBezTo>
                    <a:pt x="93" y="6"/>
                    <a:pt x="88" y="4"/>
                    <a:pt x="85" y="0"/>
                  </a:cubicBezTo>
                  <a:cubicBezTo>
                    <a:pt x="87" y="9"/>
                    <a:pt x="90" y="18"/>
                    <a:pt x="100" y="20"/>
                  </a:cubicBezTo>
                  <a:cubicBezTo>
                    <a:pt x="104" y="20"/>
                    <a:pt x="109" y="20"/>
                    <a:pt x="113" y="20"/>
                  </a:cubicBezTo>
                  <a:cubicBezTo>
                    <a:pt x="120" y="20"/>
                    <a:pt x="123" y="21"/>
                    <a:pt x="126" y="23"/>
                  </a:cubicBezTo>
                  <a:cubicBezTo>
                    <a:pt x="109" y="24"/>
                    <a:pt x="93" y="30"/>
                    <a:pt x="88" y="45"/>
                  </a:cubicBezTo>
                  <a:cubicBezTo>
                    <a:pt x="83" y="59"/>
                    <a:pt x="85" y="92"/>
                    <a:pt x="82" y="108"/>
                  </a:cubicBezTo>
                  <a:cubicBezTo>
                    <a:pt x="75" y="108"/>
                    <a:pt x="67" y="108"/>
                    <a:pt x="60" y="108"/>
                  </a:cubicBezTo>
                  <a:cubicBezTo>
                    <a:pt x="42" y="107"/>
                    <a:pt x="36" y="123"/>
                    <a:pt x="35" y="142"/>
                  </a:cubicBezTo>
                  <a:cubicBezTo>
                    <a:pt x="32" y="198"/>
                    <a:pt x="28" y="253"/>
                    <a:pt x="25" y="309"/>
                  </a:cubicBezTo>
                  <a:cubicBezTo>
                    <a:pt x="23" y="352"/>
                    <a:pt x="14" y="372"/>
                    <a:pt x="0" y="387"/>
                  </a:cubicBezTo>
                  <a:cubicBezTo>
                    <a:pt x="10" y="387"/>
                    <a:pt x="20" y="387"/>
                    <a:pt x="30" y="387"/>
                  </a:cubicBezTo>
                  <a:cubicBezTo>
                    <a:pt x="35" y="383"/>
                    <a:pt x="38" y="378"/>
                    <a:pt x="45" y="367"/>
                  </a:cubicBezTo>
                  <a:cubicBezTo>
                    <a:pt x="42" y="377"/>
                    <a:pt x="40" y="382"/>
                    <a:pt x="37" y="387"/>
                  </a:cubicBezTo>
                  <a:cubicBezTo>
                    <a:pt x="46" y="387"/>
                    <a:pt x="54" y="387"/>
                    <a:pt x="63" y="387"/>
                  </a:cubicBezTo>
                  <a:cubicBezTo>
                    <a:pt x="68" y="377"/>
                    <a:pt x="70" y="365"/>
                    <a:pt x="70" y="353"/>
                  </a:cubicBezTo>
                  <a:cubicBezTo>
                    <a:pt x="73" y="291"/>
                    <a:pt x="76" y="229"/>
                    <a:pt x="78" y="167"/>
                  </a:cubicBezTo>
                  <a:cubicBezTo>
                    <a:pt x="79" y="157"/>
                    <a:pt x="82" y="151"/>
                    <a:pt x="90" y="151"/>
                  </a:cubicBezTo>
                  <a:cubicBezTo>
                    <a:pt x="103" y="151"/>
                    <a:pt x="117" y="151"/>
                    <a:pt x="130" y="151"/>
                  </a:cubicBezTo>
                  <a:cubicBezTo>
                    <a:pt x="130" y="124"/>
                    <a:pt x="130" y="96"/>
                    <a:pt x="130" y="69"/>
                  </a:cubicBezTo>
                  <a:cubicBezTo>
                    <a:pt x="121" y="67"/>
                    <a:pt x="113" y="58"/>
                    <a:pt x="113" y="48"/>
                  </a:cubicBezTo>
                  <a:cubicBezTo>
                    <a:pt x="113" y="36"/>
                    <a:pt x="123" y="27"/>
                    <a:pt x="135" y="27"/>
                  </a:cubicBezTo>
                  <a:cubicBezTo>
                    <a:pt x="147" y="27"/>
                    <a:pt x="156" y="36"/>
                    <a:pt x="156" y="48"/>
                  </a:cubicBezTo>
                  <a:cubicBezTo>
                    <a:pt x="156" y="58"/>
                    <a:pt x="149" y="67"/>
                    <a:pt x="139" y="69"/>
                  </a:cubicBezTo>
                  <a:cubicBezTo>
                    <a:pt x="139" y="96"/>
                    <a:pt x="139" y="124"/>
                    <a:pt x="139" y="151"/>
                  </a:cubicBezTo>
                  <a:cubicBezTo>
                    <a:pt x="153" y="151"/>
                    <a:pt x="166" y="151"/>
                    <a:pt x="180" y="151"/>
                  </a:cubicBezTo>
                  <a:cubicBezTo>
                    <a:pt x="188" y="151"/>
                    <a:pt x="191" y="157"/>
                    <a:pt x="191" y="167"/>
                  </a:cubicBezTo>
                  <a:cubicBezTo>
                    <a:pt x="194" y="229"/>
                    <a:pt x="197" y="291"/>
                    <a:pt x="200" y="353"/>
                  </a:cubicBezTo>
                  <a:cubicBezTo>
                    <a:pt x="200" y="365"/>
                    <a:pt x="202" y="377"/>
                    <a:pt x="207" y="387"/>
                  </a:cubicBezTo>
                  <a:cubicBezTo>
                    <a:pt x="215" y="387"/>
                    <a:pt x="224" y="387"/>
                    <a:pt x="233" y="387"/>
                  </a:cubicBezTo>
                  <a:cubicBezTo>
                    <a:pt x="230" y="382"/>
                    <a:pt x="227" y="377"/>
                    <a:pt x="224" y="367"/>
                  </a:cubicBezTo>
                  <a:cubicBezTo>
                    <a:pt x="232" y="378"/>
                    <a:pt x="235" y="383"/>
                    <a:pt x="239" y="387"/>
                  </a:cubicBezTo>
                  <a:cubicBezTo>
                    <a:pt x="249" y="387"/>
                    <a:pt x="260" y="387"/>
                    <a:pt x="270" y="387"/>
                  </a:cubicBezTo>
                  <a:cubicBezTo>
                    <a:pt x="256" y="372"/>
                    <a:pt x="247" y="352"/>
                    <a:pt x="244" y="309"/>
                  </a:cubicBezTo>
                  <a:cubicBezTo>
                    <a:pt x="242" y="253"/>
                    <a:pt x="238" y="198"/>
                    <a:pt x="235" y="142"/>
                  </a:cubicBezTo>
                  <a:cubicBezTo>
                    <a:pt x="234" y="123"/>
                    <a:pt x="228" y="107"/>
                    <a:pt x="209" y="108"/>
                  </a:cubicBezTo>
                  <a:cubicBezTo>
                    <a:pt x="202" y="108"/>
                    <a:pt x="195" y="108"/>
                    <a:pt x="188" y="108"/>
                  </a:cubicBezTo>
                  <a:cubicBezTo>
                    <a:pt x="185" y="92"/>
                    <a:pt x="186" y="59"/>
                    <a:pt x="182" y="45"/>
                  </a:cubicBezTo>
                  <a:cubicBezTo>
                    <a:pt x="176" y="30"/>
                    <a:pt x="161" y="24"/>
                    <a:pt x="144" y="23"/>
                  </a:cubicBezTo>
                  <a:cubicBezTo>
                    <a:pt x="146" y="21"/>
                    <a:pt x="150" y="20"/>
                    <a:pt x="157" y="20"/>
                  </a:cubicBezTo>
                  <a:cubicBezTo>
                    <a:pt x="161" y="20"/>
                    <a:pt x="166" y="20"/>
                    <a:pt x="170" y="20"/>
                  </a:cubicBezTo>
                  <a:cubicBezTo>
                    <a:pt x="180" y="18"/>
                    <a:pt x="183" y="9"/>
                    <a:pt x="184" y="0"/>
                  </a:cubicBezTo>
                  <a:cubicBezTo>
                    <a:pt x="181" y="4"/>
                    <a:pt x="177" y="6"/>
                    <a:pt x="170" y="6"/>
                  </a:cubicBezTo>
                  <a:cubicBezTo>
                    <a:pt x="164" y="6"/>
                    <a:pt x="159" y="6"/>
                    <a:pt x="153" y="6"/>
                  </a:cubicBezTo>
                  <a:cubicBezTo>
                    <a:pt x="144" y="6"/>
                    <a:pt x="140" y="15"/>
                    <a:pt x="139" y="22"/>
                  </a:cubicBezTo>
                  <a:cubicBezTo>
                    <a:pt x="138" y="22"/>
                    <a:pt x="136" y="22"/>
                    <a:pt x="13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íṣľíḍè">
              <a:extLst>
                <a:ext uri="{FF2B5EF4-FFF2-40B4-BE49-F238E27FC236}">
                  <a16:creationId xmlns="" xmlns:a16="http://schemas.microsoft.com/office/drawing/2014/main" id="{4AF01669-3E09-4C07-9496-A2D8C66FA7A0}"/>
                </a:ext>
              </a:extLst>
            </p:cNvPr>
            <p:cNvSpPr/>
            <p:nvPr/>
          </p:nvSpPr>
          <p:spPr bwMode="auto">
            <a:xfrm>
              <a:off x="1735138" y="2095500"/>
              <a:ext cx="2667000" cy="2670175"/>
            </a:xfrm>
            <a:custGeom>
              <a:avLst/>
              <a:gdLst>
                <a:gd name="T0" fmla="*/ 404 w 809"/>
                <a:gd name="T1" fmla="*/ 0 h 809"/>
                <a:gd name="T2" fmla="*/ 809 w 809"/>
                <a:gd name="T3" fmla="*/ 404 h 809"/>
                <a:gd name="T4" fmla="*/ 404 w 809"/>
                <a:gd name="T5" fmla="*/ 809 h 809"/>
                <a:gd name="T6" fmla="*/ 0 w 809"/>
                <a:gd name="T7" fmla="*/ 404 h 809"/>
                <a:gd name="T8" fmla="*/ 404 w 809"/>
                <a:gd name="T9" fmla="*/ 0 h 809"/>
                <a:gd name="T10" fmla="*/ 404 w 809"/>
                <a:gd name="T11" fmla="*/ 0 h 809"/>
                <a:gd name="T12" fmla="*/ 404 w 809"/>
                <a:gd name="T13" fmla="*/ 14 h 809"/>
                <a:gd name="T14" fmla="*/ 14 w 809"/>
                <a:gd name="T15" fmla="*/ 404 h 809"/>
                <a:gd name="T16" fmla="*/ 404 w 809"/>
                <a:gd name="T17" fmla="*/ 795 h 809"/>
                <a:gd name="T18" fmla="*/ 795 w 809"/>
                <a:gd name="T19" fmla="*/ 404 h 809"/>
                <a:gd name="T20" fmla="*/ 404 w 809"/>
                <a:gd name="T21" fmla="*/ 14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809">
                  <a:moveTo>
                    <a:pt x="404" y="0"/>
                  </a:moveTo>
                  <a:cubicBezTo>
                    <a:pt x="627" y="0"/>
                    <a:pt x="809" y="182"/>
                    <a:pt x="809" y="404"/>
                  </a:cubicBezTo>
                  <a:cubicBezTo>
                    <a:pt x="809" y="627"/>
                    <a:pt x="627" y="809"/>
                    <a:pt x="404" y="809"/>
                  </a:cubicBezTo>
                  <a:cubicBezTo>
                    <a:pt x="181" y="809"/>
                    <a:pt x="0" y="627"/>
                    <a:pt x="0" y="404"/>
                  </a:cubicBezTo>
                  <a:cubicBezTo>
                    <a:pt x="0" y="182"/>
                    <a:pt x="181" y="0"/>
                    <a:pt x="404" y="0"/>
                  </a:cubicBezTo>
                  <a:cubicBezTo>
                    <a:pt x="404" y="0"/>
                    <a:pt x="404" y="0"/>
                    <a:pt x="404" y="0"/>
                  </a:cubicBezTo>
                  <a:close/>
                  <a:moveTo>
                    <a:pt x="404" y="14"/>
                  </a:moveTo>
                  <a:cubicBezTo>
                    <a:pt x="189" y="14"/>
                    <a:pt x="14" y="189"/>
                    <a:pt x="14" y="404"/>
                  </a:cubicBezTo>
                  <a:cubicBezTo>
                    <a:pt x="14" y="619"/>
                    <a:pt x="189" y="795"/>
                    <a:pt x="404" y="795"/>
                  </a:cubicBezTo>
                  <a:cubicBezTo>
                    <a:pt x="619" y="795"/>
                    <a:pt x="795" y="619"/>
                    <a:pt x="795" y="404"/>
                  </a:cubicBezTo>
                  <a:cubicBezTo>
                    <a:pt x="795" y="189"/>
                    <a:pt x="619" y="14"/>
                    <a:pt x="40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íṡ1idé">
              <a:extLst>
                <a:ext uri="{FF2B5EF4-FFF2-40B4-BE49-F238E27FC236}">
                  <a16:creationId xmlns="" xmlns:a16="http://schemas.microsoft.com/office/drawing/2014/main" id="{99AA0BDE-A79E-4475-8636-1C99CFBC8793}"/>
                </a:ext>
              </a:extLst>
            </p:cNvPr>
            <p:cNvSpPr/>
            <p:nvPr/>
          </p:nvSpPr>
          <p:spPr bwMode="auto">
            <a:xfrm>
              <a:off x="1897063" y="3373438"/>
              <a:ext cx="2333625" cy="1227138"/>
            </a:xfrm>
            <a:custGeom>
              <a:avLst/>
              <a:gdLst>
                <a:gd name="T0" fmla="*/ 21 w 708"/>
                <a:gd name="T1" fmla="*/ 23 h 372"/>
                <a:gd name="T2" fmla="*/ 53 w 708"/>
                <a:gd name="T3" fmla="*/ 35 h 372"/>
                <a:gd name="T4" fmla="*/ 51 w 708"/>
                <a:gd name="T5" fmla="*/ 26 h 372"/>
                <a:gd name="T6" fmla="*/ 18 w 708"/>
                <a:gd name="T7" fmla="*/ 47 h 372"/>
                <a:gd name="T8" fmla="*/ 18 w 708"/>
                <a:gd name="T9" fmla="*/ 88 h 372"/>
                <a:gd name="T10" fmla="*/ 48 w 708"/>
                <a:gd name="T11" fmla="*/ 67 h 372"/>
                <a:gd name="T12" fmla="*/ 18 w 708"/>
                <a:gd name="T13" fmla="*/ 88 h 372"/>
                <a:gd name="T14" fmla="*/ 62 w 708"/>
                <a:gd name="T15" fmla="*/ 109 h 372"/>
                <a:gd name="T16" fmla="*/ 64 w 708"/>
                <a:gd name="T17" fmla="*/ 147 h 372"/>
                <a:gd name="T18" fmla="*/ 42 w 708"/>
                <a:gd name="T19" fmla="*/ 155 h 372"/>
                <a:gd name="T20" fmla="*/ 57 w 708"/>
                <a:gd name="T21" fmla="*/ 206 h 372"/>
                <a:gd name="T22" fmla="*/ 116 w 708"/>
                <a:gd name="T23" fmla="*/ 203 h 372"/>
                <a:gd name="T24" fmla="*/ 93 w 708"/>
                <a:gd name="T25" fmla="*/ 174 h 372"/>
                <a:gd name="T26" fmla="*/ 46 w 708"/>
                <a:gd name="T27" fmla="*/ 181 h 372"/>
                <a:gd name="T28" fmla="*/ 129 w 708"/>
                <a:gd name="T29" fmla="*/ 265 h 372"/>
                <a:gd name="T30" fmla="*/ 149 w 708"/>
                <a:gd name="T31" fmla="*/ 251 h 372"/>
                <a:gd name="T32" fmla="*/ 121 w 708"/>
                <a:gd name="T33" fmla="*/ 221 h 372"/>
                <a:gd name="T34" fmla="*/ 111 w 708"/>
                <a:gd name="T35" fmla="*/ 252 h 372"/>
                <a:gd name="T36" fmla="*/ 164 w 708"/>
                <a:gd name="T37" fmla="*/ 295 h 372"/>
                <a:gd name="T38" fmla="*/ 175 w 708"/>
                <a:gd name="T39" fmla="*/ 321 h 372"/>
                <a:gd name="T40" fmla="*/ 132 w 708"/>
                <a:gd name="T41" fmla="*/ 292 h 372"/>
                <a:gd name="T42" fmla="*/ 146 w 708"/>
                <a:gd name="T43" fmla="*/ 291 h 372"/>
                <a:gd name="T44" fmla="*/ 211 w 708"/>
                <a:gd name="T45" fmla="*/ 283 h 372"/>
                <a:gd name="T46" fmla="*/ 260 w 708"/>
                <a:gd name="T47" fmla="*/ 308 h 372"/>
                <a:gd name="T48" fmla="*/ 205 w 708"/>
                <a:gd name="T49" fmla="*/ 335 h 372"/>
                <a:gd name="T50" fmla="*/ 342 w 708"/>
                <a:gd name="T51" fmla="*/ 329 h 372"/>
                <a:gd name="T52" fmla="*/ 344 w 708"/>
                <a:gd name="T53" fmla="*/ 352 h 372"/>
                <a:gd name="T54" fmla="*/ 303 w 708"/>
                <a:gd name="T55" fmla="*/ 320 h 372"/>
                <a:gd name="T56" fmla="*/ 320 w 708"/>
                <a:gd name="T57" fmla="*/ 364 h 372"/>
                <a:gd name="T58" fmla="*/ 360 w 708"/>
                <a:gd name="T59" fmla="*/ 321 h 372"/>
                <a:gd name="T60" fmla="*/ 416 w 708"/>
                <a:gd name="T61" fmla="*/ 315 h 372"/>
                <a:gd name="T62" fmla="*/ 384 w 708"/>
                <a:gd name="T63" fmla="*/ 368 h 372"/>
                <a:gd name="T64" fmla="*/ 464 w 708"/>
                <a:gd name="T65" fmla="*/ 350 h 372"/>
                <a:gd name="T66" fmla="*/ 433 w 708"/>
                <a:gd name="T67" fmla="*/ 313 h 372"/>
                <a:gd name="T68" fmla="*/ 508 w 708"/>
                <a:gd name="T69" fmla="*/ 337 h 372"/>
                <a:gd name="T70" fmla="*/ 500 w 708"/>
                <a:gd name="T71" fmla="*/ 285 h 372"/>
                <a:gd name="T72" fmla="*/ 483 w 708"/>
                <a:gd name="T73" fmla="*/ 294 h 372"/>
                <a:gd name="T74" fmla="*/ 508 w 708"/>
                <a:gd name="T75" fmla="*/ 337 h 372"/>
                <a:gd name="T76" fmla="*/ 515 w 708"/>
                <a:gd name="T77" fmla="*/ 276 h 372"/>
                <a:gd name="T78" fmla="*/ 548 w 708"/>
                <a:gd name="T79" fmla="*/ 279 h 372"/>
                <a:gd name="T80" fmla="*/ 550 w 708"/>
                <a:gd name="T81" fmla="*/ 283 h 372"/>
                <a:gd name="T82" fmla="*/ 547 w 708"/>
                <a:gd name="T83" fmla="*/ 316 h 372"/>
                <a:gd name="T84" fmla="*/ 609 w 708"/>
                <a:gd name="T85" fmla="*/ 250 h 372"/>
                <a:gd name="T86" fmla="*/ 608 w 708"/>
                <a:gd name="T87" fmla="*/ 227 h 372"/>
                <a:gd name="T88" fmla="*/ 573 w 708"/>
                <a:gd name="T89" fmla="*/ 241 h 372"/>
                <a:gd name="T90" fmla="*/ 609 w 708"/>
                <a:gd name="T91" fmla="*/ 250 h 372"/>
                <a:gd name="T92" fmla="*/ 656 w 708"/>
                <a:gd name="T93" fmla="*/ 184 h 372"/>
                <a:gd name="T94" fmla="*/ 613 w 708"/>
                <a:gd name="T95" fmla="*/ 172 h 372"/>
                <a:gd name="T96" fmla="*/ 625 w 708"/>
                <a:gd name="T97" fmla="*/ 165 h 372"/>
                <a:gd name="T98" fmla="*/ 650 w 708"/>
                <a:gd name="T99" fmla="*/ 169 h 372"/>
                <a:gd name="T100" fmla="*/ 651 w 708"/>
                <a:gd name="T101" fmla="*/ 215 h 372"/>
                <a:gd name="T102" fmla="*/ 635 w 708"/>
                <a:gd name="T103" fmla="*/ 139 h 372"/>
                <a:gd name="T104" fmla="*/ 683 w 708"/>
                <a:gd name="T105" fmla="*/ 137 h 372"/>
                <a:gd name="T106" fmla="*/ 655 w 708"/>
                <a:gd name="T107" fmla="*/ 73 h 372"/>
                <a:gd name="T108" fmla="*/ 690 w 708"/>
                <a:gd name="T109" fmla="*/ 98 h 372"/>
                <a:gd name="T110" fmla="*/ 684 w 708"/>
                <a:gd name="T111" fmla="*/ 17 h 372"/>
                <a:gd name="T112" fmla="*/ 698 w 708"/>
                <a:gd name="T113" fmla="*/ 34 h 372"/>
                <a:gd name="T114" fmla="*/ 659 w 708"/>
                <a:gd name="T115" fmla="*/ 29 h 372"/>
                <a:gd name="T116" fmla="*/ 659 w 708"/>
                <a:gd name="T117" fmla="*/ 11 h 372"/>
                <a:gd name="T118" fmla="*/ 663 w 708"/>
                <a:gd name="T119" fmla="*/ 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8" h="372">
                  <a:moveTo>
                    <a:pt x="0" y="6"/>
                  </a:moveTo>
                  <a:cubicBezTo>
                    <a:pt x="19" y="6"/>
                    <a:pt x="19" y="6"/>
                    <a:pt x="19" y="6"/>
                  </a:cubicBezTo>
                  <a:cubicBezTo>
                    <a:pt x="19" y="8"/>
                    <a:pt x="19" y="8"/>
                    <a:pt x="19" y="8"/>
                  </a:cubicBezTo>
                  <a:cubicBezTo>
                    <a:pt x="15" y="9"/>
                    <a:pt x="11" y="11"/>
                    <a:pt x="8" y="14"/>
                  </a:cubicBezTo>
                  <a:cubicBezTo>
                    <a:pt x="5" y="18"/>
                    <a:pt x="4" y="22"/>
                    <a:pt x="4" y="26"/>
                  </a:cubicBezTo>
                  <a:cubicBezTo>
                    <a:pt x="4" y="29"/>
                    <a:pt x="5" y="32"/>
                    <a:pt x="6" y="33"/>
                  </a:cubicBezTo>
                  <a:cubicBezTo>
                    <a:pt x="7" y="35"/>
                    <a:pt x="9" y="36"/>
                    <a:pt x="11" y="36"/>
                  </a:cubicBezTo>
                  <a:cubicBezTo>
                    <a:pt x="14" y="36"/>
                    <a:pt x="18" y="32"/>
                    <a:pt x="21" y="23"/>
                  </a:cubicBezTo>
                  <a:cubicBezTo>
                    <a:pt x="21" y="23"/>
                    <a:pt x="21" y="23"/>
                    <a:pt x="21" y="23"/>
                  </a:cubicBezTo>
                  <a:cubicBezTo>
                    <a:pt x="22" y="22"/>
                    <a:pt x="22" y="22"/>
                    <a:pt x="22" y="21"/>
                  </a:cubicBezTo>
                  <a:cubicBezTo>
                    <a:pt x="25" y="15"/>
                    <a:pt x="27" y="11"/>
                    <a:pt x="30" y="9"/>
                  </a:cubicBezTo>
                  <a:cubicBezTo>
                    <a:pt x="31" y="8"/>
                    <a:pt x="32" y="7"/>
                    <a:pt x="34" y="7"/>
                  </a:cubicBezTo>
                  <a:cubicBezTo>
                    <a:pt x="35" y="6"/>
                    <a:pt x="36" y="6"/>
                    <a:pt x="38" y="6"/>
                  </a:cubicBezTo>
                  <a:cubicBezTo>
                    <a:pt x="43" y="6"/>
                    <a:pt x="47" y="8"/>
                    <a:pt x="50" y="11"/>
                  </a:cubicBezTo>
                  <a:cubicBezTo>
                    <a:pt x="53" y="15"/>
                    <a:pt x="55" y="19"/>
                    <a:pt x="55" y="25"/>
                  </a:cubicBezTo>
                  <a:cubicBezTo>
                    <a:pt x="55" y="28"/>
                    <a:pt x="54" y="31"/>
                    <a:pt x="53" y="35"/>
                  </a:cubicBezTo>
                  <a:cubicBezTo>
                    <a:pt x="52" y="38"/>
                    <a:pt x="51" y="40"/>
                    <a:pt x="51" y="40"/>
                  </a:cubicBezTo>
                  <a:cubicBezTo>
                    <a:pt x="51" y="41"/>
                    <a:pt x="52" y="41"/>
                    <a:pt x="52" y="42"/>
                  </a:cubicBezTo>
                  <a:cubicBezTo>
                    <a:pt x="53" y="42"/>
                    <a:pt x="53" y="42"/>
                    <a:pt x="55" y="42"/>
                  </a:cubicBezTo>
                  <a:cubicBezTo>
                    <a:pt x="55" y="44"/>
                    <a:pt x="55" y="44"/>
                    <a:pt x="55" y="44"/>
                  </a:cubicBezTo>
                  <a:cubicBezTo>
                    <a:pt x="38" y="45"/>
                    <a:pt x="38" y="45"/>
                    <a:pt x="38" y="45"/>
                  </a:cubicBezTo>
                  <a:cubicBezTo>
                    <a:pt x="38" y="43"/>
                    <a:pt x="38" y="43"/>
                    <a:pt x="38" y="43"/>
                  </a:cubicBezTo>
                  <a:cubicBezTo>
                    <a:pt x="42" y="42"/>
                    <a:pt x="45" y="40"/>
                    <a:pt x="48" y="37"/>
                  </a:cubicBezTo>
                  <a:cubicBezTo>
                    <a:pt x="50" y="34"/>
                    <a:pt x="51" y="30"/>
                    <a:pt x="51" y="26"/>
                  </a:cubicBezTo>
                  <a:cubicBezTo>
                    <a:pt x="51" y="24"/>
                    <a:pt x="51" y="22"/>
                    <a:pt x="49" y="20"/>
                  </a:cubicBezTo>
                  <a:cubicBezTo>
                    <a:pt x="48" y="19"/>
                    <a:pt x="47" y="18"/>
                    <a:pt x="45" y="18"/>
                  </a:cubicBezTo>
                  <a:cubicBezTo>
                    <a:pt x="42" y="18"/>
                    <a:pt x="39" y="21"/>
                    <a:pt x="37" y="28"/>
                  </a:cubicBezTo>
                  <a:cubicBezTo>
                    <a:pt x="36" y="29"/>
                    <a:pt x="36" y="29"/>
                    <a:pt x="36" y="29"/>
                  </a:cubicBezTo>
                  <a:cubicBezTo>
                    <a:pt x="34" y="33"/>
                    <a:pt x="33" y="37"/>
                    <a:pt x="32" y="39"/>
                  </a:cubicBezTo>
                  <a:cubicBezTo>
                    <a:pt x="31" y="40"/>
                    <a:pt x="30" y="42"/>
                    <a:pt x="29" y="43"/>
                  </a:cubicBezTo>
                  <a:cubicBezTo>
                    <a:pt x="27" y="44"/>
                    <a:pt x="26" y="45"/>
                    <a:pt x="24" y="46"/>
                  </a:cubicBezTo>
                  <a:cubicBezTo>
                    <a:pt x="22" y="47"/>
                    <a:pt x="20" y="47"/>
                    <a:pt x="18" y="47"/>
                  </a:cubicBezTo>
                  <a:cubicBezTo>
                    <a:pt x="13" y="47"/>
                    <a:pt x="9" y="46"/>
                    <a:pt x="6" y="42"/>
                  </a:cubicBezTo>
                  <a:cubicBezTo>
                    <a:pt x="2" y="38"/>
                    <a:pt x="1" y="34"/>
                    <a:pt x="1" y="28"/>
                  </a:cubicBezTo>
                  <a:cubicBezTo>
                    <a:pt x="1" y="25"/>
                    <a:pt x="1" y="21"/>
                    <a:pt x="2" y="17"/>
                  </a:cubicBezTo>
                  <a:cubicBezTo>
                    <a:pt x="3" y="14"/>
                    <a:pt x="4" y="12"/>
                    <a:pt x="4" y="12"/>
                  </a:cubicBezTo>
                  <a:cubicBezTo>
                    <a:pt x="4" y="11"/>
                    <a:pt x="3" y="10"/>
                    <a:pt x="3" y="9"/>
                  </a:cubicBezTo>
                  <a:cubicBezTo>
                    <a:pt x="2" y="9"/>
                    <a:pt x="1" y="9"/>
                    <a:pt x="0" y="9"/>
                  </a:cubicBezTo>
                  <a:cubicBezTo>
                    <a:pt x="0" y="6"/>
                    <a:pt x="0" y="6"/>
                    <a:pt x="0" y="6"/>
                  </a:cubicBezTo>
                  <a:close/>
                  <a:moveTo>
                    <a:pt x="18" y="88"/>
                  </a:moveTo>
                  <a:cubicBezTo>
                    <a:pt x="16" y="89"/>
                    <a:pt x="14" y="90"/>
                    <a:pt x="13" y="91"/>
                  </a:cubicBezTo>
                  <a:cubicBezTo>
                    <a:pt x="12" y="92"/>
                    <a:pt x="12" y="94"/>
                    <a:pt x="12" y="96"/>
                  </a:cubicBezTo>
                  <a:cubicBezTo>
                    <a:pt x="10" y="96"/>
                    <a:pt x="10" y="96"/>
                    <a:pt x="10" y="96"/>
                  </a:cubicBezTo>
                  <a:cubicBezTo>
                    <a:pt x="5" y="68"/>
                    <a:pt x="5" y="68"/>
                    <a:pt x="5" y="68"/>
                  </a:cubicBezTo>
                  <a:cubicBezTo>
                    <a:pt x="7" y="67"/>
                    <a:pt x="7" y="67"/>
                    <a:pt x="7" y="67"/>
                  </a:cubicBezTo>
                  <a:cubicBezTo>
                    <a:pt x="8" y="70"/>
                    <a:pt x="8" y="71"/>
                    <a:pt x="10" y="72"/>
                  </a:cubicBezTo>
                  <a:cubicBezTo>
                    <a:pt x="11" y="73"/>
                    <a:pt x="13" y="73"/>
                    <a:pt x="16" y="73"/>
                  </a:cubicBezTo>
                  <a:cubicBezTo>
                    <a:pt x="48" y="67"/>
                    <a:pt x="48" y="67"/>
                    <a:pt x="48" y="67"/>
                  </a:cubicBezTo>
                  <a:cubicBezTo>
                    <a:pt x="50" y="66"/>
                    <a:pt x="52" y="66"/>
                    <a:pt x="53" y="64"/>
                  </a:cubicBezTo>
                  <a:cubicBezTo>
                    <a:pt x="54" y="63"/>
                    <a:pt x="54" y="61"/>
                    <a:pt x="54" y="59"/>
                  </a:cubicBezTo>
                  <a:cubicBezTo>
                    <a:pt x="56" y="59"/>
                    <a:pt x="56" y="59"/>
                    <a:pt x="56" y="59"/>
                  </a:cubicBezTo>
                  <a:cubicBezTo>
                    <a:pt x="61" y="88"/>
                    <a:pt x="61" y="88"/>
                    <a:pt x="61" y="88"/>
                  </a:cubicBezTo>
                  <a:cubicBezTo>
                    <a:pt x="59" y="88"/>
                    <a:pt x="59" y="88"/>
                    <a:pt x="59" y="88"/>
                  </a:cubicBezTo>
                  <a:cubicBezTo>
                    <a:pt x="59" y="85"/>
                    <a:pt x="58" y="84"/>
                    <a:pt x="56" y="83"/>
                  </a:cubicBezTo>
                  <a:cubicBezTo>
                    <a:pt x="55" y="82"/>
                    <a:pt x="53" y="82"/>
                    <a:pt x="51" y="83"/>
                  </a:cubicBezTo>
                  <a:cubicBezTo>
                    <a:pt x="18" y="88"/>
                    <a:pt x="18" y="88"/>
                    <a:pt x="18" y="88"/>
                  </a:cubicBezTo>
                  <a:close/>
                  <a:moveTo>
                    <a:pt x="41" y="158"/>
                  </a:moveTo>
                  <a:cubicBezTo>
                    <a:pt x="37" y="157"/>
                    <a:pt x="33" y="155"/>
                    <a:pt x="30" y="152"/>
                  </a:cubicBezTo>
                  <a:cubicBezTo>
                    <a:pt x="27" y="149"/>
                    <a:pt x="24" y="145"/>
                    <a:pt x="23" y="141"/>
                  </a:cubicBezTo>
                  <a:cubicBezTo>
                    <a:pt x="22" y="137"/>
                    <a:pt x="21" y="134"/>
                    <a:pt x="22" y="131"/>
                  </a:cubicBezTo>
                  <a:cubicBezTo>
                    <a:pt x="22" y="128"/>
                    <a:pt x="23" y="125"/>
                    <a:pt x="24" y="122"/>
                  </a:cubicBezTo>
                  <a:cubicBezTo>
                    <a:pt x="26" y="118"/>
                    <a:pt x="28" y="116"/>
                    <a:pt x="31" y="113"/>
                  </a:cubicBezTo>
                  <a:cubicBezTo>
                    <a:pt x="34" y="111"/>
                    <a:pt x="37" y="109"/>
                    <a:pt x="41" y="108"/>
                  </a:cubicBezTo>
                  <a:cubicBezTo>
                    <a:pt x="49" y="105"/>
                    <a:pt x="55" y="106"/>
                    <a:pt x="62" y="109"/>
                  </a:cubicBezTo>
                  <a:cubicBezTo>
                    <a:pt x="68" y="112"/>
                    <a:pt x="72" y="117"/>
                    <a:pt x="75" y="125"/>
                  </a:cubicBezTo>
                  <a:cubicBezTo>
                    <a:pt x="76" y="128"/>
                    <a:pt x="76" y="131"/>
                    <a:pt x="76" y="135"/>
                  </a:cubicBezTo>
                  <a:cubicBezTo>
                    <a:pt x="76" y="138"/>
                    <a:pt x="76" y="140"/>
                    <a:pt x="76" y="140"/>
                  </a:cubicBezTo>
                  <a:cubicBezTo>
                    <a:pt x="76" y="141"/>
                    <a:pt x="77" y="141"/>
                    <a:pt x="77" y="141"/>
                  </a:cubicBezTo>
                  <a:cubicBezTo>
                    <a:pt x="78" y="142"/>
                    <a:pt x="79" y="142"/>
                    <a:pt x="80" y="142"/>
                  </a:cubicBezTo>
                  <a:cubicBezTo>
                    <a:pt x="80" y="144"/>
                    <a:pt x="80" y="144"/>
                    <a:pt x="80" y="144"/>
                  </a:cubicBezTo>
                  <a:cubicBezTo>
                    <a:pt x="65" y="149"/>
                    <a:pt x="65" y="149"/>
                    <a:pt x="65" y="149"/>
                  </a:cubicBezTo>
                  <a:cubicBezTo>
                    <a:pt x="64" y="147"/>
                    <a:pt x="64" y="147"/>
                    <a:pt x="64" y="147"/>
                  </a:cubicBezTo>
                  <a:cubicBezTo>
                    <a:pt x="68" y="145"/>
                    <a:pt x="70" y="142"/>
                    <a:pt x="72" y="139"/>
                  </a:cubicBezTo>
                  <a:cubicBezTo>
                    <a:pt x="73" y="137"/>
                    <a:pt x="73" y="133"/>
                    <a:pt x="72" y="130"/>
                  </a:cubicBezTo>
                  <a:cubicBezTo>
                    <a:pt x="71" y="126"/>
                    <a:pt x="68" y="123"/>
                    <a:pt x="64" y="122"/>
                  </a:cubicBezTo>
                  <a:cubicBezTo>
                    <a:pt x="59" y="121"/>
                    <a:pt x="54" y="122"/>
                    <a:pt x="47" y="124"/>
                  </a:cubicBezTo>
                  <a:cubicBezTo>
                    <a:pt x="40" y="126"/>
                    <a:pt x="34" y="129"/>
                    <a:pt x="31" y="132"/>
                  </a:cubicBezTo>
                  <a:cubicBezTo>
                    <a:pt x="28" y="136"/>
                    <a:pt x="27" y="140"/>
                    <a:pt x="29" y="144"/>
                  </a:cubicBezTo>
                  <a:cubicBezTo>
                    <a:pt x="30" y="146"/>
                    <a:pt x="31" y="149"/>
                    <a:pt x="34" y="151"/>
                  </a:cubicBezTo>
                  <a:cubicBezTo>
                    <a:pt x="36" y="153"/>
                    <a:pt x="39" y="154"/>
                    <a:pt x="42" y="155"/>
                  </a:cubicBezTo>
                  <a:cubicBezTo>
                    <a:pt x="41" y="158"/>
                    <a:pt x="41" y="158"/>
                    <a:pt x="41" y="158"/>
                  </a:cubicBezTo>
                  <a:close/>
                  <a:moveTo>
                    <a:pt x="60" y="193"/>
                  </a:moveTo>
                  <a:cubicBezTo>
                    <a:pt x="73" y="185"/>
                    <a:pt x="73" y="185"/>
                    <a:pt x="73" y="185"/>
                  </a:cubicBezTo>
                  <a:cubicBezTo>
                    <a:pt x="81" y="198"/>
                    <a:pt x="81" y="198"/>
                    <a:pt x="81" y="198"/>
                  </a:cubicBezTo>
                  <a:cubicBezTo>
                    <a:pt x="68" y="207"/>
                    <a:pt x="68" y="207"/>
                    <a:pt x="68" y="207"/>
                  </a:cubicBezTo>
                  <a:cubicBezTo>
                    <a:pt x="66" y="208"/>
                    <a:pt x="64" y="208"/>
                    <a:pt x="63" y="208"/>
                  </a:cubicBezTo>
                  <a:cubicBezTo>
                    <a:pt x="61" y="208"/>
                    <a:pt x="60" y="207"/>
                    <a:pt x="59" y="205"/>
                  </a:cubicBezTo>
                  <a:cubicBezTo>
                    <a:pt x="57" y="206"/>
                    <a:pt x="57" y="206"/>
                    <a:pt x="57" y="206"/>
                  </a:cubicBezTo>
                  <a:cubicBezTo>
                    <a:pt x="72" y="231"/>
                    <a:pt x="72" y="231"/>
                    <a:pt x="72" y="231"/>
                  </a:cubicBezTo>
                  <a:cubicBezTo>
                    <a:pt x="74" y="230"/>
                    <a:pt x="74" y="230"/>
                    <a:pt x="74" y="230"/>
                  </a:cubicBezTo>
                  <a:cubicBezTo>
                    <a:pt x="73" y="228"/>
                    <a:pt x="72" y="226"/>
                    <a:pt x="73" y="224"/>
                  </a:cubicBezTo>
                  <a:cubicBezTo>
                    <a:pt x="73" y="223"/>
                    <a:pt x="75" y="222"/>
                    <a:pt x="77" y="220"/>
                  </a:cubicBezTo>
                  <a:cubicBezTo>
                    <a:pt x="105" y="203"/>
                    <a:pt x="105" y="203"/>
                    <a:pt x="105" y="203"/>
                  </a:cubicBezTo>
                  <a:cubicBezTo>
                    <a:pt x="107" y="201"/>
                    <a:pt x="109" y="201"/>
                    <a:pt x="110" y="201"/>
                  </a:cubicBezTo>
                  <a:cubicBezTo>
                    <a:pt x="112" y="201"/>
                    <a:pt x="113" y="202"/>
                    <a:pt x="114" y="204"/>
                  </a:cubicBezTo>
                  <a:cubicBezTo>
                    <a:pt x="116" y="203"/>
                    <a:pt x="116" y="203"/>
                    <a:pt x="116" y="203"/>
                  </a:cubicBezTo>
                  <a:cubicBezTo>
                    <a:pt x="101" y="179"/>
                    <a:pt x="101" y="179"/>
                    <a:pt x="101" y="179"/>
                  </a:cubicBezTo>
                  <a:cubicBezTo>
                    <a:pt x="99" y="180"/>
                    <a:pt x="99" y="180"/>
                    <a:pt x="99" y="180"/>
                  </a:cubicBezTo>
                  <a:cubicBezTo>
                    <a:pt x="100" y="182"/>
                    <a:pt x="101" y="183"/>
                    <a:pt x="100" y="185"/>
                  </a:cubicBezTo>
                  <a:cubicBezTo>
                    <a:pt x="100" y="186"/>
                    <a:pt x="98" y="188"/>
                    <a:pt x="96" y="189"/>
                  </a:cubicBezTo>
                  <a:cubicBezTo>
                    <a:pt x="85" y="196"/>
                    <a:pt x="85" y="196"/>
                    <a:pt x="85" y="196"/>
                  </a:cubicBezTo>
                  <a:cubicBezTo>
                    <a:pt x="76" y="183"/>
                    <a:pt x="76" y="183"/>
                    <a:pt x="76" y="183"/>
                  </a:cubicBezTo>
                  <a:cubicBezTo>
                    <a:pt x="88" y="176"/>
                    <a:pt x="88" y="176"/>
                    <a:pt x="88" y="176"/>
                  </a:cubicBezTo>
                  <a:cubicBezTo>
                    <a:pt x="90" y="174"/>
                    <a:pt x="92" y="174"/>
                    <a:pt x="93" y="174"/>
                  </a:cubicBezTo>
                  <a:cubicBezTo>
                    <a:pt x="95" y="174"/>
                    <a:pt x="96" y="175"/>
                    <a:pt x="98" y="177"/>
                  </a:cubicBezTo>
                  <a:cubicBezTo>
                    <a:pt x="99" y="176"/>
                    <a:pt x="99" y="176"/>
                    <a:pt x="99" y="176"/>
                  </a:cubicBezTo>
                  <a:cubicBezTo>
                    <a:pt x="84" y="152"/>
                    <a:pt x="84" y="152"/>
                    <a:pt x="84" y="152"/>
                  </a:cubicBezTo>
                  <a:cubicBezTo>
                    <a:pt x="82" y="153"/>
                    <a:pt x="82" y="153"/>
                    <a:pt x="82" y="153"/>
                  </a:cubicBezTo>
                  <a:cubicBezTo>
                    <a:pt x="83" y="155"/>
                    <a:pt x="84" y="157"/>
                    <a:pt x="83" y="158"/>
                  </a:cubicBezTo>
                  <a:cubicBezTo>
                    <a:pt x="83" y="159"/>
                    <a:pt x="82" y="161"/>
                    <a:pt x="79" y="162"/>
                  </a:cubicBezTo>
                  <a:cubicBezTo>
                    <a:pt x="52" y="180"/>
                    <a:pt x="52" y="180"/>
                    <a:pt x="52" y="180"/>
                  </a:cubicBezTo>
                  <a:cubicBezTo>
                    <a:pt x="49" y="181"/>
                    <a:pt x="47" y="182"/>
                    <a:pt x="46" y="181"/>
                  </a:cubicBezTo>
                  <a:cubicBezTo>
                    <a:pt x="44" y="181"/>
                    <a:pt x="43" y="180"/>
                    <a:pt x="42" y="178"/>
                  </a:cubicBezTo>
                  <a:cubicBezTo>
                    <a:pt x="40" y="179"/>
                    <a:pt x="40" y="179"/>
                    <a:pt x="40" y="179"/>
                  </a:cubicBezTo>
                  <a:cubicBezTo>
                    <a:pt x="56" y="204"/>
                    <a:pt x="56" y="204"/>
                    <a:pt x="56" y="204"/>
                  </a:cubicBezTo>
                  <a:cubicBezTo>
                    <a:pt x="57" y="203"/>
                    <a:pt x="57" y="203"/>
                    <a:pt x="57" y="203"/>
                  </a:cubicBezTo>
                  <a:cubicBezTo>
                    <a:pt x="56" y="201"/>
                    <a:pt x="56" y="199"/>
                    <a:pt x="56" y="197"/>
                  </a:cubicBezTo>
                  <a:cubicBezTo>
                    <a:pt x="56" y="196"/>
                    <a:pt x="58" y="195"/>
                    <a:pt x="60" y="193"/>
                  </a:cubicBezTo>
                  <a:cubicBezTo>
                    <a:pt x="60" y="193"/>
                    <a:pt x="60" y="193"/>
                    <a:pt x="60" y="193"/>
                  </a:cubicBezTo>
                  <a:close/>
                  <a:moveTo>
                    <a:pt x="129" y="265"/>
                  </a:moveTo>
                  <a:cubicBezTo>
                    <a:pt x="146" y="249"/>
                    <a:pt x="146" y="249"/>
                    <a:pt x="146" y="249"/>
                  </a:cubicBezTo>
                  <a:cubicBezTo>
                    <a:pt x="148" y="247"/>
                    <a:pt x="149" y="245"/>
                    <a:pt x="149" y="244"/>
                  </a:cubicBezTo>
                  <a:cubicBezTo>
                    <a:pt x="150" y="242"/>
                    <a:pt x="149" y="241"/>
                    <a:pt x="147" y="239"/>
                  </a:cubicBezTo>
                  <a:cubicBezTo>
                    <a:pt x="149" y="238"/>
                    <a:pt x="149" y="238"/>
                    <a:pt x="149" y="238"/>
                  </a:cubicBezTo>
                  <a:cubicBezTo>
                    <a:pt x="160" y="250"/>
                    <a:pt x="160" y="250"/>
                    <a:pt x="160" y="250"/>
                  </a:cubicBezTo>
                  <a:cubicBezTo>
                    <a:pt x="159" y="251"/>
                    <a:pt x="159" y="251"/>
                    <a:pt x="159" y="251"/>
                  </a:cubicBezTo>
                  <a:cubicBezTo>
                    <a:pt x="157" y="249"/>
                    <a:pt x="155" y="248"/>
                    <a:pt x="154" y="248"/>
                  </a:cubicBezTo>
                  <a:cubicBezTo>
                    <a:pt x="152" y="248"/>
                    <a:pt x="151" y="249"/>
                    <a:pt x="149" y="251"/>
                  </a:cubicBezTo>
                  <a:cubicBezTo>
                    <a:pt x="132" y="267"/>
                    <a:pt x="132" y="267"/>
                    <a:pt x="132" y="267"/>
                  </a:cubicBezTo>
                  <a:cubicBezTo>
                    <a:pt x="129" y="270"/>
                    <a:pt x="127" y="271"/>
                    <a:pt x="125" y="272"/>
                  </a:cubicBezTo>
                  <a:cubicBezTo>
                    <a:pt x="123" y="273"/>
                    <a:pt x="121" y="274"/>
                    <a:pt x="119" y="274"/>
                  </a:cubicBezTo>
                  <a:cubicBezTo>
                    <a:pt x="116" y="274"/>
                    <a:pt x="114" y="273"/>
                    <a:pt x="111" y="272"/>
                  </a:cubicBezTo>
                  <a:cubicBezTo>
                    <a:pt x="108" y="270"/>
                    <a:pt x="105" y="268"/>
                    <a:pt x="103" y="265"/>
                  </a:cubicBezTo>
                  <a:cubicBezTo>
                    <a:pt x="98" y="260"/>
                    <a:pt x="96" y="256"/>
                    <a:pt x="96" y="251"/>
                  </a:cubicBezTo>
                  <a:cubicBezTo>
                    <a:pt x="96" y="246"/>
                    <a:pt x="98" y="242"/>
                    <a:pt x="103" y="238"/>
                  </a:cubicBezTo>
                  <a:cubicBezTo>
                    <a:pt x="121" y="221"/>
                    <a:pt x="121" y="221"/>
                    <a:pt x="121" y="221"/>
                  </a:cubicBezTo>
                  <a:cubicBezTo>
                    <a:pt x="122" y="219"/>
                    <a:pt x="123" y="217"/>
                    <a:pt x="124" y="216"/>
                  </a:cubicBezTo>
                  <a:cubicBezTo>
                    <a:pt x="124" y="215"/>
                    <a:pt x="123" y="213"/>
                    <a:pt x="121" y="211"/>
                  </a:cubicBezTo>
                  <a:cubicBezTo>
                    <a:pt x="123" y="210"/>
                    <a:pt x="123" y="210"/>
                    <a:pt x="123" y="210"/>
                  </a:cubicBezTo>
                  <a:cubicBezTo>
                    <a:pt x="143" y="231"/>
                    <a:pt x="143" y="231"/>
                    <a:pt x="143" y="231"/>
                  </a:cubicBezTo>
                  <a:cubicBezTo>
                    <a:pt x="141" y="232"/>
                    <a:pt x="141" y="232"/>
                    <a:pt x="141" y="232"/>
                  </a:cubicBezTo>
                  <a:cubicBezTo>
                    <a:pt x="140" y="231"/>
                    <a:pt x="138" y="230"/>
                    <a:pt x="137" y="230"/>
                  </a:cubicBezTo>
                  <a:cubicBezTo>
                    <a:pt x="135" y="230"/>
                    <a:pt x="133" y="231"/>
                    <a:pt x="131" y="233"/>
                  </a:cubicBezTo>
                  <a:cubicBezTo>
                    <a:pt x="111" y="252"/>
                    <a:pt x="111" y="252"/>
                    <a:pt x="111" y="252"/>
                  </a:cubicBezTo>
                  <a:cubicBezTo>
                    <a:pt x="108" y="254"/>
                    <a:pt x="106" y="257"/>
                    <a:pt x="106" y="259"/>
                  </a:cubicBezTo>
                  <a:cubicBezTo>
                    <a:pt x="106" y="262"/>
                    <a:pt x="107" y="264"/>
                    <a:pt x="109" y="267"/>
                  </a:cubicBezTo>
                  <a:cubicBezTo>
                    <a:pt x="112" y="270"/>
                    <a:pt x="115" y="271"/>
                    <a:pt x="118" y="271"/>
                  </a:cubicBezTo>
                  <a:cubicBezTo>
                    <a:pt x="122" y="270"/>
                    <a:pt x="125" y="268"/>
                    <a:pt x="129" y="265"/>
                  </a:cubicBezTo>
                  <a:cubicBezTo>
                    <a:pt x="129" y="265"/>
                    <a:pt x="129" y="265"/>
                    <a:pt x="129" y="265"/>
                  </a:cubicBezTo>
                  <a:close/>
                  <a:moveTo>
                    <a:pt x="146" y="291"/>
                  </a:moveTo>
                  <a:cubicBezTo>
                    <a:pt x="153" y="287"/>
                    <a:pt x="153" y="287"/>
                    <a:pt x="153" y="287"/>
                  </a:cubicBezTo>
                  <a:cubicBezTo>
                    <a:pt x="164" y="295"/>
                    <a:pt x="164" y="295"/>
                    <a:pt x="164" y="295"/>
                  </a:cubicBezTo>
                  <a:cubicBezTo>
                    <a:pt x="161" y="304"/>
                    <a:pt x="161" y="304"/>
                    <a:pt x="161" y="304"/>
                  </a:cubicBezTo>
                  <a:cubicBezTo>
                    <a:pt x="161" y="305"/>
                    <a:pt x="161" y="305"/>
                    <a:pt x="160" y="305"/>
                  </a:cubicBezTo>
                  <a:cubicBezTo>
                    <a:pt x="160" y="306"/>
                    <a:pt x="160" y="306"/>
                    <a:pt x="160" y="306"/>
                  </a:cubicBezTo>
                  <a:cubicBezTo>
                    <a:pt x="159" y="307"/>
                    <a:pt x="158" y="308"/>
                    <a:pt x="158" y="308"/>
                  </a:cubicBezTo>
                  <a:cubicBezTo>
                    <a:pt x="157" y="307"/>
                    <a:pt x="155" y="307"/>
                    <a:pt x="153" y="305"/>
                  </a:cubicBezTo>
                  <a:cubicBezTo>
                    <a:pt x="152" y="307"/>
                    <a:pt x="152" y="307"/>
                    <a:pt x="152" y="307"/>
                  </a:cubicBezTo>
                  <a:cubicBezTo>
                    <a:pt x="174" y="322"/>
                    <a:pt x="174" y="322"/>
                    <a:pt x="174" y="322"/>
                  </a:cubicBezTo>
                  <a:cubicBezTo>
                    <a:pt x="175" y="321"/>
                    <a:pt x="175" y="321"/>
                    <a:pt x="175" y="321"/>
                  </a:cubicBezTo>
                  <a:cubicBezTo>
                    <a:pt x="174" y="320"/>
                    <a:pt x="174" y="320"/>
                    <a:pt x="173" y="319"/>
                  </a:cubicBezTo>
                  <a:cubicBezTo>
                    <a:pt x="173" y="318"/>
                    <a:pt x="173" y="316"/>
                    <a:pt x="174" y="315"/>
                  </a:cubicBezTo>
                  <a:cubicBezTo>
                    <a:pt x="186" y="268"/>
                    <a:pt x="186" y="268"/>
                    <a:pt x="186" y="268"/>
                  </a:cubicBezTo>
                  <a:cubicBezTo>
                    <a:pt x="181" y="264"/>
                    <a:pt x="181" y="264"/>
                    <a:pt x="181" y="264"/>
                  </a:cubicBezTo>
                  <a:cubicBezTo>
                    <a:pt x="141" y="290"/>
                    <a:pt x="141" y="290"/>
                    <a:pt x="141" y="290"/>
                  </a:cubicBezTo>
                  <a:cubicBezTo>
                    <a:pt x="139" y="291"/>
                    <a:pt x="138" y="291"/>
                    <a:pt x="137" y="292"/>
                  </a:cubicBezTo>
                  <a:cubicBezTo>
                    <a:pt x="135" y="292"/>
                    <a:pt x="134" y="291"/>
                    <a:pt x="133" y="291"/>
                  </a:cubicBezTo>
                  <a:cubicBezTo>
                    <a:pt x="132" y="292"/>
                    <a:pt x="132" y="292"/>
                    <a:pt x="132" y="292"/>
                  </a:cubicBezTo>
                  <a:cubicBezTo>
                    <a:pt x="145" y="301"/>
                    <a:pt x="145" y="301"/>
                    <a:pt x="145" y="301"/>
                  </a:cubicBezTo>
                  <a:cubicBezTo>
                    <a:pt x="146" y="300"/>
                    <a:pt x="146" y="300"/>
                    <a:pt x="146" y="300"/>
                  </a:cubicBezTo>
                  <a:cubicBezTo>
                    <a:pt x="145" y="299"/>
                    <a:pt x="145" y="299"/>
                    <a:pt x="145" y="299"/>
                  </a:cubicBezTo>
                  <a:cubicBezTo>
                    <a:pt x="144" y="298"/>
                    <a:pt x="143" y="297"/>
                    <a:pt x="143" y="296"/>
                  </a:cubicBezTo>
                  <a:cubicBezTo>
                    <a:pt x="142" y="295"/>
                    <a:pt x="143" y="294"/>
                    <a:pt x="143" y="293"/>
                  </a:cubicBezTo>
                  <a:cubicBezTo>
                    <a:pt x="144" y="293"/>
                    <a:pt x="144" y="293"/>
                    <a:pt x="144" y="292"/>
                  </a:cubicBezTo>
                  <a:cubicBezTo>
                    <a:pt x="145" y="292"/>
                    <a:pt x="145" y="292"/>
                    <a:pt x="146" y="291"/>
                  </a:cubicBezTo>
                  <a:cubicBezTo>
                    <a:pt x="146" y="291"/>
                    <a:pt x="146" y="291"/>
                    <a:pt x="146" y="291"/>
                  </a:cubicBezTo>
                  <a:close/>
                  <a:moveTo>
                    <a:pt x="156" y="285"/>
                  </a:moveTo>
                  <a:cubicBezTo>
                    <a:pt x="169" y="276"/>
                    <a:pt x="169" y="276"/>
                    <a:pt x="169" y="276"/>
                  </a:cubicBezTo>
                  <a:cubicBezTo>
                    <a:pt x="164" y="291"/>
                    <a:pt x="164" y="291"/>
                    <a:pt x="164" y="291"/>
                  </a:cubicBezTo>
                  <a:cubicBezTo>
                    <a:pt x="156" y="285"/>
                    <a:pt x="156" y="285"/>
                    <a:pt x="156" y="285"/>
                  </a:cubicBezTo>
                  <a:close/>
                  <a:moveTo>
                    <a:pt x="213" y="294"/>
                  </a:moveTo>
                  <a:cubicBezTo>
                    <a:pt x="214" y="292"/>
                    <a:pt x="214" y="290"/>
                    <a:pt x="214" y="288"/>
                  </a:cubicBezTo>
                  <a:cubicBezTo>
                    <a:pt x="213" y="287"/>
                    <a:pt x="212" y="286"/>
                    <a:pt x="210" y="285"/>
                  </a:cubicBezTo>
                  <a:cubicBezTo>
                    <a:pt x="211" y="283"/>
                    <a:pt x="211" y="283"/>
                    <a:pt x="211" y="283"/>
                  </a:cubicBezTo>
                  <a:cubicBezTo>
                    <a:pt x="230" y="292"/>
                    <a:pt x="230" y="292"/>
                    <a:pt x="230" y="292"/>
                  </a:cubicBezTo>
                  <a:cubicBezTo>
                    <a:pt x="239" y="329"/>
                    <a:pt x="239" y="329"/>
                    <a:pt x="239" y="329"/>
                  </a:cubicBezTo>
                  <a:cubicBezTo>
                    <a:pt x="248" y="311"/>
                    <a:pt x="248" y="311"/>
                    <a:pt x="248" y="311"/>
                  </a:cubicBezTo>
                  <a:cubicBezTo>
                    <a:pt x="249" y="308"/>
                    <a:pt x="250" y="306"/>
                    <a:pt x="249" y="305"/>
                  </a:cubicBezTo>
                  <a:cubicBezTo>
                    <a:pt x="249" y="304"/>
                    <a:pt x="248" y="302"/>
                    <a:pt x="245" y="301"/>
                  </a:cubicBezTo>
                  <a:cubicBezTo>
                    <a:pt x="246" y="299"/>
                    <a:pt x="246" y="299"/>
                    <a:pt x="246" y="299"/>
                  </a:cubicBezTo>
                  <a:cubicBezTo>
                    <a:pt x="261" y="306"/>
                    <a:pt x="261" y="306"/>
                    <a:pt x="261" y="306"/>
                  </a:cubicBezTo>
                  <a:cubicBezTo>
                    <a:pt x="260" y="308"/>
                    <a:pt x="260" y="308"/>
                    <a:pt x="260" y="308"/>
                  </a:cubicBezTo>
                  <a:cubicBezTo>
                    <a:pt x="258" y="307"/>
                    <a:pt x="256" y="307"/>
                    <a:pt x="255" y="308"/>
                  </a:cubicBezTo>
                  <a:cubicBezTo>
                    <a:pt x="254" y="308"/>
                    <a:pt x="252" y="310"/>
                    <a:pt x="251" y="312"/>
                  </a:cubicBezTo>
                  <a:cubicBezTo>
                    <a:pt x="234" y="350"/>
                    <a:pt x="234" y="350"/>
                    <a:pt x="234" y="350"/>
                  </a:cubicBezTo>
                  <a:cubicBezTo>
                    <a:pt x="228" y="348"/>
                    <a:pt x="228" y="348"/>
                    <a:pt x="228" y="348"/>
                  </a:cubicBezTo>
                  <a:cubicBezTo>
                    <a:pt x="215" y="297"/>
                    <a:pt x="215" y="297"/>
                    <a:pt x="215" y="297"/>
                  </a:cubicBezTo>
                  <a:cubicBezTo>
                    <a:pt x="202" y="325"/>
                    <a:pt x="202" y="325"/>
                    <a:pt x="202" y="325"/>
                  </a:cubicBezTo>
                  <a:cubicBezTo>
                    <a:pt x="201" y="328"/>
                    <a:pt x="200" y="330"/>
                    <a:pt x="201" y="331"/>
                  </a:cubicBezTo>
                  <a:cubicBezTo>
                    <a:pt x="201" y="332"/>
                    <a:pt x="203" y="334"/>
                    <a:pt x="205" y="335"/>
                  </a:cubicBezTo>
                  <a:cubicBezTo>
                    <a:pt x="204" y="337"/>
                    <a:pt x="204" y="337"/>
                    <a:pt x="204" y="337"/>
                  </a:cubicBezTo>
                  <a:cubicBezTo>
                    <a:pt x="189" y="329"/>
                    <a:pt x="189" y="329"/>
                    <a:pt x="189" y="329"/>
                  </a:cubicBezTo>
                  <a:cubicBezTo>
                    <a:pt x="190" y="328"/>
                    <a:pt x="190" y="328"/>
                    <a:pt x="190" y="328"/>
                  </a:cubicBezTo>
                  <a:cubicBezTo>
                    <a:pt x="192" y="329"/>
                    <a:pt x="194" y="329"/>
                    <a:pt x="195" y="328"/>
                  </a:cubicBezTo>
                  <a:cubicBezTo>
                    <a:pt x="196" y="328"/>
                    <a:pt x="198" y="326"/>
                    <a:pt x="199" y="324"/>
                  </a:cubicBezTo>
                  <a:cubicBezTo>
                    <a:pt x="213" y="294"/>
                    <a:pt x="213" y="294"/>
                    <a:pt x="213" y="294"/>
                  </a:cubicBezTo>
                  <a:close/>
                  <a:moveTo>
                    <a:pt x="340" y="352"/>
                  </a:moveTo>
                  <a:cubicBezTo>
                    <a:pt x="342" y="329"/>
                    <a:pt x="342" y="329"/>
                    <a:pt x="342" y="329"/>
                  </a:cubicBezTo>
                  <a:cubicBezTo>
                    <a:pt x="342" y="326"/>
                    <a:pt x="342" y="324"/>
                    <a:pt x="341" y="323"/>
                  </a:cubicBezTo>
                  <a:cubicBezTo>
                    <a:pt x="340" y="322"/>
                    <a:pt x="339" y="321"/>
                    <a:pt x="336" y="321"/>
                  </a:cubicBezTo>
                  <a:cubicBezTo>
                    <a:pt x="337" y="319"/>
                    <a:pt x="337" y="319"/>
                    <a:pt x="337" y="319"/>
                  </a:cubicBezTo>
                  <a:cubicBezTo>
                    <a:pt x="353" y="320"/>
                    <a:pt x="353" y="320"/>
                    <a:pt x="353" y="320"/>
                  </a:cubicBezTo>
                  <a:cubicBezTo>
                    <a:pt x="353" y="322"/>
                    <a:pt x="353" y="322"/>
                    <a:pt x="353" y="322"/>
                  </a:cubicBezTo>
                  <a:cubicBezTo>
                    <a:pt x="351" y="322"/>
                    <a:pt x="349" y="323"/>
                    <a:pt x="348" y="324"/>
                  </a:cubicBezTo>
                  <a:cubicBezTo>
                    <a:pt x="347" y="325"/>
                    <a:pt x="346" y="327"/>
                    <a:pt x="346" y="329"/>
                  </a:cubicBezTo>
                  <a:cubicBezTo>
                    <a:pt x="344" y="352"/>
                    <a:pt x="344" y="352"/>
                    <a:pt x="344" y="352"/>
                  </a:cubicBezTo>
                  <a:cubicBezTo>
                    <a:pt x="343" y="356"/>
                    <a:pt x="343" y="359"/>
                    <a:pt x="342" y="361"/>
                  </a:cubicBezTo>
                  <a:cubicBezTo>
                    <a:pt x="341" y="363"/>
                    <a:pt x="340" y="364"/>
                    <a:pt x="339" y="366"/>
                  </a:cubicBezTo>
                  <a:cubicBezTo>
                    <a:pt x="337" y="368"/>
                    <a:pt x="334" y="369"/>
                    <a:pt x="331" y="370"/>
                  </a:cubicBezTo>
                  <a:cubicBezTo>
                    <a:pt x="328" y="371"/>
                    <a:pt x="325" y="371"/>
                    <a:pt x="321" y="371"/>
                  </a:cubicBezTo>
                  <a:cubicBezTo>
                    <a:pt x="314" y="370"/>
                    <a:pt x="309" y="368"/>
                    <a:pt x="306" y="365"/>
                  </a:cubicBezTo>
                  <a:cubicBezTo>
                    <a:pt x="303" y="361"/>
                    <a:pt x="302" y="356"/>
                    <a:pt x="302" y="350"/>
                  </a:cubicBezTo>
                  <a:cubicBezTo>
                    <a:pt x="304" y="326"/>
                    <a:pt x="304" y="326"/>
                    <a:pt x="304" y="326"/>
                  </a:cubicBezTo>
                  <a:cubicBezTo>
                    <a:pt x="305" y="323"/>
                    <a:pt x="304" y="321"/>
                    <a:pt x="303" y="320"/>
                  </a:cubicBezTo>
                  <a:cubicBezTo>
                    <a:pt x="303" y="319"/>
                    <a:pt x="301" y="318"/>
                    <a:pt x="299" y="318"/>
                  </a:cubicBezTo>
                  <a:cubicBezTo>
                    <a:pt x="299" y="316"/>
                    <a:pt x="299" y="316"/>
                    <a:pt x="299" y="316"/>
                  </a:cubicBezTo>
                  <a:cubicBezTo>
                    <a:pt x="328" y="318"/>
                    <a:pt x="328" y="318"/>
                    <a:pt x="328" y="318"/>
                  </a:cubicBezTo>
                  <a:cubicBezTo>
                    <a:pt x="328" y="320"/>
                    <a:pt x="328" y="320"/>
                    <a:pt x="328" y="320"/>
                  </a:cubicBezTo>
                  <a:cubicBezTo>
                    <a:pt x="325" y="320"/>
                    <a:pt x="323" y="321"/>
                    <a:pt x="322" y="322"/>
                  </a:cubicBezTo>
                  <a:cubicBezTo>
                    <a:pt x="321" y="323"/>
                    <a:pt x="321" y="324"/>
                    <a:pt x="320" y="327"/>
                  </a:cubicBezTo>
                  <a:cubicBezTo>
                    <a:pt x="318" y="355"/>
                    <a:pt x="318" y="355"/>
                    <a:pt x="318" y="355"/>
                  </a:cubicBezTo>
                  <a:cubicBezTo>
                    <a:pt x="318" y="359"/>
                    <a:pt x="318" y="362"/>
                    <a:pt x="320" y="364"/>
                  </a:cubicBezTo>
                  <a:cubicBezTo>
                    <a:pt x="321" y="366"/>
                    <a:pt x="323" y="367"/>
                    <a:pt x="327" y="367"/>
                  </a:cubicBezTo>
                  <a:cubicBezTo>
                    <a:pt x="331" y="367"/>
                    <a:pt x="334" y="366"/>
                    <a:pt x="336" y="364"/>
                  </a:cubicBezTo>
                  <a:cubicBezTo>
                    <a:pt x="338" y="361"/>
                    <a:pt x="340" y="358"/>
                    <a:pt x="340" y="352"/>
                  </a:cubicBezTo>
                  <a:cubicBezTo>
                    <a:pt x="340" y="352"/>
                    <a:pt x="340" y="352"/>
                    <a:pt x="340" y="352"/>
                  </a:cubicBezTo>
                  <a:close/>
                  <a:moveTo>
                    <a:pt x="368" y="329"/>
                  </a:moveTo>
                  <a:cubicBezTo>
                    <a:pt x="368" y="327"/>
                    <a:pt x="367" y="325"/>
                    <a:pt x="366" y="324"/>
                  </a:cubicBezTo>
                  <a:cubicBezTo>
                    <a:pt x="365" y="323"/>
                    <a:pt x="363" y="323"/>
                    <a:pt x="361" y="323"/>
                  </a:cubicBezTo>
                  <a:cubicBezTo>
                    <a:pt x="360" y="321"/>
                    <a:pt x="360" y="321"/>
                    <a:pt x="360" y="321"/>
                  </a:cubicBezTo>
                  <a:cubicBezTo>
                    <a:pt x="382" y="318"/>
                    <a:pt x="382" y="318"/>
                    <a:pt x="382" y="318"/>
                  </a:cubicBezTo>
                  <a:cubicBezTo>
                    <a:pt x="410" y="344"/>
                    <a:pt x="410" y="344"/>
                    <a:pt x="410" y="344"/>
                  </a:cubicBezTo>
                  <a:cubicBezTo>
                    <a:pt x="407" y="324"/>
                    <a:pt x="407" y="324"/>
                    <a:pt x="407" y="324"/>
                  </a:cubicBezTo>
                  <a:cubicBezTo>
                    <a:pt x="407" y="321"/>
                    <a:pt x="406" y="320"/>
                    <a:pt x="405" y="319"/>
                  </a:cubicBezTo>
                  <a:cubicBezTo>
                    <a:pt x="404" y="318"/>
                    <a:pt x="402" y="317"/>
                    <a:pt x="400" y="317"/>
                  </a:cubicBezTo>
                  <a:cubicBezTo>
                    <a:pt x="399" y="316"/>
                    <a:pt x="399" y="316"/>
                    <a:pt x="399" y="316"/>
                  </a:cubicBezTo>
                  <a:cubicBezTo>
                    <a:pt x="416" y="313"/>
                    <a:pt x="416" y="313"/>
                    <a:pt x="416" y="313"/>
                  </a:cubicBezTo>
                  <a:cubicBezTo>
                    <a:pt x="416" y="315"/>
                    <a:pt x="416" y="315"/>
                    <a:pt x="416" y="315"/>
                  </a:cubicBezTo>
                  <a:cubicBezTo>
                    <a:pt x="414" y="316"/>
                    <a:pt x="412" y="316"/>
                    <a:pt x="411" y="318"/>
                  </a:cubicBezTo>
                  <a:cubicBezTo>
                    <a:pt x="410" y="319"/>
                    <a:pt x="410" y="321"/>
                    <a:pt x="411" y="323"/>
                  </a:cubicBezTo>
                  <a:cubicBezTo>
                    <a:pt x="416" y="365"/>
                    <a:pt x="416" y="365"/>
                    <a:pt x="416" y="365"/>
                  </a:cubicBezTo>
                  <a:cubicBezTo>
                    <a:pt x="411" y="366"/>
                    <a:pt x="411" y="366"/>
                    <a:pt x="411" y="366"/>
                  </a:cubicBezTo>
                  <a:cubicBezTo>
                    <a:pt x="372" y="330"/>
                    <a:pt x="372" y="330"/>
                    <a:pt x="372" y="330"/>
                  </a:cubicBezTo>
                  <a:cubicBezTo>
                    <a:pt x="376" y="361"/>
                    <a:pt x="376" y="361"/>
                    <a:pt x="376" y="361"/>
                  </a:cubicBezTo>
                  <a:cubicBezTo>
                    <a:pt x="377" y="364"/>
                    <a:pt x="377" y="366"/>
                    <a:pt x="379" y="367"/>
                  </a:cubicBezTo>
                  <a:cubicBezTo>
                    <a:pt x="380" y="368"/>
                    <a:pt x="381" y="368"/>
                    <a:pt x="384" y="368"/>
                  </a:cubicBezTo>
                  <a:cubicBezTo>
                    <a:pt x="384" y="370"/>
                    <a:pt x="384" y="370"/>
                    <a:pt x="384" y="370"/>
                  </a:cubicBezTo>
                  <a:cubicBezTo>
                    <a:pt x="368" y="372"/>
                    <a:pt x="368" y="372"/>
                    <a:pt x="368" y="372"/>
                  </a:cubicBezTo>
                  <a:cubicBezTo>
                    <a:pt x="367" y="370"/>
                    <a:pt x="367" y="370"/>
                    <a:pt x="367" y="370"/>
                  </a:cubicBezTo>
                  <a:cubicBezTo>
                    <a:pt x="370" y="370"/>
                    <a:pt x="371" y="369"/>
                    <a:pt x="372" y="368"/>
                  </a:cubicBezTo>
                  <a:cubicBezTo>
                    <a:pt x="373" y="366"/>
                    <a:pt x="373" y="364"/>
                    <a:pt x="373" y="362"/>
                  </a:cubicBezTo>
                  <a:cubicBezTo>
                    <a:pt x="368" y="329"/>
                    <a:pt x="368" y="329"/>
                    <a:pt x="368" y="329"/>
                  </a:cubicBezTo>
                  <a:close/>
                  <a:moveTo>
                    <a:pt x="461" y="345"/>
                  </a:moveTo>
                  <a:cubicBezTo>
                    <a:pt x="462" y="348"/>
                    <a:pt x="463" y="349"/>
                    <a:pt x="464" y="350"/>
                  </a:cubicBezTo>
                  <a:cubicBezTo>
                    <a:pt x="465" y="351"/>
                    <a:pt x="467" y="351"/>
                    <a:pt x="469" y="351"/>
                  </a:cubicBezTo>
                  <a:cubicBezTo>
                    <a:pt x="470" y="352"/>
                    <a:pt x="470" y="352"/>
                    <a:pt x="470" y="352"/>
                  </a:cubicBezTo>
                  <a:cubicBezTo>
                    <a:pt x="442" y="360"/>
                    <a:pt x="442" y="360"/>
                    <a:pt x="442" y="360"/>
                  </a:cubicBezTo>
                  <a:cubicBezTo>
                    <a:pt x="441" y="359"/>
                    <a:pt x="441" y="359"/>
                    <a:pt x="441" y="359"/>
                  </a:cubicBezTo>
                  <a:cubicBezTo>
                    <a:pt x="444" y="358"/>
                    <a:pt x="445" y="357"/>
                    <a:pt x="446" y="355"/>
                  </a:cubicBezTo>
                  <a:cubicBezTo>
                    <a:pt x="446" y="354"/>
                    <a:pt x="446" y="352"/>
                    <a:pt x="446" y="350"/>
                  </a:cubicBezTo>
                  <a:cubicBezTo>
                    <a:pt x="436" y="318"/>
                    <a:pt x="436" y="318"/>
                    <a:pt x="436" y="318"/>
                  </a:cubicBezTo>
                  <a:cubicBezTo>
                    <a:pt x="436" y="316"/>
                    <a:pt x="435" y="314"/>
                    <a:pt x="433" y="313"/>
                  </a:cubicBezTo>
                  <a:cubicBezTo>
                    <a:pt x="432" y="312"/>
                    <a:pt x="430" y="312"/>
                    <a:pt x="428" y="313"/>
                  </a:cubicBezTo>
                  <a:cubicBezTo>
                    <a:pt x="428" y="311"/>
                    <a:pt x="428" y="311"/>
                    <a:pt x="428" y="311"/>
                  </a:cubicBezTo>
                  <a:cubicBezTo>
                    <a:pt x="456" y="303"/>
                    <a:pt x="456" y="303"/>
                    <a:pt x="456" y="303"/>
                  </a:cubicBezTo>
                  <a:cubicBezTo>
                    <a:pt x="456" y="305"/>
                    <a:pt x="456" y="305"/>
                    <a:pt x="456" y="305"/>
                  </a:cubicBezTo>
                  <a:cubicBezTo>
                    <a:pt x="454" y="306"/>
                    <a:pt x="452" y="307"/>
                    <a:pt x="452" y="308"/>
                  </a:cubicBezTo>
                  <a:cubicBezTo>
                    <a:pt x="451" y="309"/>
                    <a:pt x="451" y="311"/>
                    <a:pt x="452" y="314"/>
                  </a:cubicBezTo>
                  <a:cubicBezTo>
                    <a:pt x="461" y="345"/>
                    <a:pt x="461" y="345"/>
                    <a:pt x="461" y="345"/>
                  </a:cubicBezTo>
                  <a:close/>
                  <a:moveTo>
                    <a:pt x="508" y="337"/>
                  </a:moveTo>
                  <a:cubicBezTo>
                    <a:pt x="511" y="336"/>
                    <a:pt x="511" y="336"/>
                    <a:pt x="511" y="336"/>
                  </a:cubicBezTo>
                  <a:cubicBezTo>
                    <a:pt x="507" y="287"/>
                    <a:pt x="507" y="287"/>
                    <a:pt x="507" y="287"/>
                  </a:cubicBezTo>
                  <a:cubicBezTo>
                    <a:pt x="507" y="285"/>
                    <a:pt x="507" y="284"/>
                    <a:pt x="507" y="282"/>
                  </a:cubicBezTo>
                  <a:cubicBezTo>
                    <a:pt x="508" y="281"/>
                    <a:pt x="509" y="280"/>
                    <a:pt x="510" y="279"/>
                  </a:cubicBezTo>
                  <a:cubicBezTo>
                    <a:pt x="509" y="277"/>
                    <a:pt x="509" y="277"/>
                    <a:pt x="509" y="277"/>
                  </a:cubicBezTo>
                  <a:cubicBezTo>
                    <a:pt x="495" y="285"/>
                    <a:pt x="495" y="285"/>
                    <a:pt x="495" y="285"/>
                  </a:cubicBezTo>
                  <a:cubicBezTo>
                    <a:pt x="496" y="286"/>
                    <a:pt x="496" y="286"/>
                    <a:pt x="496" y="286"/>
                  </a:cubicBezTo>
                  <a:cubicBezTo>
                    <a:pt x="498" y="286"/>
                    <a:pt x="499" y="285"/>
                    <a:pt x="500" y="285"/>
                  </a:cubicBezTo>
                  <a:cubicBezTo>
                    <a:pt x="501" y="285"/>
                    <a:pt x="502" y="286"/>
                    <a:pt x="503" y="287"/>
                  </a:cubicBezTo>
                  <a:cubicBezTo>
                    <a:pt x="503" y="287"/>
                    <a:pt x="503" y="287"/>
                    <a:pt x="503" y="288"/>
                  </a:cubicBezTo>
                  <a:cubicBezTo>
                    <a:pt x="503" y="288"/>
                    <a:pt x="503" y="289"/>
                    <a:pt x="503" y="290"/>
                  </a:cubicBezTo>
                  <a:cubicBezTo>
                    <a:pt x="506" y="316"/>
                    <a:pt x="506" y="316"/>
                    <a:pt x="506" y="316"/>
                  </a:cubicBezTo>
                  <a:cubicBezTo>
                    <a:pt x="485" y="298"/>
                    <a:pt x="485" y="298"/>
                    <a:pt x="485" y="298"/>
                  </a:cubicBezTo>
                  <a:cubicBezTo>
                    <a:pt x="484" y="297"/>
                    <a:pt x="484" y="297"/>
                    <a:pt x="484" y="297"/>
                  </a:cubicBezTo>
                  <a:cubicBezTo>
                    <a:pt x="484" y="297"/>
                    <a:pt x="484" y="296"/>
                    <a:pt x="483" y="296"/>
                  </a:cubicBezTo>
                  <a:cubicBezTo>
                    <a:pt x="483" y="295"/>
                    <a:pt x="483" y="295"/>
                    <a:pt x="483" y="294"/>
                  </a:cubicBezTo>
                  <a:cubicBezTo>
                    <a:pt x="484" y="293"/>
                    <a:pt x="485" y="292"/>
                    <a:pt x="486" y="292"/>
                  </a:cubicBezTo>
                  <a:cubicBezTo>
                    <a:pt x="486" y="291"/>
                    <a:pt x="486" y="291"/>
                    <a:pt x="486" y="291"/>
                  </a:cubicBezTo>
                  <a:cubicBezTo>
                    <a:pt x="486" y="290"/>
                    <a:pt x="486" y="290"/>
                    <a:pt x="486" y="290"/>
                  </a:cubicBezTo>
                  <a:cubicBezTo>
                    <a:pt x="462" y="302"/>
                    <a:pt x="462" y="302"/>
                    <a:pt x="462" y="302"/>
                  </a:cubicBezTo>
                  <a:cubicBezTo>
                    <a:pt x="463" y="304"/>
                    <a:pt x="463" y="304"/>
                    <a:pt x="463" y="304"/>
                  </a:cubicBezTo>
                  <a:cubicBezTo>
                    <a:pt x="464" y="303"/>
                    <a:pt x="465" y="303"/>
                    <a:pt x="467" y="303"/>
                  </a:cubicBezTo>
                  <a:cubicBezTo>
                    <a:pt x="468" y="304"/>
                    <a:pt x="469" y="305"/>
                    <a:pt x="471" y="306"/>
                  </a:cubicBezTo>
                  <a:cubicBezTo>
                    <a:pt x="508" y="337"/>
                    <a:pt x="508" y="337"/>
                    <a:pt x="508" y="337"/>
                  </a:cubicBezTo>
                  <a:close/>
                  <a:moveTo>
                    <a:pt x="547" y="316"/>
                  </a:moveTo>
                  <a:cubicBezTo>
                    <a:pt x="546" y="315"/>
                    <a:pt x="546" y="315"/>
                    <a:pt x="546" y="315"/>
                  </a:cubicBezTo>
                  <a:cubicBezTo>
                    <a:pt x="548" y="313"/>
                    <a:pt x="549" y="311"/>
                    <a:pt x="549" y="310"/>
                  </a:cubicBezTo>
                  <a:cubicBezTo>
                    <a:pt x="549" y="308"/>
                    <a:pt x="548" y="307"/>
                    <a:pt x="547" y="305"/>
                  </a:cubicBezTo>
                  <a:cubicBezTo>
                    <a:pt x="526" y="279"/>
                    <a:pt x="526" y="279"/>
                    <a:pt x="526" y="279"/>
                  </a:cubicBezTo>
                  <a:cubicBezTo>
                    <a:pt x="524" y="277"/>
                    <a:pt x="523" y="276"/>
                    <a:pt x="521" y="276"/>
                  </a:cubicBezTo>
                  <a:cubicBezTo>
                    <a:pt x="520" y="275"/>
                    <a:pt x="518" y="276"/>
                    <a:pt x="516" y="277"/>
                  </a:cubicBezTo>
                  <a:cubicBezTo>
                    <a:pt x="515" y="276"/>
                    <a:pt x="515" y="276"/>
                    <a:pt x="515" y="276"/>
                  </a:cubicBezTo>
                  <a:cubicBezTo>
                    <a:pt x="550" y="248"/>
                    <a:pt x="550" y="248"/>
                    <a:pt x="550" y="248"/>
                  </a:cubicBezTo>
                  <a:cubicBezTo>
                    <a:pt x="559" y="258"/>
                    <a:pt x="559" y="258"/>
                    <a:pt x="559" y="258"/>
                  </a:cubicBezTo>
                  <a:cubicBezTo>
                    <a:pt x="558" y="260"/>
                    <a:pt x="558" y="260"/>
                    <a:pt x="558" y="260"/>
                  </a:cubicBezTo>
                  <a:cubicBezTo>
                    <a:pt x="555" y="257"/>
                    <a:pt x="552" y="256"/>
                    <a:pt x="549" y="256"/>
                  </a:cubicBezTo>
                  <a:cubicBezTo>
                    <a:pt x="547" y="255"/>
                    <a:pt x="544" y="257"/>
                    <a:pt x="540" y="260"/>
                  </a:cubicBezTo>
                  <a:cubicBezTo>
                    <a:pt x="535" y="264"/>
                    <a:pt x="535" y="264"/>
                    <a:pt x="535" y="264"/>
                  </a:cubicBezTo>
                  <a:cubicBezTo>
                    <a:pt x="547" y="280"/>
                    <a:pt x="547" y="280"/>
                    <a:pt x="547" y="280"/>
                  </a:cubicBezTo>
                  <a:cubicBezTo>
                    <a:pt x="548" y="279"/>
                    <a:pt x="548" y="279"/>
                    <a:pt x="548" y="279"/>
                  </a:cubicBezTo>
                  <a:cubicBezTo>
                    <a:pt x="550" y="278"/>
                    <a:pt x="551" y="276"/>
                    <a:pt x="551" y="274"/>
                  </a:cubicBezTo>
                  <a:cubicBezTo>
                    <a:pt x="551" y="271"/>
                    <a:pt x="550" y="269"/>
                    <a:pt x="548" y="266"/>
                  </a:cubicBezTo>
                  <a:cubicBezTo>
                    <a:pt x="550" y="264"/>
                    <a:pt x="550" y="264"/>
                    <a:pt x="550" y="264"/>
                  </a:cubicBezTo>
                  <a:cubicBezTo>
                    <a:pt x="565" y="284"/>
                    <a:pt x="565" y="284"/>
                    <a:pt x="565" y="284"/>
                  </a:cubicBezTo>
                  <a:cubicBezTo>
                    <a:pt x="564" y="285"/>
                    <a:pt x="564" y="285"/>
                    <a:pt x="564" y="285"/>
                  </a:cubicBezTo>
                  <a:cubicBezTo>
                    <a:pt x="561" y="282"/>
                    <a:pt x="559" y="280"/>
                    <a:pt x="557" y="280"/>
                  </a:cubicBezTo>
                  <a:cubicBezTo>
                    <a:pt x="554" y="280"/>
                    <a:pt x="552" y="280"/>
                    <a:pt x="550" y="282"/>
                  </a:cubicBezTo>
                  <a:cubicBezTo>
                    <a:pt x="550" y="283"/>
                    <a:pt x="550" y="283"/>
                    <a:pt x="550" y="283"/>
                  </a:cubicBezTo>
                  <a:cubicBezTo>
                    <a:pt x="560" y="295"/>
                    <a:pt x="560" y="295"/>
                    <a:pt x="560" y="295"/>
                  </a:cubicBezTo>
                  <a:cubicBezTo>
                    <a:pt x="561" y="297"/>
                    <a:pt x="562" y="298"/>
                    <a:pt x="563" y="298"/>
                  </a:cubicBezTo>
                  <a:cubicBezTo>
                    <a:pt x="564" y="298"/>
                    <a:pt x="566" y="297"/>
                    <a:pt x="568" y="295"/>
                  </a:cubicBezTo>
                  <a:cubicBezTo>
                    <a:pt x="572" y="292"/>
                    <a:pt x="574" y="289"/>
                    <a:pt x="575" y="286"/>
                  </a:cubicBezTo>
                  <a:cubicBezTo>
                    <a:pt x="576" y="282"/>
                    <a:pt x="575" y="279"/>
                    <a:pt x="573" y="274"/>
                  </a:cubicBezTo>
                  <a:cubicBezTo>
                    <a:pt x="575" y="273"/>
                    <a:pt x="575" y="273"/>
                    <a:pt x="575" y="273"/>
                  </a:cubicBezTo>
                  <a:cubicBezTo>
                    <a:pt x="583" y="287"/>
                    <a:pt x="583" y="287"/>
                    <a:pt x="583" y="287"/>
                  </a:cubicBezTo>
                  <a:cubicBezTo>
                    <a:pt x="547" y="316"/>
                    <a:pt x="547" y="316"/>
                    <a:pt x="547" y="316"/>
                  </a:cubicBezTo>
                  <a:close/>
                  <a:moveTo>
                    <a:pt x="595" y="239"/>
                  </a:moveTo>
                  <a:cubicBezTo>
                    <a:pt x="596" y="238"/>
                    <a:pt x="596" y="238"/>
                    <a:pt x="596" y="238"/>
                  </a:cubicBezTo>
                  <a:cubicBezTo>
                    <a:pt x="598" y="236"/>
                    <a:pt x="599" y="233"/>
                    <a:pt x="599" y="231"/>
                  </a:cubicBezTo>
                  <a:cubicBezTo>
                    <a:pt x="598" y="229"/>
                    <a:pt x="597" y="226"/>
                    <a:pt x="594" y="224"/>
                  </a:cubicBezTo>
                  <a:cubicBezTo>
                    <a:pt x="591" y="221"/>
                    <a:pt x="588" y="220"/>
                    <a:pt x="586" y="220"/>
                  </a:cubicBezTo>
                  <a:cubicBezTo>
                    <a:pt x="583" y="220"/>
                    <a:pt x="581" y="222"/>
                    <a:pt x="579" y="225"/>
                  </a:cubicBezTo>
                  <a:cubicBezTo>
                    <a:pt x="595" y="239"/>
                    <a:pt x="595" y="239"/>
                    <a:pt x="595" y="239"/>
                  </a:cubicBezTo>
                  <a:close/>
                  <a:moveTo>
                    <a:pt x="609" y="250"/>
                  </a:moveTo>
                  <a:cubicBezTo>
                    <a:pt x="598" y="241"/>
                    <a:pt x="598" y="241"/>
                    <a:pt x="598" y="241"/>
                  </a:cubicBezTo>
                  <a:cubicBezTo>
                    <a:pt x="599" y="240"/>
                    <a:pt x="599" y="240"/>
                    <a:pt x="599" y="240"/>
                  </a:cubicBezTo>
                  <a:cubicBezTo>
                    <a:pt x="625" y="245"/>
                    <a:pt x="625" y="245"/>
                    <a:pt x="625" y="245"/>
                  </a:cubicBezTo>
                  <a:cubicBezTo>
                    <a:pt x="637" y="230"/>
                    <a:pt x="637" y="230"/>
                    <a:pt x="637" y="230"/>
                  </a:cubicBezTo>
                  <a:cubicBezTo>
                    <a:pt x="636" y="229"/>
                    <a:pt x="636" y="229"/>
                    <a:pt x="636" y="229"/>
                  </a:cubicBezTo>
                  <a:cubicBezTo>
                    <a:pt x="635" y="230"/>
                    <a:pt x="634" y="231"/>
                    <a:pt x="633" y="231"/>
                  </a:cubicBezTo>
                  <a:cubicBezTo>
                    <a:pt x="632" y="231"/>
                    <a:pt x="630" y="231"/>
                    <a:pt x="628" y="231"/>
                  </a:cubicBezTo>
                  <a:cubicBezTo>
                    <a:pt x="608" y="227"/>
                    <a:pt x="608" y="227"/>
                    <a:pt x="608" y="227"/>
                  </a:cubicBezTo>
                  <a:cubicBezTo>
                    <a:pt x="609" y="224"/>
                    <a:pt x="609" y="221"/>
                    <a:pt x="609" y="218"/>
                  </a:cubicBezTo>
                  <a:cubicBezTo>
                    <a:pt x="608" y="215"/>
                    <a:pt x="607" y="213"/>
                    <a:pt x="604" y="211"/>
                  </a:cubicBezTo>
                  <a:cubicBezTo>
                    <a:pt x="601" y="208"/>
                    <a:pt x="597" y="207"/>
                    <a:pt x="593" y="209"/>
                  </a:cubicBezTo>
                  <a:cubicBezTo>
                    <a:pt x="589" y="210"/>
                    <a:pt x="585" y="213"/>
                    <a:pt x="580" y="218"/>
                  </a:cubicBezTo>
                  <a:cubicBezTo>
                    <a:pt x="562" y="240"/>
                    <a:pt x="562" y="240"/>
                    <a:pt x="562" y="240"/>
                  </a:cubicBezTo>
                  <a:cubicBezTo>
                    <a:pt x="563" y="241"/>
                    <a:pt x="563" y="241"/>
                    <a:pt x="563" y="241"/>
                  </a:cubicBezTo>
                  <a:cubicBezTo>
                    <a:pt x="565" y="240"/>
                    <a:pt x="567" y="239"/>
                    <a:pt x="568" y="239"/>
                  </a:cubicBezTo>
                  <a:cubicBezTo>
                    <a:pt x="569" y="239"/>
                    <a:pt x="571" y="239"/>
                    <a:pt x="573" y="241"/>
                  </a:cubicBezTo>
                  <a:cubicBezTo>
                    <a:pt x="598" y="262"/>
                    <a:pt x="598" y="262"/>
                    <a:pt x="598" y="262"/>
                  </a:cubicBezTo>
                  <a:cubicBezTo>
                    <a:pt x="600" y="264"/>
                    <a:pt x="602" y="266"/>
                    <a:pt x="602" y="267"/>
                  </a:cubicBezTo>
                  <a:cubicBezTo>
                    <a:pt x="602" y="269"/>
                    <a:pt x="601" y="270"/>
                    <a:pt x="600" y="272"/>
                  </a:cubicBezTo>
                  <a:cubicBezTo>
                    <a:pt x="601" y="273"/>
                    <a:pt x="601" y="273"/>
                    <a:pt x="601" y="273"/>
                  </a:cubicBezTo>
                  <a:cubicBezTo>
                    <a:pt x="620" y="251"/>
                    <a:pt x="620" y="251"/>
                    <a:pt x="620" y="251"/>
                  </a:cubicBezTo>
                  <a:cubicBezTo>
                    <a:pt x="619" y="249"/>
                    <a:pt x="619" y="249"/>
                    <a:pt x="619" y="249"/>
                  </a:cubicBezTo>
                  <a:cubicBezTo>
                    <a:pt x="617" y="251"/>
                    <a:pt x="616" y="252"/>
                    <a:pt x="614" y="252"/>
                  </a:cubicBezTo>
                  <a:cubicBezTo>
                    <a:pt x="613" y="253"/>
                    <a:pt x="611" y="252"/>
                    <a:pt x="609" y="250"/>
                  </a:cubicBezTo>
                  <a:cubicBezTo>
                    <a:pt x="609" y="250"/>
                    <a:pt x="609" y="250"/>
                    <a:pt x="609" y="250"/>
                  </a:cubicBezTo>
                  <a:close/>
                  <a:moveTo>
                    <a:pt x="651" y="215"/>
                  </a:moveTo>
                  <a:cubicBezTo>
                    <a:pt x="634" y="206"/>
                    <a:pt x="634" y="206"/>
                    <a:pt x="634" y="206"/>
                  </a:cubicBezTo>
                  <a:cubicBezTo>
                    <a:pt x="635" y="204"/>
                    <a:pt x="635" y="204"/>
                    <a:pt x="635" y="204"/>
                  </a:cubicBezTo>
                  <a:cubicBezTo>
                    <a:pt x="639" y="206"/>
                    <a:pt x="643" y="206"/>
                    <a:pt x="648" y="205"/>
                  </a:cubicBezTo>
                  <a:cubicBezTo>
                    <a:pt x="652" y="203"/>
                    <a:pt x="655" y="200"/>
                    <a:pt x="657" y="196"/>
                  </a:cubicBezTo>
                  <a:cubicBezTo>
                    <a:pt x="659" y="194"/>
                    <a:pt x="659" y="191"/>
                    <a:pt x="659" y="189"/>
                  </a:cubicBezTo>
                  <a:cubicBezTo>
                    <a:pt x="659" y="187"/>
                    <a:pt x="658" y="185"/>
                    <a:pt x="656" y="184"/>
                  </a:cubicBezTo>
                  <a:cubicBezTo>
                    <a:pt x="653" y="183"/>
                    <a:pt x="648" y="185"/>
                    <a:pt x="641" y="190"/>
                  </a:cubicBezTo>
                  <a:cubicBezTo>
                    <a:pt x="640" y="190"/>
                    <a:pt x="640" y="190"/>
                    <a:pt x="640" y="190"/>
                  </a:cubicBezTo>
                  <a:cubicBezTo>
                    <a:pt x="640" y="191"/>
                    <a:pt x="639" y="191"/>
                    <a:pt x="638" y="192"/>
                  </a:cubicBezTo>
                  <a:cubicBezTo>
                    <a:pt x="633" y="196"/>
                    <a:pt x="629" y="198"/>
                    <a:pt x="626" y="198"/>
                  </a:cubicBezTo>
                  <a:cubicBezTo>
                    <a:pt x="625" y="199"/>
                    <a:pt x="623" y="199"/>
                    <a:pt x="622" y="198"/>
                  </a:cubicBezTo>
                  <a:cubicBezTo>
                    <a:pt x="620" y="198"/>
                    <a:pt x="619" y="198"/>
                    <a:pt x="618" y="197"/>
                  </a:cubicBezTo>
                  <a:cubicBezTo>
                    <a:pt x="614" y="195"/>
                    <a:pt x="611" y="191"/>
                    <a:pt x="610" y="186"/>
                  </a:cubicBezTo>
                  <a:cubicBezTo>
                    <a:pt x="609" y="182"/>
                    <a:pt x="610" y="177"/>
                    <a:pt x="613" y="172"/>
                  </a:cubicBezTo>
                  <a:cubicBezTo>
                    <a:pt x="614" y="169"/>
                    <a:pt x="616" y="167"/>
                    <a:pt x="619" y="165"/>
                  </a:cubicBezTo>
                  <a:cubicBezTo>
                    <a:pt x="622" y="162"/>
                    <a:pt x="623" y="161"/>
                    <a:pt x="623" y="161"/>
                  </a:cubicBezTo>
                  <a:cubicBezTo>
                    <a:pt x="624" y="160"/>
                    <a:pt x="624" y="159"/>
                    <a:pt x="623" y="159"/>
                  </a:cubicBezTo>
                  <a:cubicBezTo>
                    <a:pt x="623" y="158"/>
                    <a:pt x="622" y="158"/>
                    <a:pt x="621" y="157"/>
                  </a:cubicBezTo>
                  <a:cubicBezTo>
                    <a:pt x="622" y="155"/>
                    <a:pt x="622" y="155"/>
                    <a:pt x="622" y="155"/>
                  </a:cubicBezTo>
                  <a:cubicBezTo>
                    <a:pt x="637" y="163"/>
                    <a:pt x="637" y="163"/>
                    <a:pt x="637" y="163"/>
                  </a:cubicBezTo>
                  <a:cubicBezTo>
                    <a:pt x="636" y="165"/>
                    <a:pt x="636" y="165"/>
                    <a:pt x="636" y="165"/>
                  </a:cubicBezTo>
                  <a:cubicBezTo>
                    <a:pt x="632" y="163"/>
                    <a:pt x="628" y="163"/>
                    <a:pt x="625" y="165"/>
                  </a:cubicBezTo>
                  <a:cubicBezTo>
                    <a:pt x="621" y="166"/>
                    <a:pt x="618" y="169"/>
                    <a:pt x="616" y="173"/>
                  </a:cubicBezTo>
                  <a:cubicBezTo>
                    <a:pt x="615" y="175"/>
                    <a:pt x="615" y="177"/>
                    <a:pt x="615" y="179"/>
                  </a:cubicBezTo>
                  <a:cubicBezTo>
                    <a:pt x="615" y="181"/>
                    <a:pt x="616" y="182"/>
                    <a:pt x="618" y="183"/>
                  </a:cubicBezTo>
                  <a:cubicBezTo>
                    <a:pt x="620" y="184"/>
                    <a:pt x="624" y="183"/>
                    <a:pt x="630" y="179"/>
                  </a:cubicBezTo>
                  <a:cubicBezTo>
                    <a:pt x="630" y="178"/>
                    <a:pt x="630" y="178"/>
                    <a:pt x="630" y="178"/>
                  </a:cubicBezTo>
                  <a:cubicBezTo>
                    <a:pt x="634" y="175"/>
                    <a:pt x="637" y="173"/>
                    <a:pt x="639" y="172"/>
                  </a:cubicBezTo>
                  <a:cubicBezTo>
                    <a:pt x="641" y="170"/>
                    <a:pt x="643" y="170"/>
                    <a:pt x="644" y="169"/>
                  </a:cubicBezTo>
                  <a:cubicBezTo>
                    <a:pt x="646" y="169"/>
                    <a:pt x="648" y="169"/>
                    <a:pt x="650" y="169"/>
                  </a:cubicBezTo>
                  <a:cubicBezTo>
                    <a:pt x="652" y="169"/>
                    <a:pt x="654" y="170"/>
                    <a:pt x="656" y="171"/>
                  </a:cubicBezTo>
                  <a:cubicBezTo>
                    <a:pt x="660" y="173"/>
                    <a:pt x="663" y="177"/>
                    <a:pt x="664" y="182"/>
                  </a:cubicBezTo>
                  <a:cubicBezTo>
                    <a:pt x="665" y="186"/>
                    <a:pt x="664" y="191"/>
                    <a:pt x="661" y="197"/>
                  </a:cubicBezTo>
                  <a:cubicBezTo>
                    <a:pt x="659" y="199"/>
                    <a:pt x="657" y="202"/>
                    <a:pt x="654" y="205"/>
                  </a:cubicBezTo>
                  <a:cubicBezTo>
                    <a:pt x="652" y="207"/>
                    <a:pt x="650" y="209"/>
                    <a:pt x="650" y="209"/>
                  </a:cubicBezTo>
                  <a:cubicBezTo>
                    <a:pt x="650" y="210"/>
                    <a:pt x="650" y="211"/>
                    <a:pt x="650" y="211"/>
                  </a:cubicBezTo>
                  <a:cubicBezTo>
                    <a:pt x="650" y="212"/>
                    <a:pt x="651" y="213"/>
                    <a:pt x="652" y="213"/>
                  </a:cubicBezTo>
                  <a:cubicBezTo>
                    <a:pt x="651" y="215"/>
                    <a:pt x="651" y="215"/>
                    <a:pt x="651" y="215"/>
                  </a:cubicBezTo>
                  <a:close/>
                  <a:moveTo>
                    <a:pt x="678" y="136"/>
                  </a:moveTo>
                  <a:cubicBezTo>
                    <a:pt x="647" y="124"/>
                    <a:pt x="647" y="124"/>
                    <a:pt x="647" y="124"/>
                  </a:cubicBezTo>
                  <a:cubicBezTo>
                    <a:pt x="644" y="123"/>
                    <a:pt x="643" y="122"/>
                    <a:pt x="642" y="121"/>
                  </a:cubicBezTo>
                  <a:cubicBezTo>
                    <a:pt x="642" y="120"/>
                    <a:pt x="642" y="118"/>
                    <a:pt x="642" y="116"/>
                  </a:cubicBezTo>
                  <a:cubicBezTo>
                    <a:pt x="641" y="115"/>
                    <a:pt x="641" y="115"/>
                    <a:pt x="641" y="115"/>
                  </a:cubicBezTo>
                  <a:cubicBezTo>
                    <a:pt x="630" y="142"/>
                    <a:pt x="630" y="142"/>
                    <a:pt x="630" y="142"/>
                  </a:cubicBezTo>
                  <a:cubicBezTo>
                    <a:pt x="632" y="143"/>
                    <a:pt x="632" y="143"/>
                    <a:pt x="632" y="143"/>
                  </a:cubicBezTo>
                  <a:cubicBezTo>
                    <a:pt x="633" y="141"/>
                    <a:pt x="634" y="139"/>
                    <a:pt x="635" y="139"/>
                  </a:cubicBezTo>
                  <a:cubicBezTo>
                    <a:pt x="637" y="138"/>
                    <a:pt x="639" y="138"/>
                    <a:pt x="641" y="139"/>
                  </a:cubicBezTo>
                  <a:cubicBezTo>
                    <a:pt x="672" y="151"/>
                    <a:pt x="672" y="151"/>
                    <a:pt x="672" y="151"/>
                  </a:cubicBezTo>
                  <a:cubicBezTo>
                    <a:pt x="674" y="152"/>
                    <a:pt x="676" y="153"/>
                    <a:pt x="677" y="154"/>
                  </a:cubicBezTo>
                  <a:cubicBezTo>
                    <a:pt x="677" y="156"/>
                    <a:pt x="677" y="158"/>
                    <a:pt x="676" y="160"/>
                  </a:cubicBezTo>
                  <a:cubicBezTo>
                    <a:pt x="678" y="161"/>
                    <a:pt x="678" y="161"/>
                    <a:pt x="678" y="161"/>
                  </a:cubicBezTo>
                  <a:cubicBezTo>
                    <a:pt x="689" y="133"/>
                    <a:pt x="689" y="133"/>
                    <a:pt x="689" y="133"/>
                  </a:cubicBezTo>
                  <a:cubicBezTo>
                    <a:pt x="687" y="133"/>
                    <a:pt x="687" y="133"/>
                    <a:pt x="687" y="133"/>
                  </a:cubicBezTo>
                  <a:cubicBezTo>
                    <a:pt x="686" y="135"/>
                    <a:pt x="685" y="136"/>
                    <a:pt x="683" y="137"/>
                  </a:cubicBezTo>
                  <a:cubicBezTo>
                    <a:pt x="682" y="137"/>
                    <a:pt x="680" y="137"/>
                    <a:pt x="678" y="136"/>
                  </a:cubicBezTo>
                  <a:cubicBezTo>
                    <a:pt x="678" y="136"/>
                    <a:pt x="678" y="136"/>
                    <a:pt x="678" y="136"/>
                  </a:cubicBezTo>
                  <a:close/>
                  <a:moveTo>
                    <a:pt x="656" y="57"/>
                  </a:moveTo>
                  <a:cubicBezTo>
                    <a:pt x="669" y="60"/>
                    <a:pt x="669" y="60"/>
                    <a:pt x="669" y="60"/>
                  </a:cubicBezTo>
                  <a:cubicBezTo>
                    <a:pt x="668" y="62"/>
                    <a:pt x="668" y="62"/>
                    <a:pt x="668" y="62"/>
                  </a:cubicBezTo>
                  <a:cubicBezTo>
                    <a:pt x="665" y="62"/>
                    <a:pt x="662" y="62"/>
                    <a:pt x="660" y="63"/>
                  </a:cubicBezTo>
                  <a:cubicBezTo>
                    <a:pt x="658" y="64"/>
                    <a:pt x="657" y="67"/>
                    <a:pt x="656" y="70"/>
                  </a:cubicBezTo>
                  <a:cubicBezTo>
                    <a:pt x="655" y="73"/>
                    <a:pt x="655" y="73"/>
                    <a:pt x="655" y="73"/>
                  </a:cubicBezTo>
                  <a:cubicBezTo>
                    <a:pt x="693" y="82"/>
                    <a:pt x="693" y="82"/>
                    <a:pt x="693" y="82"/>
                  </a:cubicBezTo>
                  <a:cubicBezTo>
                    <a:pt x="696" y="83"/>
                    <a:pt x="698" y="83"/>
                    <a:pt x="699" y="82"/>
                  </a:cubicBezTo>
                  <a:cubicBezTo>
                    <a:pt x="700" y="81"/>
                    <a:pt x="701" y="80"/>
                    <a:pt x="702" y="77"/>
                  </a:cubicBezTo>
                  <a:cubicBezTo>
                    <a:pt x="704" y="78"/>
                    <a:pt x="704" y="78"/>
                    <a:pt x="704" y="78"/>
                  </a:cubicBezTo>
                  <a:cubicBezTo>
                    <a:pt x="697" y="106"/>
                    <a:pt x="697" y="106"/>
                    <a:pt x="697" y="106"/>
                  </a:cubicBezTo>
                  <a:cubicBezTo>
                    <a:pt x="695" y="106"/>
                    <a:pt x="695" y="106"/>
                    <a:pt x="695" y="106"/>
                  </a:cubicBezTo>
                  <a:cubicBezTo>
                    <a:pt x="696" y="103"/>
                    <a:pt x="696" y="102"/>
                    <a:pt x="695" y="100"/>
                  </a:cubicBezTo>
                  <a:cubicBezTo>
                    <a:pt x="694" y="99"/>
                    <a:pt x="692" y="98"/>
                    <a:pt x="690" y="98"/>
                  </a:cubicBezTo>
                  <a:cubicBezTo>
                    <a:pt x="652" y="89"/>
                    <a:pt x="652" y="89"/>
                    <a:pt x="652" y="89"/>
                  </a:cubicBezTo>
                  <a:cubicBezTo>
                    <a:pt x="651" y="92"/>
                    <a:pt x="651" y="92"/>
                    <a:pt x="651" y="92"/>
                  </a:cubicBezTo>
                  <a:cubicBezTo>
                    <a:pt x="650" y="96"/>
                    <a:pt x="651" y="98"/>
                    <a:pt x="652" y="100"/>
                  </a:cubicBezTo>
                  <a:cubicBezTo>
                    <a:pt x="653" y="102"/>
                    <a:pt x="655" y="104"/>
                    <a:pt x="658" y="105"/>
                  </a:cubicBezTo>
                  <a:cubicBezTo>
                    <a:pt x="658" y="107"/>
                    <a:pt x="658" y="107"/>
                    <a:pt x="658" y="107"/>
                  </a:cubicBezTo>
                  <a:cubicBezTo>
                    <a:pt x="645" y="104"/>
                    <a:pt x="645" y="104"/>
                    <a:pt x="645" y="104"/>
                  </a:cubicBezTo>
                  <a:cubicBezTo>
                    <a:pt x="656" y="57"/>
                    <a:pt x="656" y="57"/>
                    <a:pt x="656" y="57"/>
                  </a:cubicBezTo>
                  <a:close/>
                  <a:moveTo>
                    <a:pt x="684" y="17"/>
                  </a:moveTo>
                  <a:cubicBezTo>
                    <a:pt x="699" y="18"/>
                    <a:pt x="699" y="18"/>
                    <a:pt x="699" y="18"/>
                  </a:cubicBezTo>
                  <a:cubicBezTo>
                    <a:pt x="701" y="18"/>
                    <a:pt x="703" y="17"/>
                    <a:pt x="704" y="16"/>
                  </a:cubicBezTo>
                  <a:cubicBezTo>
                    <a:pt x="705" y="15"/>
                    <a:pt x="706" y="13"/>
                    <a:pt x="706" y="11"/>
                  </a:cubicBezTo>
                  <a:cubicBezTo>
                    <a:pt x="708" y="11"/>
                    <a:pt x="708" y="11"/>
                    <a:pt x="708" y="11"/>
                  </a:cubicBezTo>
                  <a:cubicBezTo>
                    <a:pt x="708" y="40"/>
                    <a:pt x="708" y="40"/>
                    <a:pt x="708" y="40"/>
                  </a:cubicBezTo>
                  <a:cubicBezTo>
                    <a:pt x="706" y="40"/>
                    <a:pt x="706" y="40"/>
                    <a:pt x="706" y="40"/>
                  </a:cubicBezTo>
                  <a:cubicBezTo>
                    <a:pt x="706" y="38"/>
                    <a:pt x="705" y="36"/>
                    <a:pt x="704" y="35"/>
                  </a:cubicBezTo>
                  <a:cubicBezTo>
                    <a:pt x="703" y="34"/>
                    <a:pt x="701" y="34"/>
                    <a:pt x="698" y="34"/>
                  </a:cubicBezTo>
                  <a:cubicBezTo>
                    <a:pt x="687" y="33"/>
                    <a:pt x="687" y="33"/>
                    <a:pt x="687" y="33"/>
                  </a:cubicBezTo>
                  <a:cubicBezTo>
                    <a:pt x="663" y="46"/>
                    <a:pt x="663" y="46"/>
                    <a:pt x="663" y="46"/>
                  </a:cubicBezTo>
                  <a:cubicBezTo>
                    <a:pt x="661" y="47"/>
                    <a:pt x="660" y="48"/>
                    <a:pt x="659" y="49"/>
                  </a:cubicBezTo>
                  <a:cubicBezTo>
                    <a:pt x="658" y="50"/>
                    <a:pt x="658" y="51"/>
                    <a:pt x="658" y="53"/>
                  </a:cubicBezTo>
                  <a:cubicBezTo>
                    <a:pt x="656" y="53"/>
                    <a:pt x="656" y="53"/>
                    <a:pt x="656" y="53"/>
                  </a:cubicBezTo>
                  <a:cubicBezTo>
                    <a:pt x="656" y="26"/>
                    <a:pt x="656" y="26"/>
                    <a:pt x="656" y="26"/>
                  </a:cubicBezTo>
                  <a:cubicBezTo>
                    <a:pt x="658" y="26"/>
                    <a:pt x="658" y="26"/>
                    <a:pt x="658" y="26"/>
                  </a:cubicBezTo>
                  <a:cubicBezTo>
                    <a:pt x="658" y="27"/>
                    <a:pt x="658" y="28"/>
                    <a:pt x="659" y="29"/>
                  </a:cubicBezTo>
                  <a:cubicBezTo>
                    <a:pt x="659" y="29"/>
                    <a:pt x="660" y="30"/>
                    <a:pt x="660" y="30"/>
                  </a:cubicBezTo>
                  <a:cubicBezTo>
                    <a:pt x="661" y="30"/>
                    <a:pt x="661" y="30"/>
                    <a:pt x="661" y="30"/>
                  </a:cubicBezTo>
                  <a:cubicBezTo>
                    <a:pt x="662" y="29"/>
                    <a:pt x="662" y="29"/>
                    <a:pt x="662" y="29"/>
                  </a:cubicBezTo>
                  <a:cubicBezTo>
                    <a:pt x="681" y="20"/>
                    <a:pt x="681" y="20"/>
                    <a:pt x="681" y="20"/>
                  </a:cubicBezTo>
                  <a:cubicBezTo>
                    <a:pt x="664" y="10"/>
                    <a:pt x="664" y="10"/>
                    <a:pt x="664" y="10"/>
                  </a:cubicBezTo>
                  <a:cubicBezTo>
                    <a:pt x="663" y="10"/>
                    <a:pt x="663" y="10"/>
                    <a:pt x="663" y="10"/>
                  </a:cubicBezTo>
                  <a:cubicBezTo>
                    <a:pt x="662" y="9"/>
                    <a:pt x="662" y="9"/>
                    <a:pt x="661" y="9"/>
                  </a:cubicBezTo>
                  <a:cubicBezTo>
                    <a:pt x="660" y="9"/>
                    <a:pt x="660" y="10"/>
                    <a:pt x="659" y="11"/>
                  </a:cubicBezTo>
                  <a:cubicBezTo>
                    <a:pt x="659" y="11"/>
                    <a:pt x="659" y="13"/>
                    <a:pt x="659" y="14"/>
                  </a:cubicBezTo>
                  <a:cubicBezTo>
                    <a:pt x="659" y="15"/>
                    <a:pt x="659" y="15"/>
                    <a:pt x="659" y="15"/>
                  </a:cubicBezTo>
                  <a:cubicBezTo>
                    <a:pt x="657" y="15"/>
                    <a:pt x="657" y="15"/>
                    <a:pt x="657" y="15"/>
                  </a:cubicBezTo>
                  <a:cubicBezTo>
                    <a:pt x="657" y="0"/>
                    <a:pt x="657" y="0"/>
                    <a:pt x="657" y="0"/>
                  </a:cubicBezTo>
                  <a:cubicBezTo>
                    <a:pt x="659" y="0"/>
                    <a:pt x="659" y="0"/>
                    <a:pt x="659" y="0"/>
                  </a:cubicBezTo>
                  <a:cubicBezTo>
                    <a:pt x="659" y="1"/>
                    <a:pt x="659" y="1"/>
                    <a:pt x="659" y="1"/>
                  </a:cubicBezTo>
                  <a:cubicBezTo>
                    <a:pt x="659" y="1"/>
                    <a:pt x="659" y="2"/>
                    <a:pt x="660" y="3"/>
                  </a:cubicBezTo>
                  <a:cubicBezTo>
                    <a:pt x="660" y="4"/>
                    <a:pt x="661" y="5"/>
                    <a:pt x="663" y="6"/>
                  </a:cubicBezTo>
                  <a:lnTo>
                    <a:pt x="684"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íŝ1íḋe">
              <a:extLst>
                <a:ext uri="{FF2B5EF4-FFF2-40B4-BE49-F238E27FC236}">
                  <a16:creationId xmlns="" xmlns:a16="http://schemas.microsoft.com/office/drawing/2014/main" id="{866EE13B-9A70-47A6-A2B8-C1FF9734BD19}"/>
                </a:ext>
              </a:extLst>
            </p:cNvPr>
            <p:cNvSpPr/>
            <p:nvPr/>
          </p:nvSpPr>
          <p:spPr bwMode="auto">
            <a:xfrm>
              <a:off x="2840038" y="4119563"/>
              <a:ext cx="493713" cy="128588"/>
            </a:xfrm>
            <a:custGeom>
              <a:avLst/>
              <a:gdLst>
                <a:gd name="T0" fmla="*/ 0 w 150"/>
                <a:gd name="T1" fmla="*/ 36 h 39"/>
                <a:gd name="T2" fmla="*/ 9 w 150"/>
                <a:gd name="T3" fmla="*/ 33 h 39"/>
                <a:gd name="T4" fmla="*/ 8 w 150"/>
                <a:gd name="T5" fmla="*/ 7 h 39"/>
                <a:gd name="T6" fmla="*/ 3 w 150"/>
                <a:gd name="T7" fmla="*/ 7 h 39"/>
                <a:gd name="T8" fmla="*/ 1 w 150"/>
                <a:gd name="T9" fmla="*/ 5 h 39"/>
                <a:gd name="T10" fmla="*/ 17 w 150"/>
                <a:gd name="T11" fmla="*/ 0 h 39"/>
                <a:gd name="T12" fmla="*/ 19 w 150"/>
                <a:gd name="T13" fmla="*/ 33 h 39"/>
                <a:gd name="T14" fmla="*/ 28 w 150"/>
                <a:gd name="T15" fmla="*/ 36 h 39"/>
                <a:gd name="T16" fmla="*/ 21 w 150"/>
                <a:gd name="T17" fmla="*/ 38 h 39"/>
                <a:gd name="T18" fmla="*/ 6 w 150"/>
                <a:gd name="T19" fmla="*/ 38 h 39"/>
                <a:gd name="T20" fmla="*/ 0 w 150"/>
                <a:gd name="T21" fmla="*/ 38 h 39"/>
                <a:gd name="T22" fmla="*/ 46 w 150"/>
                <a:gd name="T23" fmla="*/ 24 h 39"/>
                <a:gd name="T24" fmla="*/ 48 w 150"/>
                <a:gd name="T25" fmla="*/ 34 h 39"/>
                <a:gd name="T26" fmla="*/ 61 w 150"/>
                <a:gd name="T27" fmla="*/ 34 h 39"/>
                <a:gd name="T28" fmla="*/ 60 w 150"/>
                <a:gd name="T29" fmla="*/ 25 h 39"/>
                <a:gd name="T30" fmla="*/ 51 w 150"/>
                <a:gd name="T31" fmla="*/ 21 h 39"/>
                <a:gd name="T32" fmla="*/ 60 w 150"/>
                <a:gd name="T33" fmla="*/ 12 h 39"/>
                <a:gd name="T34" fmla="*/ 59 w 150"/>
                <a:gd name="T35" fmla="*/ 4 h 39"/>
                <a:gd name="T36" fmla="*/ 48 w 150"/>
                <a:gd name="T37" fmla="*/ 4 h 39"/>
                <a:gd name="T38" fmla="*/ 49 w 150"/>
                <a:gd name="T39" fmla="*/ 11 h 39"/>
                <a:gd name="T40" fmla="*/ 56 w 150"/>
                <a:gd name="T41" fmla="*/ 15 h 39"/>
                <a:gd name="T42" fmla="*/ 41 w 150"/>
                <a:gd name="T43" fmla="*/ 15 h 39"/>
                <a:gd name="T44" fmla="*/ 43 w 150"/>
                <a:gd name="T45" fmla="*/ 3 h 39"/>
                <a:gd name="T46" fmla="*/ 65 w 150"/>
                <a:gd name="T47" fmla="*/ 3 h 39"/>
                <a:gd name="T48" fmla="*/ 67 w 150"/>
                <a:gd name="T49" fmla="*/ 13 h 39"/>
                <a:gd name="T50" fmla="*/ 68 w 150"/>
                <a:gd name="T51" fmla="*/ 21 h 39"/>
                <a:gd name="T52" fmla="*/ 66 w 150"/>
                <a:gd name="T53" fmla="*/ 36 h 39"/>
                <a:gd name="T54" fmla="*/ 41 w 150"/>
                <a:gd name="T55" fmla="*/ 36 h 39"/>
                <a:gd name="T56" fmla="*/ 39 w 150"/>
                <a:gd name="T57" fmla="*/ 23 h 39"/>
                <a:gd name="T58" fmla="*/ 47 w 150"/>
                <a:gd name="T59" fmla="*/ 19 h 39"/>
                <a:gd name="T60" fmla="*/ 80 w 150"/>
                <a:gd name="T61" fmla="*/ 33 h 39"/>
                <a:gd name="T62" fmla="*/ 87 w 150"/>
                <a:gd name="T63" fmla="*/ 36 h 39"/>
                <a:gd name="T64" fmla="*/ 100 w 150"/>
                <a:gd name="T65" fmla="*/ 20 h 39"/>
                <a:gd name="T66" fmla="*/ 95 w 150"/>
                <a:gd name="T67" fmla="*/ 25 h 39"/>
                <a:gd name="T68" fmla="*/ 79 w 150"/>
                <a:gd name="T69" fmla="*/ 23 h 39"/>
                <a:gd name="T70" fmla="*/ 81 w 150"/>
                <a:gd name="T71" fmla="*/ 4 h 39"/>
                <a:gd name="T72" fmla="*/ 105 w 150"/>
                <a:gd name="T73" fmla="*/ 5 h 39"/>
                <a:gd name="T74" fmla="*/ 108 w 150"/>
                <a:gd name="T75" fmla="*/ 26 h 39"/>
                <a:gd name="T76" fmla="*/ 96 w 150"/>
                <a:gd name="T77" fmla="*/ 38 h 39"/>
                <a:gd name="T78" fmla="*/ 81 w 150"/>
                <a:gd name="T79" fmla="*/ 38 h 39"/>
                <a:gd name="T80" fmla="*/ 77 w 150"/>
                <a:gd name="T81" fmla="*/ 36 h 39"/>
                <a:gd name="T82" fmla="*/ 98 w 150"/>
                <a:gd name="T83" fmla="*/ 19 h 39"/>
                <a:gd name="T84" fmla="*/ 98 w 150"/>
                <a:gd name="T85" fmla="*/ 6 h 39"/>
                <a:gd name="T86" fmla="*/ 87 w 150"/>
                <a:gd name="T87" fmla="*/ 6 h 39"/>
                <a:gd name="T88" fmla="*/ 88 w 150"/>
                <a:gd name="T89" fmla="*/ 19 h 39"/>
                <a:gd name="T90" fmla="*/ 93 w 150"/>
                <a:gd name="T91" fmla="*/ 21 h 39"/>
                <a:gd name="T92" fmla="*/ 128 w 150"/>
                <a:gd name="T93" fmla="*/ 20 h 39"/>
                <a:gd name="T94" fmla="*/ 129 w 150"/>
                <a:gd name="T95" fmla="*/ 33 h 39"/>
                <a:gd name="T96" fmla="*/ 139 w 150"/>
                <a:gd name="T97" fmla="*/ 34 h 39"/>
                <a:gd name="T98" fmla="*/ 139 w 150"/>
                <a:gd name="T99" fmla="*/ 21 h 39"/>
                <a:gd name="T100" fmla="*/ 133 w 150"/>
                <a:gd name="T101" fmla="*/ 18 h 39"/>
                <a:gd name="T102" fmla="*/ 146 w 150"/>
                <a:gd name="T103" fmla="*/ 6 h 39"/>
                <a:gd name="T104" fmla="*/ 139 w 150"/>
                <a:gd name="T105" fmla="*/ 4 h 39"/>
                <a:gd name="T106" fmla="*/ 126 w 150"/>
                <a:gd name="T107" fmla="*/ 19 h 39"/>
                <a:gd name="T108" fmla="*/ 131 w 150"/>
                <a:gd name="T109" fmla="*/ 15 h 39"/>
                <a:gd name="T110" fmla="*/ 147 w 150"/>
                <a:gd name="T111" fmla="*/ 16 h 39"/>
                <a:gd name="T112" fmla="*/ 146 w 150"/>
                <a:gd name="T113" fmla="*/ 35 h 39"/>
                <a:gd name="T114" fmla="*/ 121 w 150"/>
                <a:gd name="T115" fmla="*/ 35 h 39"/>
                <a:gd name="T116" fmla="*/ 118 w 150"/>
                <a:gd name="T117" fmla="*/ 13 h 39"/>
                <a:gd name="T118" fmla="*/ 130 w 150"/>
                <a:gd name="T119" fmla="*/ 2 h 39"/>
                <a:gd name="T120" fmla="*/ 145 w 150"/>
                <a:gd name="T121"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 h="39">
                  <a:moveTo>
                    <a:pt x="0" y="38"/>
                  </a:moveTo>
                  <a:cubicBezTo>
                    <a:pt x="0" y="36"/>
                    <a:pt x="0" y="36"/>
                    <a:pt x="0" y="36"/>
                  </a:cubicBezTo>
                  <a:cubicBezTo>
                    <a:pt x="4" y="36"/>
                    <a:pt x="6" y="36"/>
                    <a:pt x="8" y="35"/>
                  </a:cubicBezTo>
                  <a:cubicBezTo>
                    <a:pt x="9" y="35"/>
                    <a:pt x="9" y="34"/>
                    <a:pt x="9" y="33"/>
                  </a:cubicBezTo>
                  <a:cubicBezTo>
                    <a:pt x="9" y="10"/>
                    <a:pt x="9" y="10"/>
                    <a:pt x="9" y="10"/>
                  </a:cubicBezTo>
                  <a:cubicBezTo>
                    <a:pt x="9" y="9"/>
                    <a:pt x="9" y="8"/>
                    <a:pt x="8" y="7"/>
                  </a:cubicBezTo>
                  <a:cubicBezTo>
                    <a:pt x="8" y="7"/>
                    <a:pt x="7" y="7"/>
                    <a:pt x="5" y="7"/>
                  </a:cubicBezTo>
                  <a:cubicBezTo>
                    <a:pt x="5" y="7"/>
                    <a:pt x="4" y="7"/>
                    <a:pt x="3" y="7"/>
                  </a:cubicBezTo>
                  <a:cubicBezTo>
                    <a:pt x="2" y="7"/>
                    <a:pt x="2" y="7"/>
                    <a:pt x="1" y="7"/>
                  </a:cubicBezTo>
                  <a:cubicBezTo>
                    <a:pt x="1" y="5"/>
                    <a:pt x="1" y="5"/>
                    <a:pt x="1" y="5"/>
                  </a:cubicBezTo>
                  <a:cubicBezTo>
                    <a:pt x="4" y="4"/>
                    <a:pt x="7" y="4"/>
                    <a:pt x="9" y="3"/>
                  </a:cubicBezTo>
                  <a:cubicBezTo>
                    <a:pt x="12" y="3"/>
                    <a:pt x="14" y="2"/>
                    <a:pt x="17" y="0"/>
                  </a:cubicBezTo>
                  <a:cubicBezTo>
                    <a:pt x="19" y="0"/>
                    <a:pt x="19" y="0"/>
                    <a:pt x="19" y="0"/>
                  </a:cubicBezTo>
                  <a:cubicBezTo>
                    <a:pt x="19" y="33"/>
                    <a:pt x="19" y="33"/>
                    <a:pt x="19" y="33"/>
                  </a:cubicBezTo>
                  <a:cubicBezTo>
                    <a:pt x="19" y="34"/>
                    <a:pt x="20" y="35"/>
                    <a:pt x="21" y="35"/>
                  </a:cubicBezTo>
                  <a:cubicBezTo>
                    <a:pt x="22" y="36"/>
                    <a:pt x="24" y="36"/>
                    <a:pt x="28" y="36"/>
                  </a:cubicBezTo>
                  <a:cubicBezTo>
                    <a:pt x="28" y="38"/>
                    <a:pt x="28" y="38"/>
                    <a:pt x="28" y="38"/>
                  </a:cubicBezTo>
                  <a:cubicBezTo>
                    <a:pt x="26" y="38"/>
                    <a:pt x="23" y="38"/>
                    <a:pt x="21" y="38"/>
                  </a:cubicBezTo>
                  <a:cubicBezTo>
                    <a:pt x="19" y="38"/>
                    <a:pt x="16" y="38"/>
                    <a:pt x="14" y="38"/>
                  </a:cubicBezTo>
                  <a:cubicBezTo>
                    <a:pt x="11" y="38"/>
                    <a:pt x="8" y="38"/>
                    <a:pt x="6" y="38"/>
                  </a:cubicBezTo>
                  <a:cubicBezTo>
                    <a:pt x="4" y="38"/>
                    <a:pt x="2" y="38"/>
                    <a:pt x="0" y="38"/>
                  </a:cubicBezTo>
                  <a:cubicBezTo>
                    <a:pt x="0" y="38"/>
                    <a:pt x="0" y="38"/>
                    <a:pt x="0" y="38"/>
                  </a:cubicBezTo>
                  <a:close/>
                  <a:moveTo>
                    <a:pt x="51" y="21"/>
                  </a:moveTo>
                  <a:cubicBezTo>
                    <a:pt x="49" y="22"/>
                    <a:pt x="48" y="23"/>
                    <a:pt x="46" y="24"/>
                  </a:cubicBezTo>
                  <a:cubicBezTo>
                    <a:pt x="45" y="26"/>
                    <a:pt x="45" y="27"/>
                    <a:pt x="45" y="28"/>
                  </a:cubicBezTo>
                  <a:cubicBezTo>
                    <a:pt x="45" y="31"/>
                    <a:pt x="46" y="32"/>
                    <a:pt x="48" y="34"/>
                  </a:cubicBezTo>
                  <a:cubicBezTo>
                    <a:pt x="50" y="35"/>
                    <a:pt x="52" y="36"/>
                    <a:pt x="55" y="36"/>
                  </a:cubicBezTo>
                  <a:cubicBezTo>
                    <a:pt x="57" y="36"/>
                    <a:pt x="59" y="36"/>
                    <a:pt x="61" y="34"/>
                  </a:cubicBezTo>
                  <a:cubicBezTo>
                    <a:pt x="62" y="33"/>
                    <a:pt x="63" y="32"/>
                    <a:pt x="63" y="30"/>
                  </a:cubicBezTo>
                  <a:cubicBezTo>
                    <a:pt x="63" y="28"/>
                    <a:pt x="62" y="27"/>
                    <a:pt x="60" y="25"/>
                  </a:cubicBezTo>
                  <a:cubicBezTo>
                    <a:pt x="58" y="24"/>
                    <a:pt x="55" y="23"/>
                    <a:pt x="51" y="21"/>
                  </a:cubicBezTo>
                  <a:cubicBezTo>
                    <a:pt x="51" y="21"/>
                    <a:pt x="51" y="21"/>
                    <a:pt x="51" y="21"/>
                  </a:cubicBezTo>
                  <a:close/>
                  <a:moveTo>
                    <a:pt x="56" y="15"/>
                  </a:moveTo>
                  <a:cubicBezTo>
                    <a:pt x="58" y="14"/>
                    <a:pt x="59" y="13"/>
                    <a:pt x="60" y="12"/>
                  </a:cubicBezTo>
                  <a:cubicBezTo>
                    <a:pt x="61" y="11"/>
                    <a:pt x="61" y="10"/>
                    <a:pt x="61" y="8"/>
                  </a:cubicBezTo>
                  <a:cubicBezTo>
                    <a:pt x="61" y="7"/>
                    <a:pt x="60" y="5"/>
                    <a:pt x="59" y="4"/>
                  </a:cubicBezTo>
                  <a:cubicBezTo>
                    <a:pt x="57" y="3"/>
                    <a:pt x="56" y="3"/>
                    <a:pt x="53" y="3"/>
                  </a:cubicBezTo>
                  <a:cubicBezTo>
                    <a:pt x="51" y="3"/>
                    <a:pt x="50" y="3"/>
                    <a:pt x="48" y="4"/>
                  </a:cubicBezTo>
                  <a:cubicBezTo>
                    <a:pt x="47" y="5"/>
                    <a:pt x="46" y="6"/>
                    <a:pt x="46" y="7"/>
                  </a:cubicBezTo>
                  <a:cubicBezTo>
                    <a:pt x="46" y="9"/>
                    <a:pt x="47" y="10"/>
                    <a:pt x="49" y="11"/>
                  </a:cubicBezTo>
                  <a:cubicBezTo>
                    <a:pt x="50" y="13"/>
                    <a:pt x="53" y="14"/>
                    <a:pt x="56" y="15"/>
                  </a:cubicBezTo>
                  <a:cubicBezTo>
                    <a:pt x="56" y="15"/>
                    <a:pt x="56" y="15"/>
                    <a:pt x="56" y="15"/>
                  </a:cubicBezTo>
                  <a:close/>
                  <a:moveTo>
                    <a:pt x="47" y="19"/>
                  </a:moveTo>
                  <a:cubicBezTo>
                    <a:pt x="44" y="18"/>
                    <a:pt x="42" y="16"/>
                    <a:pt x="41" y="15"/>
                  </a:cubicBezTo>
                  <a:cubicBezTo>
                    <a:pt x="39" y="13"/>
                    <a:pt x="39" y="12"/>
                    <a:pt x="39" y="10"/>
                  </a:cubicBezTo>
                  <a:cubicBezTo>
                    <a:pt x="39" y="7"/>
                    <a:pt x="40" y="5"/>
                    <a:pt x="43" y="3"/>
                  </a:cubicBezTo>
                  <a:cubicBezTo>
                    <a:pt x="46" y="1"/>
                    <a:pt x="50" y="0"/>
                    <a:pt x="55" y="0"/>
                  </a:cubicBezTo>
                  <a:cubicBezTo>
                    <a:pt x="59" y="0"/>
                    <a:pt x="62" y="1"/>
                    <a:pt x="65" y="3"/>
                  </a:cubicBezTo>
                  <a:cubicBezTo>
                    <a:pt x="67" y="4"/>
                    <a:pt x="69" y="6"/>
                    <a:pt x="69" y="8"/>
                  </a:cubicBezTo>
                  <a:cubicBezTo>
                    <a:pt x="69" y="10"/>
                    <a:pt x="68" y="11"/>
                    <a:pt x="67" y="13"/>
                  </a:cubicBezTo>
                  <a:cubicBezTo>
                    <a:pt x="65" y="14"/>
                    <a:pt x="63" y="15"/>
                    <a:pt x="60" y="17"/>
                  </a:cubicBezTo>
                  <a:cubicBezTo>
                    <a:pt x="64" y="18"/>
                    <a:pt x="66" y="20"/>
                    <a:pt x="68" y="21"/>
                  </a:cubicBezTo>
                  <a:cubicBezTo>
                    <a:pt x="70" y="23"/>
                    <a:pt x="71" y="25"/>
                    <a:pt x="71" y="28"/>
                  </a:cubicBezTo>
                  <a:cubicBezTo>
                    <a:pt x="71" y="31"/>
                    <a:pt x="69" y="34"/>
                    <a:pt x="66" y="36"/>
                  </a:cubicBezTo>
                  <a:cubicBezTo>
                    <a:pt x="63" y="38"/>
                    <a:pt x="59" y="39"/>
                    <a:pt x="54" y="39"/>
                  </a:cubicBezTo>
                  <a:cubicBezTo>
                    <a:pt x="48" y="39"/>
                    <a:pt x="44" y="38"/>
                    <a:pt x="41" y="36"/>
                  </a:cubicBezTo>
                  <a:cubicBezTo>
                    <a:pt x="38" y="34"/>
                    <a:pt x="36" y="32"/>
                    <a:pt x="36" y="29"/>
                  </a:cubicBezTo>
                  <a:cubicBezTo>
                    <a:pt x="36" y="27"/>
                    <a:pt x="37" y="25"/>
                    <a:pt x="39" y="23"/>
                  </a:cubicBezTo>
                  <a:cubicBezTo>
                    <a:pt x="40" y="22"/>
                    <a:pt x="43" y="20"/>
                    <a:pt x="47" y="19"/>
                  </a:cubicBezTo>
                  <a:cubicBezTo>
                    <a:pt x="47" y="19"/>
                    <a:pt x="47" y="19"/>
                    <a:pt x="47" y="19"/>
                  </a:cubicBezTo>
                  <a:close/>
                  <a:moveTo>
                    <a:pt x="77" y="36"/>
                  </a:moveTo>
                  <a:cubicBezTo>
                    <a:pt x="80" y="33"/>
                    <a:pt x="80" y="33"/>
                    <a:pt x="80" y="33"/>
                  </a:cubicBezTo>
                  <a:cubicBezTo>
                    <a:pt x="81" y="34"/>
                    <a:pt x="82" y="35"/>
                    <a:pt x="83" y="35"/>
                  </a:cubicBezTo>
                  <a:cubicBezTo>
                    <a:pt x="85" y="35"/>
                    <a:pt x="86" y="36"/>
                    <a:pt x="87" y="36"/>
                  </a:cubicBezTo>
                  <a:cubicBezTo>
                    <a:pt x="91" y="36"/>
                    <a:pt x="94" y="34"/>
                    <a:pt x="97" y="31"/>
                  </a:cubicBezTo>
                  <a:cubicBezTo>
                    <a:pt x="99" y="28"/>
                    <a:pt x="100" y="25"/>
                    <a:pt x="100" y="20"/>
                  </a:cubicBezTo>
                  <a:cubicBezTo>
                    <a:pt x="100" y="20"/>
                    <a:pt x="100" y="20"/>
                    <a:pt x="100" y="20"/>
                  </a:cubicBezTo>
                  <a:cubicBezTo>
                    <a:pt x="99" y="22"/>
                    <a:pt x="97" y="24"/>
                    <a:pt x="95" y="25"/>
                  </a:cubicBezTo>
                  <a:cubicBezTo>
                    <a:pt x="93" y="26"/>
                    <a:pt x="91" y="26"/>
                    <a:pt x="88" y="26"/>
                  </a:cubicBezTo>
                  <a:cubicBezTo>
                    <a:pt x="85" y="26"/>
                    <a:pt x="82" y="25"/>
                    <a:pt x="79" y="23"/>
                  </a:cubicBezTo>
                  <a:cubicBezTo>
                    <a:pt x="77" y="21"/>
                    <a:pt x="76" y="18"/>
                    <a:pt x="76" y="15"/>
                  </a:cubicBezTo>
                  <a:cubicBezTo>
                    <a:pt x="76" y="11"/>
                    <a:pt x="78" y="7"/>
                    <a:pt x="81" y="4"/>
                  </a:cubicBezTo>
                  <a:cubicBezTo>
                    <a:pt x="84" y="2"/>
                    <a:pt x="88" y="0"/>
                    <a:pt x="93" y="0"/>
                  </a:cubicBezTo>
                  <a:cubicBezTo>
                    <a:pt x="98" y="0"/>
                    <a:pt x="102" y="2"/>
                    <a:pt x="105" y="5"/>
                  </a:cubicBezTo>
                  <a:cubicBezTo>
                    <a:pt x="108" y="8"/>
                    <a:pt x="110" y="12"/>
                    <a:pt x="110" y="17"/>
                  </a:cubicBezTo>
                  <a:cubicBezTo>
                    <a:pt x="110" y="20"/>
                    <a:pt x="109" y="23"/>
                    <a:pt x="108" y="26"/>
                  </a:cubicBezTo>
                  <a:cubicBezTo>
                    <a:pt x="107" y="29"/>
                    <a:pt x="106" y="31"/>
                    <a:pt x="104" y="33"/>
                  </a:cubicBezTo>
                  <a:cubicBezTo>
                    <a:pt x="101" y="35"/>
                    <a:pt x="99" y="36"/>
                    <a:pt x="96" y="38"/>
                  </a:cubicBezTo>
                  <a:cubicBezTo>
                    <a:pt x="93" y="39"/>
                    <a:pt x="91" y="39"/>
                    <a:pt x="87" y="39"/>
                  </a:cubicBezTo>
                  <a:cubicBezTo>
                    <a:pt x="85" y="39"/>
                    <a:pt x="83" y="39"/>
                    <a:pt x="81" y="38"/>
                  </a:cubicBezTo>
                  <a:cubicBezTo>
                    <a:pt x="80" y="38"/>
                    <a:pt x="78" y="37"/>
                    <a:pt x="77" y="36"/>
                  </a:cubicBezTo>
                  <a:cubicBezTo>
                    <a:pt x="77" y="36"/>
                    <a:pt x="77" y="36"/>
                    <a:pt x="77" y="36"/>
                  </a:cubicBezTo>
                  <a:close/>
                  <a:moveTo>
                    <a:pt x="93" y="21"/>
                  </a:moveTo>
                  <a:cubicBezTo>
                    <a:pt x="95" y="21"/>
                    <a:pt x="97" y="21"/>
                    <a:pt x="98" y="19"/>
                  </a:cubicBezTo>
                  <a:cubicBezTo>
                    <a:pt x="99" y="18"/>
                    <a:pt x="100" y="16"/>
                    <a:pt x="100" y="14"/>
                  </a:cubicBezTo>
                  <a:cubicBezTo>
                    <a:pt x="100" y="11"/>
                    <a:pt x="99" y="8"/>
                    <a:pt x="98" y="6"/>
                  </a:cubicBezTo>
                  <a:cubicBezTo>
                    <a:pt x="96" y="4"/>
                    <a:pt x="94" y="3"/>
                    <a:pt x="92" y="3"/>
                  </a:cubicBezTo>
                  <a:cubicBezTo>
                    <a:pt x="90" y="3"/>
                    <a:pt x="88" y="4"/>
                    <a:pt x="87" y="6"/>
                  </a:cubicBezTo>
                  <a:cubicBezTo>
                    <a:pt x="86" y="7"/>
                    <a:pt x="86" y="9"/>
                    <a:pt x="86" y="12"/>
                  </a:cubicBezTo>
                  <a:cubicBezTo>
                    <a:pt x="86" y="15"/>
                    <a:pt x="87" y="17"/>
                    <a:pt x="88" y="19"/>
                  </a:cubicBezTo>
                  <a:cubicBezTo>
                    <a:pt x="89" y="21"/>
                    <a:pt x="91" y="21"/>
                    <a:pt x="93" y="21"/>
                  </a:cubicBezTo>
                  <a:cubicBezTo>
                    <a:pt x="93" y="21"/>
                    <a:pt x="93" y="21"/>
                    <a:pt x="93" y="21"/>
                  </a:cubicBezTo>
                  <a:close/>
                  <a:moveTo>
                    <a:pt x="133" y="18"/>
                  </a:moveTo>
                  <a:cubicBezTo>
                    <a:pt x="131" y="18"/>
                    <a:pt x="130" y="19"/>
                    <a:pt x="128" y="20"/>
                  </a:cubicBezTo>
                  <a:cubicBezTo>
                    <a:pt x="127" y="21"/>
                    <a:pt x="127" y="23"/>
                    <a:pt x="127" y="25"/>
                  </a:cubicBezTo>
                  <a:cubicBezTo>
                    <a:pt x="127" y="29"/>
                    <a:pt x="127" y="31"/>
                    <a:pt x="129" y="33"/>
                  </a:cubicBezTo>
                  <a:cubicBezTo>
                    <a:pt x="130" y="35"/>
                    <a:pt x="132" y="36"/>
                    <a:pt x="134" y="36"/>
                  </a:cubicBezTo>
                  <a:cubicBezTo>
                    <a:pt x="136" y="36"/>
                    <a:pt x="138" y="35"/>
                    <a:pt x="139" y="34"/>
                  </a:cubicBezTo>
                  <a:cubicBezTo>
                    <a:pt x="140" y="33"/>
                    <a:pt x="140" y="31"/>
                    <a:pt x="140" y="28"/>
                  </a:cubicBezTo>
                  <a:cubicBezTo>
                    <a:pt x="140" y="25"/>
                    <a:pt x="140" y="22"/>
                    <a:pt x="139" y="21"/>
                  </a:cubicBezTo>
                  <a:cubicBezTo>
                    <a:pt x="137" y="19"/>
                    <a:pt x="136" y="18"/>
                    <a:pt x="133" y="18"/>
                  </a:cubicBezTo>
                  <a:cubicBezTo>
                    <a:pt x="133" y="18"/>
                    <a:pt x="133" y="18"/>
                    <a:pt x="133" y="18"/>
                  </a:cubicBezTo>
                  <a:close/>
                  <a:moveTo>
                    <a:pt x="150" y="4"/>
                  </a:moveTo>
                  <a:cubicBezTo>
                    <a:pt x="146" y="6"/>
                    <a:pt x="146" y="6"/>
                    <a:pt x="146" y="6"/>
                  </a:cubicBezTo>
                  <a:cubicBezTo>
                    <a:pt x="145" y="5"/>
                    <a:pt x="144" y="5"/>
                    <a:pt x="143" y="5"/>
                  </a:cubicBezTo>
                  <a:cubicBezTo>
                    <a:pt x="142" y="4"/>
                    <a:pt x="141" y="4"/>
                    <a:pt x="139" y="4"/>
                  </a:cubicBezTo>
                  <a:cubicBezTo>
                    <a:pt x="135" y="4"/>
                    <a:pt x="132" y="5"/>
                    <a:pt x="130" y="8"/>
                  </a:cubicBezTo>
                  <a:cubicBezTo>
                    <a:pt x="127" y="11"/>
                    <a:pt x="126" y="15"/>
                    <a:pt x="126" y="19"/>
                  </a:cubicBezTo>
                  <a:cubicBezTo>
                    <a:pt x="126" y="19"/>
                    <a:pt x="126" y="19"/>
                    <a:pt x="126" y="19"/>
                  </a:cubicBezTo>
                  <a:cubicBezTo>
                    <a:pt x="127" y="17"/>
                    <a:pt x="129" y="16"/>
                    <a:pt x="131" y="15"/>
                  </a:cubicBezTo>
                  <a:cubicBezTo>
                    <a:pt x="133" y="14"/>
                    <a:pt x="135" y="13"/>
                    <a:pt x="138" y="13"/>
                  </a:cubicBezTo>
                  <a:cubicBezTo>
                    <a:pt x="142" y="13"/>
                    <a:pt x="145" y="14"/>
                    <a:pt x="147" y="16"/>
                  </a:cubicBezTo>
                  <a:cubicBezTo>
                    <a:pt x="149" y="18"/>
                    <a:pt x="150" y="21"/>
                    <a:pt x="150" y="25"/>
                  </a:cubicBezTo>
                  <a:cubicBezTo>
                    <a:pt x="150" y="29"/>
                    <a:pt x="149" y="32"/>
                    <a:pt x="146" y="35"/>
                  </a:cubicBezTo>
                  <a:cubicBezTo>
                    <a:pt x="143" y="38"/>
                    <a:pt x="139" y="39"/>
                    <a:pt x="134" y="39"/>
                  </a:cubicBezTo>
                  <a:cubicBezTo>
                    <a:pt x="128" y="39"/>
                    <a:pt x="124" y="38"/>
                    <a:pt x="121" y="35"/>
                  </a:cubicBezTo>
                  <a:cubicBezTo>
                    <a:pt x="118" y="32"/>
                    <a:pt x="116" y="27"/>
                    <a:pt x="116" y="22"/>
                  </a:cubicBezTo>
                  <a:cubicBezTo>
                    <a:pt x="116" y="19"/>
                    <a:pt x="117" y="16"/>
                    <a:pt x="118" y="13"/>
                  </a:cubicBezTo>
                  <a:cubicBezTo>
                    <a:pt x="119" y="11"/>
                    <a:pt x="121" y="9"/>
                    <a:pt x="123" y="7"/>
                  </a:cubicBezTo>
                  <a:cubicBezTo>
                    <a:pt x="125" y="5"/>
                    <a:pt x="127" y="3"/>
                    <a:pt x="130" y="2"/>
                  </a:cubicBezTo>
                  <a:cubicBezTo>
                    <a:pt x="133" y="1"/>
                    <a:pt x="136" y="0"/>
                    <a:pt x="139" y="0"/>
                  </a:cubicBezTo>
                  <a:cubicBezTo>
                    <a:pt x="141" y="0"/>
                    <a:pt x="143" y="1"/>
                    <a:pt x="145" y="1"/>
                  </a:cubicBezTo>
                  <a:cubicBezTo>
                    <a:pt x="147" y="2"/>
                    <a:pt x="148" y="3"/>
                    <a:pt x="1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iṩ1íďé">
              <a:extLst>
                <a:ext uri="{FF2B5EF4-FFF2-40B4-BE49-F238E27FC236}">
                  <a16:creationId xmlns="" xmlns:a16="http://schemas.microsoft.com/office/drawing/2014/main" id="{21DC4D8F-32C4-4589-BC9F-85FD3F03AAEA}"/>
                </a:ext>
              </a:extLst>
            </p:cNvPr>
            <p:cNvSpPr/>
            <p:nvPr/>
          </p:nvSpPr>
          <p:spPr bwMode="auto">
            <a:xfrm>
              <a:off x="2190751" y="2551113"/>
              <a:ext cx="1754188" cy="1651000"/>
            </a:xfrm>
            <a:custGeom>
              <a:avLst/>
              <a:gdLst>
                <a:gd name="T0" fmla="*/ 266 w 532"/>
                <a:gd name="T1" fmla="*/ 0 h 500"/>
                <a:gd name="T2" fmla="*/ 532 w 532"/>
                <a:gd name="T3" fmla="*/ 266 h 500"/>
                <a:gd name="T4" fmla="*/ 395 w 532"/>
                <a:gd name="T5" fmla="*/ 500 h 500"/>
                <a:gd name="T6" fmla="*/ 389 w 532"/>
                <a:gd name="T7" fmla="*/ 489 h 500"/>
                <a:gd name="T8" fmla="*/ 521 w 532"/>
                <a:gd name="T9" fmla="*/ 266 h 500"/>
                <a:gd name="T10" fmla="*/ 266 w 532"/>
                <a:gd name="T11" fmla="*/ 12 h 500"/>
                <a:gd name="T12" fmla="*/ 11 w 532"/>
                <a:gd name="T13" fmla="*/ 266 h 500"/>
                <a:gd name="T14" fmla="*/ 144 w 532"/>
                <a:gd name="T15" fmla="*/ 490 h 500"/>
                <a:gd name="T16" fmla="*/ 139 w 532"/>
                <a:gd name="T17" fmla="*/ 500 h 500"/>
                <a:gd name="T18" fmla="*/ 0 w 532"/>
                <a:gd name="T19" fmla="*/ 266 h 500"/>
                <a:gd name="T20" fmla="*/ 266 w 532"/>
                <a:gd name="T21" fmla="*/ 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2" h="500">
                  <a:moveTo>
                    <a:pt x="266" y="0"/>
                  </a:moveTo>
                  <a:cubicBezTo>
                    <a:pt x="413" y="0"/>
                    <a:pt x="532" y="120"/>
                    <a:pt x="532" y="266"/>
                  </a:cubicBezTo>
                  <a:cubicBezTo>
                    <a:pt x="532" y="367"/>
                    <a:pt x="477" y="454"/>
                    <a:pt x="395" y="500"/>
                  </a:cubicBezTo>
                  <a:cubicBezTo>
                    <a:pt x="389" y="489"/>
                    <a:pt x="389" y="489"/>
                    <a:pt x="389" y="489"/>
                  </a:cubicBezTo>
                  <a:cubicBezTo>
                    <a:pt x="468" y="446"/>
                    <a:pt x="521" y="362"/>
                    <a:pt x="521" y="266"/>
                  </a:cubicBezTo>
                  <a:cubicBezTo>
                    <a:pt x="521" y="126"/>
                    <a:pt x="407" y="12"/>
                    <a:pt x="266" y="12"/>
                  </a:cubicBezTo>
                  <a:cubicBezTo>
                    <a:pt x="126" y="12"/>
                    <a:pt x="11" y="126"/>
                    <a:pt x="11" y="266"/>
                  </a:cubicBezTo>
                  <a:cubicBezTo>
                    <a:pt x="11" y="363"/>
                    <a:pt x="65" y="447"/>
                    <a:pt x="144" y="490"/>
                  </a:cubicBezTo>
                  <a:cubicBezTo>
                    <a:pt x="139" y="500"/>
                    <a:pt x="139" y="500"/>
                    <a:pt x="139" y="500"/>
                  </a:cubicBezTo>
                  <a:cubicBezTo>
                    <a:pt x="56" y="455"/>
                    <a:pt x="0" y="367"/>
                    <a:pt x="0" y="266"/>
                  </a:cubicBezTo>
                  <a:cubicBezTo>
                    <a:pt x="0" y="120"/>
                    <a:pt x="120" y="0"/>
                    <a:pt x="2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5" name="组合 4">
            <a:extLst>
              <a:ext uri="{FF2B5EF4-FFF2-40B4-BE49-F238E27FC236}">
                <a16:creationId xmlns="" xmlns:a16="http://schemas.microsoft.com/office/drawing/2014/main" id="{FB698FE8-4A6F-47B2-8C6A-5B576FAD1A14}"/>
              </a:ext>
            </a:extLst>
          </p:cNvPr>
          <p:cNvGrpSpPr/>
          <p:nvPr/>
        </p:nvGrpSpPr>
        <p:grpSpPr>
          <a:xfrm>
            <a:off x="300606" y="1725917"/>
            <a:ext cx="8031321" cy="1862048"/>
            <a:chOff x="351403" y="2152184"/>
            <a:chExt cx="8031321" cy="1862048"/>
          </a:xfrm>
        </p:grpSpPr>
        <p:sp>
          <p:nvSpPr>
            <p:cNvPr id="12" name="文本框 11">
              <a:extLst>
                <a:ext uri="{FF2B5EF4-FFF2-40B4-BE49-F238E27FC236}">
                  <a16:creationId xmlns="" xmlns:a16="http://schemas.microsoft.com/office/drawing/2014/main" id="{BB01C78E-7734-4D05-B18B-8B3C28ACE1A8}"/>
                </a:ext>
              </a:extLst>
            </p:cNvPr>
            <p:cNvSpPr txBox="1"/>
            <p:nvPr/>
          </p:nvSpPr>
          <p:spPr>
            <a:xfrm>
              <a:off x="351403" y="2152184"/>
              <a:ext cx="732972" cy="1862048"/>
            </a:xfrm>
            <a:prstGeom prst="rect">
              <a:avLst/>
            </a:prstGeom>
            <a:noFill/>
          </p:spPr>
          <p:txBody>
            <a:bodyPr wrap="square" rtlCol="0">
              <a:spAutoFit/>
            </a:bodyPr>
            <a:lstStyle/>
            <a:p>
              <a:r>
                <a:rPr lang="zh-CN" altLang="en-US" sz="11500" dirty="0">
                  <a:solidFill>
                    <a:srgbClr val="E9E8E6"/>
                  </a:solidFill>
                  <a:latin typeface="方正粗黑宋简体" panose="02000000000000000000" pitchFamily="2" charset="-122"/>
                  <a:ea typeface="方正粗黑宋简体" panose="02000000000000000000" pitchFamily="2" charset="-122"/>
                </a:rPr>
                <a:t>“</a:t>
              </a:r>
            </a:p>
          </p:txBody>
        </p:sp>
        <p:sp>
          <p:nvSpPr>
            <p:cNvPr id="2" name="矩形 1">
              <a:extLst>
                <a:ext uri="{FF2B5EF4-FFF2-40B4-BE49-F238E27FC236}">
                  <a16:creationId xmlns="" xmlns:a16="http://schemas.microsoft.com/office/drawing/2014/main" id="{F7D4721F-6C4B-4F94-8F73-75BC25EB83A9}"/>
                </a:ext>
              </a:extLst>
            </p:cNvPr>
            <p:cNvSpPr/>
            <p:nvPr/>
          </p:nvSpPr>
          <p:spPr>
            <a:xfrm>
              <a:off x="2009685" y="2698756"/>
              <a:ext cx="6373039" cy="79614"/>
            </a:xfrm>
            <a:prstGeom prst="rect">
              <a:avLst/>
            </a:prstGeom>
            <a:gradFill flip="none" rotWithShape="1">
              <a:gsLst>
                <a:gs pos="0">
                  <a:schemeClr val="accent1">
                    <a:lumMod val="5000"/>
                    <a:lumOff val="95000"/>
                    <a:alpha val="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3" name="文本框 52">
            <a:extLst>
              <a:ext uri="{FF2B5EF4-FFF2-40B4-BE49-F238E27FC236}">
                <a16:creationId xmlns="" xmlns:a16="http://schemas.microsoft.com/office/drawing/2014/main" id="{CF701FA6-EB90-47D9-9F91-0851369E11C3}"/>
              </a:ext>
            </a:extLst>
          </p:cNvPr>
          <p:cNvSpPr txBox="1"/>
          <p:nvPr/>
        </p:nvSpPr>
        <p:spPr>
          <a:xfrm flipV="1">
            <a:off x="11285734" y="3273008"/>
            <a:ext cx="732972" cy="1862048"/>
          </a:xfrm>
          <a:prstGeom prst="rect">
            <a:avLst/>
          </a:prstGeom>
          <a:noFill/>
        </p:spPr>
        <p:txBody>
          <a:bodyPr wrap="square" rtlCol="0">
            <a:spAutoFit/>
          </a:bodyPr>
          <a:lstStyle/>
          <a:p>
            <a:r>
              <a:rPr lang="zh-CN" altLang="en-US" sz="11500" dirty="0">
                <a:solidFill>
                  <a:srgbClr val="E9E8E6"/>
                </a:solidFill>
                <a:latin typeface="方正粗黑宋简体" panose="02000000000000000000" pitchFamily="2" charset="-122"/>
                <a:ea typeface="方正粗黑宋简体" panose="02000000000000000000" pitchFamily="2" charset="-122"/>
              </a:rPr>
              <a:t>“</a:t>
            </a:r>
          </a:p>
        </p:txBody>
      </p:sp>
      <p:sp>
        <p:nvSpPr>
          <p:cNvPr id="27" name="矩形 26">
            <a:extLst>
              <a:ext uri="{FF2B5EF4-FFF2-40B4-BE49-F238E27FC236}">
                <a16:creationId xmlns="" xmlns:a16="http://schemas.microsoft.com/office/drawing/2014/main" id="{589E2802-85C1-489D-8E99-ABEE2D87965C}"/>
              </a:ext>
            </a:extLst>
          </p:cNvPr>
          <p:cNvSpPr/>
          <p:nvPr/>
        </p:nvSpPr>
        <p:spPr>
          <a:xfrm>
            <a:off x="3929928" y="4527978"/>
            <a:ext cx="6373039" cy="79614"/>
          </a:xfrm>
          <a:prstGeom prst="rect">
            <a:avLst/>
          </a:prstGeom>
          <a:gradFill flip="none" rotWithShape="1">
            <a:gsLst>
              <a:gs pos="0">
                <a:schemeClr val="accent1">
                  <a:lumMod val="5000"/>
                  <a:lumOff val="95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786981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图片 100">
            <a:extLst>
              <a:ext uri="{FF2B5EF4-FFF2-40B4-BE49-F238E27FC236}">
                <a16:creationId xmlns="" xmlns:a16="http://schemas.microsoft.com/office/drawing/2014/main" id="{E770E01C-904B-4F88-8D4E-57630D7E46D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 t="-1" r="49272" b="-1"/>
          <a:stretch/>
        </p:blipFill>
        <p:spPr>
          <a:xfrm>
            <a:off x="8736554" y="-138120"/>
            <a:ext cx="3541272" cy="7012345"/>
          </a:xfrm>
          <a:prstGeom prst="rect">
            <a:avLst/>
          </a:prstGeom>
        </p:spPr>
      </p:pic>
      <p:sp>
        <p:nvSpPr>
          <p:cNvPr id="4" name="矩形 3">
            <a:extLst>
              <a:ext uri="{FF2B5EF4-FFF2-40B4-BE49-F238E27FC236}">
                <a16:creationId xmlns="" xmlns:a16="http://schemas.microsoft.com/office/drawing/2014/main" id="{63D25C13-714D-46CA-8C42-4BE8D86D3685}"/>
              </a:ext>
            </a:extLst>
          </p:cNvPr>
          <p:cNvSpPr/>
          <p:nvPr/>
        </p:nvSpPr>
        <p:spPr>
          <a:xfrm>
            <a:off x="-1" y="1567543"/>
            <a:ext cx="12192000" cy="3722914"/>
          </a:xfrm>
          <a:prstGeom prst="rect">
            <a:avLst/>
          </a:prstGeom>
          <a:blipFill dpi="0" rotWithShape="1">
            <a:blip r:embed="rId4"/>
            <a:srcRect/>
            <a:tile tx="0" ty="0" sx="100000" sy="100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C2CD47EB-9050-4C7D-9E29-C46F803E3DF9}"/>
              </a:ext>
            </a:extLst>
          </p:cNvPr>
          <p:cNvSpPr txBox="1"/>
          <p:nvPr/>
        </p:nvSpPr>
        <p:spPr>
          <a:xfrm>
            <a:off x="1526623" y="2754849"/>
            <a:ext cx="9167781" cy="753268"/>
          </a:xfrm>
          <a:prstGeom prst="rect">
            <a:avLst/>
          </a:prstGeom>
          <a:noFill/>
        </p:spPr>
        <p:txBody>
          <a:bodyPr wrap="square" rtlCol="0">
            <a:spAutoFit/>
          </a:bodyPr>
          <a:lstStyle/>
          <a:p>
            <a:pPr algn="ctr">
              <a:lnSpc>
                <a:spcPct val="150000"/>
              </a:lnSpc>
            </a:pPr>
            <a:r>
              <a:rPr lang="zh-CN" altLang="en-US" sz="3200" dirty="0">
                <a:solidFill>
                  <a:srgbClr val="E9E8E6"/>
                </a:solidFill>
                <a:latin typeface="微软雅黑" panose="020B0503020204020204" pitchFamily="34" charset="-122"/>
                <a:ea typeface="微软雅黑" panose="020B0503020204020204" pitchFamily="34" charset="-122"/>
              </a:rPr>
              <a:t>或者也可以是名人名言也可以是名人名言</a:t>
            </a:r>
          </a:p>
        </p:txBody>
      </p:sp>
      <p:sp>
        <p:nvSpPr>
          <p:cNvPr id="12" name="文本框 11">
            <a:extLst>
              <a:ext uri="{FF2B5EF4-FFF2-40B4-BE49-F238E27FC236}">
                <a16:creationId xmlns="" xmlns:a16="http://schemas.microsoft.com/office/drawing/2014/main" id="{BB01C78E-7734-4D05-B18B-8B3C28ACE1A8}"/>
              </a:ext>
            </a:extLst>
          </p:cNvPr>
          <p:cNvSpPr txBox="1"/>
          <p:nvPr/>
        </p:nvSpPr>
        <p:spPr>
          <a:xfrm>
            <a:off x="351402" y="2219026"/>
            <a:ext cx="732972" cy="1862048"/>
          </a:xfrm>
          <a:prstGeom prst="rect">
            <a:avLst/>
          </a:prstGeom>
          <a:noFill/>
        </p:spPr>
        <p:txBody>
          <a:bodyPr wrap="square" rtlCol="0">
            <a:spAutoFit/>
          </a:bodyPr>
          <a:lstStyle/>
          <a:p>
            <a:r>
              <a:rPr lang="zh-CN" altLang="en-US" sz="11500" dirty="0">
                <a:solidFill>
                  <a:srgbClr val="E9E8E6"/>
                </a:solidFill>
                <a:latin typeface="方正粗黑宋简体" panose="02000000000000000000" pitchFamily="2" charset="-122"/>
                <a:ea typeface="方正粗黑宋简体" panose="02000000000000000000" pitchFamily="2" charset="-122"/>
              </a:rPr>
              <a:t>“</a:t>
            </a:r>
          </a:p>
        </p:txBody>
      </p:sp>
      <p:sp>
        <p:nvSpPr>
          <p:cNvPr id="53" name="文本框 52">
            <a:extLst>
              <a:ext uri="{FF2B5EF4-FFF2-40B4-BE49-F238E27FC236}">
                <a16:creationId xmlns="" xmlns:a16="http://schemas.microsoft.com/office/drawing/2014/main" id="{CF701FA6-EB90-47D9-9F91-0851369E11C3}"/>
              </a:ext>
            </a:extLst>
          </p:cNvPr>
          <p:cNvSpPr txBox="1"/>
          <p:nvPr/>
        </p:nvSpPr>
        <p:spPr>
          <a:xfrm flipV="1">
            <a:off x="11107624" y="2276654"/>
            <a:ext cx="732972" cy="1862048"/>
          </a:xfrm>
          <a:prstGeom prst="rect">
            <a:avLst/>
          </a:prstGeom>
          <a:noFill/>
        </p:spPr>
        <p:txBody>
          <a:bodyPr wrap="square" rtlCol="0">
            <a:spAutoFit/>
          </a:bodyPr>
          <a:lstStyle/>
          <a:p>
            <a:r>
              <a:rPr lang="zh-CN" altLang="en-US" sz="11500" dirty="0">
                <a:solidFill>
                  <a:srgbClr val="E9E8E6"/>
                </a:solidFill>
                <a:latin typeface="方正粗黑宋简体" panose="02000000000000000000" pitchFamily="2" charset="-122"/>
                <a:ea typeface="方正粗黑宋简体" panose="02000000000000000000" pitchFamily="2" charset="-122"/>
              </a:rPr>
              <a:t>“</a:t>
            </a:r>
          </a:p>
        </p:txBody>
      </p:sp>
      <p:sp>
        <p:nvSpPr>
          <p:cNvPr id="2" name="文本框 1">
            <a:extLst>
              <a:ext uri="{FF2B5EF4-FFF2-40B4-BE49-F238E27FC236}">
                <a16:creationId xmlns="" xmlns:a16="http://schemas.microsoft.com/office/drawing/2014/main" id="{91E89D01-25DD-4301-BD41-5DB35C4F979F}"/>
              </a:ext>
            </a:extLst>
          </p:cNvPr>
          <p:cNvSpPr txBox="1"/>
          <p:nvPr/>
        </p:nvSpPr>
        <p:spPr>
          <a:xfrm>
            <a:off x="8260823" y="4405760"/>
            <a:ext cx="3033753" cy="461665"/>
          </a:xfrm>
          <a:prstGeom prst="rect">
            <a:avLst/>
          </a:prstGeom>
          <a:noFill/>
        </p:spPr>
        <p:txBody>
          <a:bodyPr wrap="square" rtlCol="0">
            <a:spAutoFit/>
          </a:bodyPr>
          <a:lstStyle/>
          <a:p>
            <a:pPr algn="r"/>
            <a:r>
              <a:rPr lang="en-US" altLang="zh-CN" sz="2400" dirty="0">
                <a:solidFill>
                  <a:schemeClr val="bg1"/>
                </a:solidFill>
              </a:rPr>
              <a:t>——BY </a:t>
            </a:r>
            <a:r>
              <a:rPr lang="zh-CN" altLang="en-US" sz="2400" dirty="0">
                <a:solidFill>
                  <a:schemeClr val="bg1"/>
                </a:solidFill>
              </a:rPr>
              <a:t>一个名人</a:t>
            </a:r>
          </a:p>
        </p:txBody>
      </p:sp>
      <p:grpSp>
        <p:nvGrpSpPr>
          <p:cNvPr id="38" name="ísḷïḋé">
            <a:extLst>
              <a:ext uri="{FF2B5EF4-FFF2-40B4-BE49-F238E27FC236}">
                <a16:creationId xmlns="" xmlns:a16="http://schemas.microsoft.com/office/drawing/2014/main" id="{D3A556FB-D9F2-4B0E-9AC2-140EFC2156AB}"/>
              </a:ext>
            </a:extLst>
          </p:cNvPr>
          <p:cNvGrpSpPr/>
          <p:nvPr/>
        </p:nvGrpSpPr>
        <p:grpSpPr>
          <a:xfrm>
            <a:off x="4357220" y="1745504"/>
            <a:ext cx="3310476" cy="3314414"/>
            <a:chOff x="1735138" y="2095500"/>
            <a:chExt cx="2667000" cy="2670175"/>
          </a:xfrm>
          <a:solidFill>
            <a:schemeClr val="bg1">
              <a:lumMod val="75000"/>
              <a:alpha val="8000"/>
            </a:schemeClr>
          </a:solidFill>
        </p:grpSpPr>
        <p:sp>
          <p:nvSpPr>
            <p:cNvPr id="39" name="iṣ1íḋê">
              <a:extLst>
                <a:ext uri="{FF2B5EF4-FFF2-40B4-BE49-F238E27FC236}">
                  <a16:creationId xmlns="" xmlns:a16="http://schemas.microsoft.com/office/drawing/2014/main" id="{75411BAF-E659-4728-A85D-341F20FA0F19}"/>
                </a:ext>
              </a:extLst>
            </p:cNvPr>
            <p:cNvSpPr/>
            <p:nvPr/>
          </p:nvSpPr>
          <p:spPr bwMode="auto">
            <a:xfrm>
              <a:off x="2913063" y="3238500"/>
              <a:ext cx="319088" cy="762000"/>
            </a:xfrm>
            <a:custGeom>
              <a:avLst/>
              <a:gdLst>
                <a:gd name="T0" fmla="*/ 56 w 97"/>
                <a:gd name="T1" fmla="*/ 193 h 231"/>
                <a:gd name="T2" fmla="*/ 41 w 97"/>
                <a:gd name="T3" fmla="*/ 193 h 231"/>
                <a:gd name="T4" fmla="*/ 41 w 97"/>
                <a:gd name="T5" fmla="*/ 22 h 231"/>
                <a:gd name="T6" fmla="*/ 23 w 97"/>
                <a:gd name="T7" fmla="*/ 0 h 231"/>
                <a:gd name="T8" fmla="*/ 4 w 97"/>
                <a:gd name="T9" fmla="*/ 22 h 231"/>
                <a:gd name="T10" fmla="*/ 1 w 97"/>
                <a:gd name="T11" fmla="*/ 175 h 231"/>
                <a:gd name="T12" fmla="*/ 48 w 97"/>
                <a:gd name="T13" fmla="*/ 231 h 231"/>
                <a:gd name="T14" fmla="*/ 96 w 97"/>
                <a:gd name="T15" fmla="*/ 175 h 231"/>
                <a:gd name="T16" fmla="*/ 92 w 97"/>
                <a:gd name="T17" fmla="*/ 22 h 231"/>
                <a:gd name="T18" fmla="*/ 73 w 97"/>
                <a:gd name="T19" fmla="*/ 0 h 231"/>
                <a:gd name="T20" fmla="*/ 56 w 97"/>
                <a:gd name="T21" fmla="*/ 22 h 231"/>
                <a:gd name="T22" fmla="*/ 56 w 97"/>
                <a:gd name="T23" fmla="*/ 19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231">
                  <a:moveTo>
                    <a:pt x="56" y="193"/>
                  </a:moveTo>
                  <a:cubicBezTo>
                    <a:pt x="41" y="193"/>
                    <a:pt x="41" y="193"/>
                    <a:pt x="41" y="193"/>
                  </a:cubicBezTo>
                  <a:cubicBezTo>
                    <a:pt x="41" y="136"/>
                    <a:pt x="41" y="79"/>
                    <a:pt x="41" y="22"/>
                  </a:cubicBezTo>
                  <a:cubicBezTo>
                    <a:pt x="40" y="11"/>
                    <a:pt x="38" y="1"/>
                    <a:pt x="23" y="0"/>
                  </a:cubicBezTo>
                  <a:cubicBezTo>
                    <a:pt x="13" y="0"/>
                    <a:pt x="4" y="7"/>
                    <a:pt x="4" y="22"/>
                  </a:cubicBezTo>
                  <a:cubicBezTo>
                    <a:pt x="3" y="73"/>
                    <a:pt x="2" y="124"/>
                    <a:pt x="1" y="175"/>
                  </a:cubicBezTo>
                  <a:cubicBezTo>
                    <a:pt x="0" y="206"/>
                    <a:pt x="15" y="231"/>
                    <a:pt x="48" y="231"/>
                  </a:cubicBezTo>
                  <a:cubicBezTo>
                    <a:pt x="82" y="231"/>
                    <a:pt x="97" y="206"/>
                    <a:pt x="96" y="175"/>
                  </a:cubicBezTo>
                  <a:cubicBezTo>
                    <a:pt x="95" y="124"/>
                    <a:pt x="94" y="73"/>
                    <a:pt x="92" y="22"/>
                  </a:cubicBezTo>
                  <a:cubicBezTo>
                    <a:pt x="92" y="7"/>
                    <a:pt x="84" y="0"/>
                    <a:pt x="73" y="0"/>
                  </a:cubicBezTo>
                  <a:cubicBezTo>
                    <a:pt x="58" y="1"/>
                    <a:pt x="56" y="11"/>
                    <a:pt x="56" y="22"/>
                  </a:cubicBezTo>
                  <a:cubicBezTo>
                    <a:pt x="56" y="79"/>
                    <a:pt x="56" y="136"/>
                    <a:pt x="56"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ḻïďê">
              <a:extLst>
                <a:ext uri="{FF2B5EF4-FFF2-40B4-BE49-F238E27FC236}">
                  <a16:creationId xmlns="" xmlns:a16="http://schemas.microsoft.com/office/drawing/2014/main" id="{41CC651F-B373-4490-AFA8-C1A00409AD5C}"/>
                </a:ext>
              </a:extLst>
            </p:cNvPr>
            <p:cNvSpPr/>
            <p:nvPr/>
          </p:nvSpPr>
          <p:spPr bwMode="auto">
            <a:xfrm>
              <a:off x="2008188" y="2713038"/>
              <a:ext cx="257175" cy="342900"/>
            </a:xfrm>
            <a:custGeom>
              <a:avLst/>
              <a:gdLst>
                <a:gd name="T0" fmla="*/ 13 w 78"/>
                <a:gd name="T1" fmla="*/ 80 h 104"/>
                <a:gd name="T2" fmla="*/ 6 w 78"/>
                <a:gd name="T3" fmla="*/ 80 h 104"/>
                <a:gd name="T4" fmla="*/ 1 w 78"/>
                <a:gd name="T5" fmla="*/ 85 h 104"/>
                <a:gd name="T6" fmla="*/ 7 w 78"/>
                <a:gd name="T7" fmla="*/ 96 h 104"/>
                <a:gd name="T8" fmla="*/ 36 w 78"/>
                <a:gd name="T9" fmla="*/ 103 h 104"/>
                <a:gd name="T10" fmla="*/ 40 w 78"/>
                <a:gd name="T11" fmla="*/ 94 h 104"/>
                <a:gd name="T12" fmla="*/ 26 w 78"/>
                <a:gd name="T13" fmla="*/ 87 h 104"/>
                <a:gd name="T14" fmla="*/ 20 w 78"/>
                <a:gd name="T15" fmla="*/ 62 h 104"/>
                <a:gd name="T16" fmla="*/ 27 w 78"/>
                <a:gd name="T17" fmla="*/ 38 h 104"/>
                <a:gd name="T18" fmla="*/ 32 w 78"/>
                <a:gd name="T19" fmla="*/ 40 h 104"/>
                <a:gd name="T20" fmla="*/ 38 w 78"/>
                <a:gd name="T21" fmla="*/ 54 h 104"/>
                <a:gd name="T22" fmla="*/ 35 w 78"/>
                <a:gd name="T23" fmla="*/ 56 h 104"/>
                <a:gd name="T24" fmla="*/ 28 w 78"/>
                <a:gd name="T25" fmla="*/ 56 h 104"/>
                <a:gd name="T26" fmla="*/ 26 w 78"/>
                <a:gd name="T27" fmla="*/ 63 h 104"/>
                <a:gd name="T28" fmla="*/ 34 w 78"/>
                <a:gd name="T29" fmla="*/ 65 h 104"/>
                <a:gd name="T30" fmla="*/ 38 w 78"/>
                <a:gd name="T31" fmla="*/ 65 h 104"/>
                <a:gd name="T32" fmla="*/ 37 w 78"/>
                <a:gd name="T33" fmla="*/ 74 h 104"/>
                <a:gd name="T34" fmla="*/ 37 w 78"/>
                <a:gd name="T35" fmla="*/ 80 h 104"/>
                <a:gd name="T36" fmla="*/ 45 w 78"/>
                <a:gd name="T37" fmla="*/ 80 h 104"/>
                <a:gd name="T38" fmla="*/ 45 w 78"/>
                <a:gd name="T39" fmla="*/ 68 h 104"/>
                <a:gd name="T40" fmla="*/ 49 w 78"/>
                <a:gd name="T41" fmla="*/ 57 h 104"/>
                <a:gd name="T42" fmla="*/ 58 w 78"/>
                <a:gd name="T43" fmla="*/ 55 h 104"/>
                <a:gd name="T44" fmla="*/ 66 w 78"/>
                <a:gd name="T45" fmla="*/ 42 h 104"/>
                <a:gd name="T46" fmla="*/ 71 w 78"/>
                <a:gd name="T47" fmla="*/ 17 h 104"/>
                <a:gd name="T48" fmla="*/ 73 w 78"/>
                <a:gd name="T49" fmla="*/ 7 h 104"/>
                <a:gd name="T50" fmla="*/ 38 w 78"/>
                <a:gd name="T51" fmla="*/ 8 h 104"/>
                <a:gd name="T52" fmla="*/ 16 w 78"/>
                <a:gd name="T53" fmla="*/ 40 h 104"/>
                <a:gd name="T54" fmla="*/ 12 w 78"/>
                <a:gd name="T55" fmla="*/ 69 h 104"/>
                <a:gd name="T56" fmla="*/ 13 w 78"/>
                <a:gd name="T57" fmla="*/ 80 h 104"/>
                <a:gd name="T58" fmla="*/ 13 w 78"/>
                <a:gd name="T59" fmla="*/ 80 h 104"/>
                <a:gd name="T60" fmla="*/ 44 w 78"/>
                <a:gd name="T61" fmla="*/ 54 h 104"/>
                <a:gd name="T62" fmla="*/ 42 w 78"/>
                <a:gd name="T63" fmla="*/ 56 h 104"/>
                <a:gd name="T64" fmla="*/ 42 w 78"/>
                <a:gd name="T65" fmla="*/ 39 h 104"/>
                <a:gd name="T66" fmla="*/ 35 w 78"/>
                <a:gd name="T67" fmla="*/ 35 h 104"/>
                <a:gd name="T68" fmla="*/ 29 w 78"/>
                <a:gd name="T69" fmla="*/ 35 h 104"/>
                <a:gd name="T70" fmla="*/ 36 w 78"/>
                <a:gd name="T71" fmla="*/ 23 h 104"/>
                <a:gd name="T72" fmla="*/ 54 w 78"/>
                <a:gd name="T73" fmla="*/ 11 h 104"/>
                <a:gd name="T74" fmla="*/ 55 w 78"/>
                <a:gd name="T75" fmla="*/ 28 h 104"/>
                <a:gd name="T76" fmla="*/ 54 w 78"/>
                <a:gd name="T77" fmla="*/ 45 h 104"/>
                <a:gd name="T78" fmla="*/ 48 w 78"/>
                <a:gd name="T79" fmla="*/ 48 h 104"/>
                <a:gd name="T80" fmla="*/ 44 w 78"/>
                <a:gd name="T81" fmla="*/ 5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104">
                  <a:moveTo>
                    <a:pt x="13" y="80"/>
                  </a:moveTo>
                  <a:cubicBezTo>
                    <a:pt x="12" y="81"/>
                    <a:pt x="9" y="79"/>
                    <a:pt x="6" y="80"/>
                  </a:cubicBezTo>
                  <a:cubicBezTo>
                    <a:pt x="3" y="82"/>
                    <a:pt x="2" y="84"/>
                    <a:pt x="1" y="85"/>
                  </a:cubicBezTo>
                  <a:cubicBezTo>
                    <a:pt x="0" y="87"/>
                    <a:pt x="1" y="92"/>
                    <a:pt x="7" y="96"/>
                  </a:cubicBezTo>
                  <a:cubicBezTo>
                    <a:pt x="12" y="100"/>
                    <a:pt x="32" y="104"/>
                    <a:pt x="36" y="103"/>
                  </a:cubicBezTo>
                  <a:cubicBezTo>
                    <a:pt x="40" y="102"/>
                    <a:pt x="43" y="94"/>
                    <a:pt x="40" y="94"/>
                  </a:cubicBezTo>
                  <a:cubicBezTo>
                    <a:pt x="36" y="93"/>
                    <a:pt x="28" y="91"/>
                    <a:pt x="26" y="87"/>
                  </a:cubicBezTo>
                  <a:cubicBezTo>
                    <a:pt x="23" y="83"/>
                    <a:pt x="19" y="76"/>
                    <a:pt x="20" y="62"/>
                  </a:cubicBezTo>
                  <a:cubicBezTo>
                    <a:pt x="20" y="48"/>
                    <a:pt x="25" y="40"/>
                    <a:pt x="27" y="38"/>
                  </a:cubicBezTo>
                  <a:cubicBezTo>
                    <a:pt x="29" y="37"/>
                    <a:pt x="32" y="39"/>
                    <a:pt x="32" y="40"/>
                  </a:cubicBezTo>
                  <a:cubicBezTo>
                    <a:pt x="33" y="41"/>
                    <a:pt x="37" y="53"/>
                    <a:pt x="38" y="54"/>
                  </a:cubicBezTo>
                  <a:cubicBezTo>
                    <a:pt x="38" y="54"/>
                    <a:pt x="38" y="58"/>
                    <a:pt x="35" y="56"/>
                  </a:cubicBezTo>
                  <a:cubicBezTo>
                    <a:pt x="33" y="55"/>
                    <a:pt x="30" y="54"/>
                    <a:pt x="28" y="56"/>
                  </a:cubicBezTo>
                  <a:cubicBezTo>
                    <a:pt x="25" y="57"/>
                    <a:pt x="23" y="60"/>
                    <a:pt x="26" y="63"/>
                  </a:cubicBezTo>
                  <a:cubicBezTo>
                    <a:pt x="29" y="66"/>
                    <a:pt x="32" y="65"/>
                    <a:pt x="34" y="65"/>
                  </a:cubicBezTo>
                  <a:cubicBezTo>
                    <a:pt x="35" y="64"/>
                    <a:pt x="39" y="63"/>
                    <a:pt x="38" y="65"/>
                  </a:cubicBezTo>
                  <a:cubicBezTo>
                    <a:pt x="37" y="67"/>
                    <a:pt x="37" y="74"/>
                    <a:pt x="37" y="74"/>
                  </a:cubicBezTo>
                  <a:cubicBezTo>
                    <a:pt x="37" y="74"/>
                    <a:pt x="34" y="78"/>
                    <a:pt x="37" y="80"/>
                  </a:cubicBezTo>
                  <a:cubicBezTo>
                    <a:pt x="40" y="82"/>
                    <a:pt x="45" y="82"/>
                    <a:pt x="45" y="80"/>
                  </a:cubicBezTo>
                  <a:cubicBezTo>
                    <a:pt x="45" y="78"/>
                    <a:pt x="45" y="72"/>
                    <a:pt x="45" y="68"/>
                  </a:cubicBezTo>
                  <a:cubicBezTo>
                    <a:pt x="46" y="65"/>
                    <a:pt x="47" y="59"/>
                    <a:pt x="49" y="57"/>
                  </a:cubicBezTo>
                  <a:cubicBezTo>
                    <a:pt x="52" y="56"/>
                    <a:pt x="54" y="57"/>
                    <a:pt x="58" y="55"/>
                  </a:cubicBezTo>
                  <a:cubicBezTo>
                    <a:pt x="61" y="52"/>
                    <a:pt x="66" y="46"/>
                    <a:pt x="66" y="42"/>
                  </a:cubicBezTo>
                  <a:cubicBezTo>
                    <a:pt x="66" y="39"/>
                    <a:pt x="69" y="20"/>
                    <a:pt x="71" y="17"/>
                  </a:cubicBezTo>
                  <a:cubicBezTo>
                    <a:pt x="73" y="14"/>
                    <a:pt x="78" y="12"/>
                    <a:pt x="73" y="7"/>
                  </a:cubicBezTo>
                  <a:cubicBezTo>
                    <a:pt x="68" y="2"/>
                    <a:pt x="48" y="0"/>
                    <a:pt x="38" y="8"/>
                  </a:cubicBezTo>
                  <a:cubicBezTo>
                    <a:pt x="29" y="15"/>
                    <a:pt x="21" y="26"/>
                    <a:pt x="16" y="40"/>
                  </a:cubicBezTo>
                  <a:cubicBezTo>
                    <a:pt x="11" y="54"/>
                    <a:pt x="10" y="62"/>
                    <a:pt x="12" y="69"/>
                  </a:cubicBezTo>
                  <a:cubicBezTo>
                    <a:pt x="14" y="77"/>
                    <a:pt x="15" y="79"/>
                    <a:pt x="13" y="80"/>
                  </a:cubicBezTo>
                  <a:cubicBezTo>
                    <a:pt x="13" y="80"/>
                    <a:pt x="13" y="80"/>
                    <a:pt x="13" y="80"/>
                  </a:cubicBezTo>
                  <a:close/>
                  <a:moveTo>
                    <a:pt x="44" y="54"/>
                  </a:moveTo>
                  <a:cubicBezTo>
                    <a:pt x="44" y="54"/>
                    <a:pt x="43" y="54"/>
                    <a:pt x="42" y="56"/>
                  </a:cubicBezTo>
                  <a:cubicBezTo>
                    <a:pt x="42" y="57"/>
                    <a:pt x="42" y="44"/>
                    <a:pt x="42" y="39"/>
                  </a:cubicBezTo>
                  <a:cubicBezTo>
                    <a:pt x="42" y="34"/>
                    <a:pt x="38" y="34"/>
                    <a:pt x="35" y="35"/>
                  </a:cubicBezTo>
                  <a:cubicBezTo>
                    <a:pt x="31" y="35"/>
                    <a:pt x="31" y="35"/>
                    <a:pt x="29" y="35"/>
                  </a:cubicBezTo>
                  <a:cubicBezTo>
                    <a:pt x="31" y="31"/>
                    <a:pt x="33" y="28"/>
                    <a:pt x="36" y="23"/>
                  </a:cubicBezTo>
                  <a:cubicBezTo>
                    <a:pt x="40" y="17"/>
                    <a:pt x="46" y="11"/>
                    <a:pt x="54" y="11"/>
                  </a:cubicBezTo>
                  <a:cubicBezTo>
                    <a:pt x="58" y="10"/>
                    <a:pt x="56" y="24"/>
                    <a:pt x="55" y="28"/>
                  </a:cubicBezTo>
                  <a:cubicBezTo>
                    <a:pt x="55" y="31"/>
                    <a:pt x="55" y="43"/>
                    <a:pt x="54" y="45"/>
                  </a:cubicBezTo>
                  <a:cubicBezTo>
                    <a:pt x="54" y="48"/>
                    <a:pt x="52" y="47"/>
                    <a:pt x="48" y="48"/>
                  </a:cubicBezTo>
                  <a:cubicBezTo>
                    <a:pt x="45" y="49"/>
                    <a:pt x="44" y="54"/>
                    <a:pt x="4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ïṧḻíḓé">
              <a:extLst>
                <a:ext uri="{FF2B5EF4-FFF2-40B4-BE49-F238E27FC236}">
                  <a16:creationId xmlns="" xmlns:a16="http://schemas.microsoft.com/office/drawing/2014/main" id="{870426D2-72CE-4653-B277-1456D14E8760}"/>
                </a:ext>
              </a:extLst>
            </p:cNvPr>
            <p:cNvSpPr/>
            <p:nvPr/>
          </p:nvSpPr>
          <p:spPr bwMode="auto">
            <a:xfrm>
              <a:off x="2540001" y="2389188"/>
              <a:ext cx="98425" cy="225425"/>
            </a:xfrm>
            <a:custGeom>
              <a:avLst/>
              <a:gdLst>
                <a:gd name="T0" fmla="*/ 4 w 30"/>
                <a:gd name="T1" fmla="*/ 2 h 68"/>
                <a:gd name="T2" fmla="*/ 2 w 30"/>
                <a:gd name="T3" fmla="*/ 10 h 68"/>
                <a:gd name="T4" fmla="*/ 10 w 30"/>
                <a:gd name="T5" fmla="*/ 22 h 68"/>
                <a:gd name="T6" fmla="*/ 19 w 30"/>
                <a:gd name="T7" fmla="*/ 50 h 68"/>
                <a:gd name="T8" fmla="*/ 20 w 30"/>
                <a:gd name="T9" fmla="*/ 60 h 68"/>
                <a:gd name="T10" fmla="*/ 25 w 30"/>
                <a:gd name="T11" fmla="*/ 67 h 68"/>
                <a:gd name="T12" fmla="*/ 27 w 30"/>
                <a:gd name="T13" fmla="*/ 58 h 68"/>
                <a:gd name="T14" fmla="*/ 19 w 30"/>
                <a:gd name="T15" fmla="*/ 30 h 68"/>
                <a:gd name="T16" fmla="*/ 14 w 30"/>
                <a:gd name="T17" fmla="*/ 15 h 68"/>
                <a:gd name="T18" fmla="*/ 11 w 30"/>
                <a:gd name="T19" fmla="*/ 6 h 68"/>
                <a:gd name="T20" fmla="*/ 4 w 30"/>
                <a:gd name="T21"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68">
                  <a:moveTo>
                    <a:pt x="4" y="2"/>
                  </a:moveTo>
                  <a:cubicBezTo>
                    <a:pt x="1" y="3"/>
                    <a:pt x="0" y="5"/>
                    <a:pt x="2" y="10"/>
                  </a:cubicBezTo>
                  <a:cubicBezTo>
                    <a:pt x="5" y="14"/>
                    <a:pt x="8" y="13"/>
                    <a:pt x="10" y="22"/>
                  </a:cubicBezTo>
                  <a:cubicBezTo>
                    <a:pt x="13" y="30"/>
                    <a:pt x="18" y="47"/>
                    <a:pt x="19" y="50"/>
                  </a:cubicBezTo>
                  <a:cubicBezTo>
                    <a:pt x="20" y="53"/>
                    <a:pt x="20" y="58"/>
                    <a:pt x="20" y="60"/>
                  </a:cubicBezTo>
                  <a:cubicBezTo>
                    <a:pt x="20" y="62"/>
                    <a:pt x="21" y="68"/>
                    <a:pt x="25" y="67"/>
                  </a:cubicBezTo>
                  <a:cubicBezTo>
                    <a:pt x="30" y="66"/>
                    <a:pt x="28" y="61"/>
                    <a:pt x="27" y="58"/>
                  </a:cubicBezTo>
                  <a:cubicBezTo>
                    <a:pt x="27" y="55"/>
                    <a:pt x="21" y="33"/>
                    <a:pt x="19" y="30"/>
                  </a:cubicBezTo>
                  <a:cubicBezTo>
                    <a:pt x="18" y="27"/>
                    <a:pt x="15" y="18"/>
                    <a:pt x="14" y="15"/>
                  </a:cubicBezTo>
                  <a:cubicBezTo>
                    <a:pt x="14" y="12"/>
                    <a:pt x="14" y="9"/>
                    <a:pt x="11" y="6"/>
                  </a:cubicBezTo>
                  <a:cubicBezTo>
                    <a:pt x="9" y="4"/>
                    <a:pt x="7"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íśḷïḓê">
              <a:extLst>
                <a:ext uri="{FF2B5EF4-FFF2-40B4-BE49-F238E27FC236}">
                  <a16:creationId xmlns="" xmlns:a16="http://schemas.microsoft.com/office/drawing/2014/main" id="{7A2E5962-175D-4C2D-8DC3-D551B7EC9DF9}"/>
                </a:ext>
              </a:extLst>
            </p:cNvPr>
            <p:cNvSpPr/>
            <p:nvPr/>
          </p:nvSpPr>
          <p:spPr bwMode="auto">
            <a:xfrm>
              <a:off x="2608263" y="2376488"/>
              <a:ext cx="69850" cy="128588"/>
            </a:xfrm>
            <a:custGeom>
              <a:avLst/>
              <a:gdLst>
                <a:gd name="T0" fmla="*/ 4 w 21"/>
                <a:gd name="T1" fmla="*/ 1 h 39"/>
                <a:gd name="T2" fmla="*/ 0 w 21"/>
                <a:gd name="T3" fmla="*/ 5 h 39"/>
                <a:gd name="T4" fmla="*/ 4 w 21"/>
                <a:gd name="T5" fmla="*/ 13 h 39"/>
                <a:gd name="T6" fmla="*/ 9 w 21"/>
                <a:gd name="T7" fmla="*/ 19 h 39"/>
                <a:gd name="T8" fmla="*/ 17 w 21"/>
                <a:gd name="T9" fmla="*/ 38 h 39"/>
                <a:gd name="T10" fmla="*/ 21 w 21"/>
                <a:gd name="T11" fmla="*/ 32 h 39"/>
                <a:gd name="T12" fmla="*/ 19 w 21"/>
                <a:gd name="T13" fmla="*/ 21 h 39"/>
                <a:gd name="T14" fmla="*/ 16 w 21"/>
                <a:gd name="T15" fmla="*/ 14 h 39"/>
                <a:gd name="T16" fmla="*/ 11 w 21"/>
                <a:gd name="T17" fmla="*/ 3 h 39"/>
                <a:gd name="T18" fmla="*/ 4 w 21"/>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9">
                  <a:moveTo>
                    <a:pt x="4" y="1"/>
                  </a:moveTo>
                  <a:cubicBezTo>
                    <a:pt x="2" y="2"/>
                    <a:pt x="0" y="2"/>
                    <a:pt x="0" y="5"/>
                  </a:cubicBezTo>
                  <a:cubicBezTo>
                    <a:pt x="0" y="8"/>
                    <a:pt x="3" y="11"/>
                    <a:pt x="4" y="13"/>
                  </a:cubicBezTo>
                  <a:cubicBezTo>
                    <a:pt x="6" y="15"/>
                    <a:pt x="8" y="17"/>
                    <a:pt x="9" y="19"/>
                  </a:cubicBezTo>
                  <a:cubicBezTo>
                    <a:pt x="9" y="22"/>
                    <a:pt x="15" y="37"/>
                    <a:pt x="17" y="38"/>
                  </a:cubicBezTo>
                  <a:cubicBezTo>
                    <a:pt x="19" y="39"/>
                    <a:pt x="21" y="36"/>
                    <a:pt x="21" y="32"/>
                  </a:cubicBezTo>
                  <a:cubicBezTo>
                    <a:pt x="21" y="28"/>
                    <a:pt x="20" y="23"/>
                    <a:pt x="19" y="21"/>
                  </a:cubicBezTo>
                  <a:cubicBezTo>
                    <a:pt x="17" y="20"/>
                    <a:pt x="16" y="17"/>
                    <a:pt x="16" y="14"/>
                  </a:cubicBezTo>
                  <a:cubicBezTo>
                    <a:pt x="16" y="10"/>
                    <a:pt x="13" y="6"/>
                    <a:pt x="11" y="3"/>
                  </a:cubicBezTo>
                  <a:cubicBezTo>
                    <a:pt x="8" y="0"/>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îṧļîḓè">
              <a:extLst>
                <a:ext uri="{FF2B5EF4-FFF2-40B4-BE49-F238E27FC236}">
                  <a16:creationId xmlns="" xmlns:a16="http://schemas.microsoft.com/office/drawing/2014/main" id="{D31AFB88-464B-41F2-82D1-3411942DA1DC}"/>
                </a:ext>
              </a:extLst>
            </p:cNvPr>
            <p:cNvSpPr/>
            <p:nvPr/>
          </p:nvSpPr>
          <p:spPr bwMode="auto">
            <a:xfrm>
              <a:off x="2644776" y="2263775"/>
              <a:ext cx="155575" cy="300038"/>
            </a:xfrm>
            <a:custGeom>
              <a:avLst/>
              <a:gdLst>
                <a:gd name="T0" fmla="*/ 7 w 47"/>
                <a:gd name="T1" fmla="*/ 0 h 91"/>
                <a:gd name="T2" fmla="*/ 1 w 47"/>
                <a:gd name="T3" fmla="*/ 3 h 91"/>
                <a:gd name="T4" fmla="*/ 4 w 47"/>
                <a:gd name="T5" fmla="*/ 10 h 91"/>
                <a:gd name="T6" fmla="*/ 8 w 47"/>
                <a:gd name="T7" fmla="*/ 18 h 91"/>
                <a:gd name="T8" fmla="*/ 20 w 47"/>
                <a:gd name="T9" fmla="*/ 45 h 91"/>
                <a:gd name="T10" fmla="*/ 29 w 47"/>
                <a:gd name="T11" fmla="*/ 67 h 91"/>
                <a:gd name="T12" fmla="*/ 41 w 47"/>
                <a:gd name="T13" fmla="*/ 89 h 91"/>
                <a:gd name="T14" fmla="*/ 44 w 47"/>
                <a:gd name="T15" fmla="*/ 81 h 91"/>
                <a:gd name="T16" fmla="*/ 38 w 47"/>
                <a:gd name="T17" fmla="*/ 73 h 91"/>
                <a:gd name="T18" fmla="*/ 20 w 47"/>
                <a:gd name="T19" fmla="*/ 32 h 91"/>
                <a:gd name="T20" fmla="*/ 16 w 47"/>
                <a:gd name="T21" fmla="*/ 16 h 91"/>
                <a:gd name="T22" fmla="*/ 16 w 47"/>
                <a:gd name="T23" fmla="*/ 5 h 91"/>
                <a:gd name="T24" fmla="*/ 7 w 47"/>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91">
                  <a:moveTo>
                    <a:pt x="7" y="0"/>
                  </a:moveTo>
                  <a:cubicBezTo>
                    <a:pt x="5" y="0"/>
                    <a:pt x="2" y="1"/>
                    <a:pt x="1" y="3"/>
                  </a:cubicBezTo>
                  <a:cubicBezTo>
                    <a:pt x="0" y="5"/>
                    <a:pt x="1" y="8"/>
                    <a:pt x="4" y="10"/>
                  </a:cubicBezTo>
                  <a:cubicBezTo>
                    <a:pt x="6" y="13"/>
                    <a:pt x="8" y="16"/>
                    <a:pt x="8" y="18"/>
                  </a:cubicBezTo>
                  <a:cubicBezTo>
                    <a:pt x="9" y="20"/>
                    <a:pt x="18" y="40"/>
                    <a:pt x="20" y="45"/>
                  </a:cubicBezTo>
                  <a:cubicBezTo>
                    <a:pt x="22" y="50"/>
                    <a:pt x="26" y="61"/>
                    <a:pt x="29" y="67"/>
                  </a:cubicBezTo>
                  <a:cubicBezTo>
                    <a:pt x="32" y="74"/>
                    <a:pt x="37" y="86"/>
                    <a:pt x="41" y="89"/>
                  </a:cubicBezTo>
                  <a:cubicBezTo>
                    <a:pt x="45" y="91"/>
                    <a:pt x="47" y="84"/>
                    <a:pt x="44" y="81"/>
                  </a:cubicBezTo>
                  <a:cubicBezTo>
                    <a:pt x="42" y="78"/>
                    <a:pt x="42" y="79"/>
                    <a:pt x="38" y="73"/>
                  </a:cubicBezTo>
                  <a:cubicBezTo>
                    <a:pt x="35" y="67"/>
                    <a:pt x="21" y="34"/>
                    <a:pt x="20" y="32"/>
                  </a:cubicBezTo>
                  <a:cubicBezTo>
                    <a:pt x="19" y="29"/>
                    <a:pt x="16" y="19"/>
                    <a:pt x="16" y="16"/>
                  </a:cubicBezTo>
                  <a:cubicBezTo>
                    <a:pt x="16" y="12"/>
                    <a:pt x="18" y="8"/>
                    <a:pt x="16" y="5"/>
                  </a:cubicBezTo>
                  <a:cubicBezTo>
                    <a:pt x="15"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íṣľîḑê">
              <a:extLst>
                <a:ext uri="{FF2B5EF4-FFF2-40B4-BE49-F238E27FC236}">
                  <a16:creationId xmlns="" xmlns:a16="http://schemas.microsoft.com/office/drawing/2014/main" id="{769C9C6C-2796-4F89-8A1E-ED258D542641}"/>
                </a:ext>
              </a:extLst>
            </p:cNvPr>
            <p:cNvSpPr/>
            <p:nvPr/>
          </p:nvSpPr>
          <p:spPr bwMode="auto">
            <a:xfrm>
              <a:off x="3508376" y="2495550"/>
              <a:ext cx="69850" cy="111125"/>
            </a:xfrm>
            <a:custGeom>
              <a:avLst/>
              <a:gdLst>
                <a:gd name="T0" fmla="*/ 0 w 21"/>
                <a:gd name="T1" fmla="*/ 11 h 34"/>
                <a:gd name="T2" fmla="*/ 12 w 21"/>
                <a:gd name="T3" fmla="*/ 33 h 34"/>
                <a:gd name="T4" fmla="*/ 19 w 21"/>
                <a:gd name="T5" fmla="*/ 21 h 34"/>
                <a:gd name="T6" fmla="*/ 6 w 21"/>
                <a:gd name="T7" fmla="*/ 5 h 34"/>
                <a:gd name="T8" fmla="*/ 0 w 21"/>
                <a:gd name="T9" fmla="*/ 11 h 34"/>
              </a:gdLst>
              <a:ahLst/>
              <a:cxnLst>
                <a:cxn ang="0">
                  <a:pos x="T0" y="T1"/>
                </a:cxn>
                <a:cxn ang="0">
                  <a:pos x="T2" y="T3"/>
                </a:cxn>
                <a:cxn ang="0">
                  <a:pos x="T4" y="T5"/>
                </a:cxn>
                <a:cxn ang="0">
                  <a:pos x="T6" y="T7"/>
                </a:cxn>
                <a:cxn ang="0">
                  <a:pos x="T8" y="T9"/>
                </a:cxn>
              </a:cxnLst>
              <a:rect l="0" t="0" r="r" b="b"/>
              <a:pathLst>
                <a:path w="21" h="34">
                  <a:moveTo>
                    <a:pt x="0" y="11"/>
                  </a:moveTo>
                  <a:cubicBezTo>
                    <a:pt x="1" y="16"/>
                    <a:pt x="3" y="32"/>
                    <a:pt x="12" y="33"/>
                  </a:cubicBezTo>
                  <a:cubicBezTo>
                    <a:pt x="20" y="34"/>
                    <a:pt x="21" y="24"/>
                    <a:pt x="19" y="21"/>
                  </a:cubicBezTo>
                  <a:cubicBezTo>
                    <a:pt x="17" y="17"/>
                    <a:pt x="6" y="5"/>
                    <a:pt x="6" y="5"/>
                  </a:cubicBezTo>
                  <a:cubicBezTo>
                    <a:pt x="1" y="0"/>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iS1îdè">
              <a:extLst>
                <a:ext uri="{FF2B5EF4-FFF2-40B4-BE49-F238E27FC236}">
                  <a16:creationId xmlns="" xmlns:a16="http://schemas.microsoft.com/office/drawing/2014/main" id="{52B635AF-AF06-4097-BE81-3321C511A210}"/>
                </a:ext>
              </a:extLst>
            </p:cNvPr>
            <p:cNvSpPr/>
            <p:nvPr/>
          </p:nvSpPr>
          <p:spPr bwMode="auto">
            <a:xfrm>
              <a:off x="3967163" y="2887663"/>
              <a:ext cx="274638" cy="192088"/>
            </a:xfrm>
            <a:custGeom>
              <a:avLst/>
              <a:gdLst>
                <a:gd name="T0" fmla="*/ 50 w 83"/>
                <a:gd name="T1" fmla="*/ 1 h 58"/>
                <a:gd name="T2" fmla="*/ 47 w 83"/>
                <a:gd name="T3" fmla="*/ 4 h 58"/>
                <a:gd name="T4" fmla="*/ 44 w 83"/>
                <a:gd name="T5" fmla="*/ 8 h 58"/>
                <a:gd name="T6" fmla="*/ 35 w 83"/>
                <a:gd name="T7" fmla="*/ 10 h 58"/>
                <a:gd name="T8" fmla="*/ 29 w 83"/>
                <a:gd name="T9" fmla="*/ 12 h 58"/>
                <a:gd name="T10" fmla="*/ 25 w 83"/>
                <a:gd name="T11" fmla="*/ 16 h 58"/>
                <a:gd name="T12" fmla="*/ 27 w 83"/>
                <a:gd name="T13" fmla="*/ 18 h 58"/>
                <a:gd name="T14" fmla="*/ 29 w 83"/>
                <a:gd name="T15" fmla="*/ 20 h 58"/>
                <a:gd name="T16" fmla="*/ 28 w 83"/>
                <a:gd name="T17" fmla="*/ 23 h 58"/>
                <a:gd name="T18" fmla="*/ 25 w 83"/>
                <a:gd name="T19" fmla="*/ 21 h 58"/>
                <a:gd name="T20" fmla="*/ 12 w 83"/>
                <a:gd name="T21" fmla="*/ 8 h 58"/>
                <a:gd name="T22" fmla="*/ 8 w 83"/>
                <a:gd name="T23" fmla="*/ 3 h 58"/>
                <a:gd name="T24" fmla="*/ 5 w 83"/>
                <a:gd name="T25" fmla="*/ 0 h 58"/>
                <a:gd name="T26" fmla="*/ 0 w 83"/>
                <a:gd name="T27" fmla="*/ 3 h 58"/>
                <a:gd name="T28" fmla="*/ 2 w 83"/>
                <a:gd name="T29" fmla="*/ 10 h 58"/>
                <a:gd name="T30" fmla="*/ 13 w 83"/>
                <a:gd name="T31" fmla="*/ 17 h 58"/>
                <a:gd name="T32" fmla="*/ 25 w 83"/>
                <a:gd name="T33" fmla="*/ 27 h 58"/>
                <a:gd name="T34" fmla="*/ 37 w 83"/>
                <a:gd name="T35" fmla="*/ 42 h 58"/>
                <a:gd name="T36" fmla="*/ 35 w 83"/>
                <a:gd name="T37" fmla="*/ 47 h 58"/>
                <a:gd name="T38" fmla="*/ 30 w 83"/>
                <a:gd name="T39" fmla="*/ 44 h 58"/>
                <a:gd name="T40" fmla="*/ 28 w 83"/>
                <a:gd name="T41" fmla="*/ 44 h 58"/>
                <a:gd name="T42" fmla="*/ 31 w 83"/>
                <a:gd name="T43" fmla="*/ 49 h 58"/>
                <a:gd name="T44" fmla="*/ 36 w 83"/>
                <a:gd name="T45" fmla="*/ 58 h 58"/>
                <a:gd name="T46" fmla="*/ 43 w 83"/>
                <a:gd name="T47" fmla="*/ 48 h 58"/>
                <a:gd name="T48" fmla="*/ 38 w 83"/>
                <a:gd name="T49" fmla="*/ 37 h 58"/>
                <a:gd name="T50" fmla="*/ 40 w 83"/>
                <a:gd name="T51" fmla="*/ 35 h 58"/>
                <a:gd name="T52" fmla="*/ 49 w 83"/>
                <a:gd name="T53" fmla="*/ 38 h 58"/>
                <a:gd name="T54" fmla="*/ 55 w 83"/>
                <a:gd name="T55" fmla="*/ 38 h 58"/>
                <a:gd name="T56" fmla="*/ 59 w 83"/>
                <a:gd name="T57" fmla="*/ 32 h 58"/>
                <a:gd name="T58" fmla="*/ 64 w 83"/>
                <a:gd name="T59" fmla="*/ 33 h 58"/>
                <a:gd name="T60" fmla="*/ 71 w 83"/>
                <a:gd name="T61" fmla="*/ 36 h 58"/>
                <a:gd name="T62" fmla="*/ 72 w 83"/>
                <a:gd name="T63" fmla="*/ 30 h 58"/>
                <a:gd name="T64" fmla="*/ 76 w 83"/>
                <a:gd name="T65" fmla="*/ 29 h 58"/>
                <a:gd name="T66" fmla="*/ 79 w 83"/>
                <a:gd name="T67" fmla="*/ 31 h 58"/>
                <a:gd name="T68" fmla="*/ 82 w 83"/>
                <a:gd name="T69" fmla="*/ 27 h 58"/>
                <a:gd name="T70" fmla="*/ 81 w 83"/>
                <a:gd name="T71" fmla="*/ 22 h 58"/>
                <a:gd name="T72" fmla="*/ 75 w 83"/>
                <a:gd name="T73" fmla="*/ 24 h 58"/>
                <a:gd name="T74" fmla="*/ 71 w 83"/>
                <a:gd name="T75" fmla="*/ 26 h 58"/>
                <a:gd name="T76" fmla="*/ 69 w 83"/>
                <a:gd name="T77" fmla="*/ 27 h 58"/>
                <a:gd name="T78" fmla="*/ 65 w 83"/>
                <a:gd name="T79" fmla="*/ 26 h 58"/>
                <a:gd name="T80" fmla="*/ 61 w 83"/>
                <a:gd name="T81" fmla="*/ 23 h 58"/>
                <a:gd name="T82" fmla="*/ 56 w 83"/>
                <a:gd name="T83" fmla="*/ 25 h 58"/>
                <a:gd name="T84" fmla="*/ 54 w 83"/>
                <a:gd name="T85" fmla="*/ 28 h 58"/>
                <a:gd name="T86" fmla="*/ 42 w 83"/>
                <a:gd name="T87" fmla="*/ 28 h 58"/>
                <a:gd name="T88" fmla="*/ 41 w 83"/>
                <a:gd name="T89" fmla="*/ 31 h 58"/>
                <a:gd name="T90" fmla="*/ 36 w 83"/>
                <a:gd name="T91" fmla="*/ 32 h 58"/>
                <a:gd name="T92" fmla="*/ 32 w 83"/>
                <a:gd name="T93" fmla="*/ 28 h 58"/>
                <a:gd name="T94" fmla="*/ 34 w 83"/>
                <a:gd name="T95" fmla="*/ 25 h 58"/>
                <a:gd name="T96" fmla="*/ 43 w 83"/>
                <a:gd name="T97" fmla="*/ 24 h 58"/>
                <a:gd name="T98" fmla="*/ 46 w 83"/>
                <a:gd name="T99" fmla="*/ 23 h 58"/>
                <a:gd name="T100" fmla="*/ 47 w 83"/>
                <a:gd name="T101" fmla="*/ 20 h 58"/>
                <a:gd name="T102" fmla="*/ 47 w 83"/>
                <a:gd name="T103" fmla="*/ 18 h 58"/>
                <a:gd name="T104" fmla="*/ 63 w 83"/>
                <a:gd name="T105" fmla="*/ 17 h 58"/>
                <a:gd name="T106" fmla="*/ 68 w 83"/>
                <a:gd name="T107" fmla="*/ 13 h 58"/>
                <a:gd name="T108" fmla="*/ 63 w 83"/>
                <a:gd name="T109" fmla="*/ 8 h 58"/>
                <a:gd name="T110" fmla="*/ 58 w 83"/>
                <a:gd name="T111" fmla="*/ 13 h 58"/>
                <a:gd name="T112" fmla="*/ 49 w 83"/>
                <a:gd name="T113" fmla="*/ 16 h 58"/>
                <a:gd name="T114" fmla="*/ 42 w 83"/>
                <a:gd name="T115" fmla="*/ 17 h 58"/>
                <a:gd name="T116" fmla="*/ 40 w 83"/>
                <a:gd name="T117" fmla="*/ 13 h 58"/>
                <a:gd name="T118" fmla="*/ 51 w 83"/>
                <a:gd name="T119" fmla="*/ 10 h 58"/>
                <a:gd name="T120" fmla="*/ 54 w 83"/>
                <a:gd name="T121" fmla="*/ 2 h 58"/>
                <a:gd name="T122" fmla="*/ 50 w 83"/>
                <a:gd name="T123"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3" h="58">
                  <a:moveTo>
                    <a:pt x="50" y="1"/>
                  </a:moveTo>
                  <a:cubicBezTo>
                    <a:pt x="50" y="1"/>
                    <a:pt x="48" y="3"/>
                    <a:pt x="47" y="4"/>
                  </a:cubicBezTo>
                  <a:cubicBezTo>
                    <a:pt x="47" y="5"/>
                    <a:pt x="45" y="8"/>
                    <a:pt x="44" y="8"/>
                  </a:cubicBezTo>
                  <a:cubicBezTo>
                    <a:pt x="43" y="8"/>
                    <a:pt x="37" y="10"/>
                    <a:pt x="35" y="10"/>
                  </a:cubicBezTo>
                  <a:cubicBezTo>
                    <a:pt x="34" y="10"/>
                    <a:pt x="29" y="11"/>
                    <a:pt x="29" y="12"/>
                  </a:cubicBezTo>
                  <a:cubicBezTo>
                    <a:pt x="28" y="14"/>
                    <a:pt x="25" y="16"/>
                    <a:pt x="25" y="16"/>
                  </a:cubicBezTo>
                  <a:cubicBezTo>
                    <a:pt x="25" y="16"/>
                    <a:pt x="25" y="18"/>
                    <a:pt x="27" y="18"/>
                  </a:cubicBezTo>
                  <a:cubicBezTo>
                    <a:pt x="29" y="18"/>
                    <a:pt x="29" y="20"/>
                    <a:pt x="29" y="20"/>
                  </a:cubicBezTo>
                  <a:cubicBezTo>
                    <a:pt x="29" y="20"/>
                    <a:pt x="29" y="24"/>
                    <a:pt x="28" y="23"/>
                  </a:cubicBezTo>
                  <a:cubicBezTo>
                    <a:pt x="27" y="22"/>
                    <a:pt x="27" y="23"/>
                    <a:pt x="25" y="21"/>
                  </a:cubicBezTo>
                  <a:cubicBezTo>
                    <a:pt x="24" y="20"/>
                    <a:pt x="12" y="8"/>
                    <a:pt x="12" y="8"/>
                  </a:cubicBezTo>
                  <a:cubicBezTo>
                    <a:pt x="12" y="8"/>
                    <a:pt x="9" y="4"/>
                    <a:pt x="8" y="3"/>
                  </a:cubicBezTo>
                  <a:cubicBezTo>
                    <a:pt x="8" y="2"/>
                    <a:pt x="7" y="0"/>
                    <a:pt x="5" y="0"/>
                  </a:cubicBezTo>
                  <a:cubicBezTo>
                    <a:pt x="3" y="0"/>
                    <a:pt x="1" y="1"/>
                    <a:pt x="0" y="3"/>
                  </a:cubicBezTo>
                  <a:cubicBezTo>
                    <a:pt x="0" y="4"/>
                    <a:pt x="0" y="7"/>
                    <a:pt x="2" y="10"/>
                  </a:cubicBezTo>
                  <a:cubicBezTo>
                    <a:pt x="5" y="13"/>
                    <a:pt x="10" y="15"/>
                    <a:pt x="13" y="17"/>
                  </a:cubicBezTo>
                  <a:cubicBezTo>
                    <a:pt x="18" y="20"/>
                    <a:pt x="22" y="24"/>
                    <a:pt x="25" y="27"/>
                  </a:cubicBezTo>
                  <a:cubicBezTo>
                    <a:pt x="28" y="31"/>
                    <a:pt x="35" y="38"/>
                    <a:pt x="37" y="42"/>
                  </a:cubicBezTo>
                  <a:cubicBezTo>
                    <a:pt x="38" y="46"/>
                    <a:pt x="37" y="47"/>
                    <a:pt x="35" y="47"/>
                  </a:cubicBezTo>
                  <a:cubicBezTo>
                    <a:pt x="34" y="47"/>
                    <a:pt x="31" y="45"/>
                    <a:pt x="30" y="44"/>
                  </a:cubicBezTo>
                  <a:cubicBezTo>
                    <a:pt x="29" y="43"/>
                    <a:pt x="28" y="44"/>
                    <a:pt x="28" y="44"/>
                  </a:cubicBezTo>
                  <a:cubicBezTo>
                    <a:pt x="28" y="44"/>
                    <a:pt x="28" y="45"/>
                    <a:pt x="31" y="49"/>
                  </a:cubicBezTo>
                  <a:cubicBezTo>
                    <a:pt x="33" y="52"/>
                    <a:pt x="34" y="57"/>
                    <a:pt x="36" y="58"/>
                  </a:cubicBezTo>
                  <a:cubicBezTo>
                    <a:pt x="37" y="58"/>
                    <a:pt x="45" y="53"/>
                    <a:pt x="43" y="48"/>
                  </a:cubicBezTo>
                  <a:cubicBezTo>
                    <a:pt x="42" y="43"/>
                    <a:pt x="39" y="38"/>
                    <a:pt x="38" y="37"/>
                  </a:cubicBezTo>
                  <a:cubicBezTo>
                    <a:pt x="37" y="36"/>
                    <a:pt x="38" y="34"/>
                    <a:pt x="40" y="35"/>
                  </a:cubicBezTo>
                  <a:cubicBezTo>
                    <a:pt x="42" y="36"/>
                    <a:pt x="45" y="38"/>
                    <a:pt x="49" y="38"/>
                  </a:cubicBezTo>
                  <a:cubicBezTo>
                    <a:pt x="53" y="38"/>
                    <a:pt x="54" y="39"/>
                    <a:pt x="55" y="38"/>
                  </a:cubicBezTo>
                  <a:cubicBezTo>
                    <a:pt x="57" y="36"/>
                    <a:pt x="59" y="33"/>
                    <a:pt x="59" y="32"/>
                  </a:cubicBezTo>
                  <a:cubicBezTo>
                    <a:pt x="60" y="31"/>
                    <a:pt x="62" y="31"/>
                    <a:pt x="64" y="33"/>
                  </a:cubicBezTo>
                  <a:cubicBezTo>
                    <a:pt x="66" y="36"/>
                    <a:pt x="69" y="38"/>
                    <a:pt x="71" y="36"/>
                  </a:cubicBezTo>
                  <a:cubicBezTo>
                    <a:pt x="72" y="33"/>
                    <a:pt x="70" y="30"/>
                    <a:pt x="72" y="30"/>
                  </a:cubicBezTo>
                  <a:cubicBezTo>
                    <a:pt x="74" y="29"/>
                    <a:pt x="75" y="27"/>
                    <a:pt x="76" y="29"/>
                  </a:cubicBezTo>
                  <a:cubicBezTo>
                    <a:pt x="77" y="30"/>
                    <a:pt x="78" y="32"/>
                    <a:pt x="79" y="31"/>
                  </a:cubicBezTo>
                  <a:cubicBezTo>
                    <a:pt x="79" y="30"/>
                    <a:pt x="81" y="29"/>
                    <a:pt x="82" y="27"/>
                  </a:cubicBezTo>
                  <a:cubicBezTo>
                    <a:pt x="83" y="25"/>
                    <a:pt x="82" y="22"/>
                    <a:pt x="81" y="22"/>
                  </a:cubicBezTo>
                  <a:cubicBezTo>
                    <a:pt x="79" y="23"/>
                    <a:pt x="76" y="23"/>
                    <a:pt x="75" y="24"/>
                  </a:cubicBezTo>
                  <a:cubicBezTo>
                    <a:pt x="74" y="24"/>
                    <a:pt x="72" y="24"/>
                    <a:pt x="71" y="26"/>
                  </a:cubicBezTo>
                  <a:cubicBezTo>
                    <a:pt x="70" y="27"/>
                    <a:pt x="70" y="27"/>
                    <a:pt x="69" y="27"/>
                  </a:cubicBezTo>
                  <a:cubicBezTo>
                    <a:pt x="68" y="27"/>
                    <a:pt x="66" y="28"/>
                    <a:pt x="65" y="26"/>
                  </a:cubicBezTo>
                  <a:cubicBezTo>
                    <a:pt x="63" y="25"/>
                    <a:pt x="63" y="23"/>
                    <a:pt x="61" y="23"/>
                  </a:cubicBezTo>
                  <a:cubicBezTo>
                    <a:pt x="60" y="23"/>
                    <a:pt x="56" y="24"/>
                    <a:pt x="56" y="25"/>
                  </a:cubicBezTo>
                  <a:cubicBezTo>
                    <a:pt x="55" y="26"/>
                    <a:pt x="57" y="28"/>
                    <a:pt x="54" y="28"/>
                  </a:cubicBezTo>
                  <a:cubicBezTo>
                    <a:pt x="51" y="28"/>
                    <a:pt x="43" y="27"/>
                    <a:pt x="42" y="28"/>
                  </a:cubicBezTo>
                  <a:cubicBezTo>
                    <a:pt x="41" y="28"/>
                    <a:pt x="42" y="30"/>
                    <a:pt x="41" y="31"/>
                  </a:cubicBezTo>
                  <a:cubicBezTo>
                    <a:pt x="39" y="31"/>
                    <a:pt x="37" y="33"/>
                    <a:pt x="36" y="32"/>
                  </a:cubicBezTo>
                  <a:cubicBezTo>
                    <a:pt x="35" y="31"/>
                    <a:pt x="32" y="28"/>
                    <a:pt x="32" y="28"/>
                  </a:cubicBezTo>
                  <a:cubicBezTo>
                    <a:pt x="32" y="28"/>
                    <a:pt x="30" y="25"/>
                    <a:pt x="34" y="25"/>
                  </a:cubicBezTo>
                  <a:cubicBezTo>
                    <a:pt x="37" y="25"/>
                    <a:pt x="42" y="24"/>
                    <a:pt x="43" y="24"/>
                  </a:cubicBezTo>
                  <a:cubicBezTo>
                    <a:pt x="44" y="24"/>
                    <a:pt x="46" y="24"/>
                    <a:pt x="46" y="23"/>
                  </a:cubicBezTo>
                  <a:cubicBezTo>
                    <a:pt x="45" y="21"/>
                    <a:pt x="48" y="22"/>
                    <a:pt x="47" y="20"/>
                  </a:cubicBezTo>
                  <a:cubicBezTo>
                    <a:pt x="46" y="19"/>
                    <a:pt x="45" y="18"/>
                    <a:pt x="47" y="18"/>
                  </a:cubicBezTo>
                  <a:cubicBezTo>
                    <a:pt x="50" y="17"/>
                    <a:pt x="58" y="18"/>
                    <a:pt x="63" y="17"/>
                  </a:cubicBezTo>
                  <a:cubicBezTo>
                    <a:pt x="67" y="16"/>
                    <a:pt x="67" y="14"/>
                    <a:pt x="68" y="13"/>
                  </a:cubicBezTo>
                  <a:cubicBezTo>
                    <a:pt x="68" y="11"/>
                    <a:pt x="65" y="8"/>
                    <a:pt x="63" y="8"/>
                  </a:cubicBezTo>
                  <a:cubicBezTo>
                    <a:pt x="62" y="9"/>
                    <a:pt x="60" y="12"/>
                    <a:pt x="58" y="13"/>
                  </a:cubicBezTo>
                  <a:cubicBezTo>
                    <a:pt x="56" y="13"/>
                    <a:pt x="49" y="15"/>
                    <a:pt x="49" y="16"/>
                  </a:cubicBezTo>
                  <a:cubicBezTo>
                    <a:pt x="48" y="16"/>
                    <a:pt x="43" y="17"/>
                    <a:pt x="42" y="17"/>
                  </a:cubicBezTo>
                  <a:cubicBezTo>
                    <a:pt x="41" y="17"/>
                    <a:pt x="36" y="13"/>
                    <a:pt x="40" y="13"/>
                  </a:cubicBezTo>
                  <a:cubicBezTo>
                    <a:pt x="44" y="12"/>
                    <a:pt x="49" y="11"/>
                    <a:pt x="51" y="10"/>
                  </a:cubicBezTo>
                  <a:cubicBezTo>
                    <a:pt x="53" y="8"/>
                    <a:pt x="55" y="3"/>
                    <a:pt x="54" y="2"/>
                  </a:cubicBezTo>
                  <a:cubicBezTo>
                    <a:pt x="54" y="1"/>
                    <a:pt x="51" y="0"/>
                    <a:pt x="5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îŝḻiḓe">
              <a:extLst>
                <a:ext uri="{FF2B5EF4-FFF2-40B4-BE49-F238E27FC236}">
                  <a16:creationId xmlns="" xmlns:a16="http://schemas.microsoft.com/office/drawing/2014/main" id="{6BE1E2FB-EF1F-43F8-B85B-87CEDAF65347}"/>
                </a:ext>
              </a:extLst>
            </p:cNvPr>
            <p:cNvSpPr/>
            <p:nvPr/>
          </p:nvSpPr>
          <p:spPr bwMode="auto">
            <a:xfrm>
              <a:off x="3890963" y="2951163"/>
              <a:ext cx="161925" cy="125413"/>
            </a:xfrm>
            <a:custGeom>
              <a:avLst/>
              <a:gdLst>
                <a:gd name="T0" fmla="*/ 36 w 49"/>
                <a:gd name="T1" fmla="*/ 5 h 38"/>
                <a:gd name="T2" fmla="*/ 33 w 49"/>
                <a:gd name="T3" fmla="*/ 9 h 38"/>
                <a:gd name="T4" fmla="*/ 37 w 49"/>
                <a:gd name="T5" fmla="*/ 14 h 38"/>
                <a:gd name="T6" fmla="*/ 30 w 49"/>
                <a:gd name="T7" fmla="*/ 18 h 38"/>
                <a:gd name="T8" fmla="*/ 22 w 49"/>
                <a:gd name="T9" fmla="*/ 9 h 38"/>
                <a:gd name="T10" fmla="*/ 16 w 49"/>
                <a:gd name="T11" fmla="*/ 2 h 38"/>
                <a:gd name="T12" fmla="*/ 13 w 49"/>
                <a:gd name="T13" fmla="*/ 10 h 38"/>
                <a:gd name="T14" fmla="*/ 20 w 49"/>
                <a:gd name="T15" fmla="*/ 16 h 38"/>
                <a:gd name="T16" fmla="*/ 25 w 49"/>
                <a:gd name="T17" fmla="*/ 22 h 38"/>
                <a:gd name="T18" fmla="*/ 21 w 49"/>
                <a:gd name="T19" fmla="*/ 26 h 38"/>
                <a:gd name="T20" fmla="*/ 10 w 49"/>
                <a:gd name="T21" fmla="*/ 26 h 38"/>
                <a:gd name="T22" fmla="*/ 8 w 49"/>
                <a:gd name="T23" fmla="*/ 19 h 38"/>
                <a:gd name="T24" fmla="*/ 6 w 49"/>
                <a:gd name="T25" fmla="*/ 13 h 38"/>
                <a:gd name="T26" fmla="*/ 3 w 49"/>
                <a:gd name="T27" fmla="*/ 18 h 38"/>
                <a:gd name="T28" fmla="*/ 2 w 49"/>
                <a:gd name="T29" fmla="*/ 26 h 38"/>
                <a:gd name="T30" fmla="*/ 14 w 49"/>
                <a:gd name="T31" fmla="*/ 30 h 38"/>
                <a:gd name="T32" fmla="*/ 23 w 49"/>
                <a:gd name="T33" fmla="*/ 29 h 38"/>
                <a:gd name="T34" fmla="*/ 28 w 49"/>
                <a:gd name="T35" fmla="*/ 29 h 38"/>
                <a:gd name="T36" fmla="*/ 32 w 49"/>
                <a:gd name="T37" fmla="*/ 37 h 38"/>
                <a:gd name="T38" fmla="*/ 38 w 49"/>
                <a:gd name="T39" fmla="*/ 33 h 38"/>
                <a:gd name="T40" fmla="*/ 34 w 49"/>
                <a:gd name="T41" fmla="*/ 24 h 38"/>
                <a:gd name="T42" fmla="*/ 35 w 49"/>
                <a:gd name="T43" fmla="*/ 20 h 38"/>
                <a:gd name="T44" fmla="*/ 42 w 49"/>
                <a:gd name="T45" fmla="*/ 22 h 38"/>
                <a:gd name="T46" fmla="*/ 48 w 49"/>
                <a:gd name="T47" fmla="*/ 18 h 38"/>
                <a:gd name="T48" fmla="*/ 41 w 49"/>
                <a:gd name="T49" fmla="*/ 8 h 38"/>
                <a:gd name="T50" fmla="*/ 36 w 49"/>
                <a:gd name="T51"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38">
                  <a:moveTo>
                    <a:pt x="36" y="5"/>
                  </a:moveTo>
                  <a:cubicBezTo>
                    <a:pt x="34" y="6"/>
                    <a:pt x="32" y="8"/>
                    <a:pt x="33" y="9"/>
                  </a:cubicBezTo>
                  <a:cubicBezTo>
                    <a:pt x="33" y="11"/>
                    <a:pt x="37" y="12"/>
                    <a:pt x="37" y="14"/>
                  </a:cubicBezTo>
                  <a:cubicBezTo>
                    <a:pt x="38" y="17"/>
                    <a:pt x="32" y="18"/>
                    <a:pt x="30" y="18"/>
                  </a:cubicBezTo>
                  <a:cubicBezTo>
                    <a:pt x="30" y="18"/>
                    <a:pt x="23" y="11"/>
                    <a:pt x="22" y="9"/>
                  </a:cubicBezTo>
                  <a:cubicBezTo>
                    <a:pt x="21" y="8"/>
                    <a:pt x="19" y="0"/>
                    <a:pt x="16" y="2"/>
                  </a:cubicBezTo>
                  <a:cubicBezTo>
                    <a:pt x="14" y="3"/>
                    <a:pt x="12" y="7"/>
                    <a:pt x="13" y="10"/>
                  </a:cubicBezTo>
                  <a:cubicBezTo>
                    <a:pt x="15" y="12"/>
                    <a:pt x="17" y="13"/>
                    <a:pt x="20" y="16"/>
                  </a:cubicBezTo>
                  <a:cubicBezTo>
                    <a:pt x="22" y="18"/>
                    <a:pt x="25" y="21"/>
                    <a:pt x="25" y="22"/>
                  </a:cubicBezTo>
                  <a:cubicBezTo>
                    <a:pt x="25" y="23"/>
                    <a:pt x="23" y="25"/>
                    <a:pt x="21" y="26"/>
                  </a:cubicBezTo>
                  <a:cubicBezTo>
                    <a:pt x="18" y="27"/>
                    <a:pt x="11" y="27"/>
                    <a:pt x="10" y="26"/>
                  </a:cubicBezTo>
                  <a:cubicBezTo>
                    <a:pt x="9" y="24"/>
                    <a:pt x="8" y="21"/>
                    <a:pt x="8" y="19"/>
                  </a:cubicBezTo>
                  <a:cubicBezTo>
                    <a:pt x="9" y="16"/>
                    <a:pt x="9" y="11"/>
                    <a:pt x="6" y="13"/>
                  </a:cubicBezTo>
                  <a:cubicBezTo>
                    <a:pt x="4" y="14"/>
                    <a:pt x="5" y="16"/>
                    <a:pt x="3" y="18"/>
                  </a:cubicBezTo>
                  <a:cubicBezTo>
                    <a:pt x="1" y="19"/>
                    <a:pt x="0" y="24"/>
                    <a:pt x="2" y="26"/>
                  </a:cubicBezTo>
                  <a:cubicBezTo>
                    <a:pt x="4" y="28"/>
                    <a:pt x="8" y="30"/>
                    <a:pt x="14" y="30"/>
                  </a:cubicBezTo>
                  <a:cubicBezTo>
                    <a:pt x="19" y="30"/>
                    <a:pt x="22" y="29"/>
                    <a:pt x="23" y="29"/>
                  </a:cubicBezTo>
                  <a:cubicBezTo>
                    <a:pt x="25" y="29"/>
                    <a:pt x="28" y="27"/>
                    <a:pt x="28" y="29"/>
                  </a:cubicBezTo>
                  <a:cubicBezTo>
                    <a:pt x="28" y="30"/>
                    <a:pt x="29" y="38"/>
                    <a:pt x="32" y="37"/>
                  </a:cubicBezTo>
                  <a:cubicBezTo>
                    <a:pt x="35" y="37"/>
                    <a:pt x="39" y="35"/>
                    <a:pt x="38" y="33"/>
                  </a:cubicBezTo>
                  <a:cubicBezTo>
                    <a:pt x="38" y="30"/>
                    <a:pt x="34" y="24"/>
                    <a:pt x="34" y="24"/>
                  </a:cubicBezTo>
                  <a:cubicBezTo>
                    <a:pt x="34" y="24"/>
                    <a:pt x="34" y="20"/>
                    <a:pt x="35" y="20"/>
                  </a:cubicBezTo>
                  <a:cubicBezTo>
                    <a:pt x="37" y="21"/>
                    <a:pt x="40" y="21"/>
                    <a:pt x="42" y="22"/>
                  </a:cubicBezTo>
                  <a:cubicBezTo>
                    <a:pt x="44" y="22"/>
                    <a:pt x="49" y="20"/>
                    <a:pt x="48" y="18"/>
                  </a:cubicBezTo>
                  <a:cubicBezTo>
                    <a:pt x="47" y="15"/>
                    <a:pt x="42" y="10"/>
                    <a:pt x="41" y="8"/>
                  </a:cubicBezTo>
                  <a:cubicBezTo>
                    <a:pt x="40" y="6"/>
                    <a:pt x="38" y="4"/>
                    <a:pt x="3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ślîḓê">
              <a:extLst>
                <a:ext uri="{FF2B5EF4-FFF2-40B4-BE49-F238E27FC236}">
                  <a16:creationId xmlns="" xmlns:a16="http://schemas.microsoft.com/office/drawing/2014/main" id="{6EC83F6D-7471-49BA-B126-77E28CA4C811}"/>
                </a:ext>
              </a:extLst>
            </p:cNvPr>
            <p:cNvSpPr/>
            <p:nvPr/>
          </p:nvSpPr>
          <p:spPr bwMode="auto">
            <a:xfrm>
              <a:off x="3373438" y="2324100"/>
              <a:ext cx="254000" cy="223838"/>
            </a:xfrm>
            <a:custGeom>
              <a:avLst/>
              <a:gdLst>
                <a:gd name="T0" fmla="*/ 54 w 77"/>
                <a:gd name="T1" fmla="*/ 14 h 68"/>
                <a:gd name="T2" fmla="*/ 47 w 77"/>
                <a:gd name="T3" fmla="*/ 25 h 68"/>
                <a:gd name="T4" fmla="*/ 46 w 77"/>
                <a:gd name="T5" fmla="*/ 25 h 68"/>
                <a:gd name="T6" fmla="*/ 35 w 77"/>
                <a:gd name="T7" fmla="*/ 23 h 68"/>
                <a:gd name="T8" fmla="*/ 27 w 77"/>
                <a:gd name="T9" fmla="*/ 19 h 68"/>
                <a:gd name="T10" fmla="*/ 22 w 77"/>
                <a:gd name="T11" fmla="*/ 22 h 68"/>
                <a:gd name="T12" fmla="*/ 25 w 77"/>
                <a:gd name="T13" fmla="*/ 32 h 68"/>
                <a:gd name="T14" fmla="*/ 34 w 77"/>
                <a:gd name="T15" fmla="*/ 35 h 68"/>
                <a:gd name="T16" fmla="*/ 40 w 77"/>
                <a:gd name="T17" fmla="*/ 34 h 68"/>
                <a:gd name="T18" fmla="*/ 37 w 77"/>
                <a:gd name="T19" fmla="*/ 38 h 68"/>
                <a:gd name="T20" fmla="*/ 25 w 77"/>
                <a:gd name="T21" fmla="*/ 50 h 68"/>
                <a:gd name="T22" fmla="*/ 11 w 77"/>
                <a:gd name="T23" fmla="*/ 57 h 68"/>
                <a:gd name="T24" fmla="*/ 9 w 77"/>
                <a:gd name="T25" fmla="*/ 55 h 68"/>
                <a:gd name="T26" fmla="*/ 3 w 77"/>
                <a:gd name="T27" fmla="*/ 56 h 68"/>
                <a:gd name="T28" fmla="*/ 2 w 77"/>
                <a:gd name="T29" fmla="*/ 64 h 68"/>
                <a:gd name="T30" fmla="*/ 6 w 77"/>
                <a:gd name="T31" fmla="*/ 67 h 68"/>
                <a:gd name="T32" fmla="*/ 19 w 77"/>
                <a:gd name="T33" fmla="*/ 59 h 68"/>
                <a:gd name="T34" fmla="*/ 36 w 77"/>
                <a:gd name="T35" fmla="*/ 49 h 68"/>
                <a:gd name="T36" fmla="*/ 48 w 77"/>
                <a:gd name="T37" fmla="*/ 33 h 68"/>
                <a:gd name="T38" fmla="*/ 63 w 77"/>
                <a:gd name="T39" fmla="*/ 33 h 68"/>
                <a:gd name="T40" fmla="*/ 70 w 77"/>
                <a:gd name="T41" fmla="*/ 34 h 68"/>
                <a:gd name="T42" fmla="*/ 75 w 77"/>
                <a:gd name="T43" fmla="*/ 30 h 68"/>
                <a:gd name="T44" fmla="*/ 68 w 77"/>
                <a:gd name="T45" fmla="*/ 25 h 68"/>
                <a:gd name="T46" fmla="*/ 59 w 77"/>
                <a:gd name="T47" fmla="*/ 26 h 68"/>
                <a:gd name="T48" fmla="*/ 54 w 77"/>
                <a:gd name="T49" fmla="*/ 25 h 68"/>
                <a:gd name="T50" fmla="*/ 57 w 77"/>
                <a:gd name="T51" fmla="*/ 20 h 68"/>
                <a:gd name="T52" fmla="*/ 61 w 77"/>
                <a:gd name="T53" fmla="*/ 16 h 68"/>
                <a:gd name="T54" fmla="*/ 66 w 77"/>
                <a:gd name="T55" fmla="*/ 11 h 68"/>
                <a:gd name="T56" fmla="*/ 65 w 77"/>
                <a:gd name="T57" fmla="*/ 2 h 68"/>
                <a:gd name="T58" fmla="*/ 58 w 77"/>
                <a:gd name="T59" fmla="*/ 4 h 68"/>
                <a:gd name="T60" fmla="*/ 54 w 77"/>
                <a:gd name="T61"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68">
                  <a:moveTo>
                    <a:pt x="54" y="14"/>
                  </a:moveTo>
                  <a:cubicBezTo>
                    <a:pt x="54" y="14"/>
                    <a:pt x="50" y="19"/>
                    <a:pt x="47" y="25"/>
                  </a:cubicBezTo>
                  <a:cubicBezTo>
                    <a:pt x="46" y="25"/>
                    <a:pt x="46" y="25"/>
                    <a:pt x="46" y="25"/>
                  </a:cubicBezTo>
                  <a:cubicBezTo>
                    <a:pt x="44" y="25"/>
                    <a:pt x="37" y="25"/>
                    <a:pt x="35" y="23"/>
                  </a:cubicBezTo>
                  <a:cubicBezTo>
                    <a:pt x="32" y="22"/>
                    <a:pt x="28" y="19"/>
                    <a:pt x="27" y="19"/>
                  </a:cubicBezTo>
                  <a:cubicBezTo>
                    <a:pt x="25" y="18"/>
                    <a:pt x="23" y="19"/>
                    <a:pt x="22" y="22"/>
                  </a:cubicBezTo>
                  <a:cubicBezTo>
                    <a:pt x="21" y="25"/>
                    <a:pt x="21" y="28"/>
                    <a:pt x="25" y="32"/>
                  </a:cubicBezTo>
                  <a:cubicBezTo>
                    <a:pt x="29" y="37"/>
                    <a:pt x="30" y="36"/>
                    <a:pt x="34" y="35"/>
                  </a:cubicBezTo>
                  <a:cubicBezTo>
                    <a:pt x="36" y="35"/>
                    <a:pt x="38" y="34"/>
                    <a:pt x="40" y="34"/>
                  </a:cubicBezTo>
                  <a:cubicBezTo>
                    <a:pt x="38" y="36"/>
                    <a:pt x="37" y="38"/>
                    <a:pt x="37" y="38"/>
                  </a:cubicBezTo>
                  <a:cubicBezTo>
                    <a:pt x="35" y="40"/>
                    <a:pt x="29" y="47"/>
                    <a:pt x="25" y="50"/>
                  </a:cubicBezTo>
                  <a:cubicBezTo>
                    <a:pt x="21" y="52"/>
                    <a:pt x="11" y="57"/>
                    <a:pt x="11" y="57"/>
                  </a:cubicBezTo>
                  <a:cubicBezTo>
                    <a:pt x="12" y="58"/>
                    <a:pt x="9" y="58"/>
                    <a:pt x="9" y="55"/>
                  </a:cubicBezTo>
                  <a:cubicBezTo>
                    <a:pt x="8" y="52"/>
                    <a:pt x="6" y="54"/>
                    <a:pt x="3" y="56"/>
                  </a:cubicBezTo>
                  <a:cubicBezTo>
                    <a:pt x="0" y="58"/>
                    <a:pt x="2" y="62"/>
                    <a:pt x="2" y="64"/>
                  </a:cubicBezTo>
                  <a:cubicBezTo>
                    <a:pt x="1" y="66"/>
                    <a:pt x="1" y="68"/>
                    <a:pt x="6" y="67"/>
                  </a:cubicBezTo>
                  <a:cubicBezTo>
                    <a:pt x="10" y="66"/>
                    <a:pt x="14" y="62"/>
                    <a:pt x="19" y="59"/>
                  </a:cubicBezTo>
                  <a:cubicBezTo>
                    <a:pt x="24" y="57"/>
                    <a:pt x="32" y="53"/>
                    <a:pt x="36" y="49"/>
                  </a:cubicBezTo>
                  <a:cubicBezTo>
                    <a:pt x="39" y="46"/>
                    <a:pt x="45" y="38"/>
                    <a:pt x="48" y="33"/>
                  </a:cubicBezTo>
                  <a:cubicBezTo>
                    <a:pt x="53" y="33"/>
                    <a:pt x="61" y="33"/>
                    <a:pt x="63" y="33"/>
                  </a:cubicBezTo>
                  <a:cubicBezTo>
                    <a:pt x="65" y="33"/>
                    <a:pt x="67" y="35"/>
                    <a:pt x="70" y="34"/>
                  </a:cubicBezTo>
                  <a:cubicBezTo>
                    <a:pt x="73" y="34"/>
                    <a:pt x="77" y="33"/>
                    <a:pt x="75" y="30"/>
                  </a:cubicBezTo>
                  <a:cubicBezTo>
                    <a:pt x="73" y="27"/>
                    <a:pt x="71" y="24"/>
                    <a:pt x="68" y="25"/>
                  </a:cubicBezTo>
                  <a:cubicBezTo>
                    <a:pt x="65" y="26"/>
                    <a:pt x="61" y="26"/>
                    <a:pt x="59" y="26"/>
                  </a:cubicBezTo>
                  <a:cubicBezTo>
                    <a:pt x="59" y="26"/>
                    <a:pt x="56" y="26"/>
                    <a:pt x="54" y="25"/>
                  </a:cubicBezTo>
                  <a:cubicBezTo>
                    <a:pt x="55" y="23"/>
                    <a:pt x="57" y="21"/>
                    <a:pt x="57" y="20"/>
                  </a:cubicBezTo>
                  <a:cubicBezTo>
                    <a:pt x="59" y="18"/>
                    <a:pt x="60" y="17"/>
                    <a:pt x="61" y="16"/>
                  </a:cubicBezTo>
                  <a:cubicBezTo>
                    <a:pt x="62" y="16"/>
                    <a:pt x="65" y="14"/>
                    <a:pt x="66" y="11"/>
                  </a:cubicBezTo>
                  <a:cubicBezTo>
                    <a:pt x="67" y="9"/>
                    <a:pt x="66" y="3"/>
                    <a:pt x="65" y="2"/>
                  </a:cubicBezTo>
                  <a:cubicBezTo>
                    <a:pt x="63" y="0"/>
                    <a:pt x="59" y="1"/>
                    <a:pt x="58" y="4"/>
                  </a:cubicBezTo>
                  <a:cubicBezTo>
                    <a:pt x="56" y="7"/>
                    <a:pt x="55" y="14"/>
                    <a:pt x="5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ísḻiḓè">
              <a:extLst>
                <a:ext uri="{FF2B5EF4-FFF2-40B4-BE49-F238E27FC236}">
                  <a16:creationId xmlns="" xmlns:a16="http://schemas.microsoft.com/office/drawing/2014/main" id="{4CE1A724-AA0A-43EB-8947-FDC00E7227C4}"/>
                </a:ext>
              </a:extLst>
            </p:cNvPr>
            <p:cNvSpPr/>
            <p:nvPr/>
          </p:nvSpPr>
          <p:spPr bwMode="auto">
            <a:xfrm>
              <a:off x="2625726" y="2725738"/>
              <a:ext cx="890588" cy="1277938"/>
            </a:xfrm>
            <a:custGeom>
              <a:avLst/>
              <a:gdLst>
                <a:gd name="T0" fmla="*/ 135 w 270"/>
                <a:gd name="T1" fmla="*/ 22 h 387"/>
                <a:gd name="T2" fmla="*/ 131 w 270"/>
                <a:gd name="T3" fmla="*/ 22 h 387"/>
                <a:gd name="T4" fmla="*/ 117 w 270"/>
                <a:gd name="T5" fmla="*/ 6 h 387"/>
                <a:gd name="T6" fmla="*/ 99 w 270"/>
                <a:gd name="T7" fmla="*/ 6 h 387"/>
                <a:gd name="T8" fmla="*/ 85 w 270"/>
                <a:gd name="T9" fmla="*/ 0 h 387"/>
                <a:gd name="T10" fmla="*/ 100 w 270"/>
                <a:gd name="T11" fmla="*/ 20 h 387"/>
                <a:gd name="T12" fmla="*/ 113 w 270"/>
                <a:gd name="T13" fmla="*/ 20 h 387"/>
                <a:gd name="T14" fmla="*/ 126 w 270"/>
                <a:gd name="T15" fmla="*/ 23 h 387"/>
                <a:gd name="T16" fmla="*/ 88 w 270"/>
                <a:gd name="T17" fmla="*/ 45 h 387"/>
                <a:gd name="T18" fmla="*/ 82 w 270"/>
                <a:gd name="T19" fmla="*/ 108 h 387"/>
                <a:gd name="T20" fmla="*/ 60 w 270"/>
                <a:gd name="T21" fmla="*/ 108 h 387"/>
                <a:gd name="T22" fmla="*/ 35 w 270"/>
                <a:gd name="T23" fmla="*/ 142 h 387"/>
                <a:gd name="T24" fmla="*/ 25 w 270"/>
                <a:gd name="T25" fmla="*/ 309 h 387"/>
                <a:gd name="T26" fmla="*/ 0 w 270"/>
                <a:gd name="T27" fmla="*/ 387 h 387"/>
                <a:gd name="T28" fmla="*/ 30 w 270"/>
                <a:gd name="T29" fmla="*/ 387 h 387"/>
                <a:gd name="T30" fmla="*/ 45 w 270"/>
                <a:gd name="T31" fmla="*/ 367 h 387"/>
                <a:gd name="T32" fmla="*/ 37 w 270"/>
                <a:gd name="T33" fmla="*/ 387 h 387"/>
                <a:gd name="T34" fmla="*/ 63 w 270"/>
                <a:gd name="T35" fmla="*/ 387 h 387"/>
                <a:gd name="T36" fmla="*/ 70 w 270"/>
                <a:gd name="T37" fmla="*/ 353 h 387"/>
                <a:gd name="T38" fmla="*/ 78 w 270"/>
                <a:gd name="T39" fmla="*/ 167 h 387"/>
                <a:gd name="T40" fmla="*/ 90 w 270"/>
                <a:gd name="T41" fmla="*/ 151 h 387"/>
                <a:gd name="T42" fmla="*/ 130 w 270"/>
                <a:gd name="T43" fmla="*/ 151 h 387"/>
                <a:gd name="T44" fmla="*/ 130 w 270"/>
                <a:gd name="T45" fmla="*/ 69 h 387"/>
                <a:gd name="T46" fmla="*/ 113 w 270"/>
                <a:gd name="T47" fmla="*/ 48 h 387"/>
                <a:gd name="T48" fmla="*/ 135 w 270"/>
                <a:gd name="T49" fmla="*/ 27 h 387"/>
                <a:gd name="T50" fmla="*/ 156 w 270"/>
                <a:gd name="T51" fmla="*/ 48 h 387"/>
                <a:gd name="T52" fmla="*/ 139 w 270"/>
                <a:gd name="T53" fmla="*/ 69 h 387"/>
                <a:gd name="T54" fmla="*/ 139 w 270"/>
                <a:gd name="T55" fmla="*/ 151 h 387"/>
                <a:gd name="T56" fmla="*/ 180 w 270"/>
                <a:gd name="T57" fmla="*/ 151 h 387"/>
                <a:gd name="T58" fmla="*/ 191 w 270"/>
                <a:gd name="T59" fmla="*/ 167 h 387"/>
                <a:gd name="T60" fmla="*/ 200 w 270"/>
                <a:gd name="T61" fmla="*/ 353 h 387"/>
                <a:gd name="T62" fmla="*/ 207 w 270"/>
                <a:gd name="T63" fmla="*/ 387 h 387"/>
                <a:gd name="T64" fmla="*/ 233 w 270"/>
                <a:gd name="T65" fmla="*/ 387 h 387"/>
                <a:gd name="T66" fmla="*/ 224 w 270"/>
                <a:gd name="T67" fmla="*/ 367 h 387"/>
                <a:gd name="T68" fmla="*/ 239 w 270"/>
                <a:gd name="T69" fmla="*/ 387 h 387"/>
                <a:gd name="T70" fmla="*/ 270 w 270"/>
                <a:gd name="T71" fmla="*/ 387 h 387"/>
                <a:gd name="T72" fmla="*/ 244 w 270"/>
                <a:gd name="T73" fmla="*/ 309 h 387"/>
                <a:gd name="T74" fmla="*/ 235 w 270"/>
                <a:gd name="T75" fmla="*/ 142 h 387"/>
                <a:gd name="T76" fmla="*/ 209 w 270"/>
                <a:gd name="T77" fmla="*/ 108 h 387"/>
                <a:gd name="T78" fmla="*/ 188 w 270"/>
                <a:gd name="T79" fmla="*/ 108 h 387"/>
                <a:gd name="T80" fmla="*/ 182 w 270"/>
                <a:gd name="T81" fmla="*/ 45 h 387"/>
                <a:gd name="T82" fmla="*/ 144 w 270"/>
                <a:gd name="T83" fmla="*/ 23 h 387"/>
                <a:gd name="T84" fmla="*/ 157 w 270"/>
                <a:gd name="T85" fmla="*/ 20 h 387"/>
                <a:gd name="T86" fmla="*/ 170 w 270"/>
                <a:gd name="T87" fmla="*/ 20 h 387"/>
                <a:gd name="T88" fmla="*/ 184 w 270"/>
                <a:gd name="T89" fmla="*/ 0 h 387"/>
                <a:gd name="T90" fmla="*/ 170 w 270"/>
                <a:gd name="T91" fmla="*/ 6 h 387"/>
                <a:gd name="T92" fmla="*/ 153 w 270"/>
                <a:gd name="T93" fmla="*/ 6 h 387"/>
                <a:gd name="T94" fmla="*/ 139 w 270"/>
                <a:gd name="T95" fmla="*/ 22 h 387"/>
                <a:gd name="T96" fmla="*/ 135 w 270"/>
                <a:gd name="T97" fmla="*/ 2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 h="387">
                  <a:moveTo>
                    <a:pt x="135" y="22"/>
                  </a:moveTo>
                  <a:cubicBezTo>
                    <a:pt x="133" y="22"/>
                    <a:pt x="132" y="22"/>
                    <a:pt x="131" y="22"/>
                  </a:cubicBezTo>
                  <a:cubicBezTo>
                    <a:pt x="130" y="15"/>
                    <a:pt x="126" y="6"/>
                    <a:pt x="117" y="6"/>
                  </a:cubicBezTo>
                  <a:cubicBezTo>
                    <a:pt x="110" y="6"/>
                    <a:pt x="106" y="6"/>
                    <a:pt x="99" y="6"/>
                  </a:cubicBezTo>
                  <a:cubicBezTo>
                    <a:pt x="93" y="6"/>
                    <a:pt x="88" y="4"/>
                    <a:pt x="85" y="0"/>
                  </a:cubicBezTo>
                  <a:cubicBezTo>
                    <a:pt x="87" y="9"/>
                    <a:pt x="90" y="18"/>
                    <a:pt x="100" y="20"/>
                  </a:cubicBezTo>
                  <a:cubicBezTo>
                    <a:pt x="104" y="20"/>
                    <a:pt x="109" y="20"/>
                    <a:pt x="113" y="20"/>
                  </a:cubicBezTo>
                  <a:cubicBezTo>
                    <a:pt x="120" y="20"/>
                    <a:pt x="123" y="21"/>
                    <a:pt x="126" y="23"/>
                  </a:cubicBezTo>
                  <a:cubicBezTo>
                    <a:pt x="109" y="24"/>
                    <a:pt x="93" y="30"/>
                    <a:pt x="88" y="45"/>
                  </a:cubicBezTo>
                  <a:cubicBezTo>
                    <a:pt x="83" y="59"/>
                    <a:pt x="85" y="92"/>
                    <a:pt x="82" y="108"/>
                  </a:cubicBezTo>
                  <a:cubicBezTo>
                    <a:pt x="75" y="108"/>
                    <a:pt x="67" y="108"/>
                    <a:pt x="60" y="108"/>
                  </a:cubicBezTo>
                  <a:cubicBezTo>
                    <a:pt x="42" y="107"/>
                    <a:pt x="36" y="123"/>
                    <a:pt x="35" y="142"/>
                  </a:cubicBezTo>
                  <a:cubicBezTo>
                    <a:pt x="32" y="198"/>
                    <a:pt x="28" y="253"/>
                    <a:pt x="25" y="309"/>
                  </a:cubicBezTo>
                  <a:cubicBezTo>
                    <a:pt x="23" y="352"/>
                    <a:pt x="14" y="372"/>
                    <a:pt x="0" y="387"/>
                  </a:cubicBezTo>
                  <a:cubicBezTo>
                    <a:pt x="10" y="387"/>
                    <a:pt x="20" y="387"/>
                    <a:pt x="30" y="387"/>
                  </a:cubicBezTo>
                  <a:cubicBezTo>
                    <a:pt x="35" y="383"/>
                    <a:pt x="38" y="378"/>
                    <a:pt x="45" y="367"/>
                  </a:cubicBezTo>
                  <a:cubicBezTo>
                    <a:pt x="42" y="377"/>
                    <a:pt x="40" y="382"/>
                    <a:pt x="37" y="387"/>
                  </a:cubicBezTo>
                  <a:cubicBezTo>
                    <a:pt x="46" y="387"/>
                    <a:pt x="54" y="387"/>
                    <a:pt x="63" y="387"/>
                  </a:cubicBezTo>
                  <a:cubicBezTo>
                    <a:pt x="68" y="377"/>
                    <a:pt x="70" y="365"/>
                    <a:pt x="70" y="353"/>
                  </a:cubicBezTo>
                  <a:cubicBezTo>
                    <a:pt x="73" y="291"/>
                    <a:pt x="76" y="229"/>
                    <a:pt x="78" y="167"/>
                  </a:cubicBezTo>
                  <a:cubicBezTo>
                    <a:pt x="79" y="157"/>
                    <a:pt x="82" y="151"/>
                    <a:pt x="90" y="151"/>
                  </a:cubicBezTo>
                  <a:cubicBezTo>
                    <a:pt x="103" y="151"/>
                    <a:pt x="117" y="151"/>
                    <a:pt x="130" y="151"/>
                  </a:cubicBezTo>
                  <a:cubicBezTo>
                    <a:pt x="130" y="124"/>
                    <a:pt x="130" y="96"/>
                    <a:pt x="130" y="69"/>
                  </a:cubicBezTo>
                  <a:cubicBezTo>
                    <a:pt x="121" y="67"/>
                    <a:pt x="113" y="58"/>
                    <a:pt x="113" y="48"/>
                  </a:cubicBezTo>
                  <a:cubicBezTo>
                    <a:pt x="113" y="36"/>
                    <a:pt x="123" y="27"/>
                    <a:pt x="135" y="27"/>
                  </a:cubicBezTo>
                  <a:cubicBezTo>
                    <a:pt x="147" y="27"/>
                    <a:pt x="156" y="36"/>
                    <a:pt x="156" y="48"/>
                  </a:cubicBezTo>
                  <a:cubicBezTo>
                    <a:pt x="156" y="58"/>
                    <a:pt x="149" y="67"/>
                    <a:pt x="139" y="69"/>
                  </a:cubicBezTo>
                  <a:cubicBezTo>
                    <a:pt x="139" y="96"/>
                    <a:pt x="139" y="124"/>
                    <a:pt x="139" y="151"/>
                  </a:cubicBezTo>
                  <a:cubicBezTo>
                    <a:pt x="153" y="151"/>
                    <a:pt x="166" y="151"/>
                    <a:pt x="180" y="151"/>
                  </a:cubicBezTo>
                  <a:cubicBezTo>
                    <a:pt x="188" y="151"/>
                    <a:pt x="191" y="157"/>
                    <a:pt x="191" y="167"/>
                  </a:cubicBezTo>
                  <a:cubicBezTo>
                    <a:pt x="194" y="229"/>
                    <a:pt x="197" y="291"/>
                    <a:pt x="200" y="353"/>
                  </a:cubicBezTo>
                  <a:cubicBezTo>
                    <a:pt x="200" y="365"/>
                    <a:pt x="202" y="377"/>
                    <a:pt x="207" y="387"/>
                  </a:cubicBezTo>
                  <a:cubicBezTo>
                    <a:pt x="215" y="387"/>
                    <a:pt x="224" y="387"/>
                    <a:pt x="233" y="387"/>
                  </a:cubicBezTo>
                  <a:cubicBezTo>
                    <a:pt x="230" y="382"/>
                    <a:pt x="227" y="377"/>
                    <a:pt x="224" y="367"/>
                  </a:cubicBezTo>
                  <a:cubicBezTo>
                    <a:pt x="232" y="378"/>
                    <a:pt x="235" y="383"/>
                    <a:pt x="239" y="387"/>
                  </a:cubicBezTo>
                  <a:cubicBezTo>
                    <a:pt x="249" y="387"/>
                    <a:pt x="260" y="387"/>
                    <a:pt x="270" y="387"/>
                  </a:cubicBezTo>
                  <a:cubicBezTo>
                    <a:pt x="256" y="372"/>
                    <a:pt x="247" y="352"/>
                    <a:pt x="244" y="309"/>
                  </a:cubicBezTo>
                  <a:cubicBezTo>
                    <a:pt x="242" y="253"/>
                    <a:pt x="238" y="198"/>
                    <a:pt x="235" y="142"/>
                  </a:cubicBezTo>
                  <a:cubicBezTo>
                    <a:pt x="234" y="123"/>
                    <a:pt x="228" y="107"/>
                    <a:pt x="209" y="108"/>
                  </a:cubicBezTo>
                  <a:cubicBezTo>
                    <a:pt x="202" y="108"/>
                    <a:pt x="195" y="108"/>
                    <a:pt x="188" y="108"/>
                  </a:cubicBezTo>
                  <a:cubicBezTo>
                    <a:pt x="185" y="92"/>
                    <a:pt x="186" y="59"/>
                    <a:pt x="182" y="45"/>
                  </a:cubicBezTo>
                  <a:cubicBezTo>
                    <a:pt x="176" y="30"/>
                    <a:pt x="161" y="24"/>
                    <a:pt x="144" y="23"/>
                  </a:cubicBezTo>
                  <a:cubicBezTo>
                    <a:pt x="146" y="21"/>
                    <a:pt x="150" y="20"/>
                    <a:pt x="157" y="20"/>
                  </a:cubicBezTo>
                  <a:cubicBezTo>
                    <a:pt x="161" y="20"/>
                    <a:pt x="166" y="20"/>
                    <a:pt x="170" y="20"/>
                  </a:cubicBezTo>
                  <a:cubicBezTo>
                    <a:pt x="180" y="18"/>
                    <a:pt x="183" y="9"/>
                    <a:pt x="184" y="0"/>
                  </a:cubicBezTo>
                  <a:cubicBezTo>
                    <a:pt x="181" y="4"/>
                    <a:pt x="177" y="6"/>
                    <a:pt x="170" y="6"/>
                  </a:cubicBezTo>
                  <a:cubicBezTo>
                    <a:pt x="164" y="6"/>
                    <a:pt x="159" y="6"/>
                    <a:pt x="153" y="6"/>
                  </a:cubicBezTo>
                  <a:cubicBezTo>
                    <a:pt x="144" y="6"/>
                    <a:pt x="140" y="15"/>
                    <a:pt x="139" y="22"/>
                  </a:cubicBezTo>
                  <a:cubicBezTo>
                    <a:pt x="138" y="22"/>
                    <a:pt x="136" y="22"/>
                    <a:pt x="13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íṣľíḍè">
              <a:extLst>
                <a:ext uri="{FF2B5EF4-FFF2-40B4-BE49-F238E27FC236}">
                  <a16:creationId xmlns="" xmlns:a16="http://schemas.microsoft.com/office/drawing/2014/main" id="{25798C28-7826-4CEC-97AF-9D0CF984DEAA}"/>
                </a:ext>
              </a:extLst>
            </p:cNvPr>
            <p:cNvSpPr/>
            <p:nvPr/>
          </p:nvSpPr>
          <p:spPr bwMode="auto">
            <a:xfrm>
              <a:off x="1735138" y="2095500"/>
              <a:ext cx="2667000" cy="2670175"/>
            </a:xfrm>
            <a:custGeom>
              <a:avLst/>
              <a:gdLst>
                <a:gd name="T0" fmla="*/ 404 w 809"/>
                <a:gd name="T1" fmla="*/ 0 h 809"/>
                <a:gd name="T2" fmla="*/ 809 w 809"/>
                <a:gd name="T3" fmla="*/ 404 h 809"/>
                <a:gd name="T4" fmla="*/ 404 w 809"/>
                <a:gd name="T5" fmla="*/ 809 h 809"/>
                <a:gd name="T6" fmla="*/ 0 w 809"/>
                <a:gd name="T7" fmla="*/ 404 h 809"/>
                <a:gd name="T8" fmla="*/ 404 w 809"/>
                <a:gd name="T9" fmla="*/ 0 h 809"/>
                <a:gd name="T10" fmla="*/ 404 w 809"/>
                <a:gd name="T11" fmla="*/ 0 h 809"/>
                <a:gd name="T12" fmla="*/ 404 w 809"/>
                <a:gd name="T13" fmla="*/ 14 h 809"/>
                <a:gd name="T14" fmla="*/ 14 w 809"/>
                <a:gd name="T15" fmla="*/ 404 h 809"/>
                <a:gd name="T16" fmla="*/ 404 w 809"/>
                <a:gd name="T17" fmla="*/ 795 h 809"/>
                <a:gd name="T18" fmla="*/ 795 w 809"/>
                <a:gd name="T19" fmla="*/ 404 h 809"/>
                <a:gd name="T20" fmla="*/ 404 w 809"/>
                <a:gd name="T21" fmla="*/ 14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809">
                  <a:moveTo>
                    <a:pt x="404" y="0"/>
                  </a:moveTo>
                  <a:cubicBezTo>
                    <a:pt x="627" y="0"/>
                    <a:pt x="809" y="182"/>
                    <a:pt x="809" y="404"/>
                  </a:cubicBezTo>
                  <a:cubicBezTo>
                    <a:pt x="809" y="627"/>
                    <a:pt x="627" y="809"/>
                    <a:pt x="404" y="809"/>
                  </a:cubicBezTo>
                  <a:cubicBezTo>
                    <a:pt x="181" y="809"/>
                    <a:pt x="0" y="627"/>
                    <a:pt x="0" y="404"/>
                  </a:cubicBezTo>
                  <a:cubicBezTo>
                    <a:pt x="0" y="182"/>
                    <a:pt x="181" y="0"/>
                    <a:pt x="404" y="0"/>
                  </a:cubicBezTo>
                  <a:cubicBezTo>
                    <a:pt x="404" y="0"/>
                    <a:pt x="404" y="0"/>
                    <a:pt x="404" y="0"/>
                  </a:cubicBezTo>
                  <a:close/>
                  <a:moveTo>
                    <a:pt x="404" y="14"/>
                  </a:moveTo>
                  <a:cubicBezTo>
                    <a:pt x="189" y="14"/>
                    <a:pt x="14" y="189"/>
                    <a:pt x="14" y="404"/>
                  </a:cubicBezTo>
                  <a:cubicBezTo>
                    <a:pt x="14" y="619"/>
                    <a:pt x="189" y="795"/>
                    <a:pt x="404" y="795"/>
                  </a:cubicBezTo>
                  <a:cubicBezTo>
                    <a:pt x="619" y="795"/>
                    <a:pt x="795" y="619"/>
                    <a:pt x="795" y="404"/>
                  </a:cubicBezTo>
                  <a:cubicBezTo>
                    <a:pt x="795" y="189"/>
                    <a:pt x="619" y="14"/>
                    <a:pt x="40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íṡ1idé">
              <a:extLst>
                <a:ext uri="{FF2B5EF4-FFF2-40B4-BE49-F238E27FC236}">
                  <a16:creationId xmlns="" xmlns:a16="http://schemas.microsoft.com/office/drawing/2014/main" id="{D5309086-EF52-4A48-BDD7-45767242527E}"/>
                </a:ext>
              </a:extLst>
            </p:cNvPr>
            <p:cNvSpPr/>
            <p:nvPr/>
          </p:nvSpPr>
          <p:spPr bwMode="auto">
            <a:xfrm>
              <a:off x="1897063" y="3373438"/>
              <a:ext cx="2333625" cy="1227138"/>
            </a:xfrm>
            <a:custGeom>
              <a:avLst/>
              <a:gdLst>
                <a:gd name="T0" fmla="*/ 21 w 708"/>
                <a:gd name="T1" fmla="*/ 23 h 372"/>
                <a:gd name="T2" fmla="*/ 53 w 708"/>
                <a:gd name="T3" fmla="*/ 35 h 372"/>
                <a:gd name="T4" fmla="*/ 51 w 708"/>
                <a:gd name="T5" fmla="*/ 26 h 372"/>
                <a:gd name="T6" fmla="*/ 18 w 708"/>
                <a:gd name="T7" fmla="*/ 47 h 372"/>
                <a:gd name="T8" fmla="*/ 18 w 708"/>
                <a:gd name="T9" fmla="*/ 88 h 372"/>
                <a:gd name="T10" fmla="*/ 48 w 708"/>
                <a:gd name="T11" fmla="*/ 67 h 372"/>
                <a:gd name="T12" fmla="*/ 18 w 708"/>
                <a:gd name="T13" fmla="*/ 88 h 372"/>
                <a:gd name="T14" fmla="*/ 62 w 708"/>
                <a:gd name="T15" fmla="*/ 109 h 372"/>
                <a:gd name="T16" fmla="*/ 64 w 708"/>
                <a:gd name="T17" fmla="*/ 147 h 372"/>
                <a:gd name="T18" fmla="*/ 42 w 708"/>
                <a:gd name="T19" fmla="*/ 155 h 372"/>
                <a:gd name="T20" fmla="*/ 57 w 708"/>
                <a:gd name="T21" fmla="*/ 206 h 372"/>
                <a:gd name="T22" fmla="*/ 116 w 708"/>
                <a:gd name="T23" fmla="*/ 203 h 372"/>
                <a:gd name="T24" fmla="*/ 93 w 708"/>
                <a:gd name="T25" fmla="*/ 174 h 372"/>
                <a:gd name="T26" fmla="*/ 46 w 708"/>
                <a:gd name="T27" fmla="*/ 181 h 372"/>
                <a:gd name="T28" fmla="*/ 129 w 708"/>
                <a:gd name="T29" fmla="*/ 265 h 372"/>
                <a:gd name="T30" fmla="*/ 149 w 708"/>
                <a:gd name="T31" fmla="*/ 251 h 372"/>
                <a:gd name="T32" fmla="*/ 121 w 708"/>
                <a:gd name="T33" fmla="*/ 221 h 372"/>
                <a:gd name="T34" fmla="*/ 111 w 708"/>
                <a:gd name="T35" fmla="*/ 252 h 372"/>
                <a:gd name="T36" fmla="*/ 164 w 708"/>
                <a:gd name="T37" fmla="*/ 295 h 372"/>
                <a:gd name="T38" fmla="*/ 175 w 708"/>
                <a:gd name="T39" fmla="*/ 321 h 372"/>
                <a:gd name="T40" fmla="*/ 132 w 708"/>
                <a:gd name="T41" fmla="*/ 292 h 372"/>
                <a:gd name="T42" fmla="*/ 146 w 708"/>
                <a:gd name="T43" fmla="*/ 291 h 372"/>
                <a:gd name="T44" fmla="*/ 211 w 708"/>
                <a:gd name="T45" fmla="*/ 283 h 372"/>
                <a:gd name="T46" fmla="*/ 260 w 708"/>
                <a:gd name="T47" fmla="*/ 308 h 372"/>
                <a:gd name="T48" fmla="*/ 205 w 708"/>
                <a:gd name="T49" fmla="*/ 335 h 372"/>
                <a:gd name="T50" fmla="*/ 342 w 708"/>
                <a:gd name="T51" fmla="*/ 329 h 372"/>
                <a:gd name="T52" fmla="*/ 344 w 708"/>
                <a:gd name="T53" fmla="*/ 352 h 372"/>
                <a:gd name="T54" fmla="*/ 303 w 708"/>
                <a:gd name="T55" fmla="*/ 320 h 372"/>
                <a:gd name="T56" fmla="*/ 320 w 708"/>
                <a:gd name="T57" fmla="*/ 364 h 372"/>
                <a:gd name="T58" fmla="*/ 360 w 708"/>
                <a:gd name="T59" fmla="*/ 321 h 372"/>
                <a:gd name="T60" fmla="*/ 416 w 708"/>
                <a:gd name="T61" fmla="*/ 315 h 372"/>
                <a:gd name="T62" fmla="*/ 384 w 708"/>
                <a:gd name="T63" fmla="*/ 368 h 372"/>
                <a:gd name="T64" fmla="*/ 464 w 708"/>
                <a:gd name="T65" fmla="*/ 350 h 372"/>
                <a:gd name="T66" fmla="*/ 433 w 708"/>
                <a:gd name="T67" fmla="*/ 313 h 372"/>
                <a:gd name="T68" fmla="*/ 508 w 708"/>
                <a:gd name="T69" fmla="*/ 337 h 372"/>
                <a:gd name="T70" fmla="*/ 500 w 708"/>
                <a:gd name="T71" fmla="*/ 285 h 372"/>
                <a:gd name="T72" fmla="*/ 483 w 708"/>
                <a:gd name="T73" fmla="*/ 294 h 372"/>
                <a:gd name="T74" fmla="*/ 508 w 708"/>
                <a:gd name="T75" fmla="*/ 337 h 372"/>
                <a:gd name="T76" fmla="*/ 515 w 708"/>
                <a:gd name="T77" fmla="*/ 276 h 372"/>
                <a:gd name="T78" fmla="*/ 548 w 708"/>
                <a:gd name="T79" fmla="*/ 279 h 372"/>
                <a:gd name="T80" fmla="*/ 550 w 708"/>
                <a:gd name="T81" fmla="*/ 283 h 372"/>
                <a:gd name="T82" fmla="*/ 547 w 708"/>
                <a:gd name="T83" fmla="*/ 316 h 372"/>
                <a:gd name="T84" fmla="*/ 609 w 708"/>
                <a:gd name="T85" fmla="*/ 250 h 372"/>
                <a:gd name="T86" fmla="*/ 608 w 708"/>
                <a:gd name="T87" fmla="*/ 227 h 372"/>
                <a:gd name="T88" fmla="*/ 573 w 708"/>
                <a:gd name="T89" fmla="*/ 241 h 372"/>
                <a:gd name="T90" fmla="*/ 609 w 708"/>
                <a:gd name="T91" fmla="*/ 250 h 372"/>
                <a:gd name="T92" fmla="*/ 656 w 708"/>
                <a:gd name="T93" fmla="*/ 184 h 372"/>
                <a:gd name="T94" fmla="*/ 613 w 708"/>
                <a:gd name="T95" fmla="*/ 172 h 372"/>
                <a:gd name="T96" fmla="*/ 625 w 708"/>
                <a:gd name="T97" fmla="*/ 165 h 372"/>
                <a:gd name="T98" fmla="*/ 650 w 708"/>
                <a:gd name="T99" fmla="*/ 169 h 372"/>
                <a:gd name="T100" fmla="*/ 651 w 708"/>
                <a:gd name="T101" fmla="*/ 215 h 372"/>
                <a:gd name="T102" fmla="*/ 635 w 708"/>
                <a:gd name="T103" fmla="*/ 139 h 372"/>
                <a:gd name="T104" fmla="*/ 683 w 708"/>
                <a:gd name="T105" fmla="*/ 137 h 372"/>
                <a:gd name="T106" fmla="*/ 655 w 708"/>
                <a:gd name="T107" fmla="*/ 73 h 372"/>
                <a:gd name="T108" fmla="*/ 690 w 708"/>
                <a:gd name="T109" fmla="*/ 98 h 372"/>
                <a:gd name="T110" fmla="*/ 684 w 708"/>
                <a:gd name="T111" fmla="*/ 17 h 372"/>
                <a:gd name="T112" fmla="*/ 698 w 708"/>
                <a:gd name="T113" fmla="*/ 34 h 372"/>
                <a:gd name="T114" fmla="*/ 659 w 708"/>
                <a:gd name="T115" fmla="*/ 29 h 372"/>
                <a:gd name="T116" fmla="*/ 659 w 708"/>
                <a:gd name="T117" fmla="*/ 11 h 372"/>
                <a:gd name="T118" fmla="*/ 663 w 708"/>
                <a:gd name="T119" fmla="*/ 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8" h="372">
                  <a:moveTo>
                    <a:pt x="0" y="6"/>
                  </a:moveTo>
                  <a:cubicBezTo>
                    <a:pt x="19" y="6"/>
                    <a:pt x="19" y="6"/>
                    <a:pt x="19" y="6"/>
                  </a:cubicBezTo>
                  <a:cubicBezTo>
                    <a:pt x="19" y="8"/>
                    <a:pt x="19" y="8"/>
                    <a:pt x="19" y="8"/>
                  </a:cubicBezTo>
                  <a:cubicBezTo>
                    <a:pt x="15" y="9"/>
                    <a:pt x="11" y="11"/>
                    <a:pt x="8" y="14"/>
                  </a:cubicBezTo>
                  <a:cubicBezTo>
                    <a:pt x="5" y="18"/>
                    <a:pt x="4" y="22"/>
                    <a:pt x="4" y="26"/>
                  </a:cubicBezTo>
                  <a:cubicBezTo>
                    <a:pt x="4" y="29"/>
                    <a:pt x="5" y="32"/>
                    <a:pt x="6" y="33"/>
                  </a:cubicBezTo>
                  <a:cubicBezTo>
                    <a:pt x="7" y="35"/>
                    <a:pt x="9" y="36"/>
                    <a:pt x="11" y="36"/>
                  </a:cubicBezTo>
                  <a:cubicBezTo>
                    <a:pt x="14" y="36"/>
                    <a:pt x="18" y="32"/>
                    <a:pt x="21" y="23"/>
                  </a:cubicBezTo>
                  <a:cubicBezTo>
                    <a:pt x="21" y="23"/>
                    <a:pt x="21" y="23"/>
                    <a:pt x="21" y="23"/>
                  </a:cubicBezTo>
                  <a:cubicBezTo>
                    <a:pt x="22" y="22"/>
                    <a:pt x="22" y="22"/>
                    <a:pt x="22" y="21"/>
                  </a:cubicBezTo>
                  <a:cubicBezTo>
                    <a:pt x="25" y="15"/>
                    <a:pt x="27" y="11"/>
                    <a:pt x="30" y="9"/>
                  </a:cubicBezTo>
                  <a:cubicBezTo>
                    <a:pt x="31" y="8"/>
                    <a:pt x="32" y="7"/>
                    <a:pt x="34" y="7"/>
                  </a:cubicBezTo>
                  <a:cubicBezTo>
                    <a:pt x="35" y="6"/>
                    <a:pt x="36" y="6"/>
                    <a:pt x="38" y="6"/>
                  </a:cubicBezTo>
                  <a:cubicBezTo>
                    <a:pt x="43" y="6"/>
                    <a:pt x="47" y="8"/>
                    <a:pt x="50" y="11"/>
                  </a:cubicBezTo>
                  <a:cubicBezTo>
                    <a:pt x="53" y="15"/>
                    <a:pt x="55" y="19"/>
                    <a:pt x="55" y="25"/>
                  </a:cubicBezTo>
                  <a:cubicBezTo>
                    <a:pt x="55" y="28"/>
                    <a:pt x="54" y="31"/>
                    <a:pt x="53" y="35"/>
                  </a:cubicBezTo>
                  <a:cubicBezTo>
                    <a:pt x="52" y="38"/>
                    <a:pt x="51" y="40"/>
                    <a:pt x="51" y="40"/>
                  </a:cubicBezTo>
                  <a:cubicBezTo>
                    <a:pt x="51" y="41"/>
                    <a:pt x="52" y="41"/>
                    <a:pt x="52" y="42"/>
                  </a:cubicBezTo>
                  <a:cubicBezTo>
                    <a:pt x="53" y="42"/>
                    <a:pt x="53" y="42"/>
                    <a:pt x="55" y="42"/>
                  </a:cubicBezTo>
                  <a:cubicBezTo>
                    <a:pt x="55" y="44"/>
                    <a:pt x="55" y="44"/>
                    <a:pt x="55" y="44"/>
                  </a:cubicBezTo>
                  <a:cubicBezTo>
                    <a:pt x="38" y="45"/>
                    <a:pt x="38" y="45"/>
                    <a:pt x="38" y="45"/>
                  </a:cubicBezTo>
                  <a:cubicBezTo>
                    <a:pt x="38" y="43"/>
                    <a:pt x="38" y="43"/>
                    <a:pt x="38" y="43"/>
                  </a:cubicBezTo>
                  <a:cubicBezTo>
                    <a:pt x="42" y="42"/>
                    <a:pt x="45" y="40"/>
                    <a:pt x="48" y="37"/>
                  </a:cubicBezTo>
                  <a:cubicBezTo>
                    <a:pt x="50" y="34"/>
                    <a:pt x="51" y="30"/>
                    <a:pt x="51" y="26"/>
                  </a:cubicBezTo>
                  <a:cubicBezTo>
                    <a:pt x="51" y="24"/>
                    <a:pt x="51" y="22"/>
                    <a:pt x="49" y="20"/>
                  </a:cubicBezTo>
                  <a:cubicBezTo>
                    <a:pt x="48" y="19"/>
                    <a:pt x="47" y="18"/>
                    <a:pt x="45" y="18"/>
                  </a:cubicBezTo>
                  <a:cubicBezTo>
                    <a:pt x="42" y="18"/>
                    <a:pt x="39" y="21"/>
                    <a:pt x="37" y="28"/>
                  </a:cubicBezTo>
                  <a:cubicBezTo>
                    <a:pt x="36" y="29"/>
                    <a:pt x="36" y="29"/>
                    <a:pt x="36" y="29"/>
                  </a:cubicBezTo>
                  <a:cubicBezTo>
                    <a:pt x="34" y="33"/>
                    <a:pt x="33" y="37"/>
                    <a:pt x="32" y="39"/>
                  </a:cubicBezTo>
                  <a:cubicBezTo>
                    <a:pt x="31" y="40"/>
                    <a:pt x="30" y="42"/>
                    <a:pt x="29" y="43"/>
                  </a:cubicBezTo>
                  <a:cubicBezTo>
                    <a:pt x="27" y="44"/>
                    <a:pt x="26" y="45"/>
                    <a:pt x="24" y="46"/>
                  </a:cubicBezTo>
                  <a:cubicBezTo>
                    <a:pt x="22" y="47"/>
                    <a:pt x="20" y="47"/>
                    <a:pt x="18" y="47"/>
                  </a:cubicBezTo>
                  <a:cubicBezTo>
                    <a:pt x="13" y="47"/>
                    <a:pt x="9" y="46"/>
                    <a:pt x="6" y="42"/>
                  </a:cubicBezTo>
                  <a:cubicBezTo>
                    <a:pt x="2" y="38"/>
                    <a:pt x="1" y="34"/>
                    <a:pt x="1" y="28"/>
                  </a:cubicBezTo>
                  <a:cubicBezTo>
                    <a:pt x="1" y="25"/>
                    <a:pt x="1" y="21"/>
                    <a:pt x="2" y="17"/>
                  </a:cubicBezTo>
                  <a:cubicBezTo>
                    <a:pt x="3" y="14"/>
                    <a:pt x="4" y="12"/>
                    <a:pt x="4" y="12"/>
                  </a:cubicBezTo>
                  <a:cubicBezTo>
                    <a:pt x="4" y="11"/>
                    <a:pt x="3" y="10"/>
                    <a:pt x="3" y="9"/>
                  </a:cubicBezTo>
                  <a:cubicBezTo>
                    <a:pt x="2" y="9"/>
                    <a:pt x="1" y="9"/>
                    <a:pt x="0" y="9"/>
                  </a:cubicBezTo>
                  <a:cubicBezTo>
                    <a:pt x="0" y="6"/>
                    <a:pt x="0" y="6"/>
                    <a:pt x="0" y="6"/>
                  </a:cubicBezTo>
                  <a:close/>
                  <a:moveTo>
                    <a:pt x="18" y="88"/>
                  </a:moveTo>
                  <a:cubicBezTo>
                    <a:pt x="16" y="89"/>
                    <a:pt x="14" y="90"/>
                    <a:pt x="13" y="91"/>
                  </a:cubicBezTo>
                  <a:cubicBezTo>
                    <a:pt x="12" y="92"/>
                    <a:pt x="12" y="94"/>
                    <a:pt x="12" y="96"/>
                  </a:cubicBezTo>
                  <a:cubicBezTo>
                    <a:pt x="10" y="96"/>
                    <a:pt x="10" y="96"/>
                    <a:pt x="10" y="96"/>
                  </a:cubicBezTo>
                  <a:cubicBezTo>
                    <a:pt x="5" y="68"/>
                    <a:pt x="5" y="68"/>
                    <a:pt x="5" y="68"/>
                  </a:cubicBezTo>
                  <a:cubicBezTo>
                    <a:pt x="7" y="67"/>
                    <a:pt x="7" y="67"/>
                    <a:pt x="7" y="67"/>
                  </a:cubicBezTo>
                  <a:cubicBezTo>
                    <a:pt x="8" y="70"/>
                    <a:pt x="8" y="71"/>
                    <a:pt x="10" y="72"/>
                  </a:cubicBezTo>
                  <a:cubicBezTo>
                    <a:pt x="11" y="73"/>
                    <a:pt x="13" y="73"/>
                    <a:pt x="16" y="73"/>
                  </a:cubicBezTo>
                  <a:cubicBezTo>
                    <a:pt x="48" y="67"/>
                    <a:pt x="48" y="67"/>
                    <a:pt x="48" y="67"/>
                  </a:cubicBezTo>
                  <a:cubicBezTo>
                    <a:pt x="50" y="66"/>
                    <a:pt x="52" y="66"/>
                    <a:pt x="53" y="64"/>
                  </a:cubicBezTo>
                  <a:cubicBezTo>
                    <a:pt x="54" y="63"/>
                    <a:pt x="54" y="61"/>
                    <a:pt x="54" y="59"/>
                  </a:cubicBezTo>
                  <a:cubicBezTo>
                    <a:pt x="56" y="59"/>
                    <a:pt x="56" y="59"/>
                    <a:pt x="56" y="59"/>
                  </a:cubicBezTo>
                  <a:cubicBezTo>
                    <a:pt x="61" y="88"/>
                    <a:pt x="61" y="88"/>
                    <a:pt x="61" y="88"/>
                  </a:cubicBezTo>
                  <a:cubicBezTo>
                    <a:pt x="59" y="88"/>
                    <a:pt x="59" y="88"/>
                    <a:pt x="59" y="88"/>
                  </a:cubicBezTo>
                  <a:cubicBezTo>
                    <a:pt x="59" y="85"/>
                    <a:pt x="58" y="84"/>
                    <a:pt x="56" y="83"/>
                  </a:cubicBezTo>
                  <a:cubicBezTo>
                    <a:pt x="55" y="82"/>
                    <a:pt x="53" y="82"/>
                    <a:pt x="51" y="83"/>
                  </a:cubicBezTo>
                  <a:cubicBezTo>
                    <a:pt x="18" y="88"/>
                    <a:pt x="18" y="88"/>
                    <a:pt x="18" y="88"/>
                  </a:cubicBezTo>
                  <a:close/>
                  <a:moveTo>
                    <a:pt x="41" y="158"/>
                  </a:moveTo>
                  <a:cubicBezTo>
                    <a:pt x="37" y="157"/>
                    <a:pt x="33" y="155"/>
                    <a:pt x="30" y="152"/>
                  </a:cubicBezTo>
                  <a:cubicBezTo>
                    <a:pt x="27" y="149"/>
                    <a:pt x="24" y="145"/>
                    <a:pt x="23" y="141"/>
                  </a:cubicBezTo>
                  <a:cubicBezTo>
                    <a:pt x="22" y="137"/>
                    <a:pt x="21" y="134"/>
                    <a:pt x="22" y="131"/>
                  </a:cubicBezTo>
                  <a:cubicBezTo>
                    <a:pt x="22" y="128"/>
                    <a:pt x="23" y="125"/>
                    <a:pt x="24" y="122"/>
                  </a:cubicBezTo>
                  <a:cubicBezTo>
                    <a:pt x="26" y="118"/>
                    <a:pt x="28" y="116"/>
                    <a:pt x="31" y="113"/>
                  </a:cubicBezTo>
                  <a:cubicBezTo>
                    <a:pt x="34" y="111"/>
                    <a:pt x="37" y="109"/>
                    <a:pt x="41" y="108"/>
                  </a:cubicBezTo>
                  <a:cubicBezTo>
                    <a:pt x="49" y="105"/>
                    <a:pt x="55" y="106"/>
                    <a:pt x="62" y="109"/>
                  </a:cubicBezTo>
                  <a:cubicBezTo>
                    <a:pt x="68" y="112"/>
                    <a:pt x="72" y="117"/>
                    <a:pt x="75" y="125"/>
                  </a:cubicBezTo>
                  <a:cubicBezTo>
                    <a:pt x="76" y="128"/>
                    <a:pt x="76" y="131"/>
                    <a:pt x="76" y="135"/>
                  </a:cubicBezTo>
                  <a:cubicBezTo>
                    <a:pt x="76" y="138"/>
                    <a:pt x="76" y="140"/>
                    <a:pt x="76" y="140"/>
                  </a:cubicBezTo>
                  <a:cubicBezTo>
                    <a:pt x="76" y="141"/>
                    <a:pt x="77" y="141"/>
                    <a:pt x="77" y="141"/>
                  </a:cubicBezTo>
                  <a:cubicBezTo>
                    <a:pt x="78" y="142"/>
                    <a:pt x="79" y="142"/>
                    <a:pt x="80" y="142"/>
                  </a:cubicBezTo>
                  <a:cubicBezTo>
                    <a:pt x="80" y="144"/>
                    <a:pt x="80" y="144"/>
                    <a:pt x="80" y="144"/>
                  </a:cubicBezTo>
                  <a:cubicBezTo>
                    <a:pt x="65" y="149"/>
                    <a:pt x="65" y="149"/>
                    <a:pt x="65" y="149"/>
                  </a:cubicBezTo>
                  <a:cubicBezTo>
                    <a:pt x="64" y="147"/>
                    <a:pt x="64" y="147"/>
                    <a:pt x="64" y="147"/>
                  </a:cubicBezTo>
                  <a:cubicBezTo>
                    <a:pt x="68" y="145"/>
                    <a:pt x="70" y="142"/>
                    <a:pt x="72" y="139"/>
                  </a:cubicBezTo>
                  <a:cubicBezTo>
                    <a:pt x="73" y="137"/>
                    <a:pt x="73" y="133"/>
                    <a:pt x="72" y="130"/>
                  </a:cubicBezTo>
                  <a:cubicBezTo>
                    <a:pt x="71" y="126"/>
                    <a:pt x="68" y="123"/>
                    <a:pt x="64" y="122"/>
                  </a:cubicBezTo>
                  <a:cubicBezTo>
                    <a:pt x="59" y="121"/>
                    <a:pt x="54" y="122"/>
                    <a:pt x="47" y="124"/>
                  </a:cubicBezTo>
                  <a:cubicBezTo>
                    <a:pt x="40" y="126"/>
                    <a:pt x="34" y="129"/>
                    <a:pt x="31" y="132"/>
                  </a:cubicBezTo>
                  <a:cubicBezTo>
                    <a:pt x="28" y="136"/>
                    <a:pt x="27" y="140"/>
                    <a:pt x="29" y="144"/>
                  </a:cubicBezTo>
                  <a:cubicBezTo>
                    <a:pt x="30" y="146"/>
                    <a:pt x="31" y="149"/>
                    <a:pt x="34" y="151"/>
                  </a:cubicBezTo>
                  <a:cubicBezTo>
                    <a:pt x="36" y="153"/>
                    <a:pt x="39" y="154"/>
                    <a:pt x="42" y="155"/>
                  </a:cubicBezTo>
                  <a:cubicBezTo>
                    <a:pt x="41" y="158"/>
                    <a:pt x="41" y="158"/>
                    <a:pt x="41" y="158"/>
                  </a:cubicBezTo>
                  <a:close/>
                  <a:moveTo>
                    <a:pt x="60" y="193"/>
                  </a:moveTo>
                  <a:cubicBezTo>
                    <a:pt x="73" y="185"/>
                    <a:pt x="73" y="185"/>
                    <a:pt x="73" y="185"/>
                  </a:cubicBezTo>
                  <a:cubicBezTo>
                    <a:pt x="81" y="198"/>
                    <a:pt x="81" y="198"/>
                    <a:pt x="81" y="198"/>
                  </a:cubicBezTo>
                  <a:cubicBezTo>
                    <a:pt x="68" y="207"/>
                    <a:pt x="68" y="207"/>
                    <a:pt x="68" y="207"/>
                  </a:cubicBezTo>
                  <a:cubicBezTo>
                    <a:pt x="66" y="208"/>
                    <a:pt x="64" y="208"/>
                    <a:pt x="63" y="208"/>
                  </a:cubicBezTo>
                  <a:cubicBezTo>
                    <a:pt x="61" y="208"/>
                    <a:pt x="60" y="207"/>
                    <a:pt x="59" y="205"/>
                  </a:cubicBezTo>
                  <a:cubicBezTo>
                    <a:pt x="57" y="206"/>
                    <a:pt x="57" y="206"/>
                    <a:pt x="57" y="206"/>
                  </a:cubicBezTo>
                  <a:cubicBezTo>
                    <a:pt x="72" y="231"/>
                    <a:pt x="72" y="231"/>
                    <a:pt x="72" y="231"/>
                  </a:cubicBezTo>
                  <a:cubicBezTo>
                    <a:pt x="74" y="230"/>
                    <a:pt x="74" y="230"/>
                    <a:pt x="74" y="230"/>
                  </a:cubicBezTo>
                  <a:cubicBezTo>
                    <a:pt x="73" y="228"/>
                    <a:pt x="72" y="226"/>
                    <a:pt x="73" y="224"/>
                  </a:cubicBezTo>
                  <a:cubicBezTo>
                    <a:pt x="73" y="223"/>
                    <a:pt x="75" y="222"/>
                    <a:pt x="77" y="220"/>
                  </a:cubicBezTo>
                  <a:cubicBezTo>
                    <a:pt x="105" y="203"/>
                    <a:pt x="105" y="203"/>
                    <a:pt x="105" y="203"/>
                  </a:cubicBezTo>
                  <a:cubicBezTo>
                    <a:pt x="107" y="201"/>
                    <a:pt x="109" y="201"/>
                    <a:pt x="110" y="201"/>
                  </a:cubicBezTo>
                  <a:cubicBezTo>
                    <a:pt x="112" y="201"/>
                    <a:pt x="113" y="202"/>
                    <a:pt x="114" y="204"/>
                  </a:cubicBezTo>
                  <a:cubicBezTo>
                    <a:pt x="116" y="203"/>
                    <a:pt x="116" y="203"/>
                    <a:pt x="116" y="203"/>
                  </a:cubicBezTo>
                  <a:cubicBezTo>
                    <a:pt x="101" y="179"/>
                    <a:pt x="101" y="179"/>
                    <a:pt x="101" y="179"/>
                  </a:cubicBezTo>
                  <a:cubicBezTo>
                    <a:pt x="99" y="180"/>
                    <a:pt x="99" y="180"/>
                    <a:pt x="99" y="180"/>
                  </a:cubicBezTo>
                  <a:cubicBezTo>
                    <a:pt x="100" y="182"/>
                    <a:pt x="101" y="183"/>
                    <a:pt x="100" y="185"/>
                  </a:cubicBezTo>
                  <a:cubicBezTo>
                    <a:pt x="100" y="186"/>
                    <a:pt x="98" y="188"/>
                    <a:pt x="96" y="189"/>
                  </a:cubicBezTo>
                  <a:cubicBezTo>
                    <a:pt x="85" y="196"/>
                    <a:pt x="85" y="196"/>
                    <a:pt x="85" y="196"/>
                  </a:cubicBezTo>
                  <a:cubicBezTo>
                    <a:pt x="76" y="183"/>
                    <a:pt x="76" y="183"/>
                    <a:pt x="76" y="183"/>
                  </a:cubicBezTo>
                  <a:cubicBezTo>
                    <a:pt x="88" y="176"/>
                    <a:pt x="88" y="176"/>
                    <a:pt x="88" y="176"/>
                  </a:cubicBezTo>
                  <a:cubicBezTo>
                    <a:pt x="90" y="174"/>
                    <a:pt x="92" y="174"/>
                    <a:pt x="93" y="174"/>
                  </a:cubicBezTo>
                  <a:cubicBezTo>
                    <a:pt x="95" y="174"/>
                    <a:pt x="96" y="175"/>
                    <a:pt x="98" y="177"/>
                  </a:cubicBezTo>
                  <a:cubicBezTo>
                    <a:pt x="99" y="176"/>
                    <a:pt x="99" y="176"/>
                    <a:pt x="99" y="176"/>
                  </a:cubicBezTo>
                  <a:cubicBezTo>
                    <a:pt x="84" y="152"/>
                    <a:pt x="84" y="152"/>
                    <a:pt x="84" y="152"/>
                  </a:cubicBezTo>
                  <a:cubicBezTo>
                    <a:pt x="82" y="153"/>
                    <a:pt x="82" y="153"/>
                    <a:pt x="82" y="153"/>
                  </a:cubicBezTo>
                  <a:cubicBezTo>
                    <a:pt x="83" y="155"/>
                    <a:pt x="84" y="157"/>
                    <a:pt x="83" y="158"/>
                  </a:cubicBezTo>
                  <a:cubicBezTo>
                    <a:pt x="83" y="159"/>
                    <a:pt x="82" y="161"/>
                    <a:pt x="79" y="162"/>
                  </a:cubicBezTo>
                  <a:cubicBezTo>
                    <a:pt x="52" y="180"/>
                    <a:pt x="52" y="180"/>
                    <a:pt x="52" y="180"/>
                  </a:cubicBezTo>
                  <a:cubicBezTo>
                    <a:pt x="49" y="181"/>
                    <a:pt x="47" y="182"/>
                    <a:pt x="46" y="181"/>
                  </a:cubicBezTo>
                  <a:cubicBezTo>
                    <a:pt x="44" y="181"/>
                    <a:pt x="43" y="180"/>
                    <a:pt x="42" y="178"/>
                  </a:cubicBezTo>
                  <a:cubicBezTo>
                    <a:pt x="40" y="179"/>
                    <a:pt x="40" y="179"/>
                    <a:pt x="40" y="179"/>
                  </a:cubicBezTo>
                  <a:cubicBezTo>
                    <a:pt x="56" y="204"/>
                    <a:pt x="56" y="204"/>
                    <a:pt x="56" y="204"/>
                  </a:cubicBezTo>
                  <a:cubicBezTo>
                    <a:pt x="57" y="203"/>
                    <a:pt x="57" y="203"/>
                    <a:pt x="57" y="203"/>
                  </a:cubicBezTo>
                  <a:cubicBezTo>
                    <a:pt x="56" y="201"/>
                    <a:pt x="56" y="199"/>
                    <a:pt x="56" y="197"/>
                  </a:cubicBezTo>
                  <a:cubicBezTo>
                    <a:pt x="56" y="196"/>
                    <a:pt x="58" y="195"/>
                    <a:pt x="60" y="193"/>
                  </a:cubicBezTo>
                  <a:cubicBezTo>
                    <a:pt x="60" y="193"/>
                    <a:pt x="60" y="193"/>
                    <a:pt x="60" y="193"/>
                  </a:cubicBezTo>
                  <a:close/>
                  <a:moveTo>
                    <a:pt x="129" y="265"/>
                  </a:moveTo>
                  <a:cubicBezTo>
                    <a:pt x="146" y="249"/>
                    <a:pt x="146" y="249"/>
                    <a:pt x="146" y="249"/>
                  </a:cubicBezTo>
                  <a:cubicBezTo>
                    <a:pt x="148" y="247"/>
                    <a:pt x="149" y="245"/>
                    <a:pt x="149" y="244"/>
                  </a:cubicBezTo>
                  <a:cubicBezTo>
                    <a:pt x="150" y="242"/>
                    <a:pt x="149" y="241"/>
                    <a:pt x="147" y="239"/>
                  </a:cubicBezTo>
                  <a:cubicBezTo>
                    <a:pt x="149" y="238"/>
                    <a:pt x="149" y="238"/>
                    <a:pt x="149" y="238"/>
                  </a:cubicBezTo>
                  <a:cubicBezTo>
                    <a:pt x="160" y="250"/>
                    <a:pt x="160" y="250"/>
                    <a:pt x="160" y="250"/>
                  </a:cubicBezTo>
                  <a:cubicBezTo>
                    <a:pt x="159" y="251"/>
                    <a:pt x="159" y="251"/>
                    <a:pt x="159" y="251"/>
                  </a:cubicBezTo>
                  <a:cubicBezTo>
                    <a:pt x="157" y="249"/>
                    <a:pt x="155" y="248"/>
                    <a:pt x="154" y="248"/>
                  </a:cubicBezTo>
                  <a:cubicBezTo>
                    <a:pt x="152" y="248"/>
                    <a:pt x="151" y="249"/>
                    <a:pt x="149" y="251"/>
                  </a:cubicBezTo>
                  <a:cubicBezTo>
                    <a:pt x="132" y="267"/>
                    <a:pt x="132" y="267"/>
                    <a:pt x="132" y="267"/>
                  </a:cubicBezTo>
                  <a:cubicBezTo>
                    <a:pt x="129" y="270"/>
                    <a:pt x="127" y="271"/>
                    <a:pt x="125" y="272"/>
                  </a:cubicBezTo>
                  <a:cubicBezTo>
                    <a:pt x="123" y="273"/>
                    <a:pt x="121" y="274"/>
                    <a:pt x="119" y="274"/>
                  </a:cubicBezTo>
                  <a:cubicBezTo>
                    <a:pt x="116" y="274"/>
                    <a:pt x="114" y="273"/>
                    <a:pt x="111" y="272"/>
                  </a:cubicBezTo>
                  <a:cubicBezTo>
                    <a:pt x="108" y="270"/>
                    <a:pt x="105" y="268"/>
                    <a:pt x="103" y="265"/>
                  </a:cubicBezTo>
                  <a:cubicBezTo>
                    <a:pt x="98" y="260"/>
                    <a:pt x="96" y="256"/>
                    <a:pt x="96" y="251"/>
                  </a:cubicBezTo>
                  <a:cubicBezTo>
                    <a:pt x="96" y="246"/>
                    <a:pt x="98" y="242"/>
                    <a:pt x="103" y="238"/>
                  </a:cubicBezTo>
                  <a:cubicBezTo>
                    <a:pt x="121" y="221"/>
                    <a:pt x="121" y="221"/>
                    <a:pt x="121" y="221"/>
                  </a:cubicBezTo>
                  <a:cubicBezTo>
                    <a:pt x="122" y="219"/>
                    <a:pt x="123" y="217"/>
                    <a:pt x="124" y="216"/>
                  </a:cubicBezTo>
                  <a:cubicBezTo>
                    <a:pt x="124" y="215"/>
                    <a:pt x="123" y="213"/>
                    <a:pt x="121" y="211"/>
                  </a:cubicBezTo>
                  <a:cubicBezTo>
                    <a:pt x="123" y="210"/>
                    <a:pt x="123" y="210"/>
                    <a:pt x="123" y="210"/>
                  </a:cubicBezTo>
                  <a:cubicBezTo>
                    <a:pt x="143" y="231"/>
                    <a:pt x="143" y="231"/>
                    <a:pt x="143" y="231"/>
                  </a:cubicBezTo>
                  <a:cubicBezTo>
                    <a:pt x="141" y="232"/>
                    <a:pt x="141" y="232"/>
                    <a:pt x="141" y="232"/>
                  </a:cubicBezTo>
                  <a:cubicBezTo>
                    <a:pt x="140" y="231"/>
                    <a:pt x="138" y="230"/>
                    <a:pt x="137" y="230"/>
                  </a:cubicBezTo>
                  <a:cubicBezTo>
                    <a:pt x="135" y="230"/>
                    <a:pt x="133" y="231"/>
                    <a:pt x="131" y="233"/>
                  </a:cubicBezTo>
                  <a:cubicBezTo>
                    <a:pt x="111" y="252"/>
                    <a:pt x="111" y="252"/>
                    <a:pt x="111" y="252"/>
                  </a:cubicBezTo>
                  <a:cubicBezTo>
                    <a:pt x="108" y="254"/>
                    <a:pt x="106" y="257"/>
                    <a:pt x="106" y="259"/>
                  </a:cubicBezTo>
                  <a:cubicBezTo>
                    <a:pt x="106" y="262"/>
                    <a:pt x="107" y="264"/>
                    <a:pt x="109" y="267"/>
                  </a:cubicBezTo>
                  <a:cubicBezTo>
                    <a:pt x="112" y="270"/>
                    <a:pt x="115" y="271"/>
                    <a:pt x="118" y="271"/>
                  </a:cubicBezTo>
                  <a:cubicBezTo>
                    <a:pt x="122" y="270"/>
                    <a:pt x="125" y="268"/>
                    <a:pt x="129" y="265"/>
                  </a:cubicBezTo>
                  <a:cubicBezTo>
                    <a:pt x="129" y="265"/>
                    <a:pt x="129" y="265"/>
                    <a:pt x="129" y="265"/>
                  </a:cubicBezTo>
                  <a:close/>
                  <a:moveTo>
                    <a:pt x="146" y="291"/>
                  </a:moveTo>
                  <a:cubicBezTo>
                    <a:pt x="153" y="287"/>
                    <a:pt x="153" y="287"/>
                    <a:pt x="153" y="287"/>
                  </a:cubicBezTo>
                  <a:cubicBezTo>
                    <a:pt x="164" y="295"/>
                    <a:pt x="164" y="295"/>
                    <a:pt x="164" y="295"/>
                  </a:cubicBezTo>
                  <a:cubicBezTo>
                    <a:pt x="161" y="304"/>
                    <a:pt x="161" y="304"/>
                    <a:pt x="161" y="304"/>
                  </a:cubicBezTo>
                  <a:cubicBezTo>
                    <a:pt x="161" y="305"/>
                    <a:pt x="161" y="305"/>
                    <a:pt x="160" y="305"/>
                  </a:cubicBezTo>
                  <a:cubicBezTo>
                    <a:pt x="160" y="306"/>
                    <a:pt x="160" y="306"/>
                    <a:pt x="160" y="306"/>
                  </a:cubicBezTo>
                  <a:cubicBezTo>
                    <a:pt x="159" y="307"/>
                    <a:pt x="158" y="308"/>
                    <a:pt x="158" y="308"/>
                  </a:cubicBezTo>
                  <a:cubicBezTo>
                    <a:pt x="157" y="307"/>
                    <a:pt x="155" y="307"/>
                    <a:pt x="153" y="305"/>
                  </a:cubicBezTo>
                  <a:cubicBezTo>
                    <a:pt x="152" y="307"/>
                    <a:pt x="152" y="307"/>
                    <a:pt x="152" y="307"/>
                  </a:cubicBezTo>
                  <a:cubicBezTo>
                    <a:pt x="174" y="322"/>
                    <a:pt x="174" y="322"/>
                    <a:pt x="174" y="322"/>
                  </a:cubicBezTo>
                  <a:cubicBezTo>
                    <a:pt x="175" y="321"/>
                    <a:pt x="175" y="321"/>
                    <a:pt x="175" y="321"/>
                  </a:cubicBezTo>
                  <a:cubicBezTo>
                    <a:pt x="174" y="320"/>
                    <a:pt x="174" y="320"/>
                    <a:pt x="173" y="319"/>
                  </a:cubicBezTo>
                  <a:cubicBezTo>
                    <a:pt x="173" y="318"/>
                    <a:pt x="173" y="316"/>
                    <a:pt x="174" y="315"/>
                  </a:cubicBezTo>
                  <a:cubicBezTo>
                    <a:pt x="186" y="268"/>
                    <a:pt x="186" y="268"/>
                    <a:pt x="186" y="268"/>
                  </a:cubicBezTo>
                  <a:cubicBezTo>
                    <a:pt x="181" y="264"/>
                    <a:pt x="181" y="264"/>
                    <a:pt x="181" y="264"/>
                  </a:cubicBezTo>
                  <a:cubicBezTo>
                    <a:pt x="141" y="290"/>
                    <a:pt x="141" y="290"/>
                    <a:pt x="141" y="290"/>
                  </a:cubicBezTo>
                  <a:cubicBezTo>
                    <a:pt x="139" y="291"/>
                    <a:pt x="138" y="291"/>
                    <a:pt x="137" y="292"/>
                  </a:cubicBezTo>
                  <a:cubicBezTo>
                    <a:pt x="135" y="292"/>
                    <a:pt x="134" y="291"/>
                    <a:pt x="133" y="291"/>
                  </a:cubicBezTo>
                  <a:cubicBezTo>
                    <a:pt x="132" y="292"/>
                    <a:pt x="132" y="292"/>
                    <a:pt x="132" y="292"/>
                  </a:cubicBezTo>
                  <a:cubicBezTo>
                    <a:pt x="145" y="301"/>
                    <a:pt x="145" y="301"/>
                    <a:pt x="145" y="301"/>
                  </a:cubicBezTo>
                  <a:cubicBezTo>
                    <a:pt x="146" y="300"/>
                    <a:pt x="146" y="300"/>
                    <a:pt x="146" y="300"/>
                  </a:cubicBezTo>
                  <a:cubicBezTo>
                    <a:pt x="145" y="299"/>
                    <a:pt x="145" y="299"/>
                    <a:pt x="145" y="299"/>
                  </a:cubicBezTo>
                  <a:cubicBezTo>
                    <a:pt x="144" y="298"/>
                    <a:pt x="143" y="297"/>
                    <a:pt x="143" y="296"/>
                  </a:cubicBezTo>
                  <a:cubicBezTo>
                    <a:pt x="142" y="295"/>
                    <a:pt x="143" y="294"/>
                    <a:pt x="143" y="293"/>
                  </a:cubicBezTo>
                  <a:cubicBezTo>
                    <a:pt x="144" y="293"/>
                    <a:pt x="144" y="293"/>
                    <a:pt x="144" y="292"/>
                  </a:cubicBezTo>
                  <a:cubicBezTo>
                    <a:pt x="145" y="292"/>
                    <a:pt x="145" y="292"/>
                    <a:pt x="146" y="291"/>
                  </a:cubicBezTo>
                  <a:cubicBezTo>
                    <a:pt x="146" y="291"/>
                    <a:pt x="146" y="291"/>
                    <a:pt x="146" y="291"/>
                  </a:cubicBezTo>
                  <a:close/>
                  <a:moveTo>
                    <a:pt x="156" y="285"/>
                  </a:moveTo>
                  <a:cubicBezTo>
                    <a:pt x="169" y="276"/>
                    <a:pt x="169" y="276"/>
                    <a:pt x="169" y="276"/>
                  </a:cubicBezTo>
                  <a:cubicBezTo>
                    <a:pt x="164" y="291"/>
                    <a:pt x="164" y="291"/>
                    <a:pt x="164" y="291"/>
                  </a:cubicBezTo>
                  <a:cubicBezTo>
                    <a:pt x="156" y="285"/>
                    <a:pt x="156" y="285"/>
                    <a:pt x="156" y="285"/>
                  </a:cubicBezTo>
                  <a:close/>
                  <a:moveTo>
                    <a:pt x="213" y="294"/>
                  </a:moveTo>
                  <a:cubicBezTo>
                    <a:pt x="214" y="292"/>
                    <a:pt x="214" y="290"/>
                    <a:pt x="214" y="288"/>
                  </a:cubicBezTo>
                  <a:cubicBezTo>
                    <a:pt x="213" y="287"/>
                    <a:pt x="212" y="286"/>
                    <a:pt x="210" y="285"/>
                  </a:cubicBezTo>
                  <a:cubicBezTo>
                    <a:pt x="211" y="283"/>
                    <a:pt x="211" y="283"/>
                    <a:pt x="211" y="283"/>
                  </a:cubicBezTo>
                  <a:cubicBezTo>
                    <a:pt x="230" y="292"/>
                    <a:pt x="230" y="292"/>
                    <a:pt x="230" y="292"/>
                  </a:cubicBezTo>
                  <a:cubicBezTo>
                    <a:pt x="239" y="329"/>
                    <a:pt x="239" y="329"/>
                    <a:pt x="239" y="329"/>
                  </a:cubicBezTo>
                  <a:cubicBezTo>
                    <a:pt x="248" y="311"/>
                    <a:pt x="248" y="311"/>
                    <a:pt x="248" y="311"/>
                  </a:cubicBezTo>
                  <a:cubicBezTo>
                    <a:pt x="249" y="308"/>
                    <a:pt x="250" y="306"/>
                    <a:pt x="249" y="305"/>
                  </a:cubicBezTo>
                  <a:cubicBezTo>
                    <a:pt x="249" y="304"/>
                    <a:pt x="248" y="302"/>
                    <a:pt x="245" y="301"/>
                  </a:cubicBezTo>
                  <a:cubicBezTo>
                    <a:pt x="246" y="299"/>
                    <a:pt x="246" y="299"/>
                    <a:pt x="246" y="299"/>
                  </a:cubicBezTo>
                  <a:cubicBezTo>
                    <a:pt x="261" y="306"/>
                    <a:pt x="261" y="306"/>
                    <a:pt x="261" y="306"/>
                  </a:cubicBezTo>
                  <a:cubicBezTo>
                    <a:pt x="260" y="308"/>
                    <a:pt x="260" y="308"/>
                    <a:pt x="260" y="308"/>
                  </a:cubicBezTo>
                  <a:cubicBezTo>
                    <a:pt x="258" y="307"/>
                    <a:pt x="256" y="307"/>
                    <a:pt x="255" y="308"/>
                  </a:cubicBezTo>
                  <a:cubicBezTo>
                    <a:pt x="254" y="308"/>
                    <a:pt x="252" y="310"/>
                    <a:pt x="251" y="312"/>
                  </a:cubicBezTo>
                  <a:cubicBezTo>
                    <a:pt x="234" y="350"/>
                    <a:pt x="234" y="350"/>
                    <a:pt x="234" y="350"/>
                  </a:cubicBezTo>
                  <a:cubicBezTo>
                    <a:pt x="228" y="348"/>
                    <a:pt x="228" y="348"/>
                    <a:pt x="228" y="348"/>
                  </a:cubicBezTo>
                  <a:cubicBezTo>
                    <a:pt x="215" y="297"/>
                    <a:pt x="215" y="297"/>
                    <a:pt x="215" y="297"/>
                  </a:cubicBezTo>
                  <a:cubicBezTo>
                    <a:pt x="202" y="325"/>
                    <a:pt x="202" y="325"/>
                    <a:pt x="202" y="325"/>
                  </a:cubicBezTo>
                  <a:cubicBezTo>
                    <a:pt x="201" y="328"/>
                    <a:pt x="200" y="330"/>
                    <a:pt x="201" y="331"/>
                  </a:cubicBezTo>
                  <a:cubicBezTo>
                    <a:pt x="201" y="332"/>
                    <a:pt x="203" y="334"/>
                    <a:pt x="205" y="335"/>
                  </a:cubicBezTo>
                  <a:cubicBezTo>
                    <a:pt x="204" y="337"/>
                    <a:pt x="204" y="337"/>
                    <a:pt x="204" y="337"/>
                  </a:cubicBezTo>
                  <a:cubicBezTo>
                    <a:pt x="189" y="329"/>
                    <a:pt x="189" y="329"/>
                    <a:pt x="189" y="329"/>
                  </a:cubicBezTo>
                  <a:cubicBezTo>
                    <a:pt x="190" y="328"/>
                    <a:pt x="190" y="328"/>
                    <a:pt x="190" y="328"/>
                  </a:cubicBezTo>
                  <a:cubicBezTo>
                    <a:pt x="192" y="329"/>
                    <a:pt x="194" y="329"/>
                    <a:pt x="195" y="328"/>
                  </a:cubicBezTo>
                  <a:cubicBezTo>
                    <a:pt x="196" y="328"/>
                    <a:pt x="198" y="326"/>
                    <a:pt x="199" y="324"/>
                  </a:cubicBezTo>
                  <a:cubicBezTo>
                    <a:pt x="213" y="294"/>
                    <a:pt x="213" y="294"/>
                    <a:pt x="213" y="294"/>
                  </a:cubicBezTo>
                  <a:close/>
                  <a:moveTo>
                    <a:pt x="340" y="352"/>
                  </a:moveTo>
                  <a:cubicBezTo>
                    <a:pt x="342" y="329"/>
                    <a:pt x="342" y="329"/>
                    <a:pt x="342" y="329"/>
                  </a:cubicBezTo>
                  <a:cubicBezTo>
                    <a:pt x="342" y="326"/>
                    <a:pt x="342" y="324"/>
                    <a:pt x="341" y="323"/>
                  </a:cubicBezTo>
                  <a:cubicBezTo>
                    <a:pt x="340" y="322"/>
                    <a:pt x="339" y="321"/>
                    <a:pt x="336" y="321"/>
                  </a:cubicBezTo>
                  <a:cubicBezTo>
                    <a:pt x="337" y="319"/>
                    <a:pt x="337" y="319"/>
                    <a:pt x="337" y="319"/>
                  </a:cubicBezTo>
                  <a:cubicBezTo>
                    <a:pt x="353" y="320"/>
                    <a:pt x="353" y="320"/>
                    <a:pt x="353" y="320"/>
                  </a:cubicBezTo>
                  <a:cubicBezTo>
                    <a:pt x="353" y="322"/>
                    <a:pt x="353" y="322"/>
                    <a:pt x="353" y="322"/>
                  </a:cubicBezTo>
                  <a:cubicBezTo>
                    <a:pt x="351" y="322"/>
                    <a:pt x="349" y="323"/>
                    <a:pt x="348" y="324"/>
                  </a:cubicBezTo>
                  <a:cubicBezTo>
                    <a:pt x="347" y="325"/>
                    <a:pt x="346" y="327"/>
                    <a:pt x="346" y="329"/>
                  </a:cubicBezTo>
                  <a:cubicBezTo>
                    <a:pt x="344" y="352"/>
                    <a:pt x="344" y="352"/>
                    <a:pt x="344" y="352"/>
                  </a:cubicBezTo>
                  <a:cubicBezTo>
                    <a:pt x="343" y="356"/>
                    <a:pt x="343" y="359"/>
                    <a:pt x="342" y="361"/>
                  </a:cubicBezTo>
                  <a:cubicBezTo>
                    <a:pt x="341" y="363"/>
                    <a:pt x="340" y="364"/>
                    <a:pt x="339" y="366"/>
                  </a:cubicBezTo>
                  <a:cubicBezTo>
                    <a:pt x="337" y="368"/>
                    <a:pt x="334" y="369"/>
                    <a:pt x="331" y="370"/>
                  </a:cubicBezTo>
                  <a:cubicBezTo>
                    <a:pt x="328" y="371"/>
                    <a:pt x="325" y="371"/>
                    <a:pt x="321" y="371"/>
                  </a:cubicBezTo>
                  <a:cubicBezTo>
                    <a:pt x="314" y="370"/>
                    <a:pt x="309" y="368"/>
                    <a:pt x="306" y="365"/>
                  </a:cubicBezTo>
                  <a:cubicBezTo>
                    <a:pt x="303" y="361"/>
                    <a:pt x="302" y="356"/>
                    <a:pt x="302" y="350"/>
                  </a:cubicBezTo>
                  <a:cubicBezTo>
                    <a:pt x="304" y="326"/>
                    <a:pt x="304" y="326"/>
                    <a:pt x="304" y="326"/>
                  </a:cubicBezTo>
                  <a:cubicBezTo>
                    <a:pt x="305" y="323"/>
                    <a:pt x="304" y="321"/>
                    <a:pt x="303" y="320"/>
                  </a:cubicBezTo>
                  <a:cubicBezTo>
                    <a:pt x="303" y="319"/>
                    <a:pt x="301" y="318"/>
                    <a:pt x="299" y="318"/>
                  </a:cubicBezTo>
                  <a:cubicBezTo>
                    <a:pt x="299" y="316"/>
                    <a:pt x="299" y="316"/>
                    <a:pt x="299" y="316"/>
                  </a:cubicBezTo>
                  <a:cubicBezTo>
                    <a:pt x="328" y="318"/>
                    <a:pt x="328" y="318"/>
                    <a:pt x="328" y="318"/>
                  </a:cubicBezTo>
                  <a:cubicBezTo>
                    <a:pt x="328" y="320"/>
                    <a:pt x="328" y="320"/>
                    <a:pt x="328" y="320"/>
                  </a:cubicBezTo>
                  <a:cubicBezTo>
                    <a:pt x="325" y="320"/>
                    <a:pt x="323" y="321"/>
                    <a:pt x="322" y="322"/>
                  </a:cubicBezTo>
                  <a:cubicBezTo>
                    <a:pt x="321" y="323"/>
                    <a:pt x="321" y="324"/>
                    <a:pt x="320" y="327"/>
                  </a:cubicBezTo>
                  <a:cubicBezTo>
                    <a:pt x="318" y="355"/>
                    <a:pt x="318" y="355"/>
                    <a:pt x="318" y="355"/>
                  </a:cubicBezTo>
                  <a:cubicBezTo>
                    <a:pt x="318" y="359"/>
                    <a:pt x="318" y="362"/>
                    <a:pt x="320" y="364"/>
                  </a:cubicBezTo>
                  <a:cubicBezTo>
                    <a:pt x="321" y="366"/>
                    <a:pt x="323" y="367"/>
                    <a:pt x="327" y="367"/>
                  </a:cubicBezTo>
                  <a:cubicBezTo>
                    <a:pt x="331" y="367"/>
                    <a:pt x="334" y="366"/>
                    <a:pt x="336" y="364"/>
                  </a:cubicBezTo>
                  <a:cubicBezTo>
                    <a:pt x="338" y="361"/>
                    <a:pt x="340" y="358"/>
                    <a:pt x="340" y="352"/>
                  </a:cubicBezTo>
                  <a:cubicBezTo>
                    <a:pt x="340" y="352"/>
                    <a:pt x="340" y="352"/>
                    <a:pt x="340" y="352"/>
                  </a:cubicBezTo>
                  <a:close/>
                  <a:moveTo>
                    <a:pt x="368" y="329"/>
                  </a:moveTo>
                  <a:cubicBezTo>
                    <a:pt x="368" y="327"/>
                    <a:pt x="367" y="325"/>
                    <a:pt x="366" y="324"/>
                  </a:cubicBezTo>
                  <a:cubicBezTo>
                    <a:pt x="365" y="323"/>
                    <a:pt x="363" y="323"/>
                    <a:pt x="361" y="323"/>
                  </a:cubicBezTo>
                  <a:cubicBezTo>
                    <a:pt x="360" y="321"/>
                    <a:pt x="360" y="321"/>
                    <a:pt x="360" y="321"/>
                  </a:cubicBezTo>
                  <a:cubicBezTo>
                    <a:pt x="382" y="318"/>
                    <a:pt x="382" y="318"/>
                    <a:pt x="382" y="318"/>
                  </a:cubicBezTo>
                  <a:cubicBezTo>
                    <a:pt x="410" y="344"/>
                    <a:pt x="410" y="344"/>
                    <a:pt x="410" y="344"/>
                  </a:cubicBezTo>
                  <a:cubicBezTo>
                    <a:pt x="407" y="324"/>
                    <a:pt x="407" y="324"/>
                    <a:pt x="407" y="324"/>
                  </a:cubicBezTo>
                  <a:cubicBezTo>
                    <a:pt x="407" y="321"/>
                    <a:pt x="406" y="320"/>
                    <a:pt x="405" y="319"/>
                  </a:cubicBezTo>
                  <a:cubicBezTo>
                    <a:pt x="404" y="318"/>
                    <a:pt x="402" y="317"/>
                    <a:pt x="400" y="317"/>
                  </a:cubicBezTo>
                  <a:cubicBezTo>
                    <a:pt x="399" y="316"/>
                    <a:pt x="399" y="316"/>
                    <a:pt x="399" y="316"/>
                  </a:cubicBezTo>
                  <a:cubicBezTo>
                    <a:pt x="416" y="313"/>
                    <a:pt x="416" y="313"/>
                    <a:pt x="416" y="313"/>
                  </a:cubicBezTo>
                  <a:cubicBezTo>
                    <a:pt x="416" y="315"/>
                    <a:pt x="416" y="315"/>
                    <a:pt x="416" y="315"/>
                  </a:cubicBezTo>
                  <a:cubicBezTo>
                    <a:pt x="414" y="316"/>
                    <a:pt x="412" y="316"/>
                    <a:pt x="411" y="318"/>
                  </a:cubicBezTo>
                  <a:cubicBezTo>
                    <a:pt x="410" y="319"/>
                    <a:pt x="410" y="321"/>
                    <a:pt x="411" y="323"/>
                  </a:cubicBezTo>
                  <a:cubicBezTo>
                    <a:pt x="416" y="365"/>
                    <a:pt x="416" y="365"/>
                    <a:pt x="416" y="365"/>
                  </a:cubicBezTo>
                  <a:cubicBezTo>
                    <a:pt x="411" y="366"/>
                    <a:pt x="411" y="366"/>
                    <a:pt x="411" y="366"/>
                  </a:cubicBezTo>
                  <a:cubicBezTo>
                    <a:pt x="372" y="330"/>
                    <a:pt x="372" y="330"/>
                    <a:pt x="372" y="330"/>
                  </a:cubicBezTo>
                  <a:cubicBezTo>
                    <a:pt x="376" y="361"/>
                    <a:pt x="376" y="361"/>
                    <a:pt x="376" y="361"/>
                  </a:cubicBezTo>
                  <a:cubicBezTo>
                    <a:pt x="377" y="364"/>
                    <a:pt x="377" y="366"/>
                    <a:pt x="379" y="367"/>
                  </a:cubicBezTo>
                  <a:cubicBezTo>
                    <a:pt x="380" y="368"/>
                    <a:pt x="381" y="368"/>
                    <a:pt x="384" y="368"/>
                  </a:cubicBezTo>
                  <a:cubicBezTo>
                    <a:pt x="384" y="370"/>
                    <a:pt x="384" y="370"/>
                    <a:pt x="384" y="370"/>
                  </a:cubicBezTo>
                  <a:cubicBezTo>
                    <a:pt x="368" y="372"/>
                    <a:pt x="368" y="372"/>
                    <a:pt x="368" y="372"/>
                  </a:cubicBezTo>
                  <a:cubicBezTo>
                    <a:pt x="367" y="370"/>
                    <a:pt x="367" y="370"/>
                    <a:pt x="367" y="370"/>
                  </a:cubicBezTo>
                  <a:cubicBezTo>
                    <a:pt x="370" y="370"/>
                    <a:pt x="371" y="369"/>
                    <a:pt x="372" y="368"/>
                  </a:cubicBezTo>
                  <a:cubicBezTo>
                    <a:pt x="373" y="366"/>
                    <a:pt x="373" y="364"/>
                    <a:pt x="373" y="362"/>
                  </a:cubicBezTo>
                  <a:cubicBezTo>
                    <a:pt x="368" y="329"/>
                    <a:pt x="368" y="329"/>
                    <a:pt x="368" y="329"/>
                  </a:cubicBezTo>
                  <a:close/>
                  <a:moveTo>
                    <a:pt x="461" y="345"/>
                  </a:moveTo>
                  <a:cubicBezTo>
                    <a:pt x="462" y="348"/>
                    <a:pt x="463" y="349"/>
                    <a:pt x="464" y="350"/>
                  </a:cubicBezTo>
                  <a:cubicBezTo>
                    <a:pt x="465" y="351"/>
                    <a:pt x="467" y="351"/>
                    <a:pt x="469" y="351"/>
                  </a:cubicBezTo>
                  <a:cubicBezTo>
                    <a:pt x="470" y="352"/>
                    <a:pt x="470" y="352"/>
                    <a:pt x="470" y="352"/>
                  </a:cubicBezTo>
                  <a:cubicBezTo>
                    <a:pt x="442" y="360"/>
                    <a:pt x="442" y="360"/>
                    <a:pt x="442" y="360"/>
                  </a:cubicBezTo>
                  <a:cubicBezTo>
                    <a:pt x="441" y="359"/>
                    <a:pt x="441" y="359"/>
                    <a:pt x="441" y="359"/>
                  </a:cubicBezTo>
                  <a:cubicBezTo>
                    <a:pt x="444" y="358"/>
                    <a:pt x="445" y="357"/>
                    <a:pt x="446" y="355"/>
                  </a:cubicBezTo>
                  <a:cubicBezTo>
                    <a:pt x="446" y="354"/>
                    <a:pt x="446" y="352"/>
                    <a:pt x="446" y="350"/>
                  </a:cubicBezTo>
                  <a:cubicBezTo>
                    <a:pt x="436" y="318"/>
                    <a:pt x="436" y="318"/>
                    <a:pt x="436" y="318"/>
                  </a:cubicBezTo>
                  <a:cubicBezTo>
                    <a:pt x="436" y="316"/>
                    <a:pt x="435" y="314"/>
                    <a:pt x="433" y="313"/>
                  </a:cubicBezTo>
                  <a:cubicBezTo>
                    <a:pt x="432" y="312"/>
                    <a:pt x="430" y="312"/>
                    <a:pt x="428" y="313"/>
                  </a:cubicBezTo>
                  <a:cubicBezTo>
                    <a:pt x="428" y="311"/>
                    <a:pt x="428" y="311"/>
                    <a:pt x="428" y="311"/>
                  </a:cubicBezTo>
                  <a:cubicBezTo>
                    <a:pt x="456" y="303"/>
                    <a:pt x="456" y="303"/>
                    <a:pt x="456" y="303"/>
                  </a:cubicBezTo>
                  <a:cubicBezTo>
                    <a:pt x="456" y="305"/>
                    <a:pt x="456" y="305"/>
                    <a:pt x="456" y="305"/>
                  </a:cubicBezTo>
                  <a:cubicBezTo>
                    <a:pt x="454" y="306"/>
                    <a:pt x="452" y="307"/>
                    <a:pt x="452" y="308"/>
                  </a:cubicBezTo>
                  <a:cubicBezTo>
                    <a:pt x="451" y="309"/>
                    <a:pt x="451" y="311"/>
                    <a:pt x="452" y="314"/>
                  </a:cubicBezTo>
                  <a:cubicBezTo>
                    <a:pt x="461" y="345"/>
                    <a:pt x="461" y="345"/>
                    <a:pt x="461" y="345"/>
                  </a:cubicBezTo>
                  <a:close/>
                  <a:moveTo>
                    <a:pt x="508" y="337"/>
                  </a:moveTo>
                  <a:cubicBezTo>
                    <a:pt x="511" y="336"/>
                    <a:pt x="511" y="336"/>
                    <a:pt x="511" y="336"/>
                  </a:cubicBezTo>
                  <a:cubicBezTo>
                    <a:pt x="507" y="287"/>
                    <a:pt x="507" y="287"/>
                    <a:pt x="507" y="287"/>
                  </a:cubicBezTo>
                  <a:cubicBezTo>
                    <a:pt x="507" y="285"/>
                    <a:pt x="507" y="284"/>
                    <a:pt x="507" y="282"/>
                  </a:cubicBezTo>
                  <a:cubicBezTo>
                    <a:pt x="508" y="281"/>
                    <a:pt x="509" y="280"/>
                    <a:pt x="510" y="279"/>
                  </a:cubicBezTo>
                  <a:cubicBezTo>
                    <a:pt x="509" y="277"/>
                    <a:pt x="509" y="277"/>
                    <a:pt x="509" y="277"/>
                  </a:cubicBezTo>
                  <a:cubicBezTo>
                    <a:pt x="495" y="285"/>
                    <a:pt x="495" y="285"/>
                    <a:pt x="495" y="285"/>
                  </a:cubicBezTo>
                  <a:cubicBezTo>
                    <a:pt x="496" y="286"/>
                    <a:pt x="496" y="286"/>
                    <a:pt x="496" y="286"/>
                  </a:cubicBezTo>
                  <a:cubicBezTo>
                    <a:pt x="498" y="286"/>
                    <a:pt x="499" y="285"/>
                    <a:pt x="500" y="285"/>
                  </a:cubicBezTo>
                  <a:cubicBezTo>
                    <a:pt x="501" y="285"/>
                    <a:pt x="502" y="286"/>
                    <a:pt x="503" y="287"/>
                  </a:cubicBezTo>
                  <a:cubicBezTo>
                    <a:pt x="503" y="287"/>
                    <a:pt x="503" y="287"/>
                    <a:pt x="503" y="288"/>
                  </a:cubicBezTo>
                  <a:cubicBezTo>
                    <a:pt x="503" y="288"/>
                    <a:pt x="503" y="289"/>
                    <a:pt x="503" y="290"/>
                  </a:cubicBezTo>
                  <a:cubicBezTo>
                    <a:pt x="506" y="316"/>
                    <a:pt x="506" y="316"/>
                    <a:pt x="506" y="316"/>
                  </a:cubicBezTo>
                  <a:cubicBezTo>
                    <a:pt x="485" y="298"/>
                    <a:pt x="485" y="298"/>
                    <a:pt x="485" y="298"/>
                  </a:cubicBezTo>
                  <a:cubicBezTo>
                    <a:pt x="484" y="297"/>
                    <a:pt x="484" y="297"/>
                    <a:pt x="484" y="297"/>
                  </a:cubicBezTo>
                  <a:cubicBezTo>
                    <a:pt x="484" y="297"/>
                    <a:pt x="484" y="296"/>
                    <a:pt x="483" y="296"/>
                  </a:cubicBezTo>
                  <a:cubicBezTo>
                    <a:pt x="483" y="295"/>
                    <a:pt x="483" y="295"/>
                    <a:pt x="483" y="294"/>
                  </a:cubicBezTo>
                  <a:cubicBezTo>
                    <a:pt x="484" y="293"/>
                    <a:pt x="485" y="292"/>
                    <a:pt x="486" y="292"/>
                  </a:cubicBezTo>
                  <a:cubicBezTo>
                    <a:pt x="486" y="291"/>
                    <a:pt x="486" y="291"/>
                    <a:pt x="486" y="291"/>
                  </a:cubicBezTo>
                  <a:cubicBezTo>
                    <a:pt x="486" y="290"/>
                    <a:pt x="486" y="290"/>
                    <a:pt x="486" y="290"/>
                  </a:cubicBezTo>
                  <a:cubicBezTo>
                    <a:pt x="462" y="302"/>
                    <a:pt x="462" y="302"/>
                    <a:pt x="462" y="302"/>
                  </a:cubicBezTo>
                  <a:cubicBezTo>
                    <a:pt x="463" y="304"/>
                    <a:pt x="463" y="304"/>
                    <a:pt x="463" y="304"/>
                  </a:cubicBezTo>
                  <a:cubicBezTo>
                    <a:pt x="464" y="303"/>
                    <a:pt x="465" y="303"/>
                    <a:pt x="467" y="303"/>
                  </a:cubicBezTo>
                  <a:cubicBezTo>
                    <a:pt x="468" y="304"/>
                    <a:pt x="469" y="305"/>
                    <a:pt x="471" y="306"/>
                  </a:cubicBezTo>
                  <a:cubicBezTo>
                    <a:pt x="508" y="337"/>
                    <a:pt x="508" y="337"/>
                    <a:pt x="508" y="337"/>
                  </a:cubicBezTo>
                  <a:close/>
                  <a:moveTo>
                    <a:pt x="547" y="316"/>
                  </a:moveTo>
                  <a:cubicBezTo>
                    <a:pt x="546" y="315"/>
                    <a:pt x="546" y="315"/>
                    <a:pt x="546" y="315"/>
                  </a:cubicBezTo>
                  <a:cubicBezTo>
                    <a:pt x="548" y="313"/>
                    <a:pt x="549" y="311"/>
                    <a:pt x="549" y="310"/>
                  </a:cubicBezTo>
                  <a:cubicBezTo>
                    <a:pt x="549" y="308"/>
                    <a:pt x="548" y="307"/>
                    <a:pt x="547" y="305"/>
                  </a:cubicBezTo>
                  <a:cubicBezTo>
                    <a:pt x="526" y="279"/>
                    <a:pt x="526" y="279"/>
                    <a:pt x="526" y="279"/>
                  </a:cubicBezTo>
                  <a:cubicBezTo>
                    <a:pt x="524" y="277"/>
                    <a:pt x="523" y="276"/>
                    <a:pt x="521" y="276"/>
                  </a:cubicBezTo>
                  <a:cubicBezTo>
                    <a:pt x="520" y="275"/>
                    <a:pt x="518" y="276"/>
                    <a:pt x="516" y="277"/>
                  </a:cubicBezTo>
                  <a:cubicBezTo>
                    <a:pt x="515" y="276"/>
                    <a:pt x="515" y="276"/>
                    <a:pt x="515" y="276"/>
                  </a:cubicBezTo>
                  <a:cubicBezTo>
                    <a:pt x="550" y="248"/>
                    <a:pt x="550" y="248"/>
                    <a:pt x="550" y="248"/>
                  </a:cubicBezTo>
                  <a:cubicBezTo>
                    <a:pt x="559" y="258"/>
                    <a:pt x="559" y="258"/>
                    <a:pt x="559" y="258"/>
                  </a:cubicBezTo>
                  <a:cubicBezTo>
                    <a:pt x="558" y="260"/>
                    <a:pt x="558" y="260"/>
                    <a:pt x="558" y="260"/>
                  </a:cubicBezTo>
                  <a:cubicBezTo>
                    <a:pt x="555" y="257"/>
                    <a:pt x="552" y="256"/>
                    <a:pt x="549" y="256"/>
                  </a:cubicBezTo>
                  <a:cubicBezTo>
                    <a:pt x="547" y="255"/>
                    <a:pt x="544" y="257"/>
                    <a:pt x="540" y="260"/>
                  </a:cubicBezTo>
                  <a:cubicBezTo>
                    <a:pt x="535" y="264"/>
                    <a:pt x="535" y="264"/>
                    <a:pt x="535" y="264"/>
                  </a:cubicBezTo>
                  <a:cubicBezTo>
                    <a:pt x="547" y="280"/>
                    <a:pt x="547" y="280"/>
                    <a:pt x="547" y="280"/>
                  </a:cubicBezTo>
                  <a:cubicBezTo>
                    <a:pt x="548" y="279"/>
                    <a:pt x="548" y="279"/>
                    <a:pt x="548" y="279"/>
                  </a:cubicBezTo>
                  <a:cubicBezTo>
                    <a:pt x="550" y="278"/>
                    <a:pt x="551" y="276"/>
                    <a:pt x="551" y="274"/>
                  </a:cubicBezTo>
                  <a:cubicBezTo>
                    <a:pt x="551" y="271"/>
                    <a:pt x="550" y="269"/>
                    <a:pt x="548" y="266"/>
                  </a:cubicBezTo>
                  <a:cubicBezTo>
                    <a:pt x="550" y="264"/>
                    <a:pt x="550" y="264"/>
                    <a:pt x="550" y="264"/>
                  </a:cubicBezTo>
                  <a:cubicBezTo>
                    <a:pt x="565" y="284"/>
                    <a:pt x="565" y="284"/>
                    <a:pt x="565" y="284"/>
                  </a:cubicBezTo>
                  <a:cubicBezTo>
                    <a:pt x="564" y="285"/>
                    <a:pt x="564" y="285"/>
                    <a:pt x="564" y="285"/>
                  </a:cubicBezTo>
                  <a:cubicBezTo>
                    <a:pt x="561" y="282"/>
                    <a:pt x="559" y="280"/>
                    <a:pt x="557" y="280"/>
                  </a:cubicBezTo>
                  <a:cubicBezTo>
                    <a:pt x="554" y="280"/>
                    <a:pt x="552" y="280"/>
                    <a:pt x="550" y="282"/>
                  </a:cubicBezTo>
                  <a:cubicBezTo>
                    <a:pt x="550" y="283"/>
                    <a:pt x="550" y="283"/>
                    <a:pt x="550" y="283"/>
                  </a:cubicBezTo>
                  <a:cubicBezTo>
                    <a:pt x="560" y="295"/>
                    <a:pt x="560" y="295"/>
                    <a:pt x="560" y="295"/>
                  </a:cubicBezTo>
                  <a:cubicBezTo>
                    <a:pt x="561" y="297"/>
                    <a:pt x="562" y="298"/>
                    <a:pt x="563" y="298"/>
                  </a:cubicBezTo>
                  <a:cubicBezTo>
                    <a:pt x="564" y="298"/>
                    <a:pt x="566" y="297"/>
                    <a:pt x="568" y="295"/>
                  </a:cubicBezTo>
                  <a:cubicBezTo>
                    <a:pt x="572" y="292"/>
                    <a:pt x="574" y="289"/>
                    <a:pt x="575" y="286"/>
                  </a:cubicBezTo>
                  <a:cubicBezTo>
                    <a:pt x="576" y="282"/>
                    <a:pt x="575" y="279"/>
                    <a:pt x="573" y="274"/>
                  </a:cubicBezTo>
                  <a:cubicBezTo>
                    <a:pt x="575" y="273"/>
                    <a:pt x="575" y="273"/>
                    <a:pt x="575" y="273"/>
                  </a:cubicBezTo>
                  <a:cubicBezTo>
                    <a:pt x="583" y="287"/>
                    <a:pt x="583" y="287"/>
                    <a:pt x="583" y="287"/>
                  </a:cubicBezTo>
                  <a:cubicBezTo>
                    <a:pt x="547" y="316"/>
                    <a:pt x="547" y="316"/>
                    <a:pt x="547" y="316"/>
                  </a:cubicBezTo>
                  <a:close/>
                  <a:moveTo>
                    <a:pt x="595" y="239"/>
                  </a:moveTo>
                  <a:cubicBezTo>
                    <a:pt x="596" y="238"/>
                    <a:pt x="596" y="238"/>
                    <a:pt x="596" y="238"/>
                  </a:cubicBezTo>
                  <a:cubicBezTo>
                    <a:pt x="598" y="236"/>
                    <a:pt x="599" y="233"/>
                    <a:pt x="599" y="231"/>
                  </a:cubicBezTo>
                  <a:cubicBezTo>
                    <a:pt x="598" y="229"/>
                    <a:pt x="597" y="226"/>
                    <a:pt x="594" y="224"/>
                  </a:cubicBezTo>
                  <a:cubicBezTo>
                    <a:pt x="591" y="221"/>
                    <a:pt x="588" y="220"/>
                    <a:pt x="586" y="220"/>
                  </a:cubicBezTo>
                  <a:cubicBezTo>
                    <a:pt x="583" y="220"/>
                    <a:pt x="581" y="222"/>
                    <a:pt x="579" y="225"/>
                  </a:cubicBezTo>
                  <a:cubicBezTo>
                    <a:pt x="595" y="239"/>
                    <a:pt x="595" y="239"/>
                    <a:pt x="595" y="239"/>
                  </a:cubicBezTo>
                  <a:close/>
                  <a:moveTo>
                    <a:pt x="609" y="250"/>
                  </a:moveTo>
                  <a:cubicBezTo>
                    <a:pt x="598" y="241"/>
                    <a:pt x="598" y="241"/>
                    <a:pt x="598" y="241"/>
                  </a:cubicBezTo>
                  <a:cubicBezTo>
                    <a:pt x="599" y="240"/>
                    <a:pt x="599" y="240"/>
                    <a:pt x="599" y="240"/>
                  </a:cubicBezTo>
                  <a:cubicBezTo>
                    <a:pt x="625" y="245"/>
                    <a:pt x="625" y="245"/>
                    <a:pt x="625" y="245"/>
                  </a:cubicBezTo>
                  <a:cubicBezTo>
                    <a:pt x="637" y="230"/>
                    <a:pt x="637" y="230"/>
                    <a:pt x="637" y="230"/>
                  </a:cubicBezTo>
                  <a:cubicBezTo>
                    <a:pt x="636" y="229"/>
                    <a:pt x="636" y="229"/>
                    <a:pt x="636" y="229"/>
                  </a:cubicBezTo>
                  <a:cubicBezTo>
                    <a:pt x="635" y="230"/>
                    <a:pt x="634" y="231"/>
                    <a:pt x="633" y="231"/>
                  </a:cubicBezTo>
                  <a:cubicBezTo>
                    <a:pt x="632" y="231"/>
                    <a:pt x="630" y="231"/>
                    <a:pt x="628" y="231"/>
                  </a:cubicBezTo>
                  <a:cubicBezTo>
                    <a:pt x="608" y="227"/>
                    <a:pt x="608" y="227"/>
                    <a:pt x="608" y="227"/>
                  </a:cubicBezTo>
                  <a:cubicBezTo>
                    <a:pt x="609" y="224"/>
                    <a:pt x="609" y="221"/>
                    <a:pt x="609" y="218"/>
                  </a:cubicBezTo>
                  <a:cubicBezTo>
                    <a:pt x="608" y="215"/>
                    <a:pt x="607" y="213"/>
                    <a:pt x="604" y="211"/>
                  </a:cubicBezTo>
                  <a:cubicBezTo>
                    <a:pt x="601" y="208"/>
                    <a:pt x="597" y="207"/>
                    <a:pt x="593" y="209"/>
                  </a:cubicBezTo>
                  <a:cubicBezTo>
                    <a:pt x="589" y="210"/>
                    <a:pt x="585" y="213"/>
                    <a:pt x="580" y="218"/>
                  </a:cubicBezTo>
                  <a:cubicBezTo>
                    <a:pt x="562" y="240"/>
                    <a:pt x="562" y="240"/>
                    <a:pt x="562" y="240"/>
                  </a:cubicBezTo>
                  <a:cubicBezTo>
                    <a:pt x="563" y="241"/>
                    <a:pt x="563" y="241"/>
                    <a:pt x="563" y="241"/>
                  </a:cubicBezTo>
                  <a:cubicBezTo>
                    <a:pt x="565" y="240"/>
                    <a:pt x="567" y="239"/>
                    <a:pt x="568" y="239"/>
                  </a:cubicBezTo>
                  <a:cubicBezTo>
                    <a:pt x="569" y="239"/>
                    <a:pt x="571" y="239"/>
                    <a:pt x="573" y="241"/>
                  </a:cubicBezTo>
                  <a:cubicBezTo>
                    <a:pt x="598" y="262"/>
                    <a:pt x="598" y="262"/>
                    <a:pt x="598" y="262"/>
                  </a:cubicBezTo>
                  <a:cubicBezTo>
                    <a:pt x="600" y="264"/>
                    <a:pt x="602" y="266"/>
                    <a:pt x="602" y="267"/>
                  </a:cubicBezTo>
                  <a:cubicBezTo>
                    <a:pt x="602" y="269"/>
                    <a:pt x="601" y="270"/>
                    <a:pt x="600" y="272"/>
                  </a:cubicBezTo>
                  <a:cubicBezTo>
                    <a:pt x="601" y="273"/>
                    <a:pt x="601" y="273"/>
                    <a:pt x="601" y="273"/>
                  </a:cubicBezTo>
                  <a:cubicBezTo>
                    <a:pt x="620" y="251"/>
                    <a:pt x="620" y="251"/>
                    <a:pt x="620" y="251"/>
                  </a:cubicBezTo>
                  <a:cubicBezTo>
                    <a:pt x="619" y="249"/>
                    <a:pt x="619" y="249"/>
                    <a:pt x="619" y="249"/>
                  </a:cubicBezTo>
                  <a:cubicBezTo>
                    <a:pt x="617" y="251"/>
                    <a:pt x="616" y="252"/>
                    <a:pt x="614" y="252"/>
                  </a:cubicBezTo>
                  <a:cubicBezTo>
                    <a:pt x="613" y="253"/>
                    <a:pt x="611" y="252"/>
                    <a:pt x="609" y="250"/>
                  </a:cubicBezTo>
                  <a:cubicBezTo>
                    <a:pt x="609" y="250"/>
                    <a:pt x="609" y="250"/>
                    <a:pt x="609" y="250"/>
                  </a:cubicBezTo>
                  <a:close/>
                  <a:moveTo>
                    <a:pt x="651" y="215"/>
                  </a:moveTo>
                  <a:cubicBezTo>
                    <a:pt x="634" y="206"/>
                    <a:pt x="634" y="206"/>
                    <a:pt x="634" y="206"/>
                  </a:cubicBezTo>
                  <a:cubicBezTo>
                    <a:pt x="635" y="204"/>
                    <a:pt x="635" y="204"/>
                    <a:pt x="635" y="204"/>
                  </a:cubicBezTo>
                  <a:cubicBezTo>
                    <a:pt x="639" y="206"/>
                    <a:pt x="643" y="206"/>
                    <a:pt x="648" y="205"/>
                  </a:cubicBezTo>
                  <a:cubicBezTo>
                    <a:pt x="652" y="203"/>
                    <a:pt x="655" y="200"/>
                    <a:pt x="657" y="196"/>
                  </a:cubicBezTo>
                  <a:cubicBezTo>
                    <a:pt x="659" y="194"/>
                    <a:pt x="659" y="191"/>
                    <a:pt x="659" y="189"/>
                  </a:cubicBezTo>
                  <a:cubicBezTo>
                    <a:pt x="659" y="187"/>
                    <a:pt x="658" y="185"/>
                    <a:pt x="656" y="184"/>
                  </a:cubicBezTo>
                  <a:cubicBezTo>
                    <a:pt x="653" y="183"/>
                    <a:pt x="648" y="185"/>
                    <a:pt x="641" y="190"/>
                  </a:cubicBezTo>
                  <a:cubicBezTo>
                    <a:pt x="640" y="190"/>
                    <a:pt x="640" y="190"/>
                    <a:pt x="640" y="190"/>
                  </a:cubicBezTo>
                  <a:cubicBezTo>
                    <a:pt x="640" y="191"/>
                    <a:pt x="639" y="191"/>
                    <a:pt x="638" y="192"/>
                  </a:cubicBezTo>
                  <a:cubicBezTo>
                    <a:pt x="633" y="196"/>
                    <a:pt x="629" y="198"/>
                    <a:pt x="626" y="198"/>
                  </a:cubicBezTo>
                  <a:cubicBezTo>
                    <a:pt x="625" y="199"/>
                    <a:pt x="623" y="199"/>
                    <a:pt x="622" y="198"/>
                  </a:cubicBezTo>
                  <a:cubicBezTo>
                    <a:pt x="620" y="198"/>
                    <a:pt x="619" y="198"/>
                    <a:pt x="618" y="197"/>
                  </a:cubicBezTo>
                  <a:cubicBezTo>
                    <a:pt x="614" y="195"/>
                    <a:pt x="611" y="191"/>
                    <a:pt x="610" y="186"/>
                  </a:cubicBezTo>
                  <a:cubicBezTo>
                    <a:pt x="609" y="182"/>
                    <a:pt x="610" y="177"/>
                    <a:pt x="613" y="172"/>
                  </a:cubicBezTo>
                  <a:cubicBezTo>
                    <a:pt x="614" y="169"/>
                    <a:pt x="616" y="167"/>
                    <a:pt x="619" y="165"/>
                  </a:cubicBezTo>
                  <a:cubicBezTo>
                    <a:pt x="622" y="162"/>
                    <a:pt x="623" y="161"/>
                    <a:pt x="623" y="161"/>
                  </a:cubicBezTo>
                  <a:cubicBezTo>
                    <a:pt x="624" y="160"/>
                    <a:pt x="624" y="159"/>
                    <a:pt x="623" y="159"/>
                  </a:cubicBezTo>
                  <a:cubicBezTo>
                    <a:pt x="623" y="158"/>
                    <a:pt x="622" y="158"/>
                    <a:pt x="621" y="157"/>
                  </a:cubicBezTo>
                  <a:cubicBezTo>
                    <a:pt x="622" y="155"/>
                    <a:pt x="622" y="155"/>
                    <a:pt x="622" y="155"/>
                  </a:cubicBezTo>
                  <a:cubicBezTo>
                    <a:pt x="637" y="163"/>
                    <a:pt x="637" y="163"/>
                    <a:pt x="637" y="163"/>
                  </a:cubicBezTo>
                  <a:cubicBezTo>
                    <a:pt x="636" y="165"/>
                    <a:pt x="636" y="165"/>
                    <a:pt x="636" y="165"/>
                  </a:cubicBezTo>
                  <a:cubicBezTo>
                    <a:pt x="632" y="163"/>
                    <a:pt x="628" y="163"/>
                    <a:pt x="625" y="165"/>
                  </a:cubicBezTo>
                  <a:cubicBezTo>
                    <a:pt x="621" y="166"/>
                    <a:pt x="618" y="169"/>
                    <a:pt x="616" y="173"/>
                  </a:cubicBezTo>
                  <a:cubicBezTo>
                    <a:pt x="615" y="175"/>
                    <a:pt x="615" y="177"/>
                    <a:pt x="615" y="179"/>
                  </a:cubicBezTo>
                  <a:cubicBezTo>
                    <a:pt x="615" y="181"/>
                    <a:pt x="616" y="182"/>
                    <a:pt x="618" y="183"/>
                  </a:cubicBezTo>
                  <a:cubicBezTo>
                    <a:pt x="620" y="184"/>
                    <a:pt x="624" y="183"/>
                    <a:pt x="630" y="179"/>
                  </a:cubicBezTo>
                  <a:cubicBezTo>
                    <a:pt x="630" y="178"/>
                    <a:pt x="630" y="178"/>
                    <a:pt x="630" y="178"/>
                  </a:cubicBezTo>
                  <a:cubicBezTo>
                    <a:pt x="634" y="175"/>
                    <a:pt x="637" y="173"/>
                    <a:pt x="639" y="172"/>
                  </a:cubicBezTo>
                  <a:cubicBezTo>
                    <a:pt x="641" y="170"/>
                    <a:pt x="643" y="170"/>
                    <a:pt x="644" y="169"/>
                  </a:cubicBezTo>
                  <a:cubicBezTo>
                    <a:pt x="646" y="169"/>
                    <a:pt x="648" y="169"/>
                    <a:pt x="650" y="169"/>
                  </a:cubicBezTo>
                  <a:cubicBezTo>
                    <a:pt x="652" y="169"/>
                    <a:pt x="654" y="170"/>
                    <a:pt x="656" y="171"/>
                  </a:cubicBezTo>
                  <a:cubicBezTo>
                    <a:pt x="660" y="173"/>
                    <a:pt x="663" y="177"/>
                    <a:pt x="664" y="182"/>
                  </a:cubicBezTo>
                  <a:cubicBezTo>
                    <a:pt x="665" y="186"/>
                    <a:pt x="664" y="191"/>
                    <a:pt x="661" y="197"/>
                  </a:cubicBezTo>
                  <a:cubicBezTo>
                    <a:pt x="659" y="199"/>
                    <a:pt x="657" y="202"/>
                    <a:pt x="654" y="205"/>
                  </a:cubicBezTo>
                  <a:cubicBezTo>
                    <a:pt x="652" y="207"/>
                    <a:pt x="650" y="209"/>
                    <a:pt x="650" y="209"/>
                  </a:cubicBezTo>
                  <a:cubicBezTo>
                    <a:pt x="650" y="210"/>
                    <a:pt x="650" y="211"/>
                    <a:pt x="650" y="211"/>
                  </a:cubicBezTo>
                  <a:cubicBezTo>
                    <a:pt x="650" y="212"/>
                    <a:pt x="651" y="213"/>
                    <a:pt x="652" y="213"/>
                  </a:cubicBezTo>
                  <a:cubicBezTo>
                    <a:pt x="651" y="215"/>
                    <a:pt x="651" y="215"/>
                    <a:pt x="651" y="215"/>
                  </a:cubicBezTo>
                  <a:close/>
                  <a:moveTo>
                    <a:pt x="678" y="136"/>
                  </a:moveTo>
                  <a:cubicBezTo>
                    <a:pt x="647" y="124"/>
                    <a:pt x="647" y="124"/>
                    <a:pt x="647" y="124"/>
                  </a:cubicBezTo>
                  <a:cubicBezTo>
                    <a:pt x="644" y="123"/>
                    <a:pt x="643" y="122"/>
                    <a:pt x="642" y="121"/>
                  </a:cubicBezTo>
                  <a:cubicBezTo>
                    <a:pt x="642" y="120"/>
                    <a:pt x="642" y="118"/>
                    <a:pt x="642" y="116"/>
                  </a:cubicBezTo>
                  <a:cubicBezTo>
                    <a:pt x="641" y="115"/>
                    <a:pt x="641" y="115"/>
                    <a:pt x="641" y="115"/>
                  </a:cubicBezTo>
                  <a:cubicBezTo>
                    <a:pt x="630" y="142"/>
                    <a:pt x="630" y="142"/>
                    <a:pt x="630" y="142"/>
                  </a:cubicBezTo>
                  <a:cubicBezTo>
                    <a:pt x="632" y="143"/>
                    <a:pt x="632" y="143"/>
                    <a:pt x="632" y="143"/>
                  </a:cubicBezTo>
                  <a:cubicBezTo>
                    <a:pt x="633" y="141"/>
                    <a:pt x="634" y="139"/>
                    <a:pt x="635" y="139"/>
                  </a:cubicBezTo>
                  <a:cubicBezTo>
                    <a:pt x="637" y="138"/>
                    <a:pt x="639" y="138"/>
                    <a:pt x="641" y="139"/>
                  </a:cubicBezTo>
                  <a:cubicBezTo>
                    <a:pt x="672" y="151"/>
                    <a:pt x="672" y="151"/>
                    <a:pt x="672" y="151"/>
                  </a:cubicBezTo>
                  <a:cubicBezTo>
                    <a:pt x="674" y="152"/>
                    <a:pt x="676" y="153"/>
                    <a:pt x="677" y="154"/>
                  </a:cubicBezTo>
                  <a:cubicBezTo>
                    <a:pt x="677" y="156"/>
                    <a:pt x="677" y="158"/>
                    <a:pt x="676" y="160"/>
                  </a:cubicBezTo>
                  <a:cubicBezTo>
                    <a:pt x="678" y="161"/>
                    <a:pt x="678" y="161"/>
                    <a:pt x="678" y="161"/>
                  </a:cubicBezTo>
                  <a:cubicBezTo>
                    <a:pt x="689" y="133"/>
                    <a:pt x="689" y="133"/>
                    <a:pt x="689" y="133"/>
                  </a:cubicBezTo>
                  <a:cubicBezTo>
                    <a:pt x="687" y="133"/>
                    <a:pt x="687" y="133"/>
                    <a:pt x="687" y="133"/>
                  </a:cubicBezTo>
                  <a:cubicBezTo>
                    <a:pt x="686" y="135"/>
                    <a:pt x="685" y="136"/>
                    <a:pt x="683" y="137"/>
                  </a:cubicBezTo>
                  <a:cubicBezTo>
                    <a:pt x="682" y="137"/>
                    <a:pt x="680" y="137"/>
                    <a:pt x="678" y="136"/>
                  </a:cubicBezTo>
                  <a:cubicBezTo>
                    <a:pt x="678" y="136"/>
                    <a:pt x="678" y="136"/>
                    <a:pt x="678" y="136"/>
                  </a:cubicBezTo>
                  <a:close/>
                  <a:moveTo>
                    <a:pt x="656" y="57"/>
                  </a:moveTo>
                  <a:cubicBezTo>
                    <a:pt x="669" y="60"/>
                    <a:pt x="669" y="60"/>
                    <a:pt x="669" y="60"/>
                  </a:cubicBezTo>
                  <a:cubicBezTo>
                    <a:pt x="668" y="62"/>
                    <a:pt x="668" y="62"/>
                    <a:pt x="668" y="62"/>
                  </a:cubicBezTo>
                  <a:cubicBezTo>
                    <a:pt x="665" y="62"/>
                    <a:pt x="662" y="62"/>
                    <a:pt x="660" y="63"/>
                  </a:cubicBezTo>
                  <a:cubicBezTo>
                    <a:pt x="658" y="64"/>
                    <a:pt x="657" y="67"/>
                    <a:pt x="656" y="70"/>
                  </a:cubicBezTo>
                  <a:cubicBezTo>
                    <a:pt x="655" y="73"/>
                    <a:pt x="655" y="73"/>
                    <a:pt x="655" y="73"/>
                  </a:cubicBezTo>
                  <a:cubicBezTo>
                    <a:pt x="693" y="82"/>
                    <a:pt x="693" y="82"/>
                    <a:pt x="693" y="82"/>
                  </a:cubicBezTo>
                  <a:cubicBezTo>
                    <a:pt x="696" y="83"/>
                    <a:pt x="698" y="83"/>
                    <a:pt x="699" y="82"/>
                  </a:cubicBezTo>
                  <a:cubicBezTo>
                    <a:pt x="700" y="81"/>
                    <a:pt x="701" y="80"/>
                    <a:pt x="702" y="77"/>
                  </a:cubicBezTo>
                  <a:cubicBezTo>
                    <a:pt x="704" y="78"/>
                    <a:pt x="704" y="78"/>
                    <a:pt x="704" y="78"/>
                  </a:cubicBezTo>
                  <a:cubicBezTo>
                    <a:pt x="697" y="106"/>
                    <a:pt x="697" y="106"/>
                    <a:pt x="697" y="106"/>
                  </a:cubicBezTo>
                  <a:cubicBezTo>
                    <a:pt x="695" y="106"/>
                    <a:pt x="695" y="106"/>
                    <a:pt x="695" y="106"/>
                  </a:cubicBezTo>
                  <a:cubicBezTo>
                    <a:pt x="696" y="103"/>
                    <a:pt x="696" y="102"/>
                    <a:pt x="695" y="100"/>
                  </a:cubicBezTo>
                  <a:cubicBezTo>
                    <a:pt x="694" y="99"/>
                    <a:pt x="692" y="98"/>
                    <a:pt x="690" y="98"/>
                  </a:cubicBezTo>
                  <a:cubicBezTo>
                    <a:pt x="652" y="89"/>
                    <a:pt x="652" y="89"/>
                    <a:pt x="652" y="89"/>
                  </a:cubicBezTo>
                  <a:cubicBezTo>
                    <a:pt x="651" y="92"/>
                    <a:pt x="651" y="92"/>
                    <a:pt x="651" y="92"/>
                  </a:cubicBezTo>
                  <a:cubicBezTo>
                    <a:pt x="650" y="96"/>
                    <a:pt x="651" y="98"/>
                    <a:pt x="652" y="100"/>
                  </a:cubicBezTo>
                  <a:cubicBezTo>
                    <a:pt x="653" y="102"/>
                    <a:pt x="655" y="104"/>
                    <a:pt x="658" y="105"/>
                  </a:cubicBezTo>
                  <a:cubicBezTo>
                    <a:pt x="658" y="107"/>
                    <a:pt x="658" y="107"/>
                    <a:pt x="658" y="107"/>
                  </a:cubicBezTo>
                  <a:cubicBezTo>
                    <a:pt x="645" y="104"/>
                    <a:pt x="645" y="104"/>
                    <a:pt x="645" y="104"/>
                  </a:cubicBezTo>
                  <a:cubicBezTo>
                    <a:pt x="656" y="57"/>
                    <a:pt x="656" y="57"/>
                    <a:pt x="656" y="57"/>
                  </a:cubicBezTo>
                  <a:close/>
                  <a:moveTo>
                    <a:pt x="684" y="17"/>
                  </a:moveTo>
                  <a:cubicBezTo>
                    <a:pt x="699" y="18"/>
                    <a:pt x="699" y="18"/>
                    <a:pt x="699" y="18"/>
                  </a:cubicBezTo>
                  <a:cubicBezTo>
                    <a:pt x="701" y="18"/>
                    <a:pt x="703" y="17"/>
                    <a:pt x="704" y="16"/>
                  </a:cubicBezTo>
                  <a:cubicBezTo>
                    <a:pt x="705" y="15"/>
                    <a:pt x="706" y="13"/>
                    <a:pt x="706" y="11"/>
                  </a:cubicBezTo>
                  <a:cubicBezTo>
                    <a:pt x="708" y="11"/>
                    <a:pt x="708" y="11"/>
                    <a:pt x="708" y="11"/>
                  </a:cubicBezTo>
                  <a:cubicBezTo>
                    <a:pt x="708" y="40"/>
                    <a:pt x="708" y="40"/>
                    <a:pt x="708" y="40"/>
                  </a:cubicBezTo>
                  <a:cubicBezTo>
                    <a:pt x="706" y="40"/>
                    <a:pt x="706" y="40"/>
                    <a:pt x="706" y="40"/>
                  </a:cubicBezTo>
                  <a:cubicBezTo>
                    <a:pt x="706" y="38"/>
                    <a:pt x="705" y="36"/>
                    <a:pt x="704" y="35"/>
                  </a:cubicBezTo>
                  <a:cubicBezTo>
                    <a:pt x="703" y="34"/>
                    <a:pt x="701" y="34"/>
                    <a:pt x="698" y="34"/>
                  </a:cubicBezTo>
                  <a:cubicBezTo>
                    <a:pt x="687" y="33"/>
                    <a:pt x="687" y="33"/>
                    <a:pt x="687" y="33"/>
                  </a:cubicBezTo>
                  <a:cubicBezTo>
                    <a:pt x="663" y="46"/>
                    <a:pt x="663" y="46"/>
                    <a:pt x="663" y="46"/>
                  </a:cubicBezTo>
                  <a:cubicBezTo>
                    <a:pt x="661" y="47"/>
                    <a:pt x="660" y="48"/>
                    <a:pt x="659" y="49"/>
                  </a:cubicBezTo>
                  <a:cubicBezTo>
                    <a:pt x="658" y="50"/>
                    <a:pt x="658" y="51"/>
                    <a:pt x="658" y="53"/>
                  </a:cubicBezTo>
                  <a:cubicBezTo>
                    <a:pt x="656" y="53"/>
                    <a:pt x="656" y="53"/>
                    <a:pt x="656" y="53"/>
                  </a:cubicBezTo>
                  <a:cubicBezTo>
                    <a:pt x="656" y="26"/>
                    <a:pt x="656" y="26"/>
                    <a:pt x="656" y="26"/>
                  </a:cubicBezTo>
                  <a:cubicBezTo>
                    <a:pt x="658" y="26"/>
                    <a:pt x="658" y="26"/>
                    <a:pt x="658" y="26"/>
                  </a:cubicBezTo>
                  <a:cubicBezTo>
                    <a:pt x="658" y="27"/>
                    <a:pt x="658" y="28"/>
                    <a:pt x="659" y="29"/>
                  </a:cubicBezTo>
                  <a:cubicBezTo>
                    <a:pt x="659" y="29"/>
                    <a:pt x="660" y="30"/>
                    <a:pt x="660" y="30"/>
                  </a:cubicBezTo>
                  <a:cubicBezTo>
                    <a:pt x="661" y="30"/>
                    <a:pt x="661" y="30"/>
                    <a:pt x="661" y="30"/>
                  </a:cubicBezTo>
                  <a:cubicBezTo>
                    <a:pt x="662" y="29"/>
                    <a:pt x="662" y="29"/>
                    <a:pt x="662" y="29"/>
                  </a:cubicBezTo>
                  <a:cubicBezTo>
                    <a:pt x="681" y="20"/>
                    <a:pt x="681" y="20"/>
                    <a:pt x="681" y="20"/>
                  </a:cubicBezTo>
                  <a:cubicBezTo>
                    <a:pt x="664" y="10"/>
                    <a:pt x="664" y="10"/>
                    <a:pt x="664" y="10"/>
                  </a:cubicBezTo>
                  <a:cubicBezTo>
                    <a:pt x="663" y="10"/>
                    <a:pt x="663" y="10"/>
                    <a:pt x="663" y="10"/>
                  </a:cubicBezTo>
                  <a:cubicBezTo>
                    <a:pt x="662" y="9"/>
                    <a:pt x="662" y="9"/>
                    <a:pt x="661" y="9"/>
                  </a:cubicBezTo>
                  <a:cubicBezTo>
                    <a:pt x="660" y="9"/>
                    <a:pt x="660" y="10"/>
                    <a:pt x="659" y="11"/>
                  </a:cubicBezTo>
                  <a:cubicBezTo>
                    <a:pt x="659" y="11"/>
                    <a:pt x="659" y="13"/>
                    <a:pt x="659" y="14"/>
                  </a:cubicBezTo>
                  <a:cubicBezTo>
                    <a:pt x="659" y="15"/>
                    <a:pt x="659" y="15"/>
                    <a:pt x="659" y="15"/>
                  </a:cubicBezTo>
                  <a:cubicBezTo>
                    <a:pt x="657" y="15"/>
                    <a:pt x="657" y="15"/>
                    <a:pt x="657" y="15"/>
                  </a:cubicBezTo>
                  <a:cubicBezTo>
                    <a:pt x="657" y="0"/>
                    <a:pt x="657" y="0"/>
                    <a:pt x="657" y="0"/>
                  </a:cubicBezTo>
                  <a:cubicBezTo>
                    <a:pt x="659" y="0"/>
                    <a:pt x="659" y="0"/>
                    <a:pt x="659" y="0"/>
                  </a:cubicBezTo>
                  <a:cubicBezTo>
                    <a:pt x="659" y="1"/>
                    <a:pt x="659" y="1"/>
                    <a:pt x="659" y="1"/>
                  </a:cubicBezTo>
                  <a:cubicBezTo>
                    <a:pt x="659" y="1"/>
                    <a:pt x="659" y="2"/>
                    <a:pt x="660" y="3"/>
                  </a:cubicBezTo>
                  <a:cubicBezTo>
                    <a:pt x="660" y="4"/>
                    <a:pt x="661" y="5"/>
                    <a:pt x="663" y="6"/>
                  </a:cubicBezTo>
                  <a:lnTo>
                    <a:pt x="684"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íŝ1íḋe">
              <a:extLst>
                <a:ext uri="{FF2B5EF4-FFF2-40B4-BE49-F238E27FC236}">
                  <a16:creationId xmlns="" xmlns:a16="http://schemas.microsoft.com/office/drawing/2014/main" id="{5408E666-0639-4AC2-B9A9-7F138AC72359}"/>
                </a:ext>
              </a:extLst>
            </p:cNvPr>
            <p:cNvSpPr/>
            <p:nvPr/>
          </p:nvSpPr>
          <p:spPr bwMode="auto">
            <a:xfrm>
              <a:off x="2840038" y="4119563"/>
              <a:ext cx="493713" cy="128588"/>
            </a:xfrm>
            <a:custGeom>
              <a:avLst/>
              <a:gdLst>
                <a:gd name="T0" fmla="*/ 0 w 150"/>
                <a:gd name="T1" fmla="*/ 36 h 39"/>
                <a:gd name="T2" fmla="*/ 9 w 150"/>
                <a:gd name="T3" fmla="*/ 33 h 39"/>
                <a:gd name="T4" fmla="*/ 8 w 150"/>
                <a:gd name="T5" fmla="*/ 7 h 39"/>
                <a:gd name="T6" fmla="*/ 3 w 150"/>
                <a:gd name="T7" fmla="*/ 7 h 39"/>
                <a:gd name="T8" fmla="*/ 1 w 150"/>
                <a:gd name="T9" fmla="*/ 5 h 39"/>
                <a:gd name="T10" fmla="*/ 17 w 150"/>
                <a:gd name="T11" fmla="*/ 0 h 39"/>
                <a:gd name="T12" fmla="*/ 19 w 150"/>
                <a:gd name="T13" fmla="*/ 33 h 39"/>
                <a:gd name="T14" fmla="*/ 28 w 150"/>
                <a:gd name="T15" fmla="*/ 36 h 39"/>
                <a:gd name="T16" fmla="*/ 21 w 150"/>
                <a:gd name="T17" fmla="*/ 38 h 39"/>
                <a:gd name="T18" fmla="*/ 6 w 150"/>
                <a:gd name="T19" fmla="*/ 38 h 39"/>
                <a:gd name="T20" fmla="*/ 0 w 150"/>
                <a:gd name="T21" fmla="*/ 38 h 39"/>
                <a:gd name="T22" fmla="*/ 46 w 150"/>
                <a:gd name="T23" fmla="*/ 24 h 39"/>
                <a:gd name="T24" fmla="*/ 48 w 150"/>
                <a:gd name="T25" fmla="*/ 34 h 39"/>
                <a:gd name="T26" fmla="*/ 61 w 150"/>
                <a:gd name="T27" fmla="*/ 34 h 39"/>
                <a:gd name="T28" fmla="*/ 60 w 150"/>
                <a:gd name="T29" fmla="*/ 25 h 39"/>
                <a:gd name="T30" fmla="*/ 51 w 150"/>
                <a:gd name="T31" fmla="*/ 21 h 39"/>
                <a:gd name="T32" fmla="*/ 60 w 150"/>
                <a:gd name="T33" fmla="*/ 12 h 39"/>
                <a:gd name="T34" fmla="*/ 59 w 150"/>
                <a:gd name="T35" fmla="*/ 4 h 39"/>
                <a:gd name="T36" fmla="*/ 48 w 150"/>
                <a:gd name="T37" fmla="*/ 4 h 39"/>
                <a:gd name="T38" fmla="*/ 49 w 150"/>
                <a:gd name="T39" fmla="*/ 11 h 39"/>
                <a:gd name="T40" fmla="*/ 56 w 150"/>
                <a:gd name="T41" fmla="*/ 15 h 39"/>
                <a:gd name="T42" fmla="*/ 41 w 150"/>
                <a:gd name="T43" fmla="*/ 15 h 39"/>
                <a:gd name="T44" fmla="*/ 43 w 150"/>
                <a:gd name="T45" fmla="*/ 3 h 39"/>
                <a:gd name="T46" fmla="*/ 65 w 150"/>
                <a:gd name="T47" fmla="*/ 3 h 39"/>
                <a:gd name="T48" fmla="*/ 67 w 150"/>
                <a:gd name="T49" fmla="*/ 13 h 39"/>
                <a:gd name="T50" fmla="*/ 68 w 150"/>
                <a:gd name="T51" fmla="*/ 21 h 39"/>
                <a:gd name="T52" fmla="*/ 66 w 150"/>
                <a:gd name="T53" fmla="*/ 36 h 39"/>
                <a:gd name="T54" fmla="*/ 41 w 150"/>
                <a:gd name="T55" fmla="*/ 36 h 39"/>
                <a:gd name="T56" fmla="*/ 39 w 150"/>
                <a:gd name="T57" fmla="*/ 23 h 39"/>
                <a:gd name="T58" fmla="*/ 47 w 150"/>
                <a:gd name="T59" fmla="*/ 19 h 39"/>
                <a:gd name="T60" fmla="*/ 80 w 150"/>
                <a:gd name="T61" fmla="*/ 33 h 39"/>
                <a:gd name="T62" fmla="*/ 87 w 150"/>
                <a:gd name="T63" fmla="*/ 36 h 39"/>
                <a:gd name="T64" fmla="*/ 100 w 150"/>
                <a:gd name="T65" fmla="*/ 20 h 39"/>
                <a:gd name="T66" fmla="*/ 95 w 150"/>
                <a:gd name="T67" fmla="*/ 25 h 39"/>
                <a:gd name="T68" fmla="*/ 79 w 150"/>
                <a:gd name="T69" fmla="*/ 23 h 39"/>
                <a:gd name="T70" fmla="*/ 81 w 150"/>
                <a:gd name="T71" fmla="*/ 4 h 39"/>
                <a:gd name="T72" fmla="*/ 105 w 150"/>
                <a:gd name="T73" fmla="*/ 5 h 39"/>
                <a:gd name="T74" fmla="*/ 108 w 150"/>
                <a:gd name="T75" fmla="*/ 26 h 39"/>
                <a:gd name="T76" fmla="*/ 96 w 150"/>
                <a:gd name="T77" fmla="*/ 38 h 39"/>
                <a:gd name="T78" fmla="*/ 81 w 150"/>
                <a:gd name="T79" fmla="*/ 38 h 39"/>
                <a:gd name="T80" fmla="*/ 77 w 150"/>
                <a:gd name="T81" fmla="*/ 36 h 39"/>
                <a:gd name="T82" fmla="*/ 98 w 150"/>
                <a:gd name="T83" fmla="*/ 19 h 39"/>
                <a:gd name="T84" fmla="*/ 98 w 150"/>
                <a:gd name="T85" fmla="*/ 6 h 39"/>
                <a:gd name="T86" fmla="*/ 87 w 150"/>
                <a:gd name="T87" fmla="*/ 6 h 39"/>
                <a:gd name="T88" fmla="*/ 88 w 150"/>
                <a:gd name="T89" fmla="*/ 19 h 39"/>
                <a:gd name="T90" fmla="*/ 93 w 150"/>
                <a:gd name="T91" fmla="*/ 21 h 39"/>
                <a:gd name="T92" fmla="*/ 128 w 150"/>
                <a:gd name="T93" fmla="*/ 20 h 39"/>
                <a:gd name="T94" fmla="*/ 129 w 150"/>
                <a:gd name="T95" fmla="*/ 33 h 39"/>
                <a:gd name="T96" fmla="*/ 139 w 150"/>
                <a:gd name="T97" fmla="*/ 34 h 39"/>
                <a:gd name="T98" fmla="*/ 139 w 150"/>
                <a:gd name="T99" fmla="*/ 21 h 39"/>
                <a:gd name="T100" fmla="*/ 133 w 150"/>
                <a:gd name="T101" fmla="*/ 18 h 39"/>
                <a:gd name="T102" fmla="*/ 146 w 150"/>
                <a:gd name="T103" fmla="*/ 6 h 39"/>
                <a:gd name="T104" fmla="*/ 139 w 150"/>
                <a:gd name="T105" fmla="*/ 4 h 39"/>
                <a:gd name="T106" fmla="*/ 126 w 150"/>
                <a:gd name="T107" fmla="*/ 19 h 39"/>
                <a:gd name="T108" fmla="*/ 131 w 150"/>
                <a:gd name="T109" fmla="*/ 15 h 39"/>
                <a:gd name="T110" fmla="*/ 147 w 150"/>
                <a:gd name="T111" fmla="*/ 16 h 39"/>
                <a:gd name="T112" fmla="*/ 146 w 150"/>
                <a:gd name="T113" fmla="*/ 35 h 39"/>
                <a:gd name="T114" fmla="*/ 121 w 150"/>
                <a:gd name="T115" fmla="*/ 35 h 39"/>
                <a:gd name="T116" fmla="*/ 118 w 150"/>
                <a:gd name="T117" fmla="*/ 13 h 39"/>
                <a:gd name="T118" fmla="*/ 130 w 150"/>
                <a:gd name="T119" fmla="*/ 2 h 39"/>
                <a:gd name="T120" fmla="*/ 145 w 150"/>
                <a:gd name="T121"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 h="39">
                  <a:moveTo>
                    <a:pt x="0" y="38"/>
                  </a:moveTo>
                  <a:cubicBezTo>
                    <a:pt x="0" y="36"/>
                    <a:pt x="0" y="36"/>
                    <a:pt x="0" y="36"/>
                  </a:cubicBezTo>
                  <a:cubicBezTo>
                    <a:pt x="4" y="36"/>
                    <a:pt x="6" y="36"/>
                    <a:pt x="8" y="35"/>
                  </a:cubicBezTo>
                  <a:cubicBezTo>
                    <a:pt x="9" y="35"/>
                    <a:pt x="9" y="34"/>
                    <a:pt x="9" y="33"/>
                  </a:cubicBezTo>
                  <a:cubicBezTo>
                    <a:pt x="9" y="10"/>
                    <a:pt x="9" y="10"/>
                    <a:pt x="9" y="10"/>
                  </a:cubicBezTo>
                  <a:cubicBezTo>
                    <a:pt x="9" y="9"/>
                    <a:pt x="9" y="8"/>
                    <a:pt x="8" y="7"/>
                  </a:cubicBezTo>
                  <a:cubicBezTo>
                    <a:pt x="8" y="7"/>
                    <a:pt x="7" y="7"/>
                    <a:pt x="5" y="7"/>
                  </a:cubicBezTo>
                  <a:cubicBezTo>
                    <a:pt x="5" y="7"/>
                    <a:pt x="4" y="7"/>
                    <a:pt x="3" y="7"/>
                  </a:cubicBezTo>
                  <a:cubicBezTo>
                    <a:pt x="2" y="7"/>
                    <a:pt x="2" y="7"/>
                    <a:pt x="1" y="7"/>
                  </a:cubicBezTo>
                  <a:cubicBezTo>
                    <a:pt x="1" y="5"/>
                    <a:pt x="1" y="5"/>
                    <a:pt x="1" y="5"/>
                  </a:cubicBezTo>
                  <a:cubicBezTo>
                    <a:pt x="4" y="4"/>
                    <a:pt x="7" y="4"/>
                    <a:pt x="9" y="3"/>
                  </a:cubicBezTo>
                  <a:cubicBezTo>
                    <a:pt x="12" y="3"/>
                    <a:pt x="14" y="2"/>
                    <a:pt x="17" y="0"/>
                  </a:cubicBezTo>
                  <a:cubicBezTo>
                    <a:pt x="19" y="0"/>
                    <a:pt x="19" y="0"/>
                    <a:pt x="19" y="0"/>
                  </a:cubicBezTo>
                  <a:cubicBezTo>
                    <a:pt x="19" y="33"/>
                    <a:pt x="19" y="33"/>
                    <a:pt x="19" y="33"/>
                  </a:cubicBezTo>
                  <a:cubicBezTo>
                    <a:pt x="19" y="34"/>
                    <a:pt x="20" y="35"/>
                    <a:pt x="21" y="35"/>
                  </a:cubicBezTo>
                  <a:cubicBezTo>
                    <a:pt x="22" y="36"/>
                    <a:pt x="24" y="36"/>
                    <a:pt x="28" y="36"/>
                  </a:cubicBezTo>
                  <a:cubicBezTo>
                    <a:pt x="28" y="38"/>
                    <a:pt x="28" y="38"/>
                    <a:pt x="28" y="38"/>
                  </a:cubicBezTo>
                  <a:cubicBezTo>
                    <a:pt x="26" y="38"/>
                    <a:pt x="23" y="38"/>
                    <a:pt x="21" y="38"/>
                  </a:cubicBezTo>
                  <a:cubicBezTo>
                    <a:pt x="19" y="38"/>
                    <a:pt x="16" y="38"/>
                    <a:pt x="14" y="38"/>
                  </a:cubicBezTo>
                  <a:cubicBezTo>
                    <a:pt x="11" y="38"/>
                    <a:pt x="8" y="38"/>
                    <a:pt x="6" y="38"/>
                  </a:cubicBezTo>
                  <a:cubicBezTo>
                    <a:pt x="4" y="38"/>
                    <a:pt x="2" y="38"/>
                    <a:pt x="0" y="38"/>
                  </a:cubicBezTo>
                  <a:cubicBezTo>
                    <a:pt x="0" y="38"/>
                    <a:pt x="0" y="38"/>
                    <a:pt x="0" y="38"/>
                  </a:cubicBezTo>
                  <a:close/>
                  <a:moveTo>
                    <a:pt x="51" y="21"/>
                  </a:moveTo>
                  <a:cubicBezTo>
                    <a:pt x="49" y="22"/>
                    <a:pt x="48" y="23"/>
                    <a:pt x="46" y="24"/>
                  </a:cubicBezTo>
                  <a:cubicBezTo>
                    <a:pt x="45" y="26"/>
                    <a:pt x="45" y="27"/>
                    <a:pt x="45" y="28"/>
                  </a:cubicBezTo>
                  <a:cubicBezTo>
                    <a:pt x="45" y="31"/>
                    <a:pt x="46" y="32"/>
                    <a:pt x="48" y="34"/>
                  </a:cubicBezTo>
                  <a:cubicBezTo>
                    <a:pt x="50" y="35"/>
                    <a:pt x="52" y="36"/>
                    <a:pt x="55" y="36"/>
                  </a:cubicBezTo>
                  <a:cubicBezTo>
                    <a:pt x="57" y="36"/>
                    <a:pt x="59" y="36"/>
                    <a:pt x="61" y="34"/>
                  </a:cubicBezTo>
                  <a:cubicBezTo>
                    <a:pt x="62" y="33"/>
                    <a:pt x="63" y="32"/>
                    <a:pt x="63" y="30"/>
                  </a:cubicBezTo>
                  <a:cubicBezTo>
                    <a:pt x="63" y="28"/>
                    <a:pt x="62" y="27"/>
                    <a:pt x="60" y="25"/>
                  </a:cubicBezTo>
                  <a:cubicBezTo>
                    <a:pt x="58" y="24"/>
                    <a:pt x="55" y="23"/>
                    <a:pt x="51" y="21"/>
                  </a:cubicBezTo>
                  <a:cubicBezTo>
                    <a:pt x="51" y="21"/>
                    <a:pt x="51" y="21"/>
                    <a:pt x="51" y="21"/>
                  </a:cubicBezTo>
                  <a:close/>
                  <a:moveTo>
                    <a:pt x="56" y="15"/>
                  </a:moveTo>
                  <a:cubicBezTo>
                    <a:pt x="58" y="14"/>
                    <a:pt x="59" y="13"/>
                    <a:pt x="60" y="12"/>
                  </a:cubicBezTo>
                  <a:cubicBezTo>
                    <a:pt x="61" y="11"/>
                    <a:pt x="61" y="10"/>
                    <a:pt x="61" y="8"/>
                  </a:cubicBezTo>
                  <a:cubicBezTo>
                    <a:pt x="61" y="7"/>
                    <a:pt x="60" y="5"/>
                    <a:pt x="59" y="4"/>
                  </a:cubicBezTo>
                  <a:cubicBezTo>
                    <a:pt x="57" y="3"/>
                    <a:pt x="56" y="3"/>
                    <a:pt x="53" y="3"/>
                  </a:cubicBezTo>
                  <a:cubicBezTo>
                    <a:pt x="51" y="3"/>
                    <a:pt x="50" y="3"/>
                    <a:pt x="48" y="4"/>
                  </a:cubicBezTo>
                  <a:cubicBezTo>
                    <a:pt x="47" y="5"/>
                    <a:pt x="46" y="6"/>
                    <a:pt x="46" y="7"/>
                  </a:cubicBezTo>
                  <a:cubicBezTo>
                    <a:pt x="46" y="9"/>
                    <a:pt x="47" y="10"/>
                    <a:pt x="49" y="11"/>
                  </a:cubicBezTo>
                  <a:cubicBezTo>
                    <a:pt x="50" y="13"/>
                    <a:pt x="53" y="14"/>
                    <a:pt x="56" y="15"/>
                  </a:cubicBezTo>
                  <a:cubicBezTo>
                    <a:pt x="56" y="15"/>
                    <a:pt x="56" y="15"/>
                    <a:pt x="56" y="15"/>
                  </a:cubicBezTo>
                  <a:close/>
                  <a:moveTo>
                    <a:pt x="47" y="19"/>
                  </a:moveTo>
                  <a:cubicBezTo>
                    <a:pt x="44" y="18"/>
                    <a:pt x="42" y="16"/>
                    <a:pt x="41" y="15"/>
                  </a:cubicBezTo>
                  <a:cubicBezTo>
                    <a:pt x="39" y="13"/>
                    <a:pt x="39" y="12"/>
                    <a:pt x="39" y="10"/>
                  </a:cubicBezTo>
                  <a:cubicBezTo>
                    <a:pt x="39" y="7"/>
                    <a:pt x="40" y="5"/>
                    <a:pt x="43" y="3"/>
                  </a:cubicBezTo>
                  <a:cubicBezTo>
                    <a:pt x="46" y="1"/>
                    <a:pt x="50" y="0"/>
                    <a:pt x="55" y="0"/>
                  </a:cubicBezTo>
                  <a:cubicBezTo>
                    <a:pt x="59" y="0"/>
                    <a:pt x="62" y="1"/>
                    <a:pt x="65" y="3"/>
                  </a:cubicBezTo>
                  <a:cubicBezTo>
                    <a:pt x="67" y="4"/>
                    <a:pt x="69" y="6"/>
                    <a:pt x="69" y="8"/>
                  </a:cubicBezTo>
                  <a:cubicBezTo>
                    <a:pt x="69" y="10"/>
                    <a:pt x="68" y="11"/>
                    <a:pt x="67" y="13"/>
                  </a:cubicBezTo>
                  <a:cubicBezTo>
                    <a:pt x="65" y="14"/>
                    <a:pt x="63" y="15"/>
                    <a:pt x="60" y="17"/>
                  </a:cubicBezTo>
                  <a:cubicBezTo>
                    <a:pt x="64" y="18"/>
                    <a:pt x="66" y="20"/>
                    <a:pt x="68" y="21"/>
                  </a:cubicBezTo>
                  <a:cubicBezTo>
                    <a:pt x="70" y="23"/>
                    <a:pt x="71" y="25"/>
                    <a:pt x="71" y="28"/>
                  </a:cubicBezTo>
                  <a:cubicBezTo>
                    <a:pt x="71" y="31"/>
                    <a:pt x="69" y="34"/>
                    <a:pt x="66" y="36"/>
                  </a:cubicBezTo>
                  <a:cubicBezTo>
                    <a:pt x="63" y="38"/>
                    <a:pt x="59" y="39"/>
                    <a:pt x="54" y="39"/>
                  </a:cubicBezTo>
                  <a:cubicBezTo>
                    <a:pt x="48" y="39"/>
                    <a:pt x="44" y="38"/>
                    <a:pt x="41" y="36"/>
                  </a:cubicBezTo>
                  <a:cubicBezTo>
                    <a:pt x="38" y="34"/>
                    <a:pt x="36" y="32"/>
                    <a:pt x="36" y="29"/>
                  </a:cubicBezTo>
                  <a:cubicBezTo>
                    <a:pt x="36" y="27"/>
                    <a:pt x="37" y="25"/>
                    <a:pt x="39" y="23"/>
                  </a:cubicBezTo>
                  <a:cubicBezTo>
                    <a:pt x="40" y="22"/>
                    <a:pt x="43" y="20"/>
                    <a:pt x="47" y="19"/>
                  </a:cubicBezTo>
                  <a:cubicBezTo>
                    <a:pt x="47" y="19"/>
                    <a:pt x="47" y="19"/>
                    <a:pt x="47" y="19"/>
                  </a:cubicBezTo>
                  <a:close/>
                  <a:moveTo>
                    <a:pt x="77" y="36"/>
                  </a:moveTo>
                  <a:cubicBezTo>
                    <a:pt x="80" y="33"/>
                    <a:pt x="80" y="33"/>
                    <a:pt x="80" y="33"/>
                  </a:cubicBezTo>
                  <a:cubicBezTo>
                    <a:pt x="81" y="34"/>
                    <a:pt x="82" y="35"/>
                    <a:pt x="83" y="35"/>
                  </a:cubicBezTo>
                  <a:cubicBezTo>
                    <a:pt x="85" y="35"/>
                    <a:pt x="86" y="36"/>
                    <a:pt x="87" y="36"/>
                  </a:cubicBezTo>
                  <a:cubicBezTo>
                    <a:pt x="91" y="36"/>
                    <a:pt x="94" y="34"/>
                    <a:pt x="97" y="31"/>
                  </a:cubicBezTo>
                  <a:cubicBezTo>
                    <a:pt x="99" y="28"/>
                    <a:pt x="100" y="25"/>
                    <a:pt x="100" y="20"/>
                  </a:cubicBezTo>
                  <a:cubicBezTo>
                    <a:pt x="100" y="20"/>
                    <a:pt x="100" y="20"/>
                    <a:pt x="100" y="20"/>
                  </a:cubicBezTo>
                  <a:cubicBezTo>
                    <a:pt x="99" y="22"/>
                    <a:pt x="97" y="24"/>
                    <a:pt x="95" y="25"/>
                  </a:cubicBezTo>
                  <a:cubicBezTo>
                    <a:pt x="93" y="26"/>
                    <a:pt x="91" y="26"/>
                    <a:pt x="88" y="26"/>
                  </a:cubicBezTo>
                  <a:cubicBezTo>
                    <a:pt x="85" y="26"/>
                    <a:pt x="82" y="25"/>
                    <a:pt x="79" y="23"/>
                  </a:cubicBezTo>
                  <a:cubicBezTo>
                    <a:pt x="77" y="21"/>
                    <a:pt x="76" y="18"/>
                    <a:pt x="76" y="15"/>
                  </a:cubicBezTo>
                  <a:cubicBezTo>
                    <a:pt x="76" y="11"/>
                    <a:pt x="78" y="7"/>
                    <a:pt x="81" y="4"/>
                  </a:cubicBezTo>
                  <a:cubicBezTo>
                    <a:pt x="84" y="2"/>
                    <a:pt x="88" y="0"/>
                    <a:pt x="93" y="0"/>
                  </a:cubicBezTo>
                  <a:cubicBezTo>
                    <a:pt x="98" y="0"/>
                    <a:pt x="102" y="2"/>
                    <a:pt x="105" y="5"/>
                  </a:cubicBezTo>
                  <a:cubicBezTo>
                    <a:pt x="108" y="8"/>
                    <a:pt x="110" y="12"/>
                    <a:pt x="110" y="17"/>
                  </a:cubicBezTo>
                  <a:cubicBezTo>
                    <a:pt x="110" y="20"/>
                    <a:pt x="109" y="23"/>
                    <a:pt x="108" y="26"/>
                  </a:cubicBezTo>
                  <a:cubicBezTo>
                    <a:pt x="107" y="29"/>
                    <a:pt x="106" y="31"/>
                    <a:pt x="104" y="33"/>
                  </a:cubicBezTo>
                  <a:cubicBezTo>
                    <a:pt x="101" y="35"/>
                    <a:pt x="99" y="36"/>
                    <a:pt x="96" y="38"/>
                  </a:cubicBezTo>
                  <a:cubicBezTo>
                    <a:pt x="93" y="39"/>
                    <a:pt x="91" y="39"/>
                    <a:pt x="87" y="39"/>
                  </a:cubicBezTo>
                  <a:cubicBezTo>
                    <a:pt x="85" y="39"/>
                    <a:pt x="83" y="39"/>
                    <a:pt x="81" y="38"/>
                  </a:cubicBezTo>
                  <a:cubicBezTo>
                    <a:pt x="80" y="38"/>
                    <a:pt x="78" y="37"/>
                    <a:pt x="77" y="36"/>
                  </a:cubicBezTo>
                  <a:cubicBezTo>
                    <a:pt x="77" y="36"/>
                    <a:pt x="77" y="36"/>
                    <a:pt x="77" y="36"/>
                  </a:cubicBezTo>
                  <a:close/>
                  <a:moveTo>
                    <a:pt x="93" y="21"/>
                  </a:moveTo>
                  <a:cubicBezTo>
                    <a:pt x="95" y="21"/>
                    <a:pt x="97" y="21"/>
                    <a:pt x="98" y="19"/>
                  </a:cubicBezTo>
                  <a:cubicBezTo>
                    <a:pt x="99" y="18"/>
                    <a:pt x="100" y="16"/>
                    <a:pt x="100" y="14"/>
                  </a:cubicBezTo>
                  <a:cubicBezTo>
                    <a:pt x="100" y="11"/>
                    <a:pt x="99" y="8"/>
                    <a:pt x="98" y="6"/>
                  </a:cubicBezTo>
                  <a:cubicBezTo>
                    <a:pt x="96" y="4"/>
                    <a:pt x="94" y="3"/>
                    <a:pt x="92" y="3"/>
                  </a:cubicBezTo>
                  <a:cubicBezTo>
                    <a:pt x="90" y="3"/>
                    <a:pt x="88" y="4"/>
                    <a:pt x="87" y="6"/>
                  </a:cubicBezTo>
                  <a:cubicBezTo>
                    <a:pt x="86" y="7"/>
                    <a:pt x="86" y="9"/>
                    <a:pt x="86" y="12"/>
                  </a:cubicBezTo>
                  <a:cubicBezTo>
                    <a:pt x="86" y="15"/>
                    <a:pt x="87" y="17"/>
                    <a:pt x="88" y="19"/>
                  </a:cubicBezTo>
                  <a:cubicBezTo>
                    <a:pt x="89" y="21"/>
                    <a:pt x="91" y="21"/>
                    <a:pt x="93" y="21"/>
                  </a:cubicBezTo>
                  <a:cubicBezTo>
                    <a:pt x="93" y="21"/>
                    <a:pt x="93" y="21"/>
                    <a:pt x="93" y="21"/>
                  </a:cubicBezTo>
                  <a:close/>
                  <a:moveTo>
                    <a:pt x="133" y="18"/>
                  </a:moveTo>
                  <a:cubicBezTo>
                    <a:pt x="131" y="18"/>
                    <a:pt x="130" y="19"/>
                    <a:pt x="128" y="20"/>
                  </a:cubicBezTo>
                  <a:cubicBezTo>
                    <a:pt x="127" y="21"/>
                    <a:pt x="127" y="23"/>
                    <a:pt x="127" y="25"/>
                  </a:cubicBezTo>
                  <a:cubicBezTo>
                    <a:pt x="127" y="29"/>
                    <a:pt x="127" y="31"/>
                    <a:pt x="129" y="33"/>
                  </a:cubicBezTo>
                  <a:cubicBezTo>
                    <a:pt x="130" y="35"/>
                    <a:pt x="132" y="36"/>
                    <a:pt x="134" y="36"/>
                  </a:cubicBezTo>
                  <a:cubicBezTo>
                    <a:pt x="136" y="36"/>
                    <a:pt x="138" y="35"/>
                    <a:pt x="139" y="34"/>
                  </a:cubicBezTo>
                  <a:cubicBezTo>
                    <a:pt x="140" y="33"/>
                    <a:pt x="140" y="31"/>
                    <a:pt x="140" y="28"/>
                  </a:cubicBezTo>
                  <a:cubicBezTo>
                    <a:pt x="140" y="25"/>
                    <a:pt x="140" y="22"/>
                    <a:pt x="139" y="21"/>
                  </a:cubicBezTo>
                  <a:cubicBezTo>
                    <a:pt x="137" y="19"/>
                    <a:pt x="136" y="18"/>
                    <a:pt x="133" y="18"/>
                  </a:cubicBezTo>
                  <a:cubicBezTo>
                    <a:pt x="133" y="18"/>
                    <a:pt x="133" y="18"/>
                    <a:pt x="133" y="18"/>
                  </a:cubicBezTo>
                  <a:close/>
                  <a:moveTo>
                    <a:pt x="150" y="4"/>
                  </a:moveTo>
                  <a:cubicBezTo>
                    <a:pt x="146" y="6"/>
                    <a:pt x="146" y="6"/>
                    <a:pt x="146" y="6"/>
                  </a:cubicBezTo>
                  <a:cubicBezTo>
                    <a:pt x="145" y="5"/>
                    <a:pt x="144" y="5"/>
                    <a:pt x="143" y="5"/>
                  </a:cubicBezTo>
                  <a:cubicBezTo>
                    <a:pt x="142" y="4"/>
                    <a:pt x="141" y="4"/>
                    <a:pt x="139" y="4"/>
                  </a:cubicBezTo>
                  <a:cubicBezTo>
                    <a:pt x="135" y="4"/>
                    <a:pt x="132" y="5"/>
                    <a:pt x="130" y="8"/>
                  </a:cubicBezTo>
                  <a:cubicBezTo>
                    <a:pt x="127" y="11"/>
                    <a:pt x="126" y="15"/>
                    <a:pt x="126" y="19"/>
                  </a:cubicBezTo>
                  <a:cubicBezTo>
                    <a:pt x="126" y="19"/>
                    <a:pt x="126" y="19"/>
                    <a:pt x="126" y="19"/>
                  </a:cubicBezTo>
                  <a:cubicBezTo>
                    <a:pt x="127" y="17"/>
                    <a:pt x="129" y="16"/>
                    <a:pt x="131" y="15"/>
                  </a:cubicBezTo>
                  <a:cubicBezTo>
                    <a:pt x="133" y="14"/>
                    <a:pt x="135" y="13"/>
                    <a:pt x="138" y="13"/>
                  </a:cubicBezTo>
                  <a:cubicBezTo>
                    <a:pt x="142" y="13"/>
                    <a:pt x="145" y="14"/>
                    <a:pt x="147" y="16"/>
                  </a:cubicBezTo>
                  <a:cubicBezTo>
                    <a:pt x="149" y="18"/>
                    <a:pt x="150" y="21"/>
                    <a:pt x="150" y="25"/>
                  </a:cubicBezTo>
                  <a:cubicBezTo>
                    <a:pt x="150" y="29"/>
                    <a:pt x="149" y="32"/>
                    <a:pt x="146" y="35"/>
                  </a:cubicBezTo>
                  <a:cubicBezTo>
                    <a:pt x="143" y="38"/>
                    <a:pt x="139" y="39"/>
                    <a:pt x="134" y="39"/>
                  </a:cubicBezTo>
                  <a:cubicBezTo>
                    <a:pt x="128" y="39"/>
                    <a:pt x="124" y="38"/>
                    <a:pt x="121" y="35"/>
                  </a:cubicBezTo>
                  <a:cubicBezTo>
                    <a:pt x="118" y="32"/>
                    <a:pt x="116" y="27"/>
                    <a:pt x="116" y="22"/>
                  </a:cubicBezTo>
                  <a:cubicBezTo>
                    <a:pt x="116" y="19"/>
                    <a:pt x="117" y="16"/>
                    <a:pt x="118" y="13"/>
                  </a:cubicBezTo>
                  <a:cubicBezTo>
                    <a:pt x="119" y="11"/>
                    <a:pt x="121" y="9"/>
                    <a:pt x="123" y="7"/>
                  </a:cubicBezTo>
                  <a:cubicBezTo>
                    <a:pt x="125" y="5"/>
                    <a:pt x="127" y="3"/>
                    <a:pt x="130" y="2"/>
                  </a:cubicBezTo>
                  <a:cubicBezTo>
                    <a:pt x="133" y="1"/>
                    <a:pt x="136" y="0"/>
                    <a:pt x="139" y="0"/>
                  </a:cubicBezTo>
                  <a:cubicBezTo>
                    <a:pt x="141" y="0"/>
                    <a:pt x="143" y="1"/>
                    <a:pt x="145" y="1"/>
                  </a:cubicBezTo>
                  <a:cubicBezTo>
                    <a:pt x="147" y="2"/>
                    <a:pt x="148" y="3"/>
                    <a:pt x="1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iṩ1íďé">
              <a:extLst>
                <a:ext uri="{FF2B5EF4-FFF2-40B4-BE49-F238E27FC236}">
                  <a16:creationId xmlns="" xmlns:a16="http://schemas.microsoft.com/office/drawing/2014/main" id="{C11329AB-34F2-4026-B6AB-42B118A2B9D7}"/>
                </a:ext>
              </a:extLst>
            </p:cNvPr>
            <p:cNvSpPr/>
            <p:nvPr/>
          </p:nvSpPr>
          <p:spPr bwMode="auto">
            <a:xfrm>
              <a:off x="2190751" y="2551113"/>
              <a:ext cx="1754188" cy="1651000"/>
            </a:xfrm>
            <a:custGeom>
              <a:avLst/>
              <a:gdLst>
                <a:gd name="T0" fmla="*/ 266 w 532"/>
                <a:gd name="T1" fmla="*/ 0 h 500"/>
                <a:gd name="T2" fmla="*/ 532 w 532"/>
                <a:gd name="T3" fmla="*/ 266 h 500"/>
                <a:gd name="T4" fmla="*/ 395 w 532"/>
                <a:gd name="T5" fmla="*/ 500 h 500"/>
                <a:gd name="T6" fmla="*/ 389 w 532"/>
                <a:gd name="T7" fmla="*/ 489 h 500"/>
                <a:gd name="T8" fmla="*/ 521 w 532"/>
                <a:gd name="T9" fmla="*/ 266 h 500"/>
                <a:gd name="T10" fmla="*/ 266 w 532"/>
                <a:gd name="T11" fmla="*/ 12 h 500"/>
                <a:gd name="T12" fmla="*/ 11 w 532"/>
                <a:gd name="T13" fmla="*/ 266 h 500"/>
                <a:gd name="T14" fmla="*/ 144 w 532"/>
                <a:gd name="T15" fmla="*/ 490 h 500"/>
                <a:gd name="T16" fmla="*/ 139 w 532"/>
                <a:gd name="T17" fmla="*/ 500 h 500"/>
                <a:gd name="T18" fmla="*/ 0 w 532"/>
                <a:gd name="T19" fmla="*/ 266 h 500"/>
                <a:gd name="T20" fmla="*/ 266 w 532"/>
                <a:gd name="T21" fmla="*/ 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2" h="500">
                  <a:moveTo>
                    <a:pt x="266" y="0"/>
                  </a:moveTo>
                  <a:cubicBezTo>
                    <a:pt x="413" y="0"/>
                    <a:pt x="532" y="120"/>
                    <a:pt x="532" y="266"/>
                  </a:cubicBezTo>
                  <a:cubicBezTo>
                    <a:pt x="532" y="367"/>
                    <a:pt x="477" y="454"/>
                    <a:pt x="395" y="500"/>
                  </a:cubicBezTo>
                  <a:cubicBezTo>
                    <a:pt x="389" y="489"/>
                    <a:pt x="389" y="489"/>
                    <a:pt x="389" y="489"/>
                  </a:cubicBezTo>
                  <a:cubicBezTo>
                    <a:pt x="468" y="446"/>
                    <a:pt x="521" y="362"/>
                    <a:pt x="521" y="266"/>
                  </a:cubicBezTo>
                  <a:cubicBezTo>
                    <a:pt x="521" y="126"/>
                    <a:pt x="407" y="12"/>
                    <a:pt x="266" y="12"/>
                  </a:cubicBezTo>
                  <a:cubicBezTo>
                    <a:pt x="126" y="12"/>
                    <a:pt x="11" y="126"/>
                    <a:pt x="11" y="266"/>
                  </a:cubicBezTo>
                  <a:cubicBezTo>
                    <a:pt x="11" y="363"/>
                    <a:pt x="65" y="447"/>
                    <a:pt x="144" y="490"/>
                  </a:cubicBezTo>
                  <a:cubicBezTo>
                    <a:pt x="139" y="500"/>
                    <a:pt x="139" y="500"/>
                    <a:pt x="139" y="500"/>
                  </a:cubicBezTo>
                  <a:cubicBezTo>
                    <a:pt x="56" y="455"/>
                    <a:pt x="0" y="367"/>
                    <a:pt x="0" y="266"/>
                  </a:cubicBezTo>
                  <a:cubicBezTo>
                    <a:pt x="0" y="120"/>
                    <a:pt x="120" y="0"/>
                    <a:pt x="2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pic>
        <p:nvPicPr>
          <p:cNvPr id="5" name="图片 4">
            <a:extLst>
              <a:ext uri="{FF2B5EF4-FFF2-40B4-BE49-F238E27FC236}">
                <a16:creationId xmlns="" xmlns:a16="http://schemas.microsoft.com/office/drawing/2014/main" id="{B50C66D5-F099-4600-B9D6-DA3FD7EF139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50718"/>
          <a:stretch/>
        </p:blipFill>
        <p:spPr>
          <a:xfrm>
            <a:off x="-7883" y="-138118"/>
            <a:ext cx="3452752" cy="7012346"/>
          </a:xfrm>
          <a:prstGeom prst="rect">
            <a:avLst/>
          </a:prstGeom>
        </p:spPr>
      </p:pic>
    </p:spTree>
    <p:extLst>
      <p:ext uri="{BB962C8B-B14F-4D97-AF65-F5344CB8AC3E}">
        <p14:creationId xmlns:p14="http://schemas.microsoft.com/office/powerpoint/2010/main" val="387249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B637AA74-080D-4DB4-A618-9C8EB0465451}"/>
              </a:ext>
            </a:extLst>
          </p:cNvPr>
          <p:cNvGrpSpPr/>
          <p:nvPr/>
        </p:nvGrpSpPr>
        <p:grpSpPr>
          <a:xfrm>
            <a:off x="0" y="-666580"/>
            <a:ext cx="12192000" cy="7008781"/>
            <a:chOff x="344695" y="-225040"/>
            <a:chExt cx="11502610" cy="6891052"/>
          </a:xfrm>
        </p:grpSpPr>
        <p:pic>
          <p:nvPicPr>
            <p:cNvPr id="29" name="图片 28" descr="图片包含 建筑, 户外, 房子, 前&#10;&#10;描述已自动生成">
              <a:extLst>
                <a:ext uri="{FF2B5EF4-FFF2-40B4-BE49-F238E27FC236}">
                  <a16:creationId xmlns="" xmlns:a16="http://schemas.microsoft.com/office/drawing/2014/main" id="{361E3663-9006-42E7-B750-FE2574D3B8C6}"/>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p:blipFill>
          <p:spPr>
            <a:xfrm flipH="1">
              <a:off x="344695" y="-225040"/>
              <a:ext cx="5751305" cy="6891052"/>
            </a:xfrm>
            <a:prstGeom prst="rect">
              <a:avLst/>
            </a:prstGeom>
          </p:spPr>
        </p:pic>
        <p:pic>
          <p:nvPicPr>
            <p:cNvPr id="27" name="图片 26" descr="图片包含 建筑, 户外, 房子, 前&#10;&#10;描述已自动生成">
              <a:extLst>
                <a:ext uri="{FF2B5EF4-FFF2-40B4-BE49-F238E27FC236}">
                  <a16:creationId xmlns="" xmlns:a16="http://schemas.microsoft.com/office/drawing/2014/main" id="{15AA98D5-447E-4DAA-BDE7-2D0A1261AA94}"/>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p:blipFill>
          <p:spPr>
            <a:xfrm>
              <a:off x="6096000" y="-225040"/>
              <a:ext cx="5751305" cy="6891052"/>
            </a:xfrm>
            <a:prstGeom prst="rect">
              <a:avLst/>
            </a:prstGeom>
          </p:spPr>
        </p:pic>
        <p:pic>
          <p:nvPicPr>
            <p:cNvPr id="28" name="图片 27" descr="图片包含 建筑, 户外, 房子, 前&#10;&#10;描述已自动生成">
              <a:extLst>
                <a:ext uri="{FF2B5EF4-FFF2-40B4-BE49-F238E27FC236}">
                  <a16:creationId xmlns="" xmlns:a16="http://schemas.microsoft.com/office/drawing/2014/main" id="{60602F18-6062-44F7-BF57-E37BD8DFBD49}"/>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a:ext>
              </a:extLst>
            </a:blip>
            <a:srcRect/>
            <a:stretch/>
          </p:blipFill>
          <p:spPr>
            <a:xfrm>
              <a:off x="5767997" y="1452562"/>
              <a:ext cx="680719" cy="537765"/>
            </a:xfrm>
            <a:prstGeom prst="rect">
              <a:avLst/>
            </a:prstGeom>
          </p:spPr>
        </p:pic>
      </p:grpSp>
      <p:sp>
        <p:nvSpPr>
          <p:cNvPr id="9" name="矩形 8">
            <a:extLst>
              <a:ext uri="{FF2B5EF4-FFF2-40B4-BE49-F238E27FC236}">
                <a16:creationId xmlns="" xmlns:a16="http://schemas.microsoft.com/office/drawing/2014/main" id="{4B00C4B3-20F4-4FD5-918C-04287FAA00E3}"/>
              </a:ext>
            </a:extLst>
          </p:cNvPr>
          <p:cNvSpPr/>
          <p:nvPr/>
        </p:nvSpPr>
        <p:spPr>
          <a:xfrm>
            <a:off x="0" y="5438776"/>
            <a:ext cx="12192000" cy="1419224"/>
          </a:xfrm>
          <a:prstGeom prst="rect">
            <a:avLst/>
          </a:prstGeom>
          <a:blipFill dpi="0" rotWithShape="1">
            <a:blip r:embed="rId7"/>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32">
            <a:extLst>
              <a:ext uri="{FF2B5EF4-FFF2-40B4-BE49-F238E27FC236}">
                <a16:creationId xmlns="" xmlns:a16="http://schemas.microsoft.com/office/drawing/2014/main" id="{32BD28CB-7CCD-4C95-8E3C-033C7DA7F590}"/>
              </a:ext>
            </a:extLst>
          </p:cNvPr>
          <p:cNvSpPr txBox="1"/>
          <p:nvPr/>
        </p:nvSpPr>
        <p:spPr>
          <a:xfrm>
            <a:off x="1466850" y="5779056"/>
            <a:ext cx="9286875" cy="738664"/>
          </a:xfrm>
          <a:prstGeom prst="rect">
            <a:avLst/>
          </a:prstGeom>
          <a:noFill/>
        </p:spPr>
        <p:txBody>
          <a:bodyPr wrap="square" lIns="0" tIns="0" rIns="0" bIns="0" rtlCol="0">
            <a:spAutoFit/>
          </a:bodyPr>
          <a:lstStyle/>
          <a:p>
            <a:pPr algn="dist"/>
            <a:r>
              <a:rPr lang="zh-CN" altLang="en-US" sz="4800" b="1" dirty="0">
                <a:solidFill>
                  <a:schemeClr val="bg1"/>
                </a:solidFill>
                <a:latin typeface="微软雅黑" panose="020B0503020204020204" pitchFamily="34" charset="-122"/>
                <a:ea typeface="微软雅黑" panose="020B0503020204020204" pitchFamily="34" charset="-122"/>
              </a:rPr>
              <a:t>敬请各位评审老师批评指正</a:t>
            </a:r>
          </a:p>
        </p:txBody>
      </p:sp>
    </p:spTree>
    <p:extLst>
      <p:ext uri="{BB962C8B-B14F-4D97-AF65-F5344CB8AC3E}">
        <p14:creationId xmlns:p14="http://schemas.microsoft.com/office/powerpoint/2010/main" val="913125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 xmlns:a16="http://schemas.microsoft.com/office/drawing/2014/main" id="{2500F4EA-E47E-44E8-9977-29FBF3ACE9E4}"/>
              </a:ext>
            </a:extLst>
          </p:cNvPr>
          <p:cNvGrpSpPr/>
          <p:nvPr/>
        </p:nvGrpSpPr>
        <p:grpSpPr>
          <a:xfrm>
            <a:off x="3969894" y="1512377"/>
            <a:ext cx="5733742" cy="1584481"/>
            <a:chOff x="2230330" y="57625"/>
            <a:chExt cx="9960384" cy="2752486"/>
          </a:xfrm>
        </p:grpSpPr>
        <p:pic>
          <p:nvPicPr>
            <p:cNvPr id="15" name="图片 24">
              <a:extLst>
                <a:ext uri="{FF2B5EF4-FFF2-40B4-BE49-F238E27FC236}">
                  <a16:creationId xmlns="" xmlns:a16="http://schemas.microsoft.com/office/drawing/2014/main" id="{E03022F4-DB77-4F34-AD1F-0A37E0D7C9F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230330" y="1468702"/>
              <a:ext cx="4665770" cy="134140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组合 15">
              <a:extLst>
                <a:ext uri="{FF2B5EF4-FFF2-40B4-BE49-F238E27FC236}">
                  <a16:creationId xmlns="" xmlns:a16="http://schemas.microsoft.com/office/drawing/2014/main" id="{3A6688ED-BCC3-4862-8B27-61279DB75137}"/>
                </a:ext>
              </a:extLst>
            </p:cNvPr>
            <p:cNvGrpSpPr/>
            <p:nvPr/>
          </p:nvGrpSpPr>
          <p:grpSpPr>
            <a:xfrm>
              <a:off x="7077984" y="57625"/>
              <a:ext cx="5112730" cy="2701323"/>
              <a:chOff x="8260370" y="2552130"/>
              <a:chExt cx="5112730" cy="2701323"/>
            </a:xfrm>
          </p:grpSpPr>
          <p:pic>
            <p:nvPicPr>
              <p:cNvPr id="17" name="图片 16">
                <a:extLst>
                  <a:ext uri="{FF2B5EF4-FFF2-40B4-BE49-F238E27FC236}">
                    <a16:creationId xmlns="" xmlns:a16="http://schemas.microsoft.com/office/drawing/2014/main" id="{0F23F89D-4955-4689-99B8-2BAE0DDA5565}"/>
                  </a:ext>
                </a:extLst>
              </p:cNvPr>
              <p:cNvPicPr>
                <a:picLocks noChangeAspect="1"/>
              </p:cNvPicPr>
              <p:nvPr/>
            </p:nvPicPr>
            <p:blipFill>
              <a:blip r:embed="rId4" cstate="email">
                <a:extLst>
                  <a:ext uri="{BEBA8EAE-BF5A-486C-A8C5-ECC9F3942E4B}">
                    <a14:imgProps xmlns:a14="http://schemas.microsoft.com/office/drawing/2010/main">
                      <a14:imgLayer r:embed="rId5">
                        <a14:imgEffect>
                          <a14:backgroundRemoval t="5112" b="99796" l="2650" r="89977">
                            <a14:foregroundMark x1="806" y1="55010" x2="13249" y2="85276"/>
                            <a14:foregroundMark x1="13249" y1="85276" x2="23041" y2="92025"/>
                            <a14:foregroundMark x1="23041" y1="92025" x2="30415" y2="93047"/>
                            <a14:foregroundMark x1="39631" y1="90798" x2="30415" y2="96728"/>
                            <a14:foregroundMark x1="30415" y1="96728" x2="9562" y2="95501"/>
                            <a14:foregroundMark x1="9562" y1="95501" x2="2765" y2="81391"/>
                            <a14:foregroundMark x1="2765" y1="81391" x2="3111" y2="63804"/>
                            <a14:foregroundMark x1="3111" y1="63804" x2="5300" y2="53170"/>
                            <a14:foregroundMark x1="2650" y1="85685" x2="4608" y2="99796"/>
                            <a14:foregroundMark x1="52765" y1="5112" x2="52650" y2="12270"/>
                            <a14:foregroundMark x1="51382" y1="14110" x2="51382" y2="14110"/>
                            <a14:foregroundMark x1="50691" y1="15951" x2="50691" y2="15951"/>
                            <a14:foregroundMark x1="50230" y1="18405" x2="50230" y2="19427"/>
                            <a14:foregroundMark x1="48733" y1="22699" x2="48733" y2="22699"/>
                            <a14:backgroundMark x1="51382" y1="19836" x2="50691" y2="20859"/>
                            <a14:backgroundMark x1="42281" y1="35174" x2="42281" y2="35174"/>
                          </a14:backgroundRemoval>
                        </a14:imgEffect>
                      </a14:imgLayer>
                    </a14:imgProps>
                  </a:ext>
                  <a:ext uri="{28A0092B-C50C-407E-A947-70E740481C1C}">
                    <a14:useLocalDpi xmlns:a14="http://schemas.microsoft.com/office/drawing/2010/main"/>
                  </a:ext>
                </a:extLst>
              </a:blip>
              <a:stretch>
                <a:fillRect/>
              </a:stretch>
            </p:blipFill>
            <p:spPr>
              <a:xfrm>
                <a:off x="8578115" y="2552130"/>
                <a:ext cx="4794985" cy="2701322"/>
              </a:xfrm>
              <a:prstGeom prst="rect">
                <a:avLst/>
              </a:prstGeom>
            </p:spPr>
          </p:pic>
          <p:sp>
            <p:nvSpPr>
              <p:cNvPr id="18" name="矩形 17">
                <a:extLst>
                  <a:ext uri="{FF2B5EF4-FFF2-40B4-BE49-F238E27FC236}">
                    <a16:creationId xmlns="" xmlns:a16="http://schemas.microsoft.com/office/drawing/2014/main" id="{8AE46F47-CD40-44D2-B738-75237130FD6B}"/>
                  </a:ext>
                </a:extLst>
              </p:cNvPr>
              <p:cNvSpPr/>
              <p:nvPr/>
            </p:nvSpPr>
            <p:spPr>
              <a:xfrm>
                <a:off x="8330451" y="3963207"/>
                <a:ext cx="190356" cy="1290246"/>
              </a:xfrm>
              <a:prstGeom prst="rect">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AD094D74-BD9F-431B-807A-A3E1283E4C7C}"/>
                  </a:ext>
                </a:extLst>
              </p:cNvPr>
              <p:cNvSpPr/>
              <p:nvPr/>
            </p:nvSpPr>
            <p:spPr>
              <a:xfrm>
                <a:off x="8260370" y="3963207"/>
                <a:ext cx="41427" cy="1290246"/>
              </a:xfrm>
              <a:prstGeom prst="rect">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0" name="矩形 19">
            <a:extLst>
              <a:ext uri="{FF2B5EF4-FFF2-40B4-BE49-F238E27FC236}">
                <a16:creationId xmlns="" xmlns:a16="http://schemas.microsoft.com/office/drawing/2014/main" id="{74C740F0-F688-4610-B919-F1A851D85E8F}"/>
              </a:ext>
            </a:extLst>
          </p:cNvPr>
          <p:cNvSpPr/>
          <p:nvPr/>
        </p:nvSpPr>
        <p:spPr>
          <a:xfrm>
            <a:off x="-2" y="6146728"/>
            <a:ext cx="12192001" cy="920022"/>
          </a:xfrm>
          <a:prstGeom prst="rect">
            <a:avLst/>
          </a:prstGeom>
          <a:blipFill dpi="0" rotWithShape="1">
            <a:blip r:embed="rId6"/>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 xmlns:a16="http://schemas.microsoft.com/office/drawing/2014/main" id="{D2F512C9-64B3-4C96-9C27-286845A8F6BF}"/>
              </a:ext>
            </a:extLst>
          </p:cNvPr>
          <p:cNvSpPr/>
          <p:nvPr/>
        </p:nvSpPr>
        <p:spPr>
          <a:xfrm>
            <a:off x="0" y="-109176"/>
            <a:ext cx="12192001" cy="964623"/>
          </a:xfrm>
          <a:prstGeom prst="rect">
            <a:avLst/>
          </a:prstGeom>
          <a:blipFill dpi="0" rotWithShape="1">
            <a:blip r:embed="rId6"/>
            <a:srcRect/>
            <a:tile tx="0" ty="0" sx="100000" sy="100000" flip="none" algn="tl"/>
          </a:blip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 xmlns:a16="http://schemas.microsoft.com/office/drawing/2014/main" id="{93B40995-B62E-4AAC-B819-D1AA6BF474BA}"/>
              </a:ext>
            </a:extLst>
          </p:cNvPr>
          <p:cNvSpPr txBox="1"/>
          <p:nvPr/>
        </p:nvSpPr>
        <p:spPr>
          <a:xfrm>
            <a:off x="3705254" y="3503930"/>
            <a:ext cx="4767947" cy="496290"/>
          </a:xfrm>
          <a:prstGeom prst="rect">
            <a:avLst/>
          </a:prstGeom>
          <a:noFill/>
        </p:spPr>
        <p:txBody>
          <a:bodyPr wrap="square" lIns="0" tIns="0" rIns="0" bIns="0" rtlCol="0">
            <a:spAutoFit/>
          </a:bodyPr>
          <a:lstStyle/>
          <a:p>
            <a:pPr algn="ctr"/>
            <a:r>
              <a:rPr lang="zh-CN" altLang="en-US" sz="3225" dirty="0">
                <a:solidFill>
                  <a:srgbClr val="9E2824"/>
                </a:solidFill>
                <a:latin typeface="+mj-ea"/>
                <a:ea typeface="+mj-ea"/>
              </a:rPr>
              <a:t>敬请各位评审老师</a:t>
            </a:r>
          </a:p>
        </p:txBody>
      </p:sp>
      <p:sp>
        <p:nvSpPr>
          <p:cNvPr id="53" name="TextBox 32">
            <a:extLst>
              <a:ext uri="{FF2B5EF4-FFF2-40B4-BE49-F238E27FC236}">
                <a16:creationId xmlns="" xmlns:a16="http://schemas.microsoft.com/office/drawing/2014/main" id="{35EC40B3-044B-4EAF-92F0-E0BDF848C2DB}"/>
              </a:ext>
            </a:extLst>
          </p:cNvPr>
          <p:cNvSpPr txBox="1"/>
          <p:nvPr/>
        </p:nvSpPr>
        <p:spPr>
          <a:xfrm>
            <a:off x="3441275" y="4068926"/>
            <a:ext cx="5295905" cy="1015663"/>
          </a:xfrm>
          <a:prstGeom prst="rect">
            <a:avLst/>
          </a:prstGeom>
          <a:noFill/>
        </p:spPr>
        <p:txBody>
          <a:bodyPr wrap="square" lIns="0" tIns="0" rIns="0" bIns="0" rtlCol="0">
            <a:spAutoFit/>
          </a:bodyPr>
          <a:lstStyle/>
          <a:p>
            <a:pPr algn="ctr"/>
            <a:r>
              <a:rPr lang="zh-CN" altLang="en-US" sz="6600" b="1" dirty="0">
                <a:solidFill>
                  <a:srgbClr val="9E2824"/>
                </a:solidFill>
                <a:latin typeface="微软雅黑" pitchFamily="34" charset="-122"/>
                <a:ea typeface="微软雅黑" pitchFamily="34" charset="-122"/>
              </a:rPr>
              <a:t>批评指正</a:t>
            </a:r>
          </a:p>
        </p:txBody>
      </p:sp>
      <p:cxnSp>
        <p:nvCxnSpPr>
          <p:cNvPr id="55" name="直接连接符 54">
            <a:extLst>
              <a:ext uri="{FF2B5EF4-FFF2-40B4-BE49-F238E27FC236}">
                <a16:creationId xmlns="" xmlns:a16="http://schemas.microsoft.com/office/drawing/2014/main" id="{86148C77-6347-4530-9607-127265F1EFB0}"/>
              </a:ext>
            </a:extLst>
          </p:cNvPr>
          <p:cNvCxnSpPr>
            <a:cxnSpLocks/>
          </p:cNvCxnSpPr>
          <p:nvPr/>
        </p:nvCxnSpPr>
        <p:spPr>
          <a:xfrm>
            <a:off x="4510087" y="5233111"/>
            <a:ext cx="3171825" cy="0"/>
          </a:xfrm>
          <a:prstGeom prst="line">
            <a:avLst/>
          </a:prstGeom>
          <a:ln w="22225">
            <a:solidFill>
              <a:srgbClr val="9E2824"/>
            </a:solidFill>
          </a:ln>
        </p:spPr>
        <p:style>
          <a:lnRef idx="1">
            <a:schemeClr val="accent1"/>
          </a:lnRef>
          <a:fillRef idx="0">
            <a:schemeClr val="accent1"/>
          </a:fillRef>
          <a:effectRef idx="0">
            <a:schemeClr val="accent1"/>
          </a:effectRef>
          <a:fontRef idx="minor">
            <a:schemeClr val="tx1"/>
          </a:fontRef>
        </p:style>
      </p:cxnSp>
      <p:pic>
        <p:nvPicPr>
          <p:cNvPr id="54" name="图片 53">
            <a:extLst>
              <a:ext uri="{FF2B5EF4-FFF2-40B4-BE49-F238E27FC236}">
                <a16:creationId xmlns="" xmlns:a16="http://schemas.microsoft.com/office/drawing/2014/main" id="{CB613CAD-6C2D-4C74-B3AE-1C365F4FDA07}"/>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 y="-183333"/>
            <a:ext cx="1904952" cy="7175926"/>
          </a:xfrm>
          <a:prstGeom prst="rect">
            <a:avLst/>
          </a:prstGeom>
        </p:spPr>
      </p:pic>
      <p:pic>
        <p:nvPicPr>
          <p:cNvPr id="56" name="图片 55">
            <a:extLst>
              <a:ext uri="{FF2B5EF4-FFF2-40B4-BE49-F238E27FC236}">
                <a16:creationId xmlns="" xmlns:a16="http://schemas.microsoft.com/office/drawing/2014/main" id="{29BEE0AA-40A5-4C92-90DA-C51CABBC416A}"/>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0316761" y="-183333"/>
            <a:ext cx="1856835" cy="7175926"/>
          </a:xfrm>
          <a:prstGeom prst="rect">
            <a:avLst/>
          </a:prstGeom>
        </p:spPr>
      </p:pic>
    </p:spTree>
    <p:extLst>
      <p:ext uri="{BB962C8B-B14F-4D97-AF65-F5344CB8AC3E}">
        <p14:creationId xmlns:p14="http://schemas.microsoft.com/office/powerpoint/2010/main" val="1584816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53">
            <a:extLst>
              <a:ext uri="{FF2B5EF4-FFF2-40B4-BE49-F238E27FC236}">
                <a16:creationId xmlns="" xmlns:a16="http://schemas.microsoft.com/office/drawing/2014/main" id="{0DDBCFEB-F646-49B1-9B0F-CFE10EF96D7A}"/>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谢谢观看</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 xmlns:a16="http://schemas.microsoft.com/office/drawing/2014/main" id="{B354D39E-062D-4668-8F0B-1C454932DB02}"/>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FB42E3BB-49FC-4141-8A6F-4DD08F3E72D5}"/>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19" name="Freeform 6">
            <a:extLst>
              <a:ext uri="{FF2B5EF4-FFF2-40B4-BE49-F238E27FC236}">
                <a16:creationId xmlns="" xmlns:a16="http://schemas.microsoft.com/office/drawing/2014/main" id="{ADCFCCDB-EC2D-4F3B-999E-AADD40213EA3}"/>
              </a:ext>
            </a:extLst>
          </p:cNvPr>
          <p:cNvSpPr>
            <a:spLocks/>
          </p:cNvSpPr>
          <p:nvPr/>
        </p:nvSpPr>
        <p:spPr bwMode="auto">
          <a:xfrm>
            <a:off x="3334870" y="2043939"/>
            <a:ext cx="8819183" cy="2931277"/>
          </a:xfrm>
          <a:custGeom>
            <a:avLst/>
            <a:gdLst>
              <a:gd name="T0" fmla="*/ 368 w 5566"/>
              <a:gd name="T1" fmla="*/ 0 h 1850"/>
              <a:gd name="T2" fmla="*/ 5566 w 5566"/>
              <a:gd name="T3" fmla="*/ 0 h 1850"/>
              <a:gd name="T4" fmla="*/ 5566 w 5566"/>
              <a:gd name="T5" fmla="*/ 1850 h 1850"/>
              <a:gd name="T6" fmla="*/ 0 w 5566"/>
              <a:gd name="T7" fmla="*/ 1850 h 1850"/>
              <a:gd name="T8" fmla="*/ 368 w 5566"/>
              <a:gd name="T9" fmla="*/ 0 h 1850"/>
            </a:gdLst>
            <a:ahLst/>
            <a:cxnLst>
              <a:cxn ang="0">
                <a:pos x="T0" y="T1"/>
              </a:cxn>
              <a:cxn ang="0">
                <a:pos x="T2" y="T3"/>
              </a:cxn>
              <a:cxn ang="0">
                <a:pos x="T4" y="T5"/>
              </a:cxn>
              <a:cxn ang="0">
                <a:pos x="T6" y="T7"/>
              </a:cxn>
              <a:cxn ang="0">
                <a:pos x="T8" y="T9"/>
              </a:cxn>
            </a:cxnLst>
            <a:rect l="0" t="0" r="r" b="b"/>
            <a:pathLst>
              <a:path w="5566" h="1850">
                <a:moveTo>
                  <a:pt x="368" y="0"/>
                </a:moveTo>
                <a:lnTo>
                  <a:pt x="5566" y="0"/>
                </a:lnTo>
                <a:lnTo>
                  <a:pt x="5566" y="1850"/>
                </a:lnTo>
                <a:lnTo>
                  <a:pt x="0" y="1850"/>
                </a:lnTo>
                <a:lnTo>
                  <a:pt x="368" y="0"/>
                </a:lnTo>
                <a:close/>
              </a:path>
            </a:pathLst>
          </a:custGeom>
          <a:blipFill dpi="0" rotWithShape="1">
            <a:blip r:embed="rId4"/>
            <a:srcRect/>
            <a:tile tx="-222250" ty="-120650" sx="100000" sy="100000" flip="none" algn="tl"/>
          </a:blipFill>
          <a:ln>
            <a:noFill/>
          </a:ln>
        </p:spPr>
        <p:txBody>
          <a:bodyPr vert="horz" wrap="square" lIns="68580" tIns="34290" rIns="68580" bIns="34290" numCol="1" anchor="t" anchorCtr="0" compatLnSpc="1">
            <a:prstTxWarp prst="textNoShape">
              <a:avLst/>
            </a:prstTxWarp>
          </a:bodyPr>
          <a:lstStyle/>
          <a:p>
            <a:endParaRPr lang="zh-CN" altLang="en-US" sz="1050"/>
          </a:p>
        </p:txBody>
      </p:sp>
      <p:sp>
        <p:nvSpPr>
          <p:cNvPr id="20" name="Freeform 7">
            <a:extLst>
              <a:ext uri="{FF2B5EF4-FFF2-40B4-BE49-F238E27FC236}">
                <a16:creationId xmlns="" xmlns:a16="http://schemas.microsoft.com/office/drawing/2014/main" id="{289C3066-E3D7-4D1A-B979-5C0C95694533}"/>
              </a:ext>
            </a:extLst>
          </p:cNvPr>
          <p:cNvSpPr>
            <a:spLocks/>
          </p:cNvSpPr>
          <p:nvPr/>
        </p:nvSpPr>
        <p:spPr bwMode="auto">
          <a:xfrm>
            <a:off x="-37948" y="2043939"/>
            <a:ext cx="3650628" cy="2931277"/>
          </a:xfrm>
          <a:custGeom>
            <a:avLst/>
            <a:gdLst>
              <a:gd name="T0" fmla="*/ 1936 w 2304"/>
              <a:gd name="T1" fmla="*/ 1850 h 1850"/>
              <a:gd name="T2" fmla="*/ 0 w 2304"/>
              <a:gd name="T3" fmla="*/ 1850 h 1850"/>
              <a:gd name="T4" fmla="*/ 0 w 2304"/>
              <a:gd name="T5" fmla="*/ 0 h 1850"/>
              <a:gd name="T6" fmla="*/ 2304 w 2304"/>
              <a:gd name="T7" fmla="*/ 0 h 1850"/>
              <a:gd name="T8" fmla="*/ 1936 w 2304"/>
              <a:gd name="T9" fmla="*/ 1850 h 1850"/>
            </a:gdLst>
            <a:ahLst/>
            <a:cxnLst>
              <a:cxn ang="0">
                <a:pos x="T0" y="T1"/>
              </a:cxn>
              <a:cxn ang="0">
                <a:pos x="T2" y="T3"/>
              </a:cxn>
              <a:cxn ang="0">
                <a:pos x="T4" y="T5"/>
              </a:cxn>
              <a:cxn ang="0">
                <a:pos x="T6" y="T7"/>
              </a:cxn>
              <a:cxn ang="0">
                <a:pos x="T8" y="T9"/>
              </a:cxn>
            </a:cxnLst>
            <a:rect l="0" t="0" r="r" b="b"/>
            <a:pathLst>
              <a:path w="2304" h="1850">
                <a:moveTo>
                  <a:pt x="1936" y="1850"/>
                </a:moveTo>
                <a:lnTo>
                  <a:pt x="0" y="1850"/>
                </a:lnTo>
                <a:lnTo>
                  <a:pt x="0" y="0"/>
                </a:lnTo>
                <a:lnTo>
                  <a:pt x="2304" y="0"/>
                </a:lnTo>
                <a:lnTo>
                  <a:pt x="1936" y="1850"/>
                </a:lnTo>
                <a:close/>
              </a:path>
            </a:pathLst>
          </a:custGeom>
          <a:blipFill>
            <a:blip r:embed="rId5"/>
            <a:tile tx="0" ty="0" sx="100000" sy="100000" flip="none" algn="tl"/>
          </a:blipFill>
          <a:ln>
            <a:noFill/>
          </a:ln>
        </p:spPr>
        <p:txBody>
          <a:bodyPr vert="horz" wrap="square" lIns="68580" tIns="34290" rIns="68580" bIns="34290" numCol="1" anchor="t" anchorCtr="0" compatLnSpc="1">
            <a:prstTxWarp prst="textNoShape">
              <a:avLst/>
            </a:prstTxWarp>
          </a:bodyPr>
          <a:lstStyle/>
          <a:p>
            <a:endParaRPr lang="zh-CN" altLang="en-US" sz="1050"/>
          </a:p>
        </p:txBody>
      </p:sp>
      <p:sp>
        <p:nvSpPr>
          <p:cNvPr id="21" name="文本框 20">
            <a:extLst>
              <a:ext uri="{FF2B5EF4-FFF2-40B4-BE49-F238E27FC236}">
                <a16:creationId xmlns="" xmlns:a16="http://schemas.microsoft.com/office/drawing/2014/main" id="{78CA88C0-39B4-411E-A271-4597BAF424D9}"/>
              </a:ext>
            </a:extLst>
          </p:cNvPr>
          <p:cNvSpPr txBox="1"/>
          <p:nvPr/>
        </p:nvSpPr>
        <p:spPr>
          <a:xfrm>
            <a:off x="5603930" y="2646193"/>
            <a:ext cx="4767947" cy="660459"/>
          </a:xfrm>
          <a:prstGeom prst="rect">
            <a:avLst/>
          </a:prstGeom>
          <a:noFill/>
        </p:spPr>
        <p:txBody>
          <a:bodyPr wrap="square" lIns="0" tIns="0" rIns="0" bIns="0" rtlCol="0">
            <a:spAutoFit/>
          </a:bodyPr>
          <a:lstStyle/>
          <a:p>
            <a:pPr algn="ctr"/>
            <a:r>
              <a:rPr lang="zh-CN" altLang="en-US" sz="3225" dirty="0">
                <a:solidFill>
                  <a:schemeClr val="bg1"/>
                </a:solidFill>
                <a:latin typeface="+mj-ea"/>
                <a:ea typeface="+mj-ea"/>
              </a:rPr>
              <a:t>敬请各位评审老师</a:t>
            </a:r>
          </a:p>
        </p:txBody>
      </p:sp>
      <p:sp>
        <p:nvSpPr>
          <p:cNvPr id="22" name="TextBox 32">
            <a:extLst>
              <a:ext uri="{FF2B5EF4-FFF2-40B4-BE49-F238E27FC236}">
                <a16:creationId xmlns="" xmlns:a16="http://schemas.microsoft.com/office/drawing/2014/main" id="{92D54CF2-586C-420F-B264-5B5F67F13962}"/>
              </a:ext>
            </a:extLst>
          </p:cNvPr>
          <p:cNvSpPr txBox="1"/>
          <p:nvPr/>
        </p:nvSpPr>
        <p:spPr>
          <a:xfrm>
            <a:off x="5339951" y="3297785"/>
            <a:ext cx="5295905" cy="1351636"/>
          </a:xfrm>
          <a:prstGeom prst="rect">
            <a:avLst/>
          </a:prstGeom>
          <a:noFill/>
        </p:spPr>
        <p:txBody>
          <a:bodyPr wrap="square" lIns="0" tIns="0" rIns="0" bIns="0" rtlCol="0">
            <a:spAutoFit/>
          </a:bodyPr>
          <a:lstStyle/>
          <a:p>
            <a:pPr algn="ctr"/>
            <a:r>
              <a:rPr lang="zh-CN" altLang="en-US" sz="6600" b="1" dirty="0">
                <a:solidFill>
                  <a:schemeClr val="bg1"/>
                </a:solidFill>
                <a:latin typeface="微软雅黑" pitchFamily="34" charset="-122"/>
                <a:ea typeface="微软雅黑" pitchFamily="34" charset="-122"/>
              </a:rPr>
              <a:t>批评指正</a:t>
            </a:r>
          </a:p>
        </p:txBody>
      </p:sp>
      <p:grpSp>
        <p:nvGrpSpPr>
          <p:cNvPr id="23" name="ísḷïḋé">
            <a:extLst>
              <a:ext uri="{FF2B5EF4-FFF2-40B4-BE49-F238E27FC236}">
                <a16:creationId xmlns="" xmlns:a16="http://schemas.microsoft.com/office/drawing/2014/main" id="{9B67AD24-1884-4B56-AFE1-79294A16AD0B}"/>
              </a:ext>
            </a:extLst>
          </p:cNvPr>
          <p:cNvGrpSpPr>
            <a:grpSpLocks/>
          </p:cNvGrpSpPr>
          <p:nvPr/>
        </p:nvGrpSpPr>
        <p:grpSpPr>
          <a:xfrm>
            <a:off x="754735" y="2665866"/>
            <a:ext cx="1632097" cy="1634039"/>
            <a:chOff x="1735138" y="2095500"/>
            <a:chExt cx="2667000" cy="2670175"/>
          </a:xfrm>
          <a:solidFill>
            <a:schemeClr val="bg1"/>
          </a:solidFill>
        </p:grpSpPr>
        <p:sp>
          <p:nvSpPr>
            <p:cNvPr id="24" name="iṣ1íḋê">
              <a:extLst>
                <a:ext uri="{FF2B5EF4-FFF2-40B4-BE49-F238E27FC236}">
                  <a16:creationId xmlns="" xmlns:a16="http://schemas.microsoft.com/office/drawing/2014/main" id="{1B8503E4-17F6-4F48-8324-29F16797FC84}"/>
                </a:ext>
              </a:extLst>
            </p:cNvPr>
            <p:cNvSpPr/>
            <p:nvPr/>
          </p:nvSpPr>
          <p:spPr bwMode="auto">
            <a:xfrm>
              <a:off x="2913063" y="3238500"/>
              <a:ext cx="319088" cy="762000"/>
            </a:xfrm>
            <a:custGeom>
              <a:avLst/>
              <a:gdLst>
                <a:gd name="T0" fmla="*/ 56 w 97"/>
                <a:gd name="T1" fmla="*/ 193 h 231"/>
                <a:gd name="T2" fmla="*/ 41 w 97"/>
                <a:gd name="T3" fmla="*/ 193 h 231"/>
                <a:gd name="T4" fmla="*/ 41 w 97"/>
                <a:gd name="T5" fmla="*/ 22 h 231"/>
                <a:gd name="T6" fmla="*/ 23 w 97"/>
                <a:gd name="T7" fmla="*/ 0 h 231"/>
                <a:gd name="T8" fmla="*/ 4 w 97"/>
                <a:gd name="T9" fmla="*/ 22 h 231"/>
                <a:gd name="T10" fmla="*/ 1 w 97"/>
                <a:gd name="T11" fmla="*/ 175 h 231"/>
                <a:gd name="T12" fmla="*/ 48 w 97"/>
                <a:gd name="T13" fmla="*/ 231 h 231"/>
                <a:gd name="T14" fmla="*/ 96 w 97"/>
                <a:gd name="T15" fmla="*/ 175 h 231"/>
                <a:gd name="T16" fmla="*/ 92 w 97"/>
                <a:gd name="T17" fmla="*/ 22 h 231"/>
                <a:gd name="T18" fmla="*/ 73 w 97"/>
                <a:gd name="T19" fmla="*/ 0 h 231"/>
                <a:gd name="T20" fmla="*/ 56 w 97"/>
                <a:gd name="T21" fmla="*/ 22 h 231"/>
                <a:gd name="T22" fmla="*/ 56 w 97"/>
                <a:gd name="T23" fmla="*/ 19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231">
                  <a:moveTo>
                    <a:pt x="56" y="193"/>
                  </a:moveTo>
                  <a:cubicBezTo>
                    <a:pt x="41" y="193"/>
                    <a:pt x="41" y="193"/>
                    <a:pt x="41" y="193"/>
                  </a:cubicBezTo>
                  <a:cubicBezTo>
                    <a:pt x="41" y="136"/>
                    <a:pt x="41" y="79"/>
                    <a:pt x="41" y="22"/>
                  </a:cubicBezTo>
                  <a:cubicBezTo>
                    <a:pt x="40" y="11"/>
                    <a:pt x="38" y="1"/>
                    <a:pt x="23" y="0"/>
                  </a:cubicBezTo>
                  <a:cubicBezTo>
                    <a:pt x="13" y="0"/>
                    <a:pt x="4" y="7"/>
                    <a:pt x="4" y="22"/>
                  </a:cubicBezTo>
                  <a:cubicBezTo>
                    <a:pt x="3" y="73"/>
                    <a:pt x="2" y="124"/>
                    <a:pt x="1" y="175"/>
                  </a:cubicBezTo>
                  <a:cubicBezTo>
                    <a:pt x="0" y="206"/>
                    <a:pt x="15" y="231"/>
                    <a:pt x="48" y="231"/>
                  </a:cubicBezTo>
                  <a:cubicBezTo>
                    <a:pt x="82" y="231"/>
                    <a:pt x="97" y="206"/>
                    <a:pt x="96" y="175"/>
                  </a:cubicBezTo>
                  <a:cubicBezTo>
                    <a:pt x="95" y="124"/>
                    <a:pt x="94" y="73"/>
                    <a:pt x="92" y="22"/>
                  </a:cubicBezTo>
                  <a:cubicBezTo>
                    <a:pt x="92" y="7"/>
                    <a:pt x="84" y="0"/>
                    <a:pt x="73" y="0"/>
                  </a:cubicBezTo>
                  <a:cubicBezTo>
                    <a:pt x="58" y="1"/>
                    <a:pt x="56" y="11"/>
                    <a:pt x="56" y="22"/>
                  </a:cubicBezTo>
                  <a:cubicBezTo>
                    <a:pt x="56" y="79"/>
                    <a:pt x="56" y="136"/>
                    <a:pt x="56"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i$ḻïďê">
              <a:extLst>
                <a:ext uri="{FF2B5EF4-FFF2-40B4-BE49-F238E27FC236}">
                  <a16:creationId xmlns="" xmlns:a16="http://schemas.microsoft.com/office/drawing/2014/main" id="{A8765E7A-3378-412E-9895-48032D6BC200}"/>
                </a:ext>
              </a:extLst>
            </p:cNvPr>
            <p:cNvSpPr/>
            <p:nvPr/>
          </p:nvSpPr>
          <p:spPr bwMode="auto">
            <a:xfrm>
              <a:off x="2008188" y="2713038"/>
              <a:ext cx="257175" cy="342900"/>
            </a:xfrm>
            <a:custGeom>
              <a:avLst/>
              <a:gdLst>
                <a:gd name="T0" fmla="*/ 13 w 78"/>
                <a:gd name="T1" fmla="*/ 80 h 104"/>
                <a:gd name="T2" fmla="*/ 6 w 78"/>
                <a:gd name="T3" fmla="*/ 80 h 104"/>
                <a:gd name="T4" fmla="*/ 1 w 78"/>
                <a:gd name="T5" fmla="*/ 85 h 104"/>
                <a:gd name="T6" fmla="*/ 7 w 78"/>
                <a:gd name="T7" fmla="*/ 96 h 104"/>
                <a:gd name="T8" fmla="*/ 36 w 78"/>
                <a:gd name="T9" fmla="*/ 103 h 104"/>
                <a:gd name="T10" fmla="*/ 40 w 78"/>
                <a:gd name="T11" fmla="*/ 94 h 104"/>
                <a:gd name="T12" fmla="*/ 26 w 78"/>
                <a:gd name="T13" fmla="*/ 87 h 104"/>
                <a:gd name="T14" fmla="*/ 20 w 78"/>
                <a:gd name="T15" fmla="*/ 62 h 104"/>
                <a:gd name="T16" fmla="*/ 27 w 78"/>
                <a:gd name="T17" fmla="*/ 38 h 104"/>
                <a:gd name="T18" fmla="*/ 32 w 78"/>
                <a:gd name="T19" fmla="*/ 40 h 104"/>
                <a:gd name="T20" fmla="*/ 38 w 78"/>
                <a:gd name="T21" fmla="*/ 54 h 104"/>
                <a:gd name="T22" fmla="*/ 35 w 78"/>
                <a:gd name="T23" fmla="*/ 56 h 104"/>
                <a:gd name="T24" fmla="*/ 28 w 78"/>
                <a:gd name="T25" fmla="*/ 56 h 104"/>
                <a:gd name="T26" fmla="*/ 26 w 78"/>
                <a:gd name="T27" fmla="*/ 63 h 104"/>
                <a:gd name="T28" fmla="*/ 34 w 78"/>
                <a:gd name="T29" fmla="*/ 65 h 104"/>
                <a:gd name="T30" fmla="*/ 38 w 78"/>
                <a:gd name="T31" fmla="*/ 65 h 104"/>
                <a:gd name="T32" fmla="*/ 37 w 78"/>
                <a:gd name="T33" fmla="*/ 74 h 104"/>
                <a:gd name="T34" fmla="*/ 37 w 78"/>
                <a:gd name="T35" fmla="*/ 80 h 104"/>
                <a:gd name="T36" fmla="*/ 45 w 78"/>
                <a:gd name="T37" fmla="*/ 80 h 104"/>
                <a:gd name="T38" fmla="*/ 45 w 78"/>
                <a:gd name="T39" fmla="*/ 68 h 104"/>
                <a:gd name="T40" fmla="*/ 49 w 78"/>
                <a:gd name="T41" fmla="*/ 57 h 104"/>
                <a:gd name="T42" fmla="*/ 58 w 78"/>
                <a:gd name="T43" fmla="*/ 55 h 104"/>
                <a:gd name="T44" fmla="*/ 66 w 78"/>
                <a:gd name="T45" fmla="*/ 42 h 104"/>
                <a:gd name="T46" fmla="*/ 71 w 78"/>
                <a:gd name="T47" fmla="*/ 17 h 104"/>
                <a:gd name="T48" fmla="*/ 73 w 78"/>
                <a:gd name="T49" fmla="*/ 7 h 104"/>
                <a:gd name="T50" fmla="*/ 38 w 78"/>
                <a:gd name="T51" fmla="*/ 8 h 104"/>
                <a:gd name="T52" fmla="*/ 16 w 78"/>
                <a:gd name="T53" fmla="*/ 40 h 104"/>
                <a:gd name="T54" fmla="*/ 12 w 78"/>
                <a:gd name="T55" fmla="*/ 69 h 104"/>
                <a:gd name="T56" fmla="*/ 13 w 78"/>
                <a:gd name="T57" fmla="*/ 80 h 104"/>
                <a:gd name="T58" fmla="*/ 13 w 78"/>
                <a:gd name="T59" fmla="*/ 80 h 104"/>
                <a:gd name="T60" fmla="*/ 44 w 78"/>
                <a:gd name="T61" fmla="*/ 54 h 104"/>
                <a:gd name="T62" fmla="*/ 42 w 78"/>
                <a:gd name="T63" fmla="*/ 56 h 104"/>
                <a:gd name="T64" fmla="*/ 42 w 78"/>
                <a:gd name="T65" fmla="*/ 39 h 104"/>
                <a:gd name="T66" fmla="*/ 35 w 78"/>
                <a:gd name="T67" fmla="*/ 35 h 104"/>
                <a:gd name="T68" fmla="*/ 29 w 78"/>
                <a:gd name="T69" fmla="*/ 35 h 104"/>
                <a:gd name="T70" fmla="*/ 36 w 78"/>
                <a:gd name="T71" fmla="*/ 23 h 104"/>
                <a:gd name="T72" fmla="*/ 54 w 78"/>
                <a:gd name="T73" fmla="*/ 11 h 104"/>
                <a:gd name="T74" fmla="*/ 55 w 78"/>
                <a:gd name="T75" fmla="*/ 28 h 104"/>
                <a:gd name="T76" fmla="*/ 54 w 78"/>
                <a:gd name="T77" fmla="*/ 45 h 104"/>
                <a:gd name="T78" fmla="*/ 48 w 78"/>
                <a:gd name="T79" fmla="*/ 48 h 104"/>
                <a:gd name="T80" fmla="*/ 44 w 78"/>
                <a:gd name="T81" fmla="*/ 5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104">
                  <a:moveTo>
                    <a:pt x="13" y="80"/>
                  </a:moveTo>
                  <a:cubicBezTo>
                    <a:pt x="12" y="81"/>
                    <a:pt x="9" y="79"/>
                    <a:pt x="6" y="80"/>
                  </a:cubicBezTo>
                  <a:cubicBezTo>
                    <a:pt x="3" y="82"/>
                    <a:pt x="2" y="84"/>
                    <a:pt x="1" y="85"/>
                  </a:cubicBezTo>
                  <a:cubicBezTo>
                    <a:pt x="0" y="87"/>
                    <a:pt x="1" y="92"/>
                    <a:pt x="7" y="96"/>
                  </a:cubicBezTo>
                  <a:cubicBezTo>
                    <a:pt x="12" y="100"/>
                    <a:pt x="32" y="104"/>
                    <a:pt x="36" y="103"/>
                  </a:cubicBezTo>
                  <a:cubicBezTo>
                    <a:pt x="40" y="102"/>
                    <a:pt x="43" y="94"/>
                    <a:pt x="40" y="94"/>
                  </a:cubicBezTo>
                  <a:cubicBezTo>
                    <a:pt x="36" y="93"/>
                    <a:pt x="28" y="91"/>
                    <a:pt x="26" y="87"/>
                  </a:cubicBezTo>
                  <a:cubicBezTo>
                    <a:pt x="23" y="83"/>
                    <a:pt x="19" y="76"/>
                    <a:pt x="20" y="62"/>
                  </a:cubicBezTo>
                  <a:cubicBezTo>
                    <a:pt x="20" y="48"/>
                    <a:pt x="25" y="40"/>
                    <a:pt x="27" y="38"/>
                  </a:cubicBezTo>
                  <a:cubicBezTo>
                    <a:pt x="29" y="37"/>
                    <a:pt x="32" y="39"/>
                    <a:pt x="32" y="40"/>
                  </a:cubicBezTo>
                  <a:cubicBezTo>
                    <a:pt x="33" y="41"/>
                    <a:pt x="37" y="53"/>
                    <a:pt x="38" y="54"/>
                  </a:cubicBezTo>
                  <a:cubicBezTo>
                    <a:pt x="38" y="54"/>
                    <a:pt x="38" y="58"/>
                    <a:pt x="35" y="56"/>
                  </a:cubicBezTo>
                  <a:cubicBezTo>
                    <a:pt x="33" y="55"/>
                    <a:pt x="30" y="54"/>
                    <a:pt x="28" y="56"/>
                  </a:cubicBezTo>
                  <a:cubicBezTo>
                    <a:pt x="25" y="57"/>
                    <a:pt x="23" y="60"/>
                    <a:pt x="26" y="63"/>
                  </a:cubicBezTo>
                  <a:cubicBezTo>
                    <a:pt x="29" y="66"/>
                    <a:pt x="32" y="65"/>
                    <a:pt x="34" y="65"/>
                  </a:cubicBezTo>
                  <a:cubicBezTo>
                    <a:pt x="35" y="64"/>
                    <a:pt x="39" y="63"/>
                    <a:pt x="38" y="65"/>
                  </a:cubicBezTo>
                  <a:cubicBezTo>
                    <a:pt x="37" y="67"/>
                    <a:pt x="37" y="74"/>
                    <a:pt x="37" y="74"/>
                  </a:cubicBezTo>
                  <a:cubicBezTo>
                    <a:pt x="37" y="74"/>
                    <a:pt x="34" y="78"/>
                    <a:pt x="37" y="80"/>
                  </a:cubicBezTo>
                  <a:cubicBezTo>
                    <a:pt x="40" y="82"/>
                    <a:pt x="45" y="82"/>
                    <a:pt x="45" y="80"/>
                  </a:cubicBezTo>
                  <a:cubicBezTo>
                    <a:pt x="45" y="78"/>
                    <a:pt x="45" y="72"/>
                    <a:pt x="45" y="68"/>
                  </a:cubicBezTo>
                  <a:cubicBezTo>
                    <a:pt x="46" y="65"/>
                    <a:pt x="47" y="59"/>
                    <a:pt x="49" y="57"/>
                  </a:cubicBezTo>
                  <a:cubicBezTo>
                    <a:pt x="52" y="56"/>
                    <a:pt x="54" y="57"/>
                    <a:pt x="58" y="55"/>
                  </a:cubicBezTo>
                  <a:cubicBezTo>
                    <a:pt x="61" y="52"/>
                    <a:pt x="66" y="46"/>
                    <a:pt x="66" y="42"/>
                  </a:cubicBezTo>
                  <a:cubicBezTo>
                    <a:pt x="66" y="39"/>
                    <a:pt x="69" y="20"/>
                    <a:pt x="71" y="17"/>
                  </a:cubicBezTo>
                  <a:cubicBezTo>
                    <a:pt x="73" y="14"/>
                    <a:pt x="78" y="12"/>
                    <a:pt x="73" y="7"/>
                  </a:cubicBezTo>
                  <a:cubicBezTo>
                    <a:pt x="68" y="2"/>
                    <a:pt x="48" y="0"/>
                    <a:pt x="38" y="8"/>
                  </a:cubicBezTo>
                  <a:cubicBezTo>
                    <a:pt x="29" y="15"/>
                    <a:pt x="21" y="26"/>
                    <a:pt x="16" y="40"/>
                  </a:cubicBezTo>
                  <a:cubicBezTo>
                    <a:pt x="11" y="54"/>
                    <a:pt x="10" y="62"/>
                    <a:pt x="12" y="69"/>
                  </a:cubicBezTo>
                  <a:cubicBezTo>
                    <a:pt x="14" y="77"/>
                    <a:pt x="15" y="79"/>
                    <a:pt x="13" y="80"/>
                  </a:cubicBezTo>
                  <a:cubicBezTo>
                    <a:pt x="13" y="80"/>
                    <a:pt x="13" y="80"/>
                    <a:pt x="13" y="80"/>
                  </a:cubicBezTo>
                  <a:close/>
                  <a:moveTo>
                    <a:pt x="44" y="54"/>
                  </a:moveTo>
                  <a:cubicBezTo>
                    <a:pt x="44" y="54"/>
                    <a:pt x="43" y="54"/>
                    <a:pt x="42" y="56"/>
                  </a:cubicBezTo>
                  <a:cubicBezTo>
                    <a:pt x="42" y="57"/>
                    <a:pt x="42" y="44"/>
                    <a:pt x="42" y="39"/>
                  </a:cubicBezTo>
                  <a:cubicBezTo>
                    <a:pt x="42" y="34"/>
                    <a:pt x="38" y="34"/>
                    <a:pt x="35" y="35"/>
                  </a:cubicBezTo>
                  <a:cubicBezTo>
                    <a:pt x="31" y="35"/>
                    <a:pt x="31" y="35"/>
                    <a:pt x="29" y="35"/>
                  </a:cubicBezTo>
                  <a:cubicBezTo>
                    <a:pt x="31" y="31"/>
                    <a:pt x="33" y="28"/>
                    <a:pt x="36" y="23"/>
                  </a:cubicBezTo>
                  <a:cubicBezTo>
                    <a:pt x="40" y="17"/>
                    <a:pt x="46" y="11"/>
                    <a:pt x="54" y="11"/>
                  </a:cubicBezTo>
                  <a:cubicBezTo>
                    <a:pt x="58" y="10"/>
                    <a:pt x="56" y="24"/>
                    <a:pt x="55" y="28"/>
                  </a:cubicBezTo>
                  <a:cubicBezTo>
                    <a:pt x="55" y="31"/>
                    <a:pt x="55" y="43"/>
                    <a:pt x="54" y="45"/>
                  </a:cubicBezTo>
                  <a:cubicBezTo>
                    <a:pt x="54" y="48"/>
                    <a:pt x="52" y="47"/>
                    <a:pt x="48" y="48"/>
                  </a:cubicBezTo>
                  <a:cubicBezTo>
                    <a:pt x="45" y="49"/>
                    <a:pt x="44" y="54"/>
                    <a:pt x="4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ïṧḻíḓé">
              <a:extLst>
                <a:ext uri="{FF2B5EF4-FFF2-40B4-BE49-F238E27FC236}">
                  <a16:creationId xmlns="" xmlns:a16="http://schemas.microsoft.com/office/drawing/2014/main" id="{9F076F9A-17AA-4970-892D-4973C08370C1}"/>
                </a:ext>
              </a:extLst>
            </p:cNvPr>
            <p:cNvSpPr/>
            <p:nvPr/>
          </p:nvSpPr>
          <p:spPr bwMode="auto">
            <a:xfrm>
              <a:off x="2540001" y="2389188"/>
              <a:ext cx="98425" cy="225425"/>
            </a:xfrm>
            <a:custGeom>
              <a:avLst/>
              <a:gdLst>
                <a:gd name="T0" fmla="*/ 4 w 30"/>
                <a:gd name="T1" fmla="*/ 2 h 68"/>
                <a:gd name="T2" fmla="*/ 2 w 30"/>
                <a:gd name="T3" fmla="*/ 10 h 68"/>
                <a:gd name="T4" fmla="*/ 10 w 30"/>
                <a:gd name="T5" fmla="*/ 22 h 68"/>
                <a:gd name="T6" fmla="*/ 19 w 30"/>
                <a:gd name="T7" fmla="*/ 50 h 68"/>
                <a:gd name="T8" fmla="*/ 20 w 30"/>
                <a:gd name="T9" fmla="*/ 60 h 68"/>
                <a:gd name="T10" fmla="*/ 25 w 30"/>
                <a:gd name="T11" fmla="*/ 67 h 68"/>
                <a:gd name="T12" fmla="*/ 27 w 30"/>
                <a:gd name="T13" fmla="*/ 58 h 68"/>
                <a:gd name="T14" fmla="*/ 19 w 30"/>
                <a:gd name="T15" fmla="*/ 30 h 68"/>
                <a:gd name="T16" fmla="*/ 14 w 30"/>
                <a:gd name="T17" fmla="*/ 15 h 68"/>
                <a:gd name="T18" fmla="*/ 11 w 30"/>
                <a:gd name="T19" fmla="*/ 6 h 68"/>
                <a:gd name="T20" fmla="*/ 4 w 30"/>
                <a:gd name="T21"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68">
                  <a:moveTo>
                    <a:pt x="4" y="2"/>
                  </a:moveTo>
                  <a:cubicBezTo>
                    <a:pt x="1" y="3"/>
                    <a:pt x="0" y="5"/>
                    <a:pt x="2" y="10"/>
                  </a:cubicBezTo>
                  <a:cubicBezTo>
                    <a:pt x="5" y="14"/>
                    <a:pt x="8" y="13"/>
                    <a:pt x="10" y="22"/>
                  </a:cubicBezTo>
                  <a:cubicBezTo>
                    <a:pt x="13" y="30"/>
                    <a:pt x="18" y="47"/>
                    <a:pt x="19" y="50"/>
                  </a:cubicBezTo>
                  <a:cubicBezTo>
                    <a:pt x="20" y="53"/>
                    <a:pt x="20" y="58"/>
                    <a:pt x="20" y="60"/>
                  </a:cubicBezTo>
                  <a:cubicBezTo>
                    <a:pt x="20" y="62"/>
                    <a:pt x="21" y="68"/>
                    <a:pt x="25" y="67"/>
                  </a:cubicBezTo>
                  <a:cubicBezTo>
                    <a:pt x="30" y="66"/>
                    <a:pt x="28" y="61"/>
                    <a:pt x="27" y="58"/>
                  </a:cubicBezTo>
                  <a:cubicBezTo>
                    <a:pt x="27" y="55"/>
                    <a:pt x="21" y="33"/>
                    <a:pt x="19" y="30"/>
                  </a:cubicBezTo>
                  <a:cubicBezTo>
                    <a:pt x="18" y="27"/>
                    <a:pt x="15" y="18"/>
                    <a:pt x="14" y="15"/>
                  </a:cubicBezTo>
                  <a:cubicBezTo>
                    <a:pt x="14" y="12"/>
                    <a:pt x="14" y="9"/>
                    <a:pt x="11" y="6"/>
                  </a:cubicBezTo>
                  <a:cubicBezTo>
                    <a:pt x="9" y="4"/>
                    <a:pt x="7"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śḷïḓê">
              <a:extLst>
                <a:ext uri="{FF2B5EF4-FFF2-40B4-BE49-F238E27FC236}">
                  <a16:creationId xmlns="" xmlns:a16="http://schemas.microsoft.com/office/drawing/2014/main" id="{94574B51-5B3C-40BF-8518-2818F2426639}"/>
                </a:ext>
              </a:extLst>
            </p:cNvPr>
            <p:cNvSpPr/>
            <p:nvPr/>
          </p:nvSpPr>
          <p:spPr bwMode="auto">
            <a:xfrm>
              <a:off x="2608263" y="2376488"/>
              <a:ext cx="69850" cy="128588"/>
            </a:xfrm>
            <a:custGeom>
              <a:avLst/>
              <a:gdLst>
                <a:gd name="T0" fmla="*/ 4 w 21"/>
                <a:gd name="T1" fmla="*/ 1 h 39"/>
                <a:gd name="T2" fmla="*/ 0 w 21"/>
                <a:gd name="T3" fmla="*/ 5 h 39"/>
                <a:gd name="T4" fmla="*/ 4 w 21"/>
                <a:gd name="T5" fmla="*/ 13 h 39"/>
                <a:gd name="T6" fmla="*/ 9 w 21"/>
                <a:gd name="T7" fmla="*/ 19 h 39"/>
                <a:gd name="T8" fmla="*/ 17 w 21"/>
                <a:gd name="T9" fmla="*/ 38 h 39"/>
                <a:gd name="T10" fmla="*/ 21 w 21"/>
                <a:gd name="T11" fmla="*/ 32 h 39"/>
                <a:gd name="T12" fmla="*/ 19 w 21"/>
                <a:gd name="T13" fmla="*/ 21 h 39"/>
                <a:gd name="T14" fmla="*/ 16 w 21"/>
                <a:gd name="T15" fmla="*/ 14 h 39"/>
                <a:gd name="T16" fmla="*/ 11 w 21"/>
                <a:gd name="T17" fmla="*/ 3 h 39"/>
                <a:gd name="T18" fmla="*/ 4 w 21"/>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9">
                  <a:moveTo>
                    <a:pt x="4" y="1"/>
                  </a:moveTo>
                  <a:cubicBezTo>
                    <a:pt x="2" y="2"/>
                    <a:pt x="0" y="2"/>
                    <a:pt x="0" y="5"/>
                  </a:cubicBezTo>
                  <a:cubicBezTo>
                    <a:pt x="0" y="8"/>
                    <a:pt x="3" y="11"/>
                    <a:pt x="4" y="13"/>
                  </a:cubicBezTo>
                  <a:cubicBezTo>
                    <a:pt x="6" y="15"/>
                    <a:pt x="8" y="17"/>
                    <a:pt x="9" y="19"/>
                  </a:cubicBezTo>
                  <a:cubicBezTo>
                    <a:pt x="9" y="22"/>
                    <a:pt x="15" y="37"/>
                    <a:pt x="17" y="38"/>
                  </a:cubicBezTo>
                  <a:cubicBezTo>
                    <a:pt x="19" y="39"/>
                    <a:pt x="21" y="36"/>
                    <a:pt x="21" y="32"/>
                  </a:cubicBezTo>
                  <a:cubicBezTo>
                    <a:pt x="21" y="28"/>
                    <a:pt x="20" y="23"/>
                    <a:pt x="19" y="21"/>
                  </a:cubicBezTo>
                  <a:cubicBezTo>
                    <a:pt x="17" y="20"/>
                    <a:pt x="16" y="17"/>
                    <a:pt x="16" y="14"/>
                  </a:cubicBezTo>
                  <a:cubicBezTo>
                    <a:pt x="16" y="10"/>
                    <a:pt x="13" y="6"/>
                    <a:pt x="11" y="3"/>
                  </a:cubicBezTo>
                  <a:cubicBezTo>
                    <a:pt x="8" y="0"/>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ṧļîḓè">
              <a:extLst>
                <a:ext uri="{FF2B5EF4-FFF2-40B4-BE49-F238E27FC236}">
                  <a16:creationId xmlns="" xmlns:a16="http://schemas.microsoft.com/office/drawing/2014/main" id="{05135144-5948-4161-9232-BAAE8ECA64F8}"/>
                </a:ext>
              </a:extLst>
            </p:cNvPr>
            <p:cNvSpPr/>
            <p:nvPr/>
          </p:nvSpPr>
          <p:spPr bwMode="auto">
            <a:xfrm>
              <a:off x="2644776" y="2263775"/>
              <a:ext cx="155575" cy="300038"/>
            </a:xfrm>
            <a:custGeom>
              <a:avLst/>
              <a:gdLst>
                <a:gd name="T0" fmla="*/ 7 w 47"/>
                <a:gd name="T1" fmla="*/ 0 h 91"/>
                <a:gd name="T2" fmla="*/ 1 w 47"/>
                <a:gd name="T3" fmla="*/ 3 h 91"/>
                <a:gd name="T4" fmla="*/ 4 w 47"/>
                <a:gd name="T5" fmla="*/ 10 h 91"/>
                <a:gd name="T6" fmla="*/ 8 w 47"/>
                <a:gd name="T7" fmla="*/ 18 h 91"/>
                <a:gd name="T8" fmla="*/ 20 w 47"/>
                <a:gd name="T9" fmla="*/ 45 h 91"/>
                <a:gd name="T10" fmla="*/ 29 w 47"/>
                <a:gd name="T11" fmla="*/ 67 h 91"/>
                <a:gd name="T12" fmla="*/ 41 w 47"/>
                <a:gd name="T13" fmla="*/ 89 h 91"/>
                <a:gd name="T14" fmla="*/ 44 w 47"/>
                <a:gd name="T15" fmla="*/ 81 h 91"/>
                <a:gd name="T16" fmla="*/ 38 w 47"/>
                <a:gd name="T17" fmla="*/ 73 h 91"/>
                <a:gd name="T18" fmla="*/ 20 w 47"/>
                <a:gd name="T19" fmla="*/ 32 h 91"/>
                <a:gd name="T20" fmla="*/ 16 w 47"/>
                <a:gd name="T21" fmla="*/ 16 h 91"/>
                <a:gd name="T22" fmla="*/ 16 w 47"/>
                <a:gd name="T23" fmla="*/ 5 h 91"/>
                <a:gd name="T24" fmla="*/ 7 w 47"/>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91">
                  <a:moveTo>
                    <a:pt x="7" y="0"/>
                  </a:moveTo>
                  <a:cubicBezTo>
                    <a:pt x="5" y="0"/>
                    <a:pt x="2" y="1"/>
                    <a:pt x="1" y="3"/>
                  </a:cubicBezTo>
                  <a:cubicBezTo>
                    <a:pt x="0" y="5"/>
                    <a:pt x="1" y="8"/>
                    <a:pt x="4" y="10"/>
                  </a:cubicBezTo>
                  <a:cubicBezTo>
                    <a:pt x="6" y="13"/>
                    <a:pt x="8" y="16"/>
                    <a:pt x="8" y="18"/>
                  </a:cubicBezTo>
                  <a:cubicBezTo>
                    <a:pt x="9" y="20"/>
                    <a:pt x="18" y="40"/>
                    <a:pt x="20" y="45"/>
                  </a:cubicBezTo>
                  <a:cubicBezTo>
                    <a:pt x="22" y="50"/>
                    <a:pt x="26" y="61"/>
                    <a:pt x="29" y="67"/>
                  </a:cubicBezTo>
                  <a:cubicBezTo>
                    <a:pt x="32" y="74"/>
                    <a:pt x="37" y="86"/>
                    <a:pt x="41" y="89"/>
                  </a:cubicBezTo>
                  <a:cubicBezTo>
                    <a:pt x="45" y="91"/>
                    <a:pt x="47" y="84"/>
                    <a:pt x="44" y="81"/>
                  </a:cubicBezTo>
                  <a:cubicBezTo>
                    <a:pt x="42" y="78"/>
                    <a:pt x="42" y="79"/>
                    <a:pt x="38" y="73"/>
                  </a:cubicBezTo>
                  <a:cubicBezTo>
                    <a:pt x="35" y="67"/>
                    <a:pt x="21" y="34"/>
                    <a:pt x="20" y="32"/>
                  </a:cubicBezTo>
                  <a:cubicBezTo>
                    <a:pt x="19" y="29"/>
                    <a:pt x="16" y="19"/>
                    <a:pt x="16" y="16"/>
                  </a:cubicBezTo>
                  <a:cubicBezTo>
                    <a:pt x="16" y="12"/>
                    <a:pt x="18" y="8"/>
                    <a:pt x="16" y="5"/>
                  </a:cubicBezTo>
                  <a:cubicBezTo>
                    <a:pt x="15"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íṣľîḑê">
              <a:extLst>
                <a:ext uri="{FF2B5EF4-FFF2-40B4-BE49-F238E27FC236}">
                  <a16:creationId xmlns="" xmlns:a16="http://schemas.microsoft.com/office/drawing/2014/main" id="{40C2CE40-8027-47B5-8B5A-E19DB9DEF952}"/>
                </a:ext>
              </a:extLst>
            </p:cNvPr>
            <p:cNvSpPr/>
            <p:nvPr/>
          </p:nvSpPr>
          <p:spPr bwMode="auto">
            <a:xfrm>
              <a:off x="3508376" y="2495550"/>
              <a:ext cx="69850" cy="111125"/>
            </a:xfrm>
            <a:custGeom>
              <a:avLst/>
              <a:gdLst>
                <a:gd name="T0" fmla="*/ 0 w 21"/>
                <a:gd name="T1" fmla="*/ 11 h 34"/>
                <a:gd name="T2" fmla="*/ 12 w 21"/>
                <a:gd name="T3" fmla="*/ 33 h 34"/>
                <a:gd name="T4" fmla="*/ 19 w 21"/>
                <a:gd name="T5" fmla="*/ 21 h 34"/>
                <a:gd name="T6" fmla="*/ 6 w 21"/>
                <a:gd name="T7" fmla="*/ 5 h 34"/>
                <a:gd name="T8" fmla="*/ 0 w 21"/>
                <a:gd name="T9" fmla="*/ 11 h 34"/>
              </a:gdLst>
              <a:ahLst/>
              <a:cxnLst>
                <a:cxn ang="0">
                  <a:pos x="T0" y="T1"/>
                </a:cxn>
                <a:cxn ang="0">
                  <a:pos x="T2" y="T3"/>
                </a:cxn>
                <a:cxn ang="0">
                  <a:pos x="T4" y="T5"/>
                </a:cxn>
                <a:cxn ang="0">
                  <a:pos x="T6" y="T7"/>
                </a:cxn>
                <a:cxn ang="0">
                  <a:pos x="T8" y="T9"/>
                </a:cxn>
              </a:cxnLst>
              <a:rect l="0" t="0" r="r" b="b"/>
              <a:pathLst>
                <a:path w="21" h="34">
                  <a:moveTo>
                    <a:pt x="0" y="11"/>
                  </a:moveTo>
                  <a:cubicBezTo>
                    <a:pt x="1" y="16"/>
                    <a:pt x="3" y="32"/>
                    <a:pt x="12" y="33"/>
                  </a:cubicBezTo>
                  <a:cubicBezTo>
                    <a:pt x="20" y="34"/>
                    <a:pt x="21" y="24"/>
                    <a:pt x="19" y="21"/>
                  </a:cubicBezTo>
                  <a:cubicBezTo>
                    <a:pt x="17" y="17"/>
                    <a:pt x="6" y="5"/>
                    <a:pt x="6" y="5"/>
                  </a:cubicBezTo>
                  <a:cubicBezTo>
                    <a:pt x="1" y="0"/>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iS1îdè">
              <a:extLst>
                <a:ext uri="{FF2B5EF4-FFF2-40B4-BE49-F238E27FC236}">
                  <a16:creationId xmlns="" xmlns:a16="http://schemas.microsoft.com/office/drawing/2014/main" id="{5E199518-37C5-4DD3-879F-5D725EAA7AA8}"/>
                </a:ext>
              </a:extLst>
            </p:cNvPr>
            <p:cNvSpPr/>
            <p:nvPr/>
          </p:nvSpPr>
          <p:spPr bwMode="auto">
            <a:xfrm>
              <a:off x="3967163" y="2887663"/>
              <a:ext cx="274638" cy="192088"/>
            </a:xfrm>
            <a:custGeom>
              <a:avLst/>
              <a:gdLst>
                <a:gd name="T0" fmla="*/ 50 w 83"/>
                <a:gd name="T1" fmla="*/ 1 h 58"/>
                <a:gd name="T2" fmla="*/ 47 w 83"/>
                <a:gd name="T3" fmla="*/ 4 h 58"/>
                <a:gd name="T4" fmla="*/ 44 w 83"/>
                <a:gd name="T5" fmla="*/ 8 h 58"/>
                <a:gd name="T6" fmla="*/ 35 w 83"/>
                <a:gd name="T7" fmla="*/ 10 h 58"/>
                <a:gd name="T8" fmla="*/ 29 w 83"/>
                <a:gd name="T9" fmla="*/ 12 h 58"/>
                <a:gd name="T10" fmla="*/ 25 w 83"/>
                <a:gd name="T11" fmla="*/ 16 h 58"/>
                <a:gd name="T12" fmla="*/ 27 w 83"/>
                <a:gd name="T13" fmla="*/ 18 h 58"/>
                <a:gd name="T14" fmla="*/ 29 w 83"/>
                <a:gd name="T15" fmla="*/ 20 h 58"/>
                <a:gd name="T16" fmla="*/ 28 w 83"/>
                <a:gd name="T17" fmla="*/ 23 h 58"/>
                <a:gd name="T18" fmla="*/ 25 w 83"/>
                <a:gd name="T19" fmla="*/ 21 h 58"/>
                <a:gd name="T20" fmla="*/ 12 w 83"/>
                <a:gd name="T21" fmla="*/ 8 h 58"/>
                <a:gd name="T22" fmla="*/ 8 w 83"/>
                <a:gd name="T23" fmla="*/ 3 h 58"/>
                <a:gd name="T24" fmla="*/ 5 w 83"/>
                <a:gd name="T25" fmla="*/ 0 h 58"/>
                <a:gd name="T26" fmla="*/ 0 w 83"/>
                <a:gd name="T27" fmla="*/ 3 h 58"/>
                <a:gd name="T28" fmla="*/ 2 w 83"/>
                <a:gd name="T29" fmla="*/ 10 h 58"/>
                <a:gd name="T30" fmla="*/ 13 w 83"/>
                <a:gd name="T31" fmla="*/ 17 h 58"/>
                <a:gd name="T32" fmla="*/ 25 w 83"/>
                <a:gd name="T33" fmla="*/ 27 h 58"/>
                <a:gd name="T34" fmla="*/ 37 w 83"/>
                <a:gd name="T35" fmla="*/ 42 h 58"/>
                <a:gd name="T36" fmla="*/ 35 w 83"/>
                <a:gd name="T37" fmla="*/ 47 h 58"/>
                <a:gd name="T38" fmla="*/ 30 w 83"/>
                <a:gd name="T39" fmla="*/ 44 h 58"/>
                <a:gd name="T40" fmla="*/ 28 w 83"/>
                <a:gd name="T41" fmla="*/ 44 h 58"/>
                <a:gd name="T42" fmla="*/ 31 w 83"/>
                <a:gd name="T43" fmla="*/ 49 h 58"/>
                <a:gd name="T44" fmla="*/ 36 w 83"/>
                <a:gd name="T45" fmla="*/ 58 h 58"/>
                <a:gd name="T46" fmla="*/ 43 w 83"/>
                <a:gd name="T47" fmla="*/ 48 h 58"/>
                <a:gd name="T48" fmla="*/ 38 w 83"/>
                <a:gd name="T49" fmla="*/ 37 h 58"/>
                <a:gd name="T50" fmla="*/ 40 w 83"/>
                <a:gd name="T51" fmla="*/ 35 h 58"/>
                <a:gd name="T52" fmla="*/ 49 w 83"/>
                <a:gd name="T53" fmla="*/ 38 h 58"/>
                <a:gd name="T54" fmla="*/ 55 w 83"/>
                <a:gd name="T55" fmla="*/ 38 h 58"/>
                <a:gd name="T56" fmla="*/ 59 w 83"/>
                <a:gd name="T57" fmla="*/ 32 h 58"/>
                <a:gd name="T58" fmla="*/ 64 w 83"/>
                <a:gd name="T59" fmla="*/ 33 h 58"/>
                <a:gd name="T60" fmla="*/ 71 w 83"/>
                <a:gd name="T61" fmla="*/ 36 h 58"/>
                <a:gd name="T62" fmla="*/ 72 w 83"/>
                <a:gd name="T63" fmla="*/ 30 h 58"/>
                <a:gd name="T64" fmla="*/ 76 w 83"/>
                <a:gd name="T65" fmla="*/ 29 h 58"/>
                <a:gd name="T66" fmla="*/ 79 w 83"/>
                <a:gd name="T67" fmla="*/ 31 h 58"/>
                <a:gd name="T68" fmla="*/ 82 w 83"/>
                <a:gd name="T69" fmla="*/ 27 h 58"/>
                <a:gd name="T70" fmla="*/ 81 w 83"/>
                <a:gd name="T71" fmla="*/ 22 h 58"/>
                <a:gd name="T72" fmla="*/ 75 w 83"/>
                <a:gd name="T73" fmla="*/ 24 h 58"/>
                <a:gd name="T74" fmla="*/ 71 w 83"/>
                <a:gd name="T75" fmla="*/ 26 h 58"/>
                <a:gd name="T76" fmla="*/ 69 w 83"/>
                <a:gd name="T77" fmla="*/ 27 h 58"/>
                <a:gd name="T78" fmla="*/ 65 w 83"/>
                <a:gd name="T79" fmla="*/ 26 h 58"/>
                <a:gd name="T80" fmla="*/ 61 w 83"/>
                <a:gd name="T81" fmla="*/ 23 h 58"/>
                <a:gd name="T82" fmla="*/ 56 w 83"/>
                <a:gd name="T83" fmla="*/ 25 h 58"/>
                <a:gd name="T84" fmla="*/ 54 w 83"/>
                <a:gd name="T85" fmla="*/ 28 h 58"/>
                <a:gd name="T86" fmla="*/ 42 w 83"/>
                <a:gd name="T87" fmla="*/ 28 h 58"/>
                <a:gd name="T88" fmla="*/ 41 w 83"/>
                <a:gd name="T89" fmla="*/ 31 h 58"/>
                <a:gd name="T90" fmla="*/ 36 w 83"/>
                <a:gd name="T91" fmla="*/ 32 h 58"/>
                <a:gd name="T92" fmla="*/ 32 w 83"/>
                <a:gd name="T93" fmla="*/ 28 h 58"/>
                <a:gd name="T94" fmla="*/ 34 w 83"/>
                <a:gd name="T95" fmla="*/ 25 h 58"/>
                <a:gd name="T96" fmla="*/ 43 w 83"/>
                <a:gd name="T97" fmla="*/ 24 h 58"/>
                <a:gd name="T98" fmla="*/ 46 w 83"/>
                <a:gd name="T99" fmla="*/ 23 h 58"/>
                <a:gd name="T100" fmla="*/ 47 w 83"/>
                <a:gd name="T101" fmla="*/ 20 h 58"/>
                <a:gd name="T102" fmla="*/ 47 w 83"/>
                <a:gd name="T103" fmla="*/ 18 h 58"/>
                <a:gd name="T104" fmla="*/ 63 w 83"/>
                <a:gd name="T105" fmla="*/ 17 h 58"/>
                <a:gd name="T106" fmla="*/ 68 w 83"/>
                <a:gd name="T107" fmla="*/ 13 h 58"/>
                <a:gd name="T108" fmla="*/ 63 w 83"/>
                <a:gd name="T109" fmla="*/ 8 h 58"/>
                <a:gd name="T110" fmla="*/ 58 w 83"/>
                <a:gd name="T111" fmla="*/ 13 h 58"/>
                <a:gd name="T112" fmla="*/ 49 w 83"/>
                <a:gd name="T113" fmla="*/ 16 h 58"/>
                <a:gd name="T114" fmla="*/ 42 w 83"/>
                <a:gd name="T115" fmla="*/ 17 h 58"/>
                <a:gd name="T116" fmla="*/ 40 w 83"/>
                <a:gd name="T117" fmla="*/ 13 h 58"/>
                <a:gd name="T118" fmla="*/ 51 w 83"/>
                <a:gd name="T119" fmla="*/ 10 h 58"/>
                <a:gd name="T120" fmla="*/ 54 w 83"/>
                <a:gd name="T121" fmla="*/ 2 h 58"/>
                <a:gd name="T122" fmla="*/ 50 w 83"/>
                <a:gd name="T123"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3" h="58">
                  <a:moveTo>
                    <a:pt x="50" y="1"/>
                  </a:moveTo>
                  <a:cubicBezTo>
                    <a:pt x="50" y="1"/>
                    <a:pt x="48" y="3"/>
                    <a:pt x="47" y="4"/>
                  </a:cubicBezTo>
                  <a:cubicBezTo>
                    <a:pt x="47" y="5"/>
                    <a:pt x="45" y="8"/>
                    <a:pt x="44" y="8"/>
                  </a:cubicBezTo>
                  <a:cubicBezTo>
                    <a:pt x="43" y="8"/>
                    <a:pt x="37" y="10"/>
                    <a:pt x="35" y="10"/>
                  </a:cubicBezTo>
                  <a:cubicBezTo>
                    <a:pt x="34" y="10"/>
                    <a:pt x="29" y="11"/>
                    <a:pt x="29" y="12"/>
                  </a:cubicBezTo>
                  <a:cubicBezTo>
                    <a:pt x="28" y="14"/>
                    <a:pt x="25" y="16"/>
                    <a:pt x="25" y="16"/>
                  </a:cubicBezTo>
                  <a:cubicBezTo>
                    <a:pt x="25" y="16"/>
                    <a:pt x="25" y="18"/>
                    <a:pt x="27" y="18"/>
                  </a:cubicBezTo>
                  <a:cubicBezTo>
                    <a:pt x="29" y="18"/>
                    <a:pt x="29" y="20"/>
                    <a:pt x="29" y="20"/>
                  </a:cubicBezTo>
                  <a:cubicBezTo>
                    <a:pt x="29" y="20"/>
                    <a:pt x="29" y="24"/>
                    <a:pt x="28" y="23"/>
                  </a:cubicBezTo>
                  <a:cubicBezTo>
                    <a:pt x="27" y="22"/>
                    <a:pt x="27" y="23"/>
                    <a:pt x="25" y="21"/>
                  </a:cubicBezTo>
                  <a:cubicBezTo>
                    <a:pt x="24" y="20"/>
                    <a:pt x="12" y="8"/>
                    <a:pt x="12" y="8"/>
                  </a:cubicBezTo>
                  <a:cubicBezTo>
                    <a:pt x="12" y="8"/>
                    <a:pt x="9" y="4"/>
                    <a:pt x="8" y="3"/>
                  </a:cubicBezTo>
                  <a:cubicBezTo>
                    <a:pt x="8" y="2"/>
                    <a:pt x="7" y="0"/>
                    <a:pt x="5" y="0"/>
                  </a:cubicBezTo>
                  <a:cubicBezTo>
                    <a:pt x="3" y="0"/>
                    <a:pt x="1" y="1"/>
                    <a:pt x="0" y="3"/>
                  </a:cubicBezTo>
                  <a:cubicBezTo>
                    <a:pt x="0" y="4"/>
                    <a:pt x="0" y="7"/>
                    <a:pt x="2" y="10"/>
                  </a:cubicBezTo>
                  <a:cubicBezTo>
                    <a:pt x="5" y="13"/>
                    <a:pt x="10" y="15"/>
                    <a:pt x="13" y="17"/>
                  </a:cubicBezTo>
                  <a:cubicBezTo>
                    <a:pt x="18" y="20"/>
                    <a:pt x="22" y="24"/>
                    <a:pt x="25" y="27"/>
                  </a:cubicBezTo>
                  <a:cubicBezTo>
                    <a:pt x="28" y="31"/>
                    <a:pt x="35" y="38"/>
                    <a:pt x="37" y="42"/>
                  </a:cubicBezTo>
                  <a:cubicBezTo>
                    <a:pt x="38" y="46"/>
                    <a:pt x="37" y="47"/>
                    <a:pt x="35" y="47"/>
                  </a:cubicBezTo>
                  <a:cubicBezTo>
                    <a:pt x="34" y="47"/>
                    <a:pt x="31" y="45"/>
                    <a:pt x="30" y="44"/>
                  </a:cubicBezTo>
                  <a:cubicBezTo>
                    <a:pt x="29" y="43"/>
                    <a:pt x="28" y="44"/>
                    <a:pt x="28" y="44"/>
                  </a:cubicBezTo>
                  <a:cubicBezTo>
                    <a:pt x="28" y="44"/>
                    <a:pt x="28" y="45"/>
                    <a:pt x="31" y="49"/>
                  </a:cubicBezTo>
                  <a:cubicBezTo>
                    <a:pt x="33" y="52"/>
                    <a:pt x="34" y="57"/>
                    <a:pt x="36" y="58"/>
                  </a:cubicBezTo>
                  <a:cubicBezTo>
                    <a:pt x="37" y="58"/>
                    <a:pt x="45" y="53"/>
                    <a:pt x="43" y="48"/>
                  </a:cubicBezTo>
                  <a:cubicBezTo>
                    <a:pt x="42" y="43"/>
                    <a:pt x="39" y="38"/>
                    <a:pt x="38" y="37"/>
                  </a:cubicBezTo>
                  <a:cubicBezTo>
                    <a:pt x="37" y="36"/>
                    <a:pt x="38" y="34"/>
                    <a:pt x="40" y="35"/>
                  </a:cubicBezTo>
                  <a:cubicBezTo>
                    <a:pt x="42" y="36"/>
                    <a:pt x="45" y="38"/>
                    <a:pt x="49" y="38"/>
                  </a:cubicBezTo>
                  <a:cubicBezTo>
                    <a:pt x="53" y="38"/>
                    <a:pt x="54" y="39"/>
                    <a:pt x="55" y="38"/>
                  </a:cubicBezTo>
                  <a:cubicBezTo>
                    <a:pt x="57" y="36"/>
                    <a:pt x="59" y="33"/>
                    <a:pt x="59" y="32"/>
                  </a:cubicBezTo>
                  <a:cubicBezTo>
                    <a:pt x="60" y="31"/>
                    <a:pt x="62" y="31"/>
                    <a:pt x="64" y="33"/>
                  </a:cubicBezTo>
                  <a:cubicBezTo>
                    <a:pt x="66" y="36"/>
                    <a:pt x="69" y="38"/>
                    <a:pt x="71" y="36"/>
                  </a:cubicBezTo>
                  <a:cubicBezTo>
                    <a:pt x="72" y="33"/>
                    <a:pt x="70" y="30"/>
                    <a:pt x="72" y="30"/>
                  </a:cubicBezTo>
                  <a:cubicBezTo>
                    <a:pt x="74" y="29"/>
                    <a:pt x="75" y="27"/>
                    <a:pt x="76" y="29"/>
                  </a:cubicBezTo>
                  <a:cubicBezTo>
                    <a:pt x="77" y="30"/>
                    <a:pt x="78" y="32"/>
                    <a:pt x="79" y="31"/>
                  </a:cubicBezTo>
                  <a:cubicBezTo>
                    <a:pt x="79" y="30"/>
                    <a:pt x="81" y="29"/>
                    <a:pt x="82" y="27"/>
                  </a:cubicBezTo>
                  <a:cubicBezTo>
                    <a:pt x="83" y="25"/>
                    <a:pt x="82" y="22"/>
                    <a:pt x="81" y="22"/>
                  </a:cubicBezTo>
                  <a:cubicBezTo>
                    <a:pt x="79" y="23"/>
                    <a:pt x="76" y="23"/>
                    <a:pt x="75" y="24"/>
                  </a:cubicBezTo>
                  <a:cubicBezTo>
                    <a:pt x="74" y="24"/>
                    <a:pt x="72" y="24"/>
                    <a:pt x="71" y="26"/>
                  </a:cubicBezTo>
                  <a:cubicBezTo>
                    <a:pt x="70" y="27"/>
                    <a:pt x="70" y="27"/>
                    <a:pt x="69" y="27"/>
                  </a:cubicBezTo>
                  <a:cubicBezTo>
                    <a:pt x="68" y="27"/>
                    <a:pt x="66" y="28"/>
                    <a:pt x="65" y="26"/>
                  </a:cubicBezTo>
                  <a:cubicBezTo>
                    <a:pt x="63" y="25"/>
                    <a:pt x="63" y="23"/>
                    <a:pt x="61" y="23"/>
                  </a:cubicBezTo>
                  <a:cubicBezTo>
                    <a:pt x="60" y="23"/>
                    <a:pt x="56" y="24"/>
                    <a:pt x="56" y="25"/>
                  </a:cubicBezTo>
                  <a:cubicBezTo>
                    <a:pt x="55" y="26"/>
                    <a:pt x="57" y="28"/>
                    <a:pt x="54" y="28"/>
                  </a:cubicBezTo>
                  <a:cubicBezTo>
                    <a:pt x="51" y="28"/>
                    <a:pt x="43" y="27"/>
                    <a:pt x="42" y="28"/>
                  </a:cubicBezTo>
                  <a:cubicBezTo>
                    <a:pt x="41" y="28"/>
                    <a:pt x="42" y="30"/>
                    <a:pt x="41" y="31"/>
                  </a:cubicBezTo>
                  <a:cubicBezTo>
                    <a:pt x="39" y="31"/>
                    <a:pt x="37" y="33"/>
                    <a:pt x="36" y="32"/>
                  </a:cubicBezTo>
                  <a:cubicBezTo>
                    <a:pt x="35" y="31"/>
                    <a:pt x="32" y="28"/>
                    <a:pt x="32" y="28"/>
                  </a:cubicBezTo>
                  <a:cubicBezTo>
                    <a:pt x="32" y="28"/>
                    <a:pt x="30" y="25"/>
                    <a:pt x="34" y="25"/>
                  </a:cubicBezTo>
                  <a:cubicBezTo>
                    <a:pt x="37" y="25"/>
                    <a:pt x="42" y="24"/>
                    <a:pt x="43" y="24"/>
                  </a:cubicBezTo>
                  <a:cubicBezTo>
                    <a:pt x="44" y="24"/>
                    <a:pt x="46" y="24"/>
                    <a:pt x="46" y="23"/>
                  </a:cubicBezTo>
                  <a:cubicBezTo>
                    <a:pt x="45" y="21"/>
                    <a:pt x="48" y="22"/>
                    <a:pt x="47" y="20"/>
                  </a:cubicBezTo>
                  <a:cubicBezTo>
                    <a:pt x="46" y="19"/>
                    <a:pt x="45" y="18"/>
                    <a:pt x="47" y="18"/>
                  </a:cubicBezTo>
                  <a:cubicBezTo>
                    <a:pt x="50" y="17"/>
                    <a:pt x="58" y="18"/>
                    <a:pt x="63" y="17"/>
                  </a:cubicBezTo>
                  <a:cubicBezTo>
                    <a:pt x="67" y="16"/>
                    <a:pt x="67" y="14"/>
                    <a:pt x="68" y="13"/>
                  </a:cubicBezTo>
                  <a:cubicBezTo>
                    <a:pt x="68" y="11"/>
                    <a:pt x="65" y="8"/>
                    <a:pt x="63" y="8"/>
                  </a:cubicBezTo>
                  <a:cubicBezTo>
                    <a:pt x="62" y="9"/>
                    <a:pt x="60" y="12"/>
                    <a:pt x="58" y="13"/>
                  </a:cubicBezTo>
                  <a:cubicBezTo>
                    <a:pt x="56" y="13"/>
                    <a:pt x="49" y="15"/>
                    <a:pt x="49" y="16"/>
                  </a:cubicBezTo>
                  <a:cubicBezTo>
                    <a:pt x="48" y="16"/>
                    <a:pt x="43" y="17"/>
                    <a:pt x="42" y="17"/>
                  </a:cubicBezTo>
                  <a:cubicBezTo>
                    <a:pt x="41" y="17"/>
                    <a:pt x="36" y="13"/>
                    <a:pt x="40" y="13"/>
                  </a:cubicBezTo>
                  <a:cubicBezTo>
                    <a:pt x="44" y="12"/>
                    <a:pt x="49" y="11"/>
                    <a:pt x="51" y="10"/>
                  </a:cubicBezTo>
                  <a:cubicBezTo>
                    <a:pt x="53" y="8"/>
                    <a:pt x="55" y="3"/>
                    <a:pt x="54" y="2"/>
                  </a:cubicBezTo>
                  <a:cubicBezTo>
                    <a:pt x="54" y="1"/>
                    <a:pt x="51" y="0"/>
                    <a:pt x="5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îŝḻiḓe">
              <a:extLst>
                <a:ext uri="{FF2B5EF4-FFF2-40B4-BE49-F238E27FC236}">
                  <a16:creationId xmlns="" xmlns:a16="http://schemas.microsoft.com/office/drawing/2014/main" id="{5A6D9FBD-DB87-4AA0-9E38-B442980F4F74}"/>
                </a:ext>
              </a:extLst>
            </p:cNvPr>
            <p:cNvSpPr/>
            <p:nvPr/>
          </p:nvSpPr>
          <p:spPr bwMode="auto">
            <a:xfrm>
              <a:off x="3890963" y="2951163"/>
              <a:ext cx="161925" cy="125413"/>
            </a:xfrm>
            <a:custGeom>
              <a:avLst/>
              <a:gdLst>
                <a:gd name="T0" fmla="*/ 36 w 49"/>
                <a:gd name="T1" fmla="*/ 5 h 38"/>
                <a:gd name="T2" fmla="*/ 33 w 49"/>
                <a:gd name="T3" fmla="*/ 9 h 38"/>
                <a:gd name="T4" fmla="*/ 37 w 49"/>
                <a:gd name="T5" fmla="*/ 14 h 38"/>
                <a:gd name="T6" fmla="*/ 30 w 49"/>
                <a:gd name="T7" fmla="*/ 18 h 38"/>
                <a:gd name="T8" fmla="*/ 22 w 49"/>
                <a:gd name="T9" fmla="*/ 9 h 38"/>
                <a:gd name="T10" fmla="*/ 16 w 49"/>
                <a:gd name="T11" fmla="*/ 2 h 38"/>
                <a:gd name="T12" fmla="*/ 13 w 49"/>
                <a:gd name="T13" fmla="*/ 10 h 38"/>
                <a:gd name="T14" fmla="*/ 20 w 49"/>
                <a:gd name="T15" fmla="*/ 16 h 38"/>
                <a:gd name="T16" fmla="*/ 25 w 49"/>
                <a:gd name="T17" fmla="*/ 22 h 38"/>
                <a:gd name="T18" fmla="*/ 21 w 49"/>
                <a:gd name="T19" fmla="*/ 26 h 38"/>
                <a:gd name="T20" fmla="*/ 10 w 49"/>
                <a:gd name="T21" fmla="*/ 26 h 38"/>
                <a:gd name="T22" fmla="*/ 8 w 49"/>
                <a:gd name="T23" fmla="*/ 19 h 38"/>
                <a:gd name="T24" fmla="*/ 6 w 49"/>
                <a:gd name="T25" fmla="*/ 13 h 38"/>
                <a:gd name="T26" fmla="*/ 3 w 49"/>
                <a:gd name="T27" fmla="*/ 18 h 38"/>
                <a:gd name="T28" fmla="*/ 2 w 49"/>
                <a:gd name="T29" fmla="*/ 26 h 38"/>
                <a:gd name="T30" fmla="*/ 14 w 49"/>
                <a:gd name="T31" fmla="*/ 30 h 38"/>
                <a:gd name="T32" fmla="*/ 23 w 49"/>
                <a:gd name="T33" fmla="*/ 29 h 38"/>
                <a:gd name="T34" fmla="*/ 28 w 49"/>
                <a:gd name="T35" fmla="*/ 29 h 38"/>
                <a:gd name="T36" fmla="*/ 32 w 49"/>
                <a:gd name="T37" fmla="*/ 37 h 38"/>
                <a:gd name="T38" fmla="*/ 38 w 49"/>
                <a:gd name="T39" fmla="*/ 33 h 38"/>
                <a:gd name="T40" fmla="*/ 34 w 49"/>
                <a:gd name="T41" fmla="*/ 24 h 38"/>
                <a:gd name="T42" fmla="*/ 35 w 49"/>
                <a:gd name="T43" fmla="*/ 20 h 38"/>
                <a:gd name="T44" fmla="*/ 42 w 49"/>
                <a:gd name="T45" fmla="*/ 22 h 38"/>
                <a:gd name="T46" fmla="*/ 48 w 49"/>
                <a:gd name="T47" fmla="*/ 18 h 38"/>
                <a:gd name="T48" fmla="*/ 41 w 49"/>
                <a:gd name="T49" fmla="*/ 8 h 38"/>
                <a:gd name="T50" fmla="*/ 36 w 49"/>
                <a:gd name="T51"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38">
                  <a:moveTo>
                    <a:pt x="36" y="5"/>
                  </a:moveTo>
                  <a:cubicBezTo>
                    <a:pt x="34" y="6"/>
                    <a:pt x="32" y="8"/>
                    <a:pt x="33" y="9"/>
                  </a:cubicBezTo>
                  <a:cubicBezTo>
                    <a:pt x="33" y="11"/>
                    <a:pt x="37" y="12"/>
                    <a:pt x="37" y="14"/>
                  </a:cubicBezTo>
                  <a:cubicBezTo>
                    <a:pt x="38" y="17"/>
                    <a:pt x="32" y="18"/>
                    <a:pt x="30" y="18"/>
                  </a:cubicBezTo>
                  <a:cubicBezTo>
                    <a:pt x="30" y="18"/>
                    <a:pt x="23" y="11"/>
                    <a:pt x="22" y="9"/>
                  </a:cubicBezTo>
                  <a:cubicBezTo>
                    <a:pt x="21" y="8"/>
                    <a:pt x="19" y="0"/>
                    <a:pt x="16" y="2"/>
                  </a:cubicBezTo>
                  <a:cubicBezTo>
                    <a:pt x="14" y="3"/>
                    <a:pt x="12" y="7"/>
                    <a:pt x="13" y="10"/>
                  </a:cubicBezTo>
                  <a:cubicBezTo>
                    <a:pt x="15" y="12"/>
                    <a:pt x="17" y="13"/>
                    <a:pt x="20" y="16"/>
                  </a:cubicBezTo>
                  <a:cubicBezTo>
                    <a:pt x="22" y="18"/>
                    <a:pt x="25" y="21"/>
                    <a:pt x="25" y="22"/>
                  </a:cubicBezTo>
                  <a:cubicBezTo>
                    <a:pt x="25" y="23"/>
                    <a:pt x="23" y="25"/>
                    <a:pt x="21" y="26"/>
                  </a:cubicBezTo>
                  <a:cubicBezTo>
                    <a:pt x="18" y="27"/>
                    <a:pt x="11" y="27"/>
                    <a:pt x="10" y="26"/>
                  </a:cubicBezTo>
                  <a:cubicBezTo>
                    <a:pt x="9" y="24"/>
                    <a:pt x="8" y="21"/>
                    <a:pt x="8" y="19"/>
                  </a:cubicBezTo>
                  <a:cubicBezTo>
                    <a:pt x="9" y="16"/>
                    <a:pt x="9" y="11"/>
                    <a:pt x="6" y="13"/>
                  </a:cubicBezTo>
                  <a:cubicBezTo>
                    <a:pt x="4" y="14"/>
                    <a:pt x="5" y="16"/>
                    <a:pt x="3" y="18"/>
                  </a:cubicBezTo>
                  <a:cubicBezTo>
                    <a:pt x="1" y="19"/>
                    <a:pt x="0" y="24"/>
                    <a:pt x="2" y="26"/>
                  </a:cubicBezTo>
                  <a:cubicBezTo>
                    <a:pt x="4" y="28"/>
                    <a:pt x="8" y="30"/>
                    <a:pt x="14" y="30"/>
                  </a:cubicBezTo>
                  <a:cubicBezTo>
                    <a:pt x="19" y="30"/>
                    <a:pt x="22" y="29"/>
                    <a:pt x="23" y="29"/>
                  </a:cubicBezTo>
                  <a:cubicBezTo>
                    <a:pt x="25" y="29"/>
                    <a:pt x="28" y="27"/>
                    <a:pt x="28" y="29"/>
                  </a:cubicBezTo>
                  <a:cubicBezTo>
                    <a:pt x="28" y="30"/>
                    <a:pt x="29" y="38"/>
                    <a:pt x="32" y="37"/>
                  </a:cubicBezTo>
                  <a:cubicBezTo>
                    <a:pt x="35" y="37"/>
                    <a:pt x="39" y="35"/>
                    <a:pt x="38" y="33"/>
                  </a:cubicBezTo>
                  <a:cubicBezTo>
                    <a:pt x="38" y="30"/>
                    <a:pt x="34" y="24"/>
                    <a:pt x="34" y="24"/>
                  </a:cubicBezTo>
                  <a:cubicBezTo>
                    <a:pt x="34" y="24"/>
                    <a:pt x="34" y="20"/>
                    <a:pt x="35" y="20"/>
                  </a:cubicBezTo>
                  <a:cubicBezTo>
                    <a:pt x="37" y="21"/>
                    <a:pt x="40" y="21"/>
                    <a:pt x="42" y="22"/>
                  </a:cubicBezTo>
                  <a:cubicBezTo>
                    <a:pt x="44" y="22"/>
                    <a:pt x="49" y="20"/>
                    <a:pt x="48" y="18"/>
                  </a:cubicBezTo>
                  <a:cubicBezTo>
                    <a:pt x="47" y="15"/>
                    <a:pt x="42" y="10"/>
                    <a:pt x="41" y="8"/>
                  </a:cubicBezTo>
                  <a:cubicBezTo>
                    <a:pt x="40" y="6"/>
                    <a:pt x="38" y="4"/>
                    <a:pt x="3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îślîḓê">
              <a:extLst>
                <a:ext uri="{FF2B5EF4-FFF2-40B4-BE49-F238E27FC236}">
                  <a16:creationId xmlns="" xmlns:a16="http://schemas.microsoft.com/office/drawing/2014/main" id="{0BB7C4A4-0B0F-4C81-8E92-2B0254415BB7}"/>
                </a:ext>
              </a:extLst>
            </p:cNvPr>
            <p:cNvSpPr/>
            <p:nvPr/>
          </p:nvSpPr>
          <p:spPr bwMode="auto">
            <a:xfrm>
              <a:off x="3373438" y="2324100"/>
              <a:ext cx="254000" cy="223838"/>
            </a:xfrm>
            <a:custGeom>
              <a:avLst/>
              <a:gdLst>
                <a:gd name="T0" fmla="*/ 54 w 77"/>
                <a:gd name="T1" fmla="*/ 14 h 68"/>
                <a:gd name="T2" fmla="*/ 47 w 77"/>
                <a:gd name="T3" fmla="*/ 25 h 68"/>
                <a:gd name="T4" fmla="*/ 46 w 77"/>
                <a:gd name="T5" fmla="*/ 25 h 68"/>
                <a:gd name="T6" fmla="*/ 35 w 77"/>
                <a:gd name="T7" fmla="*/ 23 h 68"/>
                <a:gd name="T8" fmla="*/ 27 w 77"/>
                <a:gd name="T9" fmla="*/ 19 h 68"/>
                <a:gd name="T10" fmla="*/ 22 w 77"/>
                <a:gd name="T11" fmla="*/ 22 h 68"/>
                <a:gd name="T12" fmla="*/ 25 w 77"/>
                <a:gd name="T13" fmla="*/ 32 h 68"/>
                <a:gd name="T14" fmla="*/ 34 w 77"/>
                <a:gd name="T15" fmla="*/ 35 h 68"/>
                <a:gd name="T16" fmla="*/ 40 w 77"/>
                <a:gd name="T17" fmla="*/ 34 h 68"/>
                <a:gd name="T18" fmla="*/ 37 w 77"/>
                <a:gd name="T19" fmla="*/ 38 h 68"/>
                <a:gd name="T20" fmla="*/ 25 w 77"/>
                <a:gd name="T21" fmla="*/ 50 h 68"/>
                <a:gd name="T22" fmla="*/ 11 w 77"/>
                <a:gd name="T23" fmla="*/ 57 h 68"/>
                <a:gd name="T24" fmla="*/ 9 w 77"/>
                <a:gd name="T25" fmla="*/ 55 h 68"/>
                <a:gd name="T26" fmla="*/ 3 w 77"/>
                <a:gd name="T27" fmla="*/ 56 h 68"/>
                <a:gd name="T28" fmla="*/ 2 w 77"/>
                <a:gd name="T29" fmla="*/ 64 h 68"/>
                <a:gd name="T30" fmla="*/ 6 w 77"/>
                <a:gd name="T31" fmla="*/ 67 h 68"/>
                <a:gd name="T32" fmla="*/ 19 w 77"/>
                <a:gd name="T33" fmla="*/ 59 h 68"/>
                <a:gd name="T34" fmla="*/ 36 w 77"/>
                <a:gd name="T35" fmla="*/ 49 h 68"/>
                <a:gd name="T36" fmla="*/ 48 w 77"/>
                <a:gd name="T37" fmla="*/ 33 h 68"/>
                <a:gd name="T38" fmla="*/ 63 w 77"/>
                <a:gd name="T39" fmla="*/ 33 h 68"/>
                <a:gd name="T40" fmla="*/ 70 w 77"/>
                <a:gd name="T41" fmla="*/ 34 h 68"/>
                <a:gd name="T42" fmla="*/ 75 w 77"/>
                <a:gd name="T43" fmla="*/ 30 h 68"/>
                <a:gd name="T44" fmla="*/ 68 w 77"/>
                <a:gd name="T45" fmla="*/ 25 h 68"/>
                <a:gd name="T46" fmla="*/ 59 w 77"/>
                <a:gd name="T47" fmla="*/ 26 h 68"/>
                <a:gd name="T48" fmla="*/ 54 w 77"/>
                <a:gd name="T49" fmla="*/ 25 h 68"/>
                <a:gd name="T50" fmla="*/ 57 w 77"/>
                <a:gd name="T51" fmla="*/ 20 h 68"/>
                <a:gd name="T52" fmla="*/ 61 w 77"/>
                <a:gd name="T53" fmla="*/ 16 h 68"/>
                <a:gd name="T54" fmla="*/ 66 w 77"/>
                <a:gd name="T55" fmla="*/ 11 h 68"/>
                <a:gd name="T56" fmla="*/ 65 w 77"/>
                <a:gd name="T57" fmla="*/ 2 h 68"/>
                <a:gd name="T58" fmla="*/ 58 w 77"/>
                <a:gd name="T59" fmla="*/ 4 h 68"/>
                <a:gd name="T60" fmla="*/ 54 w 77"/>
                <a:gd name="T61"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68">
                  <a:moveTo>
                    <a:pt x="54" y="14"/>
                  </a:moveTo>
                  <a:cubicBezTo>
                    <a:pt x="54" y="14"/>
                    <a:pt x="50" y="19"/>
                    <a:pt x="47" y="25"/>
                  </a:cubicBezTo>
                  <a:cubicBezTo>
                    <a:pt x="46" y="25"/>
                    <a:pt x="46" y="25"/>
                    <a:pt x="46" y="25"/>
                  </a:cubicBezTo>
                  <a:cubicBezTo>
                    <a:pt x="44" y="25"/>
                    <a:pt x="37" y="25"/>
                    <a:pt x="35" y="23"/>
                  </a:cubicBezTo>
                  <a:cubicBezTo>
                    <a:pt x="32" y="22"/>
                    <a:pt x="28" y="19"/>
                    <a:pt x="27" y="19"/>
                  </a:cubicBezTo>
                  <a:cubicBezTo>
                    <a:pt x="25" y="18"/>
                    <a:pt x="23" y="19"/>
                    <a:pt x="22" y="22"/>
                  </a:cubicBezTo>
                  <a:cubicBezTo>
                    <a:pt x="21" y="25"/>
                    <a:pt x="21" y="28"/>
                    <a:pt x="25" y="32"/>
                  </a:cubicBezTo>
                  <a:cubicBezTo>
                    <a:pt x="29" y="37"/>
                    <a:pt x="30" y="36"/>
                    <a:pt x="34" y="35"/>
                  </a:cubicBezTo>
                  <a:cubicBezTo>
                    <a:pt x="36" y="35"/>
                    <a:pt x="38" y="34"/>
                    <a:pt x="40" y="34"/>
                  </a:cubicBezTo>
                  <a:cubicBezTo>
                    <a:pt x="38" y="36"/>
                    <a:pt x="37" y="38"/>
                    <a:pt x="37" y="38"/>
                  </a:cubicBezTo>
                  <a:cubicBezTo>
                    <a:pt x="35" y="40"/>
                    <a:pt x="29" y="47"/>
                    <a:pt x="25" y="50"/>
                  </a:cubicBezTo>
                  <a:cubicBezTo>
                    <a:pt x="21" y="52"/>
                    <a:pt x="11" y="57"/>
                    <a:pt x="11" y="57"/>
                  </a:cubicBezTo>
                  <a:cubicBezTo>
                    <a:pt x="12" y="58"/>
                    <a:pt x="9" y="58"/>
                    <a:pt x="9" y="55"/>
                  </a:cubicBezTo>
                  <a:cubicBezTo>
                    <a:pt x="8" y="52"/>
                    <a:pt x="6" y="54"/>
                    <a:pt x="3" y="56"/>
                  </a:cubicBezTo>
                  <a:cubicBezTo>
                    <a:pt x="0" y="58"/>
                    <a:pt x="2" y="62"/>
                    <a:pt x="2" y="64"/>
                  </a:cubicBezTo>
                  <a:cubicBezTo>
                    <a:pt x="1" y="66"/>
                    <a:pt x="1" y="68"/>
                    <a:pt x="6" y="67"/>
                  </a:cubicBezTo>
                  <a:cubicBezTo>
                    <a:pt x="10" y="66"/>
                    <a:pt x="14" y="62"/>
                    <a:pt x="19" y="59"/>
                  </a:cubicBezTo>
                  <a:cubicBezTo>
                    <a:pt x="24" y="57"/>
                    <a:pt x="32" y="53"/>
                    <a:pt x="36" y="49"/>
                  </a:cubicBezTo>
                  <a:cubicBezTo>
                    <a:pt x="39" y="46"/>
                    <a:pt x="45" y="38"/>
                    <a:pt x="48" y="33"/>
                  </a:cubicBezTo>
                  <a:cubicBezTo>
                    <a:pt x="53" y="33"/>
                    <a:pt x="61" y="33"/>
                    <a:pt x="63" y="33"/>
                  </a:cubicBezTo>
                  <a:cubicBezTo>
                    <a:pt x="65" y="33"/>
                    <a:pt x="67" y="35"/>
                    <a:pt x="70" y="34"/>
                  </a:cubicBezTo>
                  <a:cubicBezTo>
                    <a:pt x="73" y="34"/>
                    <a:pt x="77" y="33"/>
                    <a:pt x="75" y="30"/>
                  </a:cubicBezTo>
                  <a:cubicBezTo>
                    <a:pt x="73" y="27"/>
                    <a:pt x="71" y="24"/>
                    <a:pt x="68" y="25"/>
                  </a:cubicBezTo>
                  <a:cubicBezTo>
                    <a:pt x="65" y="26"/>
                    <a:pt x="61" y="26"/>
                    <a:pt x="59" y="26"/>
                  </a:cubicBezTo>
                  <a:cubicBezTo>
                    <a:pt x="59" y="26"/>
                    <a:pt x="56" y="26"/>
                    <a:pt x="54" y="25"/>
                  </a:cubicBezTo>
                  <a:cubicBezTo>
                    <a:pt x="55" y="23"/>
                    <a:pt x="57" y="21"/>
                    <a:pt x="57" y="20"/>
                  </a:cubicBezTo>
                  <a:cubicBezTo>
                    <a:pt x="59" y="18"/>
                    <a:pt x="60" y="17"/>
                    <a:pt x="61" y="16"/>
                  </a:cubicBezTo>
                  <a:cubicBezTo>
                    <a:pt x="62" y="16"/>
                    <a:pt x="65" y="14"/>
                    <a:pt x="66" y="11"/>
                  </a:cubicBezTo>
                  <a:cubicBezTo>
                    <a:pt x="67" y="9"/>
                    <a:pt x="66" y="3"/>
                    <a:pt x="65" y="2"/>
                  </a:cubicBezTo>
                  <a:cubicBezTo>
                    <a:pt x="63" y="0"/>
                    <a:pt x="59" y="1"/>
                    <a:pt x="58" y="4"/>
                  </a:cubicBezTo>
                  <a:cubicBezTo>
                    <a:pt x="56" y="7"/>
                    <a:pt x="55" y="14"/>
                    <a:pt x="5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sḻiḓè">
              <a:extLst>
                <a:ext uri="{FF2B5EF4-FFF2-40B4-BE49-F238E27FC236}">
                  <a16:creationId xmlns="" xmlns:a16="http://schemas.microsoft.com/office/drawing/2014/main" id="{33E8EC2F-4F6F-47E7-8854-E6E60993BBC7}"/>
                </a:ext>
              </a:extLst>
            </p:cNvPr>
            <p:cNvSpPr/>
            <p:nvPr/>
          </p:nvSpPr>
          <p:spPr bwMode="auto">
            <a:xfrm>
              <a:off x="2625726" y="2725738"/>
              <a:ext cx="890588" cy="1277938"/>
            </a:xfrm>
            <a:custGeom>
              <a:avLst/>
              <a:gdLst>
                <a:gd name="T0" fmla="*/ 135 w 270"/>
                <a:gd name="T1" fmla="*/ 22 h 387"/>
                <a:gd name="T2" fmla="*/ 131 w 270"/>
                <a:gd name="T3" fmla="*/ 22 h 387"/>
                <a:gd name="T4" fmla="*/ 117 w 270"/>
                <a:gd name="T5" fmla="*/ 6 h 387"/>
                <a:gd name="T6" fmla="*/ 99 w 270"/>
                <a:gd name="T7" fmla="*/ 6 h 387"/>
                <a:gd name="T8" fmla="*/ 85 w 270"/>
                <a:gd name="T9" fmla="*/ 0 h 387"/>
                <a:gd name="T10" fmla="*/ 100 w 270"/>
                <a:gd name="T11" fmla="*/ 20 h 387"/>
                <a:gd name="T12" fmla="*/ 113 w 270"/>
                <a:gd name="T13" fmla="*/ 20 h 387"/>
                <a:gd name="T14" fmla="*/ 126 w 270"/>
                <a:gd name="T15" fmla="*/ 23 h 387"/>
                <a:gd name="T16" fmla="*/ 88 w 270"/>
                <a:gd name="T17" fmla="*/ 45 h 387"/>
                <a:gd name="T18" fmla="*/ 82 w 270"/>
                <a:gd name="T19" fmla="*/ 108 h 387"/>
                <a:gd name="T20" fmla="*/ 60 w 270"/>
                <a:gd name="T21" fmla="*/ 108 h 387"/>
                <a:gd name="T22" fmla="*/ 35 w 270"/>
                <a:gd name="T23" fmla="*/ 142 h 387"/>
                <a:gd name="T24" fmla="*/ 25 w 270"/>
                <a:gd name="T25" fmla="*/ 309 h 387"/>
                <a:gd name="T26" fmla="*/ 0 w 270"/>
                <a:gd name="T27" fmla="*/ 387 h 387"/>
                <a:gd name="T28" fmla="*/ 30 w 270"/>
                <a:gd name="T29" fmla="*/ 387 h 387"/>
                <a:gd name="T30" fmla="*/ 45 w 270"/>
                <a:gd name="T31" fmla="*/ 367 h 387"/>
                <a:gd name="T32" fmla="*/ 37 w 270"/>
                <a:gd name="T33" fmla="*/ 387 h 387"/>
                <a:gd name="T34" fmla="*/ 63 w 270"/>
                <a:gd name="T35" fmla="*/ 387 h 387"/>
                <a:gd name="T36" fmla="*/ 70 w 270"/>
                <a:gd name="T37" fmla="*/ 353 h 387"/>
                <a:gd name="T38" fmla="*/ 78 w 270"/>
                <a:gd name="T39" fmla="*/ 167 h 387"/>
                <a:gd name="T40" fmla="*/ 90 w 270"/>
                <a:gd name="T41" fmla="*/ 151 h 387"/>
                <a:gd name="T42" fmla="*/ 130 w 270"/>
                <a:gd name="T43" fmla="*/ 151 h 387"/>
                <a:gd name="T44" fmla="*/ 130 w 270"/>
                <a:gd name="T45" fmla="*/ 69 h 387"/>
                <a:gd name="T46" fmla="*/ 113 w 270"/>
                <a:gd name="T47" fmla="*/ 48 h 387"/>
                <a:gd name="T48" fmla="*/ 135 w 270"/>
                <a:gd name="T49" fmla="*/ 27 h 387"/>
                <a:gd name="T50" fmla="*/ 156 w 270"/>
                <a:gd name="T51" fmla="*/ 48 h 387"/>
                <a:gd name="T52" fmla="*/ 139 w 270"/>
                <a:gd name="T53" fmla="*/ 69 h 387"/>
                <a:gd name="T54" fmla="*/ 139 w 270"/>
                <a:gd name="T55" fmla="*/ 151 h 387"/>
                <a:gd name="T56" fmla="*/ 180 w 270"/>
                <a:gd name="T57" fmla="*/ 151 h 387"/>
                <a:gd name="T58" fmla="*/ 191 w 270"/>
                <a:gd name="T59" fmla="*/ 167 h 387"/>
                <a:gd name="T60" fmla="*/ 200 w 270"/>
                <a:gd name="T61" fmla="*/ 353 h 387"/>
                <a:gd name="T62" fmla="*/ 207 w 270"/>
                <a:gd name="T63" fmla="*/ 387 h 387"/>
                <a:gd name="T64" fmla="*/ 233 w 270"/>
                <a:gd name="T65" fmla="*/ 387 h 387"/>
                <a:gd name="T66" fmla="*/ 224 w 270"/>
                <a:gd name="T67" fmla="*/ 367 h 387"/>
                <a:gd name="T68" fmla="*/ 239 w 270"/>
                <a:gd name="T69" fmla="*/ 387 h 387"/>
                <a:gd name="T70" fmla="*/ 270 w 270"/>
                <a:gd name="T71" fmla="*/ 387 h 387"/>
                <a:gd name="T72" fmla="*/ 244 w 270"/>
                <a:gd name="T73" fmla="*/ 309 h 387"/>
                <a:gd name="T74" fmla="*/ 235 w 270"/>
                <a:gd name="T75" fmla="*/ 142 h 387"/>
                <a:gd name="T76" fmla="*/ 209 w 270"/>
                <a:gd name="T77" fmla="*/ 108 h 387"/>
                <a:gd name="T78" fmla="*/ 188 w 270"/>
                <a:gd name="T79" fmla="*/ 108 h 387"/>
                <a:gd name="T80" fmla="*/ 182 w 270"/>
                <a:gd name="T81" fmla="*/ 45 h 387"/>
                <a:gd name="T82" fmla="*/ 144 w 270"/>
                <a:gd name="T83" fmla="*/ 23 h 387"/>
                <a:gd name="T84" fmla="*/ 157 w 270"/>
                <a:gd name="T85" fmla="*/ 20 h 387"/>
                <a:gd name="T86" fmla="*/ 170 w 270"/>
                <a:gd name="T87" fmla="*/ 20 h 387"/>
                <a:gd name="T88" fmla="*/ 184 w 270"/>
                <a:gd name="T89" fmla="*/ 0 h 387"/>
                <a:gd name="T90" fmla="*/ 170 w 270"/>
                <a:gd name="T91" fmla="*/ 6 h 387"/>
                <a:gd name="T92" fmla="*/ 153 w 270"/>
                <a:gd name="T93" fmla="*/ 6 h 387"/>
                <a:gd name="T94" fmla="*/ 139 w 270"/>
                <a:gd name="T95" fmla="*/ 22 h 387"/>
                <a:gd name="T96" fmla="*/ 135 w 270"/>
                <a:gd name="T97" fmla="*/ 2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 h="387">
                  <a:moveTo>
                    <a:pt x="135" y="22"/>
                  </a:moveTo>
                  <a:cubicBezTo>
                    <a:pt x="133" y="22"/>
                    <a:pt x="132" y="22"/>
                    <a:pt x="131" y="22"/>
                  </a:cubicBezTo>
                  <a:cubicBezTo>
                    <a:pt x="130" y="15"/>
                    <a:pt x="126" y="6"/>
                    <a:pt x="117" y="6"/>
                  </a:cubicBezTo>
                  <a:cubicBezTo>
                    <a:pt x="110" y="6"/>
                    <a:pt x="106" y="6"/>
                    <a:pt x="99" y="6"/>
                  </a:cubicBezTo>
                  <a:cubicBezTo>
                    <a:pt x="93" y="6"/>
                    <a:pt x="88" y="4"/>
                    <a:pt x="85" y="0"/>
                  </a:cubicBezTo>
                  <a:cubicBezTo>
                    <a:pt x="87" y="9"/>
                    <a:pt x="90" y="18"/>
                    <a:pt x="100" y="20"/>
                  </a:cubicBezTo>
                  <a:cubicBezTo>
                    <a:pt x="104" y="20"/>
                    <a:pt x="109" y="20"/>
                    <a:pt x="113" y="20"/>
                  </a:cubicBezTo>
                  <a:cubicBezTo>
                    <a:pt x="120" y="20"/>
                    <a:pt x="123" y="21"/>
                    <a:pt x="126" y="23"/>
                  </a:cubicBezTo>
                  <a:cubicBezTo>
                    <a:pt x="109" y="24"/>
                    <a:pt x="93" y="30"/>
                    <a:pt x="88" y="45"/>
                  </a:cubicBezTo>
                  <a:cubicBezTo>
                    <a:pt x="83" y="59"/>
                    <a:pt x="85" y="92"/>
                    <a:pt x="82" y="108"/>
                  </a:cubicBezTo>
                  <a:cubicBezTo>
                    <a:pt x="75" y="108"/>
                    <a:pt x="67" y="108"/>
                    <a:pt x="60" y="108"/>
                  </a:cubicBezTo>
                  <a:cubicBezTo>
                    <a:pt x="42" y="107"/>
                    <a:pt x="36" y="123"/>
                    <a:pt x="35" y="142"/>
                  </a:cubicBezTo>
                  <a:cubicBezTo>
                    <a:pt x="32" y="198"/>
                    <a:pt x="28" y="253"/>
                    <a:pt x="25" y="309"/>
                  </a:cubicBezTo>
                  <a:cubicBezTo>
                    <a:pt x="23" y="352"/>
                    <a:pt x="14" y="372"/>
                    <a:pt x="0" y="387"/>
                  </a:cubicBezTo>
                  <a:cubicBezTo>
                    <a:pt x="10" y="387"/>
                    <a:pt x="20" y="387"/>
                    <a:pt x="30" y="387"/>
                  </a:cubicBezTo>
                  <a:cubicBezTo>
                    <a:pt x="35" y="383"/>
                    <a:pt x="38" y="378"/>
                    <a:pt x="45" y="367"/>
                  </a:cubicBezTo>
                  <a:cubicBezTo>
                    <a:pt x="42" y="377"/>
                    <a:pt x="40" y="382"/>
                    <a:pt x="37" y="387"/>
                  </a:cubicBezTo>
                  <a:cubicBezTo>
                    <a:pt x="46" y="387"/>
                    <a:pt x="54" y="387"/>
                    <a:pt x="63" y="387"/>
                  </a:cubicBezTo>
                  <a:cubicBezTo>
                    <a:pt x="68" y="377"/>
                    <a:pt x="70" y="365"/>
                    <a:pt x="70" y="353"/>
                  </a:cubicBezTo>
                  <a:cubicBezTo>
                    <a:pt x="73" y="291"/>
                    <a:pt x="76" y="229"/>
                    <a:pt x="78" y="167"/>
                  </a:cubicBezTo>
                  <a:cubicBezTo>
                    <a:pt x="79" y="157"/>
                    <a:pt x="82" y="151"/>
                    <a:pt x="90" y="151"/>
                  </a:cubicBezTo>
                  <a:cubicBezTo>
                    <a:pt x="103" y="151"/>
                    <a:pt x="117" y="151"/>
                    <a:pt x="130" y="151"/>
                  </a:cubicBezTo>
                  <a:cubicBezTo>
                    <a:pt x="130" y="124"/>
                    <a:pt x="130" y="96"/>
                    <a:pt x="130" y="69"/>
                  </a:cubicBezTo>
                  <a:cubicBezTo>
                    <a:pt x="121" y="67"/>
                    <a:pt x="113" y="58"/>
                    <a:pt x="113" y="48"/>
                  </a:cubicBezTo>
                  <a:cubicBezTo>
                    <a:pt x="113" y="36"/>
                    <a:pt x="123" y="27"/>
                    <a:pt x="135" y="27"/>
                  </a:cubicBezTo>
                  <a:cubicBezTo>
                    <a:pt x="147" y="27"/>
                    <a:pt x="156" y="36"/>
                    <a:pt x="156" y="48"/>
                  </a:cubicBezTo>
                  <a:cubicBezTo>
                    <a:pt x="156" y="58"/>
                    <a:pt x="149" y="67"/>
                    <a:pt x="139" y="69"/>
                  </a:cubicBezTo>
                  <a:cubicBezTo>
                    <a:pt x="139" y="96"/>
                    <a:pt x="139" y="124"/>
                    <a:pt x="139" y="151"/>
                  </a:cubicBezTo>
                  <a:cubicBezTo>
                    <a:pt x="153" y="151"/>
                    <a:pt x="166" y="151"/>
                    <a:pt x="180" y="151"/>
                  </a:cubicBezTo>
                  <a:cubicBezTo>
                    <a:pt x="188" y="151"/>
                    <a:pt x="191" y="157"/>
                    <a:pt x="191" y="167"/>
                  </a:cubicBezTo>
                  <a:cubicBezTo>
                    <a:pt x="194" y="229"/>
                    <a:pt x="197" y="291"/>
                    <a:pt x="200" y="353"/>
                  </a:cubicBezTo>
                  <a:cubicBezTo>
                    <a:pt x="200" y="365"/>
                    <a:pt x="202" y="377"/>
                    <a:pt x="207" y="387"/>
                  </a:cubicBezTo>
                  <a:cubicBezTo>
                    <a:pt x="215" y="387"/>
                    <a:pt x="224" y="387"/>
                    <a:pt x="233" y="387"/>
                  </a:cubicBezTo>
                  <a:cubicBezTo>
                    <a:pt x="230" y="382"/>
                    <a:pt x="227" y="377"/>
                    <a:pt x="224" y="367"/>
                  </a:cubicBezTo>
                  <a:cubicBezTo>
                    <a:pt x="232" y="378"/>
                    <a:pt x="235" y="383"/>
                    <a:pt x="239" y="387"/>
                  </a:cubicBezTo>
                  <a:cubicBezTo>
                    <a:pt x="249" y="387"/>
                    <a:pt x="260" y="387"/>
                    <a:pt x="270" y="387"/>
                  </a:cubicBezTo>
                  <a:cubicBezTo>
                    <a:pt x="256" y="372"/>
                    <a:pt x="247" y="352"/>
                    <a:pt x="244" y="309"/>
                  </a:cubicBezTo>
                  <a:cubicBezTo>
                    <a:pt x="242" y="253"/>
                    <a:pt x="238" y="198"/>
                    <a:pt x="235" y="142"/>
                  </a:cubicBezTo>
                  <a:cubicBezTo>
                    <a:pt x="234" y="123"/>
                    <a:pt x="228" y="107"/>
                    <a:pt x="209" y="108"/>
                  </a:cubicBezTo>
                  <a:cubicBezTo>
                    <a:pt x="202" y="108"/>
                    <a:pt x="195" y="108"/>
                    <a:pt x="188" y="108"/>
                  </a:cubicBezTo>
                  <a:cubicBezTo>
                    <a:pt x="185" y="92"/>
                    <a:pt x="186" y="59"/>
                    <a:pt x="182" y="45"/>
                  </a:cubicBezTo>
                  <a:cubicBezTo>
                    <a:pt x="176" y="30"/>
                    <a:pt x="161" y="24"/>
                    <a:pt x="144" y="23"/>
                  </a:cubicBezTo>
                  <a:cubicBezTo>
                    <a:pt x="146" y="21"/>
                    <a:pt x="150" y="20"/>
                    <a:pt x="157" y="20"/>
                  </a:cubicBezTo>
                  <a:cubicBezTo>
                    <a:pt x="161" y="20"/>
                    <a:pt x="166" y="20"/>
                    <a:pt x="170" y="20"/>
                  </a:cubicBezTo>
                  <a:cubicBezTo>
                    <a:pt x="180" y="18"/>
                    <a:pt x="183" y="9"/>
                    <a:pt x="184" y="0"/>
                  </a:cubicBezTo>
                  <a:cubicBezTo>
                    <a:pt x="181" y="4"/>
                    <a:pt x="177" y="6"/>
                    <a:pt x="170" y="6"/>
                  </a:cubicBezTo>
                  <a:cubicBezTo>
                    <a:pt x="164" y="6"/>
                    <a:pt x="159" y="6"/>
                    <a:pt x="153" y="6"/>
                  </a:cubicBezTo>
                  <a:cubicBezTo>
                    <a:pt x="144" y="6"/>
                    <a:pt x="140" y="15"/>
                    <a:pt x="139" y="22"/>
                  </a:cubicBezTo>
                  <a:cubicBezTo>
                    <a:pt x="138" y="22"/>
                    <a:pt x="136" y="22"/>
                    <a:pt x="13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íṣľíḍè">
              <a:extLst>
                <a:ext uri="{FF2B5EF4-FFF2-40B4-BE49-F238E27FC236}">
                  <a16:creationId xmlns="" xmlns:a16="http://schemas.microsoft.com/office/drawing/2014/main" id="{92DEEB09-AA61-4AFB-A2C7-994682498676}"/>
                </a:ext>
              </a:extLst>
            </p:cNvPr>
            <p:cNvSpPr/>
            <p:nvPr/>
          </p:nvSpPr>
          <p:spPr bwMode="auto">
            <a:xfrm>
              <a:off x="1735138" y="2095500"/>
              <a:ext cx="2667000" cy="2670175"/>
            </a:xfrm>
            <a:custGeom>
              <a:avLst/>
              <a:gdLst>
                <a:gd name="T0" fmla="*/ 404 w 809"/>
                <a:gd name="T1" fmla="*/ 0 h 809"/>
                <a:gd name="T2" fmla="*/ 809 w 809"/>
                <a:gd name="T3" fmla="*/ 404 h 809"/>
                <a:gd name="T4" fmla="*/ 404 w 809"/>
                <a:gd name="T5" fmla="*/ 809 h 809"/>
                <a:gd name="T6" fmla="*/ 0 w 809"/>
                <a:gd name="T7" fmla="*/ 404 h 809"/>
                <a:gd name="T8" fmla="*/ 404 w 809"/>
                <a:gd name="T9" fmla="*/ 0 h 809"/>
                <a:gd name="T10" fmla="*/ 404 w 809"/>
                <a:gd name="T11" fmla="*/ 0 h 809"/>
                <a:gd name="T12" fmla="*/ 404 w 809"/>
                <a:gd name="T13" fmla="*/ 14 h 809"/>
                <a:gd name="T14" fmla="*/ 14 w 809"/>
                <a:gd name="T15" fmla="*/ 404 h 809"/>
                <a:gd name="T16" fmla="*/ 404 w 809"/>
                <a:gd name="T17" fmla="*/ 795 h 809"/>
                <a:gd name="T18" fmla="*/ 795 w 809"/>
                <a:gd name="T19" fmla="*/ 404 h 809"/>
                <a:gd name="T20" fmla="*/ 404 w 809"/>
                <a:gd name="T21" fmla="*/ 14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809">
                  <a:moveTo>
                    <a:pt x="404" y="0"/>
                  </a:moveTo>
                  <a:cubicBezTo>
                    <a:pt x="627" y="0"/>
                    <a:pt x="809" y="182"/>
                    <a:pt x="809" y="404"/>
                  </a:cubicBezTo>
                  <a:cubicBezTo>
                    <a:pt x="809" y="627"/>
                    <a:pt x="627" y="809"/>
                    <a:pt x="404" y="809"/>
                  </a:cubicBezTo>
                  <a:cubicBezTo>
                    <a:pt x="181" y="809"/>
                    <a:pt x="0" y="627"/>
                    <a:pt x="0" y="404"/>
                  </a:cubicBezTo>
                  <a:cubicBezTo>
                    <a:pt x="0" y="182"/>
                    <a:pt x="181" y="0"/>
                    <a:pt x="404" y="0"/>
                  </a:cubicBezTo>
                  <a:cubicBezTo>
                    <a:pt x="404" y="0"/>
                    <a:pt x="404" y="0"/>
                    <a:pt x="404" y="0"/>
                  </a:cubicBezTo>
                  <a:close/>
                  <a:moveTo>
                    <a:pt x="404" y="14"/>
                  </a:moveTo>
                  <a:cubicBezTo>
                    <a:pt x="189" y="14"/>
                    <a:pt x="14" y="189"/>
                    <a:pt x="14" y="404"/>
                  </a:cubicBezTo>
                  <a:cubicBezTo>
                    <a:pt x="14" y="619"/>
                    <a:pt x="189" y="795"/>
                    <a:pt x="404" y="795"/>
                  </a:cubicBezTo>
                  <a:cubicBezTo>
                    <a:pt x="619" y="795"/>
                    <a:pt x="795" y="619"/>
                    <a:pt x="795" y="404"/>
                  </a:cubicBezTo>
                  <a:cubicBezTo>
                    <a:pt x="795" y="189"/>
                    <a:pt x="619" y="14"/>
                    <a:pt x="40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íṡ1idé">
              <a:extLst>
                <a:ext uri="{FF2B5EF4-FFF2-40B4-BE49-F238E27FC236}">
                  <a16:creationId xmlns="" xmlns:a16="http://schemas.microsoft.com/office/drawing/2014/main" id="{B197098B-C2CF-41EF-A527-0F3D2711666C}"/>
                </a:ext>
              </a:extLst>
            </p:cNvPr>
            <p:cNvSpPr/>
            <p:nvPr/>
          </p:nvSpPr>
          <p:spPr bwMode="auto">
            <a:xfrm>
              <a:off x="1897063" y="3373438"/>
              <a:ext cx="2333625" cy="1227138"/>
            </a:xfrm>
            <a:custGeom>
              <a:avLst/>
              <a:gdLst>
                <a:gd name="T0" fmla="*/ 21 w 708"/>
                <a:gd name="T1" fmla="*/ 23 h 372"/>
                <a:gd name="T2" fmla="*/ 53 w 708"/>
                <a:gd name="T3" fmla="*/ 35 h 372"/>
                <a:gd name="T4" fmla="*/ 51 w 708"/>
                <a:gd name="T5" fmla="*/ 26 h 372"/>
                <a:gd name="T6" fmla="*/ 18 w 708"/>
                <a:gd name="T7" fmla="*/ 47 h 372"/>
                <a:gd name="T8" fmla="*/ 18 w 708"/>
                <a:gd name="T9" fmla="*/ 88 h 372"/>
                <a:gd name="T10" fmla="*/ 48 w 708"/>
                <a:gd name="T11" fmla="*/ 67 h 372"/>
                <a:gd name="T12" fmla="*/ 18 w 708"/>
                <a:gd name="T13" fmla="*/ 88 h 372"/>
                <a:gd name="T14" fmla="*/ 62 w 708"/>
                <a:gd name="T15" fmla="*/ 109 h 372"/>
                <a:gd name="T16" fmla="*/ 64 w 708"/>
                <a:gd name="T17" fmla="*/ 147 h 372"/>
                <a:gd name="T18" fmla="*/ 42 w 708"/>
                <a:gd name="T19" fmla="*/ 155 h 372"/>
                <a:gd name="T20" fmla="*/ 57 w 708"/>
                <a:gd name="T21" fmla="*/ 206 h 372"/>
                <a:gd name="T22" fmla="*/ 116 w 708"/>
                <a:gd name="T23" fmla="*/ 203 h 372"/>
                <a:gd name="T24" fmla="*/ 93 w 708"/>
                <a:gd name="T25" fmla="*/ 174 h 372"/>
                <a:gd name="T26" fmla="*/ 46 w 708"/>
                <a:gd name="T27" fmla="*/ 181 h 372"/>
                <a:gd name="T28" fmla="*/ 129 w 708"/>
                <a:gd name="T29" fmla="*/ 265 h 372"/>
                <a:gd name="T30" fmla="*/ 149 w 708"/>
                <a:gd name="T31" fmla="*/ 251 h 372"/>
                <a:gd name="T32" fmla="*/ 121 w 708"/>
                <a:gd name="T33" fmla="*/ 221 h 372"/>
                <a:gd name="T34" fmla="*/ 111 w 708"/>
                <a:gd name="T35" fmla="*/ 252 h 372"/>
                <a:gd name="T36" fmla="*/ 164 w 708"/>
                <a:gd name="T37" fmla="*/ 295 h 372"/>
                <a:gd name="T38" fmla="*/ 175 w 708"/>
                <a:gd name="T39" fmla="*/ 321 h 372"/>
                <a:gd name="T40" fmla="*/ 132 w 708"/>
                <a:gd name="T41" fmla="*/ 292 h 372"/>
                <a:gd name="T42" fmla="*/ 146 w 708"/>
                <a:gd name="T43" fmla="*/ 291 h 372"/>
                <a:gd name="T44" fmla="*/ 211 w 708"/>
                <a:gd name="T45" fmla="*/ 283 h 372"/>
                <a:gd name="T46" fmla="*/ 260 w 708"/>
                <a:gd name="T47" fmla="*/ 308 h 372"/>
                <a:gd name="T48" fmla="*/ 205 w 708"/>
                <a:gd name="T49" fmla="*/ 335 h 372"/>
                <a:gd name="T50" fmla="*/ 342 w 708"/>
                <a:gd name="T51" fmla="*/ 329 h 372"/>
                <a:gd name="T52" fmla="*/ 344 w 708"/>
                <a:gd name="T53" fmla="*/ 352 h 372"/>
                <a:gd name="T54" fmla="*/ 303 w 708"/>
                <a:gd name="T55" fmla="*/ 320 h 372"/>
                <a:gd name="T56" fmla="*/ 320 w 708"/>
                <a:gd name="T57" fmla="*/ 364 h 372"/>
                <a:gd name="T58" fmla="*/ 360 w 708"/>
                <a:gd name="T59" fmla="*/ 321 h 372"/>
                <a:gd name="T60" fmla="*/ 416 w 708"/>
                <a:gd name="T61" fmla="*/ 315 h 372"/>
                <a:gd name="T62" fmla="*/ 384 w 708"/>
                <a:gd name="T63" fmla="*/ 368 h 372"/>
                <a:gd name="T64" fmla="*/ 464 w 708"/>
                <a:gd name="T65" fmla="*/ 350 h 372"/>
                <a:gd name="T66" fmla="*/ 433 w 708"/>
                <a:gd name="T67" fmla="*/ 313 h 372"/>
                <a:gd name="T68" fmla="*/ 508 w 708"/>
                <a:gd name="T69" fmla="*/ 337 h 372"/>
                <a:gd name="T70" fmla="*/ 500 w 708"/>
                <a:gd name="T71" fmla="*/ 285 h 372"/>
                <a:gd name="T72" fmla="*/ 483 w 708"/>
                <a:gd name="T73" fmla="*/ 294 h 372"/>
                <a:gd name="T74" fmla="*/ 508 w 708"/>
                <a:gd name="T75" fmla="*/ 337 h 372"/>
                <a:gd name="T76" fmla="*/ 515 w 708"/>
                <a:gd name="T77" fmla="*/ 276 h 372"/>
                <a:gd name="T78" fmla="*/ 548 w 708"/>
                <a:gd name="T79" fmla="*/ 279 h 372"/>
                <a:gd name="T80" fmla="*/ 550 w 708"/>
                <a:gd name="T81" fmla="*/ 283 h 372"/>
                <a:gd name="T82" fmla="*/ 547 w 708"/>
                <a:gd name="T83" fmla="*/ 316 h 372"/>
                <a:gd name="T84" fmla="*/ 609 w 708"/>
                <a:gd name="T85" fmla="*/ 250 h 372"/>
                <a:gd name="T86" fmla="*/ 608 w 708"/>
                <a:gd name="T87" fmla="*/ 227 h 372"/>
                <a:gd name="T88" fmla="*/ 573 w 708"/>
                <a:gd name="T89" fmla="*/ 241 h 372"/>
                <a:gd name="T90" fmla="*/ 609 w 708"/>
                <a:gd name="T91" fmla="*/ 250 h 372"/>
                <a:gd name="T92" fmla="*/ 656 w 708"/>
                <a:gd name="T93" fmla="*/ 184 h 372"/>
                <a:gd name="T94" fmla="*/ 613 w 708"/>
                <a:gd name="T95" fmla="*/ 172 h 372"/>
                <a:gd name="T96" fmla="*/ 625 w 708"/>
                <a:gd name="T97" fmla="*/ 165 h 372"/>
                <a:gd name="T98" fmla="*/ 650 w 708"/>
                <a:gd name="T99" fmla="*/ 169 h 372"/>
                <a:gd name="T100" fmla="*/ 651 w 708"/>
                <a:gd name="T101" fmla="*/ 215 h 372"/>
                <a:gd name="T102" fmla="*/ 635 w 708"/>
                <a:gd name="T103" fmla="*/ 139 h 372"/>
                <a:gd name="T104" fmla="*/ 683 w 708"/>
                <a:gd name="T105" fmla="*/ 137 h 372"/>
                <a:gd name="T106" fmla="*/ 655 w 708"/>
                <a:gd name="T107" fmla="*/ 73 h 372"/>
                <a:gd name="T108" fmla="*/ 690 w 708"/>
                <a:gd name="T109" fmla="*/ 98 h 372"/>
                <a:gd name="T110" fmla="*/ 684 w 708"/>
                <a:gd name="T111" fmla="*/ 17 h 372"/>
                <a:gd name="T112" fmla="*/ 698 w 708"/>
                <a:gd name="T113" fmla="*/ 34 h 372"/>
                <a:gd name="T114" fmla="*/ 659 w 708"/>
                <a:gd name="T115" fmla="*/ 29 h 372"/>
                <a:gd name="T116" fmla="*/ 659 w 708"/>
                <a:gd name="T117" fmla="*/ 11 h 372"/>
                <a:gd name="T118" fmla="*/ 663 w 708"/>
                <a:gd name="T119" fmla="*/ 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8" h="372">
                  <a:moveTo>
                    <a:pt x="0" y="6"/>
                  </a:moveTo>
                  <a:cubicBezTo>
                    <a:pt x="19" y="6"/>
                    <a:pt x="19" y="6"/>
                    <a:pt x="19" y="6"/>
                  </a:cubicBezTo>
                  <a:cubicBezTo>
                    <a:pt x="19" y="8"/>
                    <a:pt x="19" y="8"/>
                    <a:pt x="19" y="8"/>
                  </a:cubicBezTo>
                  <a:cubicBezTo>
                    <a:pt x="15" y="9"/>
                    <a:pt x="11" y="11"/>
                    <a:pt x="8" y="14"/>
                  </a:cubicBezTo>
                  <a:cubicBezTo>
                    <a:pt x="5" y="18"/>
                    <a:pt x="4" y="22"/>
                    <a:pt x="4" y="26"/>
                  </a:cubicBezTo>
                  <a:cubicBezTo>
                    <a:pt x="4" y="29"/>
                    <a:pt x="5" y="32"/>
                    <a:pt x="6" y="33"/>
                  </a:cubicBezTo>
                  <a:cubicBezTo>
                    <a:pt x="7" y="35"/>
                    <a:pt x="9" y="36"/>
                    <a:pt x="11" y="36"/>
                  </a:cubicBezTo>
                  <a:cubicBezTo>
                    <a:pt x="14" y="36"/>
                    <a:pt x="18" y="32"/>
                    <a:pt x="21" y="23"/>
                  </a:cubicBezTo>
                  <a:cubicBezTo>
                    <a:pt x="21" y="23"/>
                    <a:pt x="21" y="23"/>
                    <a:pt x="21" y="23"/>
                  </a:cubicBezTo>
                  <a:cubicBezTo>
                    <a:pt x="22" y="22"/>
                    <a:pt x="22" y="22"/>
                    <a:pt x="22" y="21"/>
                  </a:cubicBezTo>
                  <a:cubicBezTo>
                    <a:pt x="25" y="15"/>
                    <a:pt x="27" y="11"/>
                    <a:pt x="30" y="9"/>
                  </a:cubicBezTo>
                  <a:cubicBezTo>
                    <a:pt x="31" y="8"/>
                    <a:pt x="32" y="7"/>
                    <a:pt x="34" y="7"/>
                  </a:cubicBezTo>
                  <a:cubicBezTo>
                    <a:pt x="35" y="6"/>
                    <a:pt x="36" y="6"/>
                    <a:pt x="38" y="6"/>
                  </a:cubicBezTo>
                  <a:cubicBezTo>
                    <a:pt x="43" y="6"/>
                    <a:pt x="47" y="8"/>
                    <a:pt x="50" y="11"/>
                  </a:cubicBezTo>
                  <a:cubicBezTo>
                    <a:pt x="53" y="15"/>
                    <a:pt x="55" y="19"/>
                    <a:pt x="55" y="25"/>
                  </a:cubicBezTo>
                  <a:cubicBezTo>
                    <a:pt x="55" y="28"/>
                    <a:pt x="54" y="31"/>
                    <a:pt x="53" y="35"/>
                  </a:cubicBezTo>
                  <a:cubicBezTo>
                    <a:pt x="52" y="38"/>
                    <a:pt x="51" y="40"/>
                    <a:pt x="51" y="40"/>
                  </a:cubicBezTo>
                  <a:cubicBezTo>
                    <a:pt x="51" y="41"/>
                    <a:pt x="52" y="41"/>
                    <a:pt x="52" y="42"/>
                  </a:cubicBezTo>
                  <a:cubicBezTo>
                    <a:pt x="53" y="42"/>
                    <a:pt x="53" y="42"/>
                    <a:pt x="55" y="42"/>
                  </a:cubicBezTo>
                  <a:cubicBezTo>
                    <a:pt x="55" y="44"/>
                    <a:pt x="55" y="44"/>
                    <a:pt x="55" y="44"/>
                  </a:cubicBezTo>
                  <a:cubicBezTo>
                    <a:pt x="38" y="45"/>
                    <a:pt x="38" y="45"/>
                    <a:pt x="38" y="45"/>
                  </a:cubicBezTo>
                  <a:cubicBezTo>
                    <a:pt x="38" y="43"/>
                    <a:pt x="38" y="43"/>
                    <a:pt x="38" y="43"/>
                  </a:cubicBezTo>
                  <a:cubicBezTo>
                    <a:pt x="42" y="42"/>
                    <a:pt x="45" y="40"/>
                    <a:pt x="48" y="37"/>
                  </a:cubicBezTo>
                  <a:cubicBezTo>
                    <a:pt x="50" y="34"/>
                    <a:pt x="51" y="30"/>
                    <a:pt x="51" y="26"/>
                  </a:cubicBezTo>
                  <a:cubicBezTo>
                    <a:pt x="51" y="24"/>
                    <a:pt x="51" y="22"/>
                    <a:pt x="49" y="20"/>
                  </a:cubicBezTo>
                  <a:cubicBezTo>
                    <a:pt x="48" y="19"/>
                    <a:pt x="47" y="18"/>
                    <a:pt x="45" y="18"/>
                  </a:cubicBezTo>
                  <a:cubicBezTo>
                    <a:pt x="42" y="18"/>
                    <a:pt x="39" y="21"/>
                    <a:pt x="37" y="28"/>
                  </a:cubicBezTo>
                  <a:cubicBezTo>
                    <a:pt x="36" y="29"/>
                    <a:pt x="36" y="29"/>
                    <a:pt x="36" y="29"/>
                  </a:cubicBezTo>
                  <a:cubicBezTo>
                    <a:pt x="34" y="33"/>
                    <a:pt x="33" y="37"/>
                    <a:pt x="32" y="39"/>
                  </a:cubicBezTo>
                  <a:cubicBezTo>
                    <a:pt x="31" y="40"/>
                    <a:pt x="30" y="42"/>
                    <a:pt x="29" y="43"/>
                  </a:cubicBezTo>
                  <a:cubicBezTo>
                    <a:pt x="27" y="44"/>
                    <a:pt x="26" y="45"/>
                    <a:pt x="24" y="46"/>
                  </a:cubicBezTo>
                  <a:cubicBezTo>
                    <a:pt x="22" y="47"/>
                    <a:pt x="20" y="47"/>
                    <a:pt x="18" y="47"/>
                  </a:cubicBezTo>
                  <a:cubicBezTo>
                    <a:pt x="13" y="47"/>
                    <a:pt x="9" y="46"/>
                    <a:pt x="6" y="42"/>
                  </a:cubicBezTo>
                  <a:cubicBezTo>
                    <a:pt x="2" y="38"/>
                    <a:pt x="1" y="34"/>
                    <a:pt x="1" y="28"/>
                  </a:cubicBezTo>
                  <a:cubicBezTo>
                    <a:pt x="1" y="25"/>
                    <a:pt x="1" y="21"/>
                    <a:pt x="2" y="17"/>
                  </a:cubicBezTo>
                  <a:cubicBezTo>
                    <a:pt x="3" y="14"/>
                    <a:pt x="4" y="12"/>
                    <a:pt x="4" y="12"/>
                  </a:cubicBezTo>
                  <a:cubicBezTo>
                    <a:pt x="4" y="11"/>
                    <a:pt x="3" y="10"/>
                    <a:pt x="3" y="9"/>
                  </a:cubicBezTo>
                  <a:cubicBezTo>
                    <a:pt x="2" y="9"/>
                    <a:pt x="1" y="9"/>
                    <a:pt x="0" y="9"/>
                  </a:cubicBezTo>
                  <a:cubicBezTo>
                    <a:pt x="0" y="6"/>
                    <a:pt x="0" y="6"/>
                    <a:pt x="0" y="6"/>
                  </a:cubicBezTo>
                  <a:close/>
                  <a:moveTo>
                    <a:pt x="18" y="88"/>
                  </a:moveTo>
                  <a:cubicBezTo>
                    <a:pt x="16" y="89"/>
                    <a:pt x="14" y="90"/>
                    <a:pt x="13" y="91"/>
                  </a:cubicBezTo>
                  <a:cubicBezTo>
                    <a:pt x="12" y="92"/>
                    <a:pt x="12" y="94"/>
                    <a:pt x="12" y="96"/>
                  </a:cubicBezTo>
                  <a:cubicBezTo>
                    <a:pt x="10" y="96"/>
                    <a:pt x="10" y="96"/>
                    <a:pt x="10" y="96"/>
                  </a:cubicBezTo>
                  <a:cubicBezTo>
                    <a:pt x="5" y="68"/>
                    <a:pt x="5" y="68"/>
                    <a:pt x="5" y="68"/>
                  </a:cubicBezTo>
                  <a:cubicBezTo>
                    <a:pt x="7" y="67"/>
                    <a:pt x="7" y="67"/>
                    <a:pt x="7" y="67"/>
                  </a:cubicBezTo>
                  <a:cubicBezTo>
                    <a:pt x="8" y="70"/>
                    <a:pt x="8" y="71"/>
                    <a:pt x="10" y="72"/>
                  </a:cubicBezTo>
                  <a:cubicBezTo>
                    <a:pt x="11" y="73"/>
                    <a:pt x="13" y="73"/>
                    <a:pt x="16" y="73"/>
                  </a:cubicBezTo>
                  <a:cubicBezTo>
                    <a:pt x="48" y="67"/>
                    <a:pt x="48" y="67"/>
                    <a:pt x="48" y="67"/>
                  </a:cubicBezTo>
                  <a:cubicBezTo>
                    <a:pt x="50" y="66"/>
                    <a:pt x="52" y="66"/>
                    <a:pt x="53" y="64"/>
                  </a:cubicBezTo>
                  <a:cubicBezTo>
                    <a:pt x="54" y="63"/>
                    <a:pt x="54" y="61"/>
                    <a:pt x="54" y="59"/>
                  </a:cubicBezTo>
                  <a:cubicBezTo>
                    <a:pt x="56" y="59"/>
                    <a:pt x="56" y="59"/>
                    <a:pt x="56" y="59"/>
                  </a:cubicBezTo>
                  <a:cubicBezTo>
                    <a:pt x="61" y="88"/>
                    <a:pt x="61" y="88"/>
                    <a:pt x="61" y="88"/>
                  </a:cubicBezTo>
                  <a:cubicBezTo>
                    <a:pt x="59" y="88"/>
                    <a:pt x="59" y="88"/>
                    <a:pt x="59" y="88"/>
                  </a:cubicBezTo>
                  <a:cubicBezTo>
                    <a:pt x="59" y="85"/>
                    <a:pt x="58" y="84"/>
                    <a:pt x="56" y="83"/>
                  </a:cubicBezTo>
                  <a:cubicBezTo>
                    <a:pt x="55" y="82"/>
                    <a:pt x="53" y="82"/>
                    <a:pt x="51" y="83"/>
                  </a:cubicBezTo>
                  <a:cubicBezTo>
                    <a:pt x="18" y="88"/>
                    <a:pt x="18" y="88"/>
                    <a:pt x="18" y="88"/>
                  </a:cubicBezTo>
                  <a:close/>
                  <a:moveTo>
                    <a:pt x="41" y="158"/>
                  </a:moveTo>
                  <a:cubicBezTo>
                    <a:pt x="37" y="157"/>
                    <a:pt x="33" y="155"/>
                    <a:pt x="30" y="152"/>
                  </a:cubicBezTo>
                  <a:cubicBezTo>
                    <a:pt x="27" y="149"/>
                    <a:pt x="24" y="145"/>
                    <a:pt x="23" y="141"/>
                  </a:cubicBezTo>
                  <a:cubicBezTo>
                    <a:pt x="22" y="137"/>
                    <a:pt x="21" y="134"/>
                    <a:pt x="22" y="131"/>
                  </a:cubicBezTo>
                  <a:cubicBezTo>
                    <a:pt x="22" y="128"/>
                    <a:pt x="23" y="125"/>
                    <a:pt x="24" y="122"/>
                  </a:cubicBezTo>
                  <a:cubicBezTo>
                    <a:pt x="26" y="118"/>
                    <a:pt x="28" y="116"/>
                    <a:pt x="31" y="113"/>
                  </a:cubicBezTo>
                  <a:cubicBezTo>
                    <a:pt x="34" y="111"/>
                    <a:pt x="37" y="109"/>
                    <a:pt x="41" y="108"/>
                  </a:cubicBezTo>
                  <a:cubicBezTo>
                    <a:pt x="49" y="105"/>
                    <a:pt x="55" y="106"/>
                    <a:pt x="62" y="109"/>
                  </a:cubicBezTo>
                  <a:cubicBezTo>
                    <a:pt x="68" y="112"/>
                    <a:pt x="72" y="117"/>
                    <a:pt x="75" y="125"/>
                  </a:cubicBezTo>
                  <a:cubicBezTo>
                    <a:pt x="76" y="128"/>
                    <a:pt x="76" y="131"/>
                    <a:pt x="76" y="135"/>
                  </a:cubicBezTo>
                  <a:cubicBezTo>
                    <a:pt x="76" y="138"/>
                    <a:pt x="76" y="140"/>
                    <a:pt x="76" y="140"/>
                  </a:cubicBezTo>
                  <a:cubicBezTo>
                    <a:pt x="76" y="141"/>
                    <a:pt x="77" y="141"/>
                    <a:pt x="77" y="141"/>
                  </a:cubicBezTo>
                  <a:cubicBezTo>
                    <a:pt x="78" y="142"/>
                    <a:pt x="79" y="142"/>
                    <a:pt x="80" y="142"/>
                  </a:cubicBezTo>
                  <a:cubicBezTo>
                    <a:pt x="80" y="144"/>
                    <a:pt x="80" y="144"/>
                    <a:pt x="80" y="144"/>
                  </a:cubicBezTo>
                  <a:cubicBezTo>
                    <a:pt x="65" y="149"/>
                    <a:pt x="65" y="149"/>
                    <a:pt x="65" y="149"/>
                  </a:cubicBezTo>
                  <a:cubicBezTo>
                    <a:pt x="64" y="147"/>
                    <a:pt x="64" y="147"/>
                    <a:pt x="64" y="147"/>
                  </a:cubicBezTo>
                  <a:cubicBezTo>
                    <a:pt x="68" y="145"/>
                    <a:pt x="70" y="142"/>
                    <a:pt x="72" y="139"/>
                  </a:cubicBezTo>
                  <a:cubicBezTo>
                    <a:pt x="73" y="137"/>
                    <a:pt x="73" y="133"/>
                    <a:pt x="72" y="130"/>
                  </a:cubicBezTo>
                  <a:cubicBezTo>
                    <a:pt x="71" y="126"/>
                    <a:pt x="68" y="123"/>
                    <a:pt x="64" y="122"/>
                  </a:cubicBezTo>
                  <a:cubicBezTo>
                    <a:pt x="59" y="121"/>
                    <a:pt x="54" y="122"/>
                    <a:pt x="47" y="124"/>
                  </a:cubicBezTo>
                  <a:cubicBezTo>
                    <a:pt x="40" y="126"/>
                    <a:pt x="34" y="129"/>
                    <a:pt x="31" y="132"/>
                  </a:cubicBezTo>
                  <a:cubicBezTo>
                    <a:pt x="28" y="136"/>
                    <a:pt x="27" y="140"/>
                    <a:pt x="29" y="144"/>
                  </a:cubicBezTo>
                  <a:cubicBezTo>
                    <a:pt x="30" y="146"/>
                    <a:pt x="31" y="149"/>
                    <a:pt x="34" y="151"/>
                  </a:cubicBezTo>
                  <a:cubicBezTo>
                    <a:pt x="36" y="153"/>
                    <a:pt x="39" y="154"/>
                    <a:pt x="42" y="155"/>
                  </a:cubicBezTo>
                  <a:cubicBezTo>
                    <a:pt x="41" y="158"/>
                    <a:pt x="41" y="158"/>
                    <a:pt x="41" y="158"/>
                  </a:cubicBezTo>
                  <a:close/>
                  <a:moveTo>
                    <a:pt x="60" y="193"/>
                  </a:moveTo>
                  <a:cubicBezTo>
                    <a:pt x="73" y="185"/>
                    <a:pt x="73" y="185"/>
                    <a:pt x="73" y="185"/>
                  </a:cubicBezTo>
                  <a:cubicBezTo>
                    <a:pt x="81" y="198"/>
                    <a:pt x="81" y="198"/>
                    <a:pt x="81" y="198"/>
                  </a:cubicBezTo>
                  <a:cubicBezTo>
                    <a:pt x="68" y="207"/>
                    <a:pt x="68" y="207"/>
                    <a:pt x="68" y="207"/>
                  </a:cubicBezTo>
                  <a:cubicBezTo>
                    <a:pt x="66" y="208"/>
                    <a:pt x="64" y="208"/>
                    <a:pt x="63" y="208"/>
                  </a:cubicBezTo>
                  <a:cubicBezTo>
                    <a:pt x="61" y="208"/>
                    <a:pt x="60" y="207"/>
                    <a:pt x="59" y="205"/>
                  </a:cubicBezTo>
                  <a:cubicBezTo>
                    <a:pt x="57" y="206"/>
                    <a:pt x="57" y="206"/>
                    <a:pt x="57" y="206"/>
                  </a:cubicBezTo>
                  <a:cubicBezTo>
                    <a:pt x="72" y="231"/>
                    <a:pt x="72" y="231"/>
                    <a:pt x="72" y="231"/>
                  </a:cubicBezTo>
                  <a:cubicBezTo>
                    <a:pt x="74" y="230"/>
                    <a:pt x="74" y="230"/>
                    <a:pt x="74" y="230"/>
                  </a:cubicBezTo>
                  <a:cubicBezTo>
                    <a:pt x="73" y="228"/>
                    <a:pt x="72" y="226"/>
                    <a:pt x="73" y="224"/>
                  </a:cubicBezTo>
                  <a:cubicBezTo>
                    <a:pt x="73" y="223"/>
                    <a:pt x="75" y="222"/>
                    <a:pt x="77" y="220"/>
                  </a:cubicBezTo>
                  <a:cubicBezTo>
                    <a:pt x="105" y="203"/>
                    <a:pt x="105" y="203"/>
                    <a:pt x="105" y="203"/>
                  </a:cubicBezTo>
                  <a:cubicBezTo>
                    <a:pt x="107" y="201"/>
                    <a:pt x="109" y="201"/>
                    <a:pt x="110" y="201"/>
                  </a:cubicBezTo>
                  <a:cubicBezTo>
                    <a:pt x="112" y="201"/>
                    <a:pt x="113" y="202"/>
                    <a:pt x="114" y="204"/>
                  </a:cubicBezTo>
                  <a:cubicBezTo>
                    <a:pt x="116" y="203"/>
                    <a:pt x="116" y="203"/>
                    <a:pt x="116" y="203"/>
                  </a:cubicBezTo>
                  <a:cubicBezTo>
                    <a:pt x="101" y="179"/>
                    <a:pt x="101" y="179"/>
                    <a:pt x="101" y="179"/>
                  </a:cubicBezTo>
                  <a:cubicBezTo>
                    <a:pt x="99" y="180"/>
                    <a:pt x="99" y="180"/>
                    <a:pt x="99" y="180"/>
                  </a:cubicBezTo>
                  <a:cubicBezTo>
                    <a:pt x="100" y="182"/>
                    <a:pt x="101" y="183"/>
                    <a:pt x="100" y="185"/>
                  </a:cubicBezTo>
                  <a:cubicBezTo>
                    <a:pt x="100" y="186"/>
                    <a:pt x="98" y="188"/>
                    <a:pt x="96" y="189"/>
                  </a:cubicBezTo>
                  <a:cubicBezTo>
                    <a:pt x="85" y="196"/>
                    <a:pt x="85" y="196"/>
                    <a:pt x="85" y="196"/>
                  </a:cubicBezTo>
                  <a:cubicBezTo>
                    <a:pt x="76" y="183"/>
                    <a:pt x="76" y="183"/>
                    <a:pt x="76" y="183"/>
                  </a:cubicBezTo>
                  <a:cubicBezTo>
                    <a:pt x="88" y="176"/>
                    <a:pt x="88" y="176"/>
                    <a:pt x="88" y="176"/>
                  </a:cubicBezTo>
                  <a:cubicBezTo>
                    <a:pt x="90" y="174"/>
                    <a:pt x="92" y="174"/>
                    <a:pt x="93" y="174"/>
                  </a:cubicBezTo>
                  <a:cubicBezTo>
                    <a:pt x="95" y="174"/>
                    <a:pt x="96" y="175"/>
                    <a:pt x="98" y="177"/>
                  </a:cubicBezTo>
                  <a:cubicBezTo>
                    <a:pt x="99" y="176"/>
                    <a:pt x="99" y="176"/>
                    <a:pt x="99" y="176"/>
                  </a:cubicBezTo>
                  <a:cubicBezTo>
                    <a:pt x="84" y="152"/>
                    <a:pt x="84" y="152"/>
                    <a:pt x="84" y="152"/>
                  </a:cubicBezTo>
                  <a:cubicBezTo>
                    <a:pt x="82" y="153"/>
                    <a:pt x="82" y="153"/>
                    <a:pt x="82" y="153"/>
                  </a:cubicBezTo>
                  <a:cubicBezTo>
                    <a:pt x="83" y="155"/>
                    <a:pt x="84" y="157"/>
                    <a:pt x="83" y="158"/>
                  </a:cubicBezTo>
                  <a:cubicBezTo>
                    <a:pt x="83" y="159"/>
                    <a:pt x="82" y="161"/>
                    <a:pt x="79" y="162"/>
                  </a:cubicBezTo>
                  <a:cubicBezTo>
                    <a:pt x="52" y="180"/>
                    <a:pt x="52" y="180"/>
                    <a:pt x="52" y="180"/>
                  </a:cubicBezTo>
                  <a:cubicBezTo>
                    <a:pt x="49" y="181"/>
                    <a:pt x="47" y="182"/>
                    <a:pt x="46" y="181"/>
                  </a:cubicBezTo>
                  <a:cubicBezTo>
                    <a:pt x="44" y="181"/>
                    <a:pt x="43" y="180"/>
                    <a:pt x="42" y="178"/>
                  </a:cubicBezTo>
                  <a:cubicBezTo>
                    <a:pt x="40" y="179"/>
                    <a:pt x="40" y="179"/>
                    <a:pt x="40" y="179"/>
                  </a:cubicBezTo>
                  <a:cubicBezTo>
                    <a:pt x="56" y="204"/>
                    <a:pt x="56" y="204"/>
                    <a:pt x="56" y="204"/>
                  </a:cubicBezTo>
                  <a:cubicBezTo>
                    <a:pt x="57" y="203"/>
                    <a:pt x="57" y="203"/>
                    <a:pt x="57" y="203"/>
                  </a:cubicBezTo>
                  <a:cubicBezTo>
                    <a:pt x="56" y="201"/>
                    <a:pt x="56" y="199"/>
                    <a:pt x="56" y="197"/>
                  </a:cubicBezTo>
                  <a:cubicBezTo>
                    <a:pt x="56" y="196"/>
                    <a:pt x="58" y="195"/>
                    <a:pt x="60" y="193"/>
                  </a:cubicBezTo>
                  <a:cubicBezTo>
                    <a:pt x="60" y="193"/>
                    <a:pt x="60" y="193"/>
                    <a:pt x="60" y="193"/>
                  </a:cubicBezTo>
                  <a:close/>
                  <a:moveTo>
                    <a:pt x="129" y="265"/>
                  </a:moveTo>
                  <a:cubicBezTo>
                    <a:pt x="146" y="249"/>
                    <a:pt x="146" y="249"/>
                    <a:pt x="146" y="249"/>
                  </a:cubicBezTo>
                  <a:cubicBezTo>
                    <a:pt x="148" y="247"/>
                    <a:pt x="149" y="245"/>
                    <a:pt x="149" y="244"/>
                  </a:cubicBezTo>
                  <a:cubicBezTo>
                    <a:pt x="150" y="242"/>
                    <a:pt x="149" y="241"/>
                    <a:pt x="147" y="239"/>
                  </a:cubicBezTo>
                  <a:cubicBezTo>
                    <a:pt x="149" y="238"/>
                    <a:pt x="149" y="238"/>
                    <a:pt x="149" y="238"/>
                  </a:cubicBezTo>
                  <a:cubicBezTo>
                    <a:pt x="160" y="250"/>
                    <a:pt x="160" y="250"/>
                    <a:pt x="160" y="250"/>
                  </a:cubicBezTo>
                  <a:cubicBezTo>
                    <a:pt x="159" y="251"/>
                    <a:pt x="159" y="251"/>
                    <a:pt x="159" y="251"/>
                  </a:cubicBezTo>
                  <a:cubicBezTo>
                    <a:pt x="157" y="249"/>
                    <a:pt x="155" y="248"/>
                    <a:pt x="154" y="248"/>
                  </a:cubicBezTo>
                  <a:cubicBezTo>
                    <a:pt x="152" y="248"/>
                    <a:pt x="151" y="249"/>
                    <a:pt x="149" y="251"/>
                  </a:cubicBezTo>
                  <a:cubicBezTo>
                    <a:pt x="132" y="267"/>
                    <a:pt x="132" y="267"/>
                    <a:pt x="132" y="267"/>
                  </a:cubicBezTo>
                  <a:cubicBezTo>
                    <a:pt x="129" y="270"/>
                    <a:pt x="127" y="271"/>
                    <a:pt x="125" y="272"/>
                  </a:cubicBezTo>
                  <a:cubicBezTo>
                    <a:pt x="123" y="273"/>
                    <a:pt x="121" y="274"/>
                    <a:pt x="119" y="274"/>
                  </a:cubicBezTo>
                  <a:cubicBezTo>
                    <a:pt x="116" y="274"/>
                    <a:pt x="114" y="273"/>
                    <a:pt x="111" y="272"/>
                  </a:cubicBezTo>
                  <a:cubicBezTo>
                    <a:pt x="108" y="270"/>
                    <a:pt x="105" y="268"/>
                    <a:pt x="103" y="265"/>
                  </a:cubicBezTo>
                  <a:cubicBezTo>
                    <a:pt x="98" y="260"/>
                    <a:pt x="96" y="256"/>
                    <a:pt x="96" y="251"/>
                  </a:cubicBezTo>
                  <a:cubicBezTo>
                    <a:pt x="96" y="246"/>
                    <a:pt x="98" y="242"/>
                    <a:pt x="103" y="238"/>
                  </a:cubicBezTo>
                  <a:cubicBezTo>
                    <a:pt x="121" y="221"/>
                    <a:pt x="121" y="221"/>
                    <a:pt x="121" y="221"/>
                  </a:cubicBezTo>
                  <a:cubicBezTo>
                    <a:pt x="122" y="219"/>
                    <a:pt x="123" y="217"/>
                    <a:pt x="124" y="216"/>
                  </a:cubicBezTo>
                  <a:cubicBezTo>
                    <a:pt x="124" y="215"/>
                    <a:pt x="123" y="213"/>
                    <a:pt x="121" y="211"/>
                  </a:cubicBezTo>
                  <a:cubicBezTo>
                    <a:pt x="123" y="210"/>
                    <a:pt x="123" y="210"/>
                    <a:pt x="123" y="210"/>
                  </a:cubicBezTo>
                  <a:cubicBezTo>
                    <a:pt x="143" y="231"/>
                    <a:pt x="143" y="231"/>
                    <a:pt x="143" y="231"/>
                  </a:cubicBezTo>
                  <a:cubicBezTo>
                    <a:pt x="141" y="232"/>
                    <a:pt x="141" y="232"/>
                    <a:pt x="141" y="232"/>
                  </a:cubicBezTo>
                  <a:cubicBezTo>
                    <a:pt x="140" y="231"/>
                    <a:pt x="138" y="230"/>
                    <a:pt x="137" y="230"/>
                  </a:cubicBezTo>
                  <a:cubicBezTo>
                    <a:pt x="135" y="230"/>
                    <a:pt x="133" y="231"/>
                    <a:pt x="131" y="233"/>
                  </a:cubicBezTo>
                  <a:cubicBezTo>
                    <a:pt x="111" y="252"/>
                    <a:pt x="111" y="252"/>
                    <a:pt x="111" y="252"/>
                  </a:cubicBezTo>
                  <a:cubicBezTo>
                    <a:pt x="108" y="254"/>
                    <a:pt x="106" y="257"/>
                    <a:pt x="106" y="259"/>
                  </a:cubicBezTo>
                  <a:cubicBezTo>
                    <a:pt x="106" y="262"/>
                    <a:pt x="107" y="264"/>
                    <a:pt x="109" y="267"/>
                  </a:cubicBezTo>
                  <a:cubicBezTo>
                    <a:pt x="112" y="270"/>
                    <a:pt x="115" y="271"/>
                    <a:pt x="118" y="271"/>
                  </a:cubicBezTo>
                  <a:cubicBezTo>
                    <a:pt x="122" y="270"/>
                    <a:pt x="125" y="268"/>
                    <a:pt x="129" y="265"/>
                  </a:cubicBezTo>
                  <a:cubicBezTo>
                    <a:pt x="129" y="265"/>
                    <a:pt x="129" y="265"/>
                    <a:pt x="129" y="265"/>
                  </a:cubicBezTo>
                  <a:close/>
                  <a:moveTo>
                    <a:pt x="146" y="291"/>
                  </a:moveTo>
                  <a:cubicBezTo>
                    <a:pt x="153" y="287"/>
                    <a:pt x="153" y="287"/>
                    <a:pt x="153" y="287"/>
                  </a:cubicBezTo>
                  <a:cubicBezTo>
                    <a:pt x="164" y="295"/>
                    <a:pt x="164" y="295"/>
                    <a:pt x="164" y="295"/>
                  </a:cubicBezTo>
                  <a:cubicBezTo>
                    <a:pt x="161" y="304"/>
                    <a:pt x="161" y="304"/>
                    <a:pt x="161" y="304"/>
                  </a:cubicBezTo>
                  <a:cubicBezTo>
                    <a:pt x="161" y="305"/>
                    <a:pt x="161" y="305"/>
                    <a:pt x="160" y="305"/>
                  </a:cubicBezTo>
                  <a:cubicBezTo>
                    <a:pt x="160" y="306"/>
                    <a:pt x="160" y="306"/>
                    <a:pt x="160" y="306"/>
                  </a:cubicBezTo>
                  <a:cubicBezTo>
                    <a:pt x="159" y="307"/>
                    <a:pt x="158" y="308"/>
                    <a:pt x="158" y="308"/>
                  </a:cubicBezTo>
                  <a:cubicBezTo>
                    <a:pt x="157" y="307"/>
                    <a:pt x="155" y="307"/>
                    <a:pt x="153" y="305"/>
                  </a:cubicBezTo>
                  <a:cubicBezTo>
                    <a:pt x="152" y="307"/>
                    <a:pt x="152" y="307"/>
                    <a:pt x="152" y="307"/>
                  </a:cubicBezTo>
                  <a:cubicBezTo>
                    <a:pt x="174" y="322"/>
                    <a:pt x="174" y="322"/>
                    <a:pt x="174" y="322"/>
                  </a:cubicBezTo>
                  <a:cubicBezTo>
                    <a:pt x="175" y="321"/>
                    <a:pt x="175" y="321"/>
                    <a:pt x="175" y="321"/>
                  </a:cubicBezTo>
                  <a:cubicBezTo>
                    <a:pt x="174" y="320"/>
                    <a:pt x="174" y="320"/>
                    <a:pt x="173" y="319"/>
                  </a:cubicBezTo>
                  <a:cubicBezTo>
                    <a:pt x="173" y="318"/>
                    <a:pt x="173" y="316"/>
                    <a:pt x="174" y="315"/>
                  </a:cubicBezTo>
                  <a:cubicBezTo>
                    <a:pt x="186" y="268"/>
                    <a:pt x="186" y="268"/>
                    <a:pt x="186" y="268"/>
                  </a:cubicBezTo>
                  <a:cubicBezTo>
                    <a:pt x="181" y="264"/>
                    <a:pt x="181" y="264"/>
                    <a:pt x="181" y="264"/>
                  </a:cubicBezTo>
                  <a:cubicBezTo>
                    <a:pt x="141" y="290"/>
                    <a:pt x="141" y="290"/>
                    <a:pt x="141" y="290"/>
                  </a:cubicBezTo>
                  <a:cubicBezTo>
                    <a:pt x="139" y="291"/>
                    <a:pt x="138" y="291"/>
                    <a:pt x="137" y="292"/>
                  </a:cubicBezTo>
                  <a:cubicBezTo>
                    <a:pt x="135" y="292"/>
                    <a:pt x="134" y="291"/>
                    <a:pt x="133" y="291"/>
                  </a:cubicBezTo>
                  <a:cubicBezTo>
                    <a:pt x="132" y="292"/>
                    <a:pt x="132" y="292"/>
                    <a:pt x="132" y="292"/>
                  </a:cubicBezTo>
                  <a:cubicBezTo>
                    <a:pt x="145" y="301"/>
                    <a:pt x="145" y="301"/>
                    <a:pt x="145" y="301"/>
                  </a:cubicBezTo>
                  <a:cubicBezTo>
                    <a:pt x="146" y="300"/>
                    <a:pt x="146" y="300"/>
                    <a:pt x="146" y="300"/>
                  </a:cubicBezTo>
                  <a:cubicBezTo>
                    <a:pt x="145" y="299"/>
                    <a:pt x="145" y="299"/>
                    <a:pt x="145" y="299"/>
                  </a:cubicBezTo>
                  <a:cubicBezTo>
                    <a:pt x="144" y="298"/>
                    <a:pt x="143" y="297"/>
                    <a:pt x="143" y="296"/>
                  </a:cubicBezTo>
                  <a:cubicBezTo>
                    <a:pt x="142" y="295"/>
                    <a:pt x="143" y="294"/>
                    <a:pt x="143" y="293"/>
                  </a:cubicBezTo>
                  <a:cubicBezTo>
                    <a:pt x="144" y="293"/>
                    <a:pt x="144" y="293"/>
                    <a:pt x="144" y="292"/>
                  </a:cubicBezTo>
                  <a:cubicBezTo>
                    <a:pt x="145" y="292"/>
                    <a:pt x="145" y="292"/>
                    <a:pt x="146" y="291"/>
                  </a:cubicBezTo>
                  <a:cubicBezTo>
                    <a:pt x="146" y="291"/>
                    <a:pt x="146" y="291"/>
                    <a:pt x="146" y="291"/>
                  </a:cubicBezTo>
                  <a:close/>
                  <a:moveTo>
                    <a:pt x="156" y="285"/>
                  </a:moveTo>
                  <a:cubicBezTo>
                    <a:pt x="169" y="276"/>
                    <a:pt x="169" y="276"/>
                    <a:pt x="169" y="276"/>
                  </a:cubicBezTo>
                  <a:cubicBezTo>
                    <a:pt x="164" y="291"/>
                    <a:pt x="164" y="291"/>
                    <a:pt x="164" y="291"/>
                  </a:cubicBezTo>
                  <a:cubicBezTo>
                    <a:pt x="156" y="285"/>
                    <a:pt x="156" y="285"/>
                    <a:pt x="156" y="285"/>
                  </a:cubicBezTo>
                  <a:close/>
                  <a:moveTo>
                    <a:pt x="213" y="294"/>
                  </a:moveTo>
                  <a:cubicBezTo>
                    <a:pt x="214" y="292"/>
                    <a:pt x="214" y="290"/>
                    <a:pt x="214" y="288"/>
                  </a:cubicBezTo>
                  <a:cubicBezTo>
                    <a:pt x="213" y="287"/>
                    <a:pt x="212" y="286"/>
                    <a:pt x="210" y="285"/>
                  </a:cubicBezTo>
                  <a:cubicBezTo>
                    <a:pt x="211" y="283"/>
                    <a:pt x="211" y="283"/>
                    <a:pt x="211" y="283"/>
                  </a:cubicBezTo>
                  <a:cubicBezTo>
                    <a:pt x="230" y="292"/>
                    <a:pt x="230" y="292"/>
                    <a:pt x="230" y="292"/>
                  </a:cubicBezTo>
                  <a:cubicBezTo>
                    <a:pt x="239" y="329"/>
                    <a:pt x="239" y="329"/>
                    <a:pt x="239" y="329"/>
                  </a:cubicBezTo>
                  <a:cubicBezTo>
                    <a:pt x="248" y="311"/>
                    <a:pt x="248" y="311"/>
                    <a:pt x="248" y="311"/>
                  </a:cubicBezTo>
                  <a:cubicBezTo>
                    <a:pt x="249" y="308"/>
                    <a:pt x="250" y="306"/>
                    <a:pt x="249" y="305"/>
                  </a:cubicBezTo>
                  <a:cubicBezTo>
                    <a:pt x="249" y="304"/>
                    <a:pt x="248" y="302"/>
                    <a:pt x="245" y="301"/>
                  </a:cubicBezTo>
                  <a:cubicBezTo>
                    <a:pt x="246" y="299"/>
                    <a:pt x="246" y="299"/>
                    <a:pt x="246" y="299"/>
                  </a:cubicBezTo>
                  <a:cubicBezTo>
                    <a:pt x="261" y="306"/>
                    <a:pt x="261" y="306"/>
                    <a:pt x="261" y="306"/>
                  </a:cubicBezTo>
                  <a:cubicBezTo>
                    <a:pt x="260" y="308"/>
                    <a:pt x="260" y="308"/>
                    <a:pt x="260" y="308"/>
                  </a:cubicBezTo>
                  <a:cubicBezTo>
                    <a:pt x="258" y="307"/>
                    <a:pt x="256" y="307"/>
                    <a:pt x="255" y="308"/>
                  </a:cubicBezTo>
                  <a:cubicBezTo>
                    <a:pt x="254" y="308"/>
                    <a:pt x="252" y="310"/>
                    <a:pt x="251" y="312"/>
                  </a:cubicBezTo>
                  <a:cubicBezTo>
                    <a:pt x="234" y="350"/>
                    <a:pt x="234" y="350"/>
                    <a:pt x="234" y="350"/>
                  </a:cubicBezTo>
                  <a:cubicBezTo>
                    <a:pt x="228" y="348"/>
                    <a:pt x="228" y="348"/>
                    <a:pt x="228" y="348"/>
                  </a:cubicBezTo>
                  <a:cubicBezTo>
                    <a:pt x="215" y="297"/>
                    <a:pt x="215" y="297"/>
                    <a:pt x="215" y="297"/>
                  </a:cubicBezTo>
                  <a:cubicBezTo>
                    <a:pt x="202" y="325"/>
                    <a:pt x="202" y="325"/>
                    <a:pt x="202" y="325"/>
                  </a:cubicBezTo>
                  <a:cubicBezTo>
                    <a:pt x="201" y="328"/>
                    <a:pt x="200" y="330"/>
                    <a:pt x="201" y="331"/>
                  </a:cubicBezTo>
                  <a:cubicBezTo>
                    <a:pt x="201" y="332"/>
                    <a:pt x="203" y="334"/>
                    <a:pt x="205" y="335"/>
                  </a:cubicBezTo>
                  <a:cubicBezTo>
                    <a:pt x="204" y="337"/>
                    <a:pt x="204" y="337"/>
                    <a:pt x="204" y="337"/>
                  </a:cubicBezTo>
                  <a:cubicBezTo>
                    <a:pt x="189" y="329"/>
                    <a:pt x="189" y="329"/>
                    <a:pt x="189" y="329"/>
                  </a:cubicBezTo>
                  <a:cubicBezTo>
                    <a:pt x="190" y="328"/>
                    <a:pt x="190" y="328"/>
                    <a:pt x="190" y="328"/>
                  </a:cubicBezTo>
                  <a:cubicBezTo>
                    <a:pt x="192" y="329"/>
                    <a:pt x="194" y="329"/>
                    <a:pt x="195" y="328"/>
                  </a:cubicBezTo>
                  <a:cubicBezTo>
                    <a:pt x="196" y="328"/>
                    <a:pt x="198" y="326"/>
                    <a:pt x="199" y="324"/>
                  </a:cubicBezTo>
                  <a:cubicBezTo>
                    <a:pt x="213" y="294"/>
                    <a:pt x="213" y="294"/>
                    <a:pt x="213" y="294"/>
                  </a:cubicBezTo>
                  <a:close/>
                  <a:moveTo>
                    <a:pt x="340" y="352"/>
                  </a:moveTo>
                  <a:cubicBezTo>
                    <a:pt x="342" y="329"/>
                    <a:pt x="342" y="329"/>
                    <a:pt x="342" y="329"/>
                  </a:cubicBezTo>
                  <a:cubicBezTo>
                    <a:pt x="342" y="326"/>
                    <a:pt x="342" y="324"/>
                    <a:pt x="341" y="323"/>
                  </a:cubicBezTo>
                  <a:cubicBezTo>
                    <a:pt x="340" y="322"/>
                    <a:pt x="339" y="321"/>
                    <a:pt x="336" y="321"/>
                  </a:cubicBezTo>
                  <a:cubicBezTo>
                    <a:pt x="337" y="319"/>
                    <a:pt x="337" y="319"/>
                    <a:pt x="337" y="319"/>
                  </a:cubicBezTo>
                  <a:cubicBezTo>
                    <a:pt x="353" y="320"/>
                    <a:pt x="353" y="320"/>
                    <a:pt x="353" y="320"/>
                  </a:cubicBezTo>
                  <a:cubicBezTo>
                    <a:pt x="353" y="322"/>
                    <a:pt x="353" y="322"/>
                    <a:pt x="353" y="322"/>
                  </a:cubicBezTo>
                  <a:cubicBezTo>
                    <a:pt x="351" y="322"/>
                    <a:pt x="349" y="323"/>
                    <a:pt x="348" y="324"/>
                  </a:cubicBezTo>
                  <a:cubicBezTo>
                    <a:pt x="347" y="325"/>
                    <a:pt x="346" y="327"/>
                    <a:pt x="346" y="329"/>
                  </a:cubicBezTo>
                  <a:cubicBezTo>
                    <a:pt x="344" y="352"/>
                    <a:pt x="344" y="352"/>
                    <a:pt x="344" y="352"/>
                  </a:cubicBezTo>
                  <a:cubicBezTo>
                    <a:pt x="343" y="356"/>
                    <a:pt x="343" y="359"/>
                    <a:pt x="342" y="361"/>
                  </a:cubicBezTo>
                  <a:cubicBezTo>
                    <a:pt x="341" y="363"/>
                    <a:pt x="340" y="364"/>
                    <a:pt x="339" y="366"/>
                  </a:cubicBezTo>
                  <a:cubicBezTo>
                    <a:pt x="337" y="368"/>
                    <a:pt x="334" y="369"/>
                    <a:pt x="331" y="370"/>
                  </a:cubicBezTo>
                  <a:cubicBezTo>
                    <a:pt x="328" y="371"/>
                    <a:pt x="325" y="371"/>
                    <a:pt x="321" y="371"/>
                  </a:cubicBezTo>
                  <a:cubicBezTo>
                    <a:pt x="314" y="370"/>
                    <a:pt x="309" y="368"/>
                    <a:pt x="306" y="365"/>
                  </a:cubicBezTo>
                  <a:cubicBezTo>
                    <a:pt x="303" y="361"/>
                    <a:pt x="302" y="356"/>
                    <a:pt x="302" y="350"/>
                  </a:cubicBezTo>
                  <a:cubicBezTo>
                    <a:pt x="304" y="326"/>
                    <a:pt x="304" y="326"/>
                    <a:pt x="304" y="326"/>
                  </a:cubicBezTo>
                  <a:cubicBezTo>
                    <a:pt x="305" y="323"/>
                    <a:pt x="304" y="321"/>
                    <a:pt x="303" y="320"/>
                  </a:cubicBezTo>
                  <a:cubicBezTo>
                    <a:pt x="303" y="319"/>
                    <a:pt x="301" y="318"/>
                    <a:pt x="299" y="318"/>
                  </a:cubicBezTo>
                  <a:cubicBezTo>
                    <a:pt x="299" y="316"/>
                    <a:pt x="299" y="316"/>
                    <a:pt x="299" y="316"/>
                  </a:cubicBezTo>
                  <a:cubicBezTo>
                    <a:pt x="328" y="318"/>
                    <a:pt x="328" y="318"/>
                    <a:pt x="328" y="318"/>
                  </a:cubicBezTo>
                  <a:cubicBezTo>
                    <a:pt x="328" y="320"/>
                    <a:pt x="328" y="320"/>
                    <a:pt x="328" y="320"/>
                  </a:cubicBezTo>
                  <a:cubicBezTo>
                    <a:pt x="325" y="320"/>
                    <a:pt x="323" y="321"/>
                    <a:pt x="322" y="322"/>
                  </a:cubicBezTo>
                  <a:cubicBezTo>
                    <a:pt x="321" y="323"/>
                    <a:pt x="321" y="324"/>
                    <a:pt x="320" y="327"/>
                  </a:cubicBezTo>
                  <a:cubicBezTo>
                    <a:pt x="318" y="355"/>
                    <a:pt x="318" y="355"/>
                    <a:pt x="318" y="355"/>
                  </a:cubicBezTo>
                  <a:cubicBezTo>
                    <a:pt x="318" y="359"/>
                    <a:pt x="318" y="362"/>
                    <a:pt x="320" y="364"/>
                  </a:cubicBezTo>
                  <a:cubicBezTo>
                    <a:pt x="321" y="366"/>
                    <a:pt x="323" y="367"/>
                    <a:pt x="327" y="367"/>
                  </a:cubicBezTo>
                  <a:cubicBezTo>
                    <a:pt x="331" y="367"/>
                    <a:pt x="334" y="366"/>
                    <a:pt x="336" y="364"/>
                  </a:cubicBezTo>
                  <a:cubicBezTo>
                    <a:pt x="338" y="361"/>
                    <a:pt x="340" y="358"/>
                    <a:pt x="340" y="352"/>
                  </a:cubicBezTo>
                  <a:cubicBezTo>
                    <a:pt x="340" y="352"/>
                    <a:pt x="340" y="352"/>
                    <a:pt x="340" y="352"/>
                  </a:cubicBezTo>
                  <a:close/>
                  <a:moveTo>
                    <a:pt x="368" y="329"/>
                  </a:moveTo>
                  <a:cubicBezTo>
                    <a:pt x="368" y="327"/>
                    <a:pt x="367" y="325"/>
                    <a:pt x="366" y="324"/>
                  </a:cubicBezTo>
                  <a:cubicBezTo>
                    <a:pt x="365" y="323"/>
                    <a:pt x="363" y="323"/>
                    <a:pt x="361" y="323"/>
                  </a:cubicBezTo>
                  <a:cubicBezTo>
                    <a:pt x="360" y="321"/>
                    <a:pt x="360" y="321"/>
                    <a:pt x="360" y="321"/>
                  </a:cubicBezTo>
                  <a:cubicBezTo>
                    <a:pt x="382" y="318"/>
                    <a:pt x="382" y="318"/>
                    <a:pt x="382" y="318"/>
                  </a:cubicBezTo>
                  <a:cubicBezTo>
                    <a:pt x="410" y="344"/>
                    <a:pt x="410" y="344"/>
                    <a:pt x="410" y="344"/>
                  </a:cubicBezTo>
                  <a:cubicBezTo>
                    <a:pt x="407" y="324"/>
                    <a:pt x="407" y="324"/>
                    <a:pt x="407" y="324"/>
                  </a:cubicBezTo>
                  <a:cubicBezTo>
                    <a:pt x="407" y="321"/>
                    <a:pt x="406" y="320"/>
                    <a:pt x="405" y="319"/>
                  </a:cubicBezTo>
                  <a:cubicBezTo>
                    <a:pt x="404" y="318"/>
                    <a:pt x="402" y="317"/>
                    <a:pt x="400" y="317"/>
                  </a:cubicBezTo>
                  <a:cubicBezTo>
                    <a:pt x="399" y="316"/>
                    <a:pt x="399" y="316"/>
                    <a:pt x="399" y="316"/>
                  </a:cubicBezTo>
                  <a:cubicBezTo>
                    <a:pt x="416" y="313"/>
                    <a:pt x="416" y="313"/>
                    <a:pt x="416" y="313"/>
                  </a:cubicBezTo>
                  <a:cubicBezTo>
                    <a:pt x="416" y="315"/>
                    <a:pt x="416" y="315"/>
                    <a:pt x="416" y="315"/>
                  </a:cubicBezTo>
                  <a:cubicBezTo>
                    <a:pt x="414" y="316"/>
                    <a:pt x="412" y="316"/>
                    <a:pt x="411" y="318"/>
                  </a:cubicBezTo>
                  <a:cubicBezTo>
                    <a:pt x="410" y="319"/>
                    <a:pt x="410" y="321"/>
                    <a:pt x="411" y="323"/>
                  </a:cubicBezTo>
                  <a:cubicBezTo>
                    <a:pt x="416" y="365"/>
                    <a:pt x="416" y="365"/>
                    <a:pt x="416" y="365"/>
                  </a:cubicBezTo>
                  <a:cubicBezTo>
                    <a:pt x="411" y="366"/>
                    <a:pt x="411" y="366"/>
                    <a:pt x="411" y="366"/>
                  </a:cubicBezTo>
                  <a:cubicBezTo>
                    <a:pt x="372" y="330"/>
                    <a:pt x="372" y="330"/>
                    <a:pt x="372" y="330"/>
                  </a:cubicBezTo>
                  <a:cubicBezTo>
                    <a:pt x="376" y="361"/>
                    <a:pt x="376" y="361"/>
                    <a:pt x="376" y="361"/>
                  </a:cubicBezTo>
                  <a:cubicBezTo>
                    <a:pt x="377" y="364"/>
                    <a:pt x="377" y="366"/>
                    <a:pt x="379" y="367"/>
                  </a:cubicBezTo>
                  <a:cubicBezTo>
                    <a:pt x="380" y="368"/>
                    <a:pt x="381" y="368"/>
                    <a:pt x="384" y="368"/>
                  </a:cubicBezTo>
                  <a:cubicBezTo>
                    <a:pt x="384" y="370"/>
                    <a:pt x="384" y="370"/>
                    <a:pt x="384" y="370"/>
                  </a:cubicBezTo>
                  <a:cubicBezTo>
                    <a:pt x="368" y="372"/>
                    <a:pt x="368" y="372"/>
                    <a:pt x="368" y="372"/>
                  </a:cubicBezTo>
                  <a:cubicBezTo>
                    <a:pt x="367" y="370"/>
                    <a:pt x="367" y="370"/>
                    <a:pt x="367" y="370"/>
                  </a:cubicBezTo>
                  <a:cubicBezTo>
                    <a:pt x="370" y="370"/>
                    <a:pt x="371" y="369"/>
                    <a:pt x="372" y="368"/>
                  </a:cubicBezTo>
                  <a:cubicBezTo>
                    <a:pt x="373" y="366"/>
                    <a:pt x="373" y="364"/>
                    <a:pt x="373" y="362"/>
                  </a:cubicBezTo>
                  <a:cubicBezTo>
                    <a:pt x="368" y="329"/>
                    <a:pt x="368" y="329"/>
                    <a:pt x="368" y="329"/>
                  </a:cubicBezTo>
                  <a:close/>
                  <a:moveTo>
                    <a:pt x="461" y="345"/>
                  </a:moveTo>
                  <a:cubicBezTo>
                    <a:pt x="462" y="348"/>
                    <a:pt x="463" y="349"/>
                    <a:pt x="464" y="350"/>
                  </a:cubicBezTo>
                  <a:cubicBezTo>
                    <a:pt x="465" y="351"/>
                    <a:pt x="467" y="351"/>
                    <a:pt x="469" y="351"/>
                  </a:cubicBezTo>
                  <a:cubicBezTo>
                    <a:pt x="470" y="352"/>
                    <a:pt x="470" y="352"/>
                    <a:pt x="470" y="352"/>
                  </a:cubicBezTo>
                  <a:cubicBezTo>
                    <a:pt x="442" y="360"/>
                    <a:pt x="442" y="360"/>
                    <a:pt x="442" y="360"/>
                  </a:cubicBezTo>
                  <a:cubicBezTo>
                    <a:pt x="441" y="359"/>
                    <a:pt x="441" y="359"/>
                    <a:pt x="441" y="359"/>
                  </a:cubicBezTo>
                  <a:cubicBezTo>
                    <a:pt x="444" y="358"/>
                    <a:pt x="445" y="357"/>
                    <a:pt x="446" y="355"/>
                  </a:cubicBezTo>
                  <a:cubicBezTo>
                    <a:pt x="446" y="354"/>
                    <a:pt x="446" y="352"/>
                    <a:pt x="446" y="350"/>
                  </a:cubicBezTo>
                  <a:cubicBezTo>
                    <a:pt x="436" y="318"/>
                    <a:pt x="436" y="318"/>
                    <a:pt x="436" y="318"/>
                  </a:cubicBezTo>
                  <a:cubicBezTo>
                    <a:pt x="436" y="316"/>
                    <a:pt x="435" y="314"/>
                    <a:pt x="433" y="313"/>
                  </a:cubicBezTo>
                  <a:cubicBezTo>
                    <a:pt x="432" y="312"/>
                    <a:pt x="430" y="312"/>
                    <a:pt x="428" y="313"/>
                  </a:cubicBezTo>
                  <a:cubicBezTo>
                    <a:pt x="428" y="311"/>
                    <a:pt x="428" y="311"/>
                    <a:pt x="428" y="311"/>
                  </a:cubicBezTo>
                  <a:cubicBezTo>
                    <a:pt x="456" y="303"/>
                    <a:pt x="456" y="303"/>
                    <a:pt x="456" y="303"/>
                  </a:cubicBezTo>
                  <a:cubicBezTo>
                    <a:pt x="456" y="305"/>
                    <a:pt x="456" y="305"/>
                    <a:pt x="456" y="305"/>
                  </a:cubicBezTo>
                  <a:cubicBezTo>
                    <a:pt x="454" y="306"/>
                    <a:pt x="452" y="307"/>
                    <a:pt x="452" y="308"/>
                  </a:cubicBezTo>
                  <a:cubicBezTo>
                    <a:pt x="451" y="309"/>
                    <a:pt x="451" y="311"/>
                    <a:pt x="452" y="314"/>
                  </a:cubicBezTo>
                  <a:cubicBezTo>
                    <a:pt x="461" y="345"/>
                    <a:pt x="461" y="345"/>
                    <a:pt x="461" y="345"/>
                  </a:cubicBezTo>
                  <a:close/>
                  <a:moveTo>
                    <a:pt x="508" y="337"/>
                  </a:moveTo>
                  <a:cubicBezTo>
                    <a:pt x="511" y="336"/>
                    <a:pt x="511" y="336"/>
                    <a:pt x="511" y="336"/>
                  </a:cubicBezTo>
                  <a:cubicBezTo>
                    <a:pt x="507" y="287"/>
                    <a:pt x="507" y="287"/>
                    <a:pt x="507" y="287"/>
                  </a:cubicBezTo>
                  <a:cubicBezTo>
                    <a:pt x="507" y="285"/>
                    <a:pt x="507" y="284"/>
                    <a:pt x="507" y="282"/>
                  </a:cubicBezTo>
                  <a:cubicBezTo>
                    <a:pt x="508" y="281"/>
                    <a:pt x="509" y="280"/>
                    <a:pt x="510" y="279"/>
                  </a:cubicBezTo>
                  <a:cubicBezTo>
                    <a:pt x="509" y="277"/>
                    <a:pt x="509" y="277"/>
                    <a:pt x="509" y="277"/>
                  </a:cubicBezTo>
                  <a:cubicBezTo>
                    <a:pt x="495" y="285"/>
                    <a:pt x="495" y="285"/>
                    <a:pt x="495" y="285"/>
                  </a:cubicBezTo>
                  <a:cubicBezTo>
                    <a:pt x="496" y="286"/>
                    <a:pt x="496" y="286"/>
                    <a:pt x="496" y="286"/>
                  </a:cubicBezTo>
                  <a:cubicBezTo>
                    <a:pt x="498" y="286"/>
                    <a:pt x="499" y="285"/>
                    <a:pt x="500" y="285"/>
                  </a:cubicBezTo>
                  <a:cubicBezTo>
                    <a:pt x="501" y="285"/>
                    <a:pt x="502" y="286"/>
                    <a:pt x="503" y="287"/>
                  </a:cubicBezTo>
                  <a:cubicBezTo>
                    <a:pt x="503" y="287"/>
                    <a:pt x="503" y="287"/>
                    <a:pt x="503" y="288"/>
                  </a:cubicBezTo>
                  <a:cubicBezTo>
                    <a:pt x="503" y="288"/>
                    <a:pt x="503" y="289"/>
                    <a:pt x="503" y="290"/>
                  </a:cubicBezTo>
                  <a:cubicBezTo>
                    <a:pt x="506" y="316"/>
                    <a:pt x="506" y="316"/>
                    <a:pt x="506" y="316"/>
                  </a:cubicBezTo>
                  <a:cubicBezTo>
                    <a:pt x="485" y="298"/>
                    <a:pt x="485" y="298"/>
                    <a:pt x="485" y="298"/>
                  </a:cubicBezTo>
                  <a:cubicBezTo>
                    <a:pt x="484" y="297"/>
                    <a:pt x="484" y="297"/>
                    <a:pt x="484" y="297"/>
                  </a:cubicBezTo>
                  <a:cubicBezTo>
                    <a:pt x="484" y="297"/>
                    <a:pt x="484" y="296"/>
                    <a:pt x="483" y="296"/>
                  </a:cubicBezTo>
                  <a:cubicBezTo>
                    <a:pt x="483" y="295"/>
                    <a:pt x="483" y="295"/>
                    <a:pt x="483" y="294"/>
                  </a:cubicBezTo>
                  <a:cubicBezTo>
                    <a:pt x="484" y="293"/>
                    <a:pt x="485" y="292"/>
                    <a:pt x="486" y="292"/>
                  </a:cubicBezTo>
                  <a:cubicBezTo>
                    <a:pt x="486" y="291"/>
                    <a:pt x="486" y="291"/>
                    <a:pt x="486" y="291"/>
                  </a:cubicBezTo>
                  <a:cubicBezTo>
                    <a:pt x="486" y="290"/>
                    <a:pt x="486" y="290"/>
                    <a:pt x="486" y="290"/>
                  </a:cubicBezTo>
                  <a:cubicBezTo>
                    <a:pt x="462" y="302"/>
                    <a:pt x="462" y="302"/>
                    <a:pt x="462" y="302"/>
                  </a:cubicBezTo>
                  <a:cubicBezTo>
                    <a:pt x="463" y="304"/>
                    <a:pt x="463" y="304"/>
                    <a:pt x="463" y="304"/>
                  </a:cubicBezTo>
                  <a:cubicBezTo>
                    <a:pt x="464" y="303"/>
                    <a:pt x="465" y="303"/>
                    <a:pt x="467" y="303"/>
                  </a:cubicBezTo>
                  <a:cubicBezTo>
                    <a:pt x="468" y="304"/>
                    <a:pt x="469" y="305"/>
                    <a:pt x="471" y="306"/>
                  </a:cubicBezTo>
                  <a:cubicBezTo>
                    <a:pt x="508" y="337"/>
                    <a:pt x="508" y="337"/>
                    <a:pt x="508" y="337"/>
                  </a:cubicBezTo>
                  <a:close/>
                  <a:moveTo>
                    <a:pt x="547" y="316"/>
                  </a:moveTo>
                  <a:cubicBezTo>
                    <a:pt x="546" y="315"/>
                    <a:pt x="546" y="315"/>
                    <a:pt x="546" y="315"/>
                  </a:cubicBezTo>
                  <a:cubicBezTo>
                    <a:pt x="548" y="313"/>
                    <a:pt x="549" y="311"/>
                    <a:pt x="549" y="310"/>
                  </a:cubicBezTo>
                  <a:cubicBezTo>
                    <a:pt x="549" y="308"/>
                    <a:pt x="548" y="307"/>
                    <a:pt x="547" y="305"/>
                  </a:cubicBezTo>
                  <a:cubicBezTo>
                    <a:pt x="526" y="279"/>
                    <a:pt x="526" y="279"/>
                    <a:pt x="526" y="279"/>
                  </a:cubicBezTo>
                  <a:cubicBezTo>
                    <a:pt x="524" y="277"/>
                    <a:pt x="523" y="276"/>
                    <a:pt x="521" y="276"/>
                  </a:cubicBezTo>
                  <a:cubicBezTo>
                    <a:pt x="520" y="275"/>
                    <a:pt x="518" y="276"/>
                    <a:pt x="516" y="277"/>
                  </a:cubicBezTo>
                  <a:cubicBezTo>
                    <a:pt x="515" y="276"/>
                    <a:pt x="515" y="276"/>
                    <a:pt x="515" y="276"/>
                  </a:cubicBezTo>
                  <a:cubicBezTo>
                    <a:pt x="550" y="248"/>
                    <a:pt x="550" y="248"/>
                    <a:pt x="550" y="248"/>
                  </a:cubicBezTo>
                  <a:cubicBezTo>
                    <a:pt x="559" y="258"/>
                    <a:pt x="559" y="258"/>
                    <a:pt x="559" y="258"/>
                  </a:cubicBezTo>
                  <a:cubicBezTo>
                    <a:pt x="558" y="260"/>
                    <a:pt x="558" y="260"/>
                    <a:pt x="558" y="260"/>
                  </a:cubicBezTo>
                  <a:cubicBezTo>
                    <a:pt x="555" y="257"/>
                    <a:pt x="552" y="256"/>
                    <a:pt x="549" y="256"/>
                  </a:cubicBezTo>
                  <a:cubicBezTo>
                    <a:pt x="547" y="255"/>
                    <a:pt x="544" y="257"/>
                    <a:pt x="540" y="260"/>
                  </a:cubicBezTo>
                  <a:cubicBezTo>
                    <a:pt x="535" y="264"/>
                    <a:pt x="535" y="264"/>
                    <a:pt x="535" y="264"/>
                  </a:cubicBezTo>
                  <a:cubicBezTo>
                    <a:pt x="547" y="280"/>
                    <a:pt x="547" y="280"/>
                    <a:pt x="547" y="280"/>
                  </a:cubicBezTo>
                  <a:cubicBezTo>
                    <a:pt x="548" y="279"/>
                    <a:pt x="548" y="279"/>
                    <a:pt x="548" y="279"/>
                  </a:cubicBezTo>
                  <a:cubicBezTo>
                    <a:pt x="550" y="278"/>
                    <a:pt x="551" y="276"/>
                    <a:pt x="551" y="274"/>
                  </a:cubicBezTo>
                  <a:cubicBezTo>
                    <a:pt x="551" y="271"/>
                    <a:pt x="550" y="269"/>
                    <a:pt x="548" y="266"/>
                  </a:cubicBezTo>
                  <a:cubicBezTo>
                    <a:pt x="550" y="264"/>
                    <a:pt x="550" y="264"/>
                    <a:pt x="550" y="264"/>
                  </a:cubicBezTo>
                  <a:cubicBezTo>
                    <a:pt x="565" y="284"/>
                    <a:pt x="565" y="284"/>
                    <a:pt x="565" y="284"/>
                  </a:cubicBezTo>
                  <a:cubicBezTo>
                    <a:pt x="564" y="285"/>
                    <a:pt x="564" y="285"/>
                    <a:pt x="564" y="285"/>
                  </a:cubicBezTo>
                  <a:cubicBezTo>
                    <a:pt x="561" y="282"/>
                    <a:pt x="559" y="280"/>
                    <a:pt x="557" y="280"/>
                  </a:cubicBezTo>
                  <a:cubicBezTo>
                    <a:pt x="554" y="280"/>
                    <a:pt x="552" y="280"/>
                    <a:pt x="550" y="282"/>
                  </a:cubicBezTo>
                  <a:cubicBezTo>
                    <a:pt x="550" y="283"/>
                    <a:pt x="550" y="283"/>
                    <a:pt x="550" y="283"/>
                  </a:cubicBezTo>
                  <a:cubicBezTo>
                    <a:pt x="560" y="295"/>
                    <a:pt x="560" y="295"/>
                    <a:pt x="560" y="295"/>
                  </a:cubicBezTo>
                  <a:cubicBezTo>
                    <a:pt x="561" y="297"/>
                    <a:pt x="562" y="298"/>
                    <a:pt x="563" y="298"/>
                  </a:cubicBezTo>
                  <a:cubicBezTo>
                    <a:pt x="564" y="298"/>
                    <a:pt x="566" y="297"/>
                    <a:pt x="568" y="295"/>
                  </a:cubicBezTo>
                  <a:cubicBezTo>
                    <a:pt x="572" y="292"/>
                    <a:pt x="574" y="289"/>
                    <a:pt x="575" y="286"/>
                  </a:cubicBezTo>
                  <a:cubicBezTo>
                    <a:pt x="576" y="282"/>
                    <a:pt x="575" y="279"/>
                    <a:pt x="573" y="274"/>
                  </a:cubicBezTo>
                  <a:cubicBezTo>
                    <a:pt x="575" y="273"/>
                    <a:pt x="575" y="273"/>
                    <a:pt x="575" y="273"/>
                  </a:cubicBezTo>
                  <a:cubicBezTo>
                    <a:pt x="583" y="287"/>
                    <a:pt x="583" y="287"/>
                    <a:pt x="583" y="287"/>
                  </a:cubicBezTo>
                  <a:cubicBezTo>
                    <a:pt x="547" y="316"/>
                    <a:pt x="547" y="316"/>
                    <a:pt x="547" y="316"/>
                  </a:cubicBezTo>
                  <a:close/>
                  <a:moveTo>
                    <a:pt x="595" y="239"/>
                  </a:moveTo>
                  <a:cubicBezTo>
                    <a:pt x="596" y="238"/>
                    <a:pt x="596" y="238"/>
                    <a:pt x="596" y="238"/>
                  </a:cubicBezTo>
                  <a:cubicBezTo>
                    <a:pt x="598" y="236"/>
                    <a:pt x="599" y="233"/>
                    <a:pt x="599" y="231"/>
                  </a:cubicBezTo>
                  <a:cubicBezTo>
                    <a:pt x="598" y="229"/>
                    <a:pt x="597" y="226"/>
                    <a:pt x="594" y="224"/>
                  </a:cubicBezTo>
                  <a:cubicBezTo>
                    <a:pt x="591" y="221"/>
                    <a:pt x="588" y="220"/>
                    <a:pt x="586" y="220"/>
                  </a:cubicBezTo>
                  <a:cubicBezTo>
                    <a:pt x="583" y="220"/>
                    <a:pt x="581" y="222"/>
                    <a:pt x="579" y="225"/>
                  </a:cubicBezTo>
                  <a:cubicBezTo>
                    <a:pt x="595" y="239"/>
                    <a:pt x="595" y="239"/>
                    <a:pt x="595" y="239"/>
                  </a:cubicBezTo>
                  <a:close/>
                  <a:moveTo>
                    <a:pt x="609" y="250"/>
                  </a:moveTo>
                  <a:cubicBezTo>
                    <a:pt x="598" y="241"/>
                    <a:pt x="598" y="241"/>
                    <a:pt x="598" y="241"/>
                  </a:cubicBezTo>
                  <a:cubicBezTo>
                    <a:pt x="599" y="240"/>
                    <a:pt x="599" y="240"/>
                    <a:pt x="599" y="240"/>
                  </a:cubicBezTo>
                  <a:cubicBezTo>
                    <a:pt x="625" y="245"/>
                    <a:pt x="625" y="245"/>
                    <a:pt x="625" y="245"/>
                  </a:cubicBezTo>
                  <a:cubicBezTo>
                    <a:pt x="637" y="230"/>
                    <a:pt x="637" y="230"/>
                    <a:pt x="637" y="230"/>
                  </a:cubicBezTo>
                  <a:cubicBezTo>
                    <a:pt x="636" y="229"/>
                    <a:pt x="636" y="229"/>
                    <a:pt x="636" y="229"/>
                  </a:cubicBezTo>
                  <a:cubicBezTo>
                    <a:pt x="635" y="230"/>
                    <a:pt x="634" y="231"/>
                    <a:pt x="633" y="231"/>
                  </a:cubicBezTo>
                  <a:cubicBezTo>
                    <a:pt x="632" y="231"/>
                    <a:pt x="630" y="231"/>
                    <a:pt x="628" y="231"/>
                  </a:cubicBezTo>
                  <a:cubicBezTo>
                    <a:pt x="608" y="227"/>
                    <a:pt x="608" y="227"/>
                    <a:pt x="608" y="227"/>
                  </a:cubicBezTo>
                  <a:cubicBezTo>
                    <a:pt x="609" y="224"/>
                    <a:pt x="609" y="221"/>
                    <a:pt x="609" y="218"/>
                  </a:cubicBezTo>
                  <a:cubicBezTo>
                    <a:pt x="608" y="215"/>
                    <a:pt x="607" y="213"/>
                    <a:pt x="604" y="211"/>
                  </a:cubicBezTo>
                  <a:cubicBezTo>
                    <a:pt x="601" y="208"/>
                    <a:pt x="597" y="207"/>
                    <a:pt x="593" y="209"/>
                  </a:cubicBezTo>
                  <a:cubicBezTo>
                    <a:pt x="589" y="210"/>
                    <a:pt x="585" y="213"/>
                    <a:pt x="580" y="218"/>
                  </a:cubicBezTo>
                  <a:cubicBezTo>
                    <a:pt x="562" y="240"/>
                    <a:pt x="562" y="240"/>
                    <a:pt x="562" y="240"/>
                  </a:cubicBezTo>
                  <a:cubicBezTo>
                    <a:pt x="563" y="241"/>
                    <a:pt x="563" y="241"/>
                    <a:pt x="563" y="241"/>
                  </a:cubicBezTo>
                  <a:cubicBezTo>
                    <a:pt x="565" y="240"/>
                    <a:pt x="567" y="239"/>
                    <a:pt x="568" y="239"/>
                  </a:cubicBezTo>
                  <a:cubicBezTo>
                    <a:pt x="569" y="239"/>
                    <a:pt x="571" y="239"/>
                    <a:pt x="573" y="241"/>
                  </a:cubicBezTo>
                  <a:cubicBezTo>
                    <a:pt x="598" y="262"/>
                    <a:pt x="598" y="262"/>
                    <a:pt x="598" y="262"/>
                  </a:cubicBezTo>
                  <a:cubicBezTo>
                    <a:pt x="600" y="264"/>
                    <a:pt x="602" y="266"/>
                    <a:pt x="602" y="267"/>
                  </a:cubicBezTo>
                  <a:cubicBezTo>
                    <a:pt x="602" y="269"/>
                    <a:pt x="601" y="270"/>
                    <a:pt x="600" y="272"/>
                  </a:cubicBezTo>
                  <a:cubicBezTo>
                    <a:pt x="601" y="273"/>
                    <a:pt x="601" y="273"/>
                    <a:pt x="601" y="273"/>
                  </a:cubicBezTo>
                  <a:cubicBezTo>
                    <a:pt x="620" y="251"/>
                    <a:pt x="620" y="251"/>
                    <a:pt x="620" y="251"/>
                  </a:cubicBezTo>
                  <a:cubicBezTo>
                    <a:pt x="619" y="249"/>
                    <a:pt x="619" y="249"/>
                    <a:pt x="619" y="249"/>
                  </a:cubicBezTo>
                  <a:cubicBezTo>
                    <a:pt x="617" y="251"/>
                    <a:pt x="616" y="252"/>
                    <a:pt x="614" y="252"/>
                  </a:cubicBezTo>
                  <a:cubicBezTo>
                    <a:pt x="613" y="253"/>
                    <a:pt x="611" y="252"/>
                    <a:pt x="609" y="250"/>
                  </a:cubicBezTo>
                  <a:cubicBezTo>
                    <a:pt x="609" y="250"/>
                    <a:pt x="609" y="250"/>
                    <a:pt x="609" y="250"/>
                  </a:cubicBezTo>
                  <a:close/>
                  <a:moveTo>
                    <a:pt x="651" y="215"/>
                  </a:moveTo>
                  <a:cubicBezTo>
                    <a:pt x="634" y="206"/>
                    <a:pt x="634" y="206"/>
                    <a:pt x="634" y="206"/>
                  </a:cubicBezTo>
                  <a:cubicBezTo>
                    <a:pt x="635" y="204"/>
                    <a:pt x="635" y="204"/>
                    <a:pt x="635" y="204"/>
                  </a:cubicBezTo>
                  <a:cubicBezTo>
                    <a:pt x="639" y="206"/>
                    <a:pt x="643" y="206"/>
                    <a:pt x="648" y="205"/>
                  </a:cubicBezTo>
                  <a:cubicBezTo>
                    <a:pt x="652" y="203"/>
                    <a:pt x="655" y="200"/>
                    <a:pt x="657" y="196"/>
                  </a:cubicBezTo>
                  <a:cubicBezTo>
                    <a:pt x="659" y="194"/>
                    <a:pt x="659" y="191"/>
                    <a:pt x="659" y="189"/>
                  </a:cubicBezTo>
                  <a:cubicBezTo>
                    <a:pt x="659" y="187"/>
                    <a:pt x="658" y="185"/>
                    <a:pt x="656" y="184"/>
                  </a:cubicBezTo>
                  <a:cubicBezTo>
                    <a:pt x="653" y="183"/>
                    <a:pt x="648" y="185"/>
                    <a:pt x="641" y="190"/>
                  </a:cubicBezTo>
                  <a:cubicBezTo>
                    <a:pt x="640" y="190"/>
                    <a:pt x="640" y="190"/>
                    <a:pt x="640" y="190"/>
                  </a:cubicBezTo>
                  <a:cubicBezTo>
                    <a:pt x="640" y="191"/>
                    <a:pt x="639" y="191"/>
                    <a:pt x="638" y="192"/>
                  </a:cubicBezTo>
                  <a:cubicBezTo>
                    <a:pt x="633" y="196"/>
                    <a:pt x="629" y="198"/>
                    <a:pt x="626" y="198"/>
                  </a:cubicBezTo>
                  <a:cubicBezTo>
                    <a:pt x="625" y="199"/>
                    <a:pt x="623" y="199"/>
                    <a:pt x="622" y="198"/>
                  </a:cubicBezTo>
                  <a:cubicBezTo>
                    <a:pt x="620" y="198"/>
                    <a:pt x="619" y="198"/>
                    <a:pt x="618" y="197"/>
                  </a:cubicBezTo>
                  <a:cubicBezTo>
                    <a:pt x="614" y="195"/>
                    <a:pt x="611" y="191"/>
                    <a:pt x="610" y="186"/>
                  </a:cubicBezTo>
                  <a:cubicBezTo>
                    <a:pt x="609" y="182"/>
                    <a:pt x="610" y="177"/>
                    <a:pt x="613" y="172"/>
                  </a:cubicBezTo>
                  <a:cubicBezTo>
                    <a:pt x="614" y="169"/>
                    <a:pt x="616" y="167"/>
                    <a:pt x="619" y="165"/>
                  </a:cubicBezTo>
                  <a:cubicBezTo>
                    <a:pt x="622" y="162"/>
                    <a:pt x="623" y="161"/>
                    <a:pt x="623" y="161"/>
                  </a:cubicBezTo>
                  <a:cubicBezTo>
                    <a:pt x="624" y="160"/>
                    <a:pt x="624" y="159"/>
                    <a:pt x="623" y="159"/>
                  </a:cubicBezTo>
                  <a:cubicBezTo>
                    <a:pt x="623" y="158"/>
                    <a:pt x="622" y="158"/>
                    <a:pt x="621" y="157"/>
                  </a:cubicBezTo>
                  <a:cubicBezTo>
                    <a:pt x="622" y="155"/>
                    <a:pt x="622" y="155"/>
                    <a:pt x="622" y="155"/>
                  </a:cubicBezTo>
                  <a:cubicBezTo>
                    <a:pt x="637" y="163"/>
                    <a:pt x="637" y="163"/>
                    <a:pt x="637" y="163"/>
                  </a:cubicBezTo>
                  <a:cubicBezTo>
                    <a:pt x="636" y="165"/>
                    <a:pt x="636" y="165"/>
                    <a:pt x="636" y="165"/>
                  </a:cubicBezTo>
                  <a:cubicBezTo>
                    <a:pt x="632" y="163"/>
                    <a:pt x="628" y="163"/>
                    <a:pt x="625" y="165"/>
                  </a:cubicBezTo>
                  <a:cubicBezTo>
                    <a:pt x="621" y="166"/>
                    <a:pt x="618" y="169"/>
                    <a:pt x="616" y="173"/>
                  </a:cubicBezTo>
                  <a:cubicBezTo>
                    <a:pt x="615" y="175"/>
                    <a:pt x="615" y="177"/>
                    <a:pt x="615" y="179"/>
                  </a:cubicBezTo>
                  <a:cubicBezTo>
                    <a:pt x="615" y="181"/>
                    <a:pt x="616" y="182"/>
                    <a:pt x="618" y="183"/>
                  </a:cubicBezTo>
                  <a:cubicBezTo>
                    <a:pt x="620" y="184"/>
                    <a:pt x="624" y="183"/>
                    <a:pt x="630" y="179"/>
                  </a:cubicBezTo>
                  <a:cubicBezTo>
                    <a:pt x="630" y="178"/>
                    <a:pt x="630" y="178"/>
                    <a:pt x="630" y="178"/>
                  </a:cubicBezTo>
                  <a:cubicBezTo>
                    <a:pt x="634" y="175"/>
                    <a:pt x="637" y="173"/>
                    <a:pt x="639" y="172"/>
                  </a:cubicBezTo>
                  <a:cubicBezTo>
                    <a:pt x="641" y="170"/>
                    <a:pt x="643" y="170"/>
                    <a:pt x="644" y="169"/>
                  </a:cubicBezTo>
                  <a:cubicBezTo>
                    <a:pt x="646" y="169"/>
                    <a:pt x="648" y="169"/>
                    <a:pt x="650" y="169"/>
                  </a:cubicBezTo>
                  <a:cubicBezTo>
                    <a:pt x="652" y="169"/>
                    <a:pt x="654" y="170"/>
                    <a:pt x="656" y="171"/>
                  </a:cubicBezTo>
                  <a:cubicBezTo>
                    <a:pt x="660" y="173"/>
                    <a:pt x="663" y="177"/>
                    <a:pt x="664" y="182"/>
                  </a:cubicBezTo>
                  <a:cubicBezTo>
                    <a:pt x="665" y="186"/>
                    <a:pt x="664" y="191"/>
                    <a:pt x="661" y="197"/>
                  </a:cubicBezTo>
                  <a:cubicBezTo>
                    <a:pt x="659" y="199"/>
                    <a:pt x="657" y="202"/>
                    <a:pt x="654" y="205"/>
                  </a:cubicBezTo>
                  <a:cubicBezTo>
                    <a:pt x="652" y="207"/>
                    <a:pt x="650" y="209"/>
                    <a:pt x="650" y="209"/>
                  </a:cubicBezTo>
                  <a:cubicBezTo>
                    <a:pt x="650" y="210"/>
                    <a:pt x="650" y="211"/>
                    <a:pt x="650" y="211"/>
                  </a:cubicBezTo>
                  <a:cubicBezTo>
                    <a:pt x="650" y="212"/>
                    <a:pt x="651" y="213"/>
                    <a:pt x="652" y="213"/>
                  </a:cubicBezTo>
                  <a:cubicBezTo>
                    <a:pt x="651" y="215"/>
                    <a:pt x="651" y="215"/>
                    <a:pt x="651" y="215"/>
                  </a:cubicBezTo>
                  <a:close/>
                  <a:moveTo>
                    <a:pt x="678" y="136"/>
                  </a:moveTo>
                  <a:cubicBezTo>
                    <a:pt x="647" y="124"/>
                    <a:pt x="647" y="124"/>
                    <a:pt x="647" y="124"/>
                  </a:cubicBezTo>
                  <a:cubicBezTo>
                    <a:pt x="644" y="123"/>
                    <a:pt x="643" y="122"/>
                    <a:pt x="642" y="121"/>
                  </a:cubicBezTo>
                  <a:cubicBezTo>
                    <a:pt x="642" y="120"/>
                    <a:pt x="642" y="118"/>
                    <a:pt x="642" y="116"/>
                  </a:cubicBezTo>
                  <a:cubicBezTo>
                    <a:pt x="641" y="115"/>
                    <a:pt x="641" y="115"/>
                    <a:pt x="641" y="115"/>
                  </a:cubicBezTo>
                  <a:cubicBezTo>
                    <a:pt x="630" y="142"/>
                    <a:pt x="630" y="142"/>
                    <a:pt x="630" y="142"/>
                  </a:cubicBezTo>
                  <a:cubicBezTo>
                    <a:pt x="632" y="143"/>
                    <a:pt x="632" y="143"/>
                    <a:pt x="632" y="143"/>
                  </a:cubicBezTo>
                  <a:cubicBezTo>
                    <a:pt x="633" y="141"/>
                    <a:pt x="634" y="139"/>
                    <a:pt x="635" y="139"/>
                  </a:cubicBezTo>
                  <a:cubicBezTo>
                    <a:pt x="637" y="138"/>
                    <a:pt x="639" y="138"/>
                    <a:pt x="641" y="139"/>
                  </a:cubicBezTo>
                  <a:cubicBezTo>
                    <a:pt x="672" y="151"/>
                    <a:pt x="672" y="151"/>
                    <a:pt x="672" y="151"/>
                  </a:cubicBezTo>
                  <a:cubicBezTo>
                    <a:pt x="674" y="152"/>
                    <a:pt x="676" y="153"/>
                    <a:pt x="677" y="154"/>
                  </a:cubicBezTo>
                  <a:cubicBezTo>
                    <a:pt x="677" y="156"/>
                    <a:pt x="677" y="158"/>
                    <a:pt x="676" y="160"/>
                  </a:cubicBezTo>
                  <a:cubicBezTo>
                    <a:pt x="678" y="161"/>
                    <a:pt x="678" y="161"/>
                    <a:pt x="678" y="161"/>
                  </a:cubicBezTo>
                  <a:cubicBezTo>
                    <a:pt x="689" y="133"/>
                    <a:pt x="689" y="133"/>
                    <a:pt x="689" y="133"/>
                  </a:cubicBezTo>
                  <a:cubicBezTo>
                    <a:pt x="687" y="133"/>
                    <a:pt x="687" y="133"/>
                    <a:pt x="687" y="133"/>
                  </a:cubicBezTo>
                  <a:cubicBezTo>
                    <a:pt x="686" y="135"/>
                    <a:pt x="685" y="136"/>
                    <a:pt x="683" y="137"/>
                  </a:cubicBezTo>
                  <a:cubicBezTo>
                    <a:pt x="682" y="137"/>
                    <a:pt x="680" y="137"/>
                    <a:pt x="678" y="136"/>
                  </a:cubicBezTo>
                  <a:cubicBezTo>
                    <a:pt x="678" y="136"/>
                    <a:pt x="678" y="136"/>
                    <a:pt x="678" y="136"/>
                  </a:cubicBezTo>
                  <a:close/>
                  <a:moveTo>
                    <a:pt x="656" y="57"/>
                  </a:moveTo>
                  <a:cubicBezTo>
                    <a:pt x="669" y="60"/>
                    <a:pt x="669" y="60"/>
                    <a:pt x="669" y="60"/>
                  </a:cubicBezTo>
                  <a:cubicBezTo>
                    <a:pt x="668" y="62"/>
                    <a:pt x="668" y="62"/>
                    <a:pt x="668" y="62"/>
                  </a:cubicBezTo>
                  <a:cubicBezTo>
                    <a:pt x="665" y="62"/>
                    <a:pt x="662" y="62"/>
                    <a:pt x="660" y="63"/>
                  </a:cubicBezTo>
                  <a:cubicBezTo>
                    <a:pt x="658" y="64"/>
                    <a:pt x="657" y="67"/>
                    <a:pt x="656" y="70"/>
                  </a:cubicBezTo>
                  <a:cubicBezTo>
                    <a:pt x="655" y="73"/>
                    <a:pt x="655" y="73"/>
                    <a:pt x="655" y="73"/>
                  </a:cubicBezTo>
                  <a:cubicBezTo>
                    <a:pt x="693" y="82"/>
                    <a:pt x="693" y="82"/>
                    <a:pt x="693" y="82"/>
                  </a:cubicBezTo>
                  <a:cubicBezTo>
                    <a:pt x="696" y="83"/>
                    <a:pt x="698" y="83"/>
                    <a:pt x="699" y="82"/>
                  </a:cubicBezTo>
                  <a:cubicBezTo>
                    <a:pt x="700" y="81"/>
                    <a:pt x="701" y="80"/>
                    <a:pt x="702" y="77"/>
                  </a:cubicBezTo>
                  <a:cubicBezTo>
                    <a:pt x="704" y="78"/>
                    <a:pt x="704" y="78"/>
                    <a:pt x="704" y="78"/>
                  </a:cubicBezTo>
                  <a:cubicBezTo>
                    <a:pt x="697" y="106"/>
                    <a:pt x="697" y="106"/>
                    <a:pt x="697" y="106"/>
                  </a:cubicBezTo>
                  <a:cubicBezTo>
                    <a:pt x="695" y="106"/>
                    <a:pt x="695" y="106"/>
                    <a:pt x="695" y="106"/>
                  </a:cubicBezTo>
                  <a:cubicBezTo>
                    <a:pt x="696" y="103"/>
                    <a:pt x="696" y="102"/>
                    <a:pt x="695" y="100"/>
                  </a:cubicBezTo>
                  <a:cubicBezTo>
                    <a:pt x="694" y="99"/>
                    <a:pt x="692" y="98"/>
                    <a:pt x="690" y="98"/>
                  </a:cubicBezTo>
                  <a:cubicBezTo>
                    <a:pt x="652" y="89"/>
                    <a:pt x="652" y="89"/>
                    <a:pt x="652" y="89"/>
                  </a:cubicBezTo>
                  <a:cubicBezTo>
                    <a:pt x="651" y="92"/>
                    <a:pt x="651" y="92"/>
                    <a:pt x="651" y="92"/>
                  </a:cubicBezTo>
                  <a:cubicBezTo>
                    <a:pt x="650" y="96"/>
                    <a:pt x="651" y="98"/>
                    <a:pt x="652" y="100"/>
                  </a:cubicBezTo>
                  <a:cubicBezTo>
                    <a:pt x="653" y="102"/>
                    <a:pt x="655" y="104"/>
                    <a:pt x="658" y="105"/>
                  </a:cubicBezTo>
                  <a:cubicBezTo>
                    <a:pt x="658" y="107"/>
                    <a:pt x="658" y="107"/>
                    <a:pt x="658" y="107"/>
                  </a:cubicBezTo>
                  <a:cubicBezTo>
                    <a:pt x="645" y="104"/>
                    <a:pt x="645" y="104"/>
                    <a:pt x="645" y="104"/>
                  </a:cubicBezTo>
                  <a:cubicBezTo>
                    <a:pt x="656" y="57"/>
                    <a:pt x="656" y="57"/>
                    <a:pt x="656" y="57"/>
                  </a:cubicBezTo>
                  <a:close/>
                  <a:moveTo>
                    <a:pt x="684" y="17"/>
                  </a:moveTo>
                  <a:cubicBezTo>
                    <a:pt x="699" y="18"/>
                    <a:pt x="699" y="18"/>
                    <a:pt x="699" y="18"/>
                  </a:cubicBezTo>
                  <a:cubicBezTo>
                    <a:pt x="701" y="18"/>
                    <a:pt x="703" y="17"/>
                    <a:pt x="704" y="16"/>
                  </a:cubicBezTo>
                  <a:cubicBezTo>
                    <a:pt x="705" y="15"/>
                    <a:pt x="706" y="13"/>
                    <a:pt x="706" y="11"/>
                  </a:cubicBezTo>
                  <a:cubicBezTo>
                    <a:pt x="708" y="11"/>
                    <a:pt x="708" y="11"/>
                    <a:pt x="708" y="11"/>
                  </a:cubicBezTo>
                  <a:cubicBezTo>
                    <a:pt x="708" y="40"/>
                    <a:pt x="708" y="40"/>
                    <a:pt x="708" y="40"/>
                  </a:cubicBezTo>
                  <a:cubicBezTo>
                    <a:pt x="706" y="40"/>
                    <a:pt x="706" y="40"/>
                    <a:pt x="706" y="40"/>
                  </a:cubicBezTo>
                  <a:cubicBezTo>
                    <a:pt x="706" y="38"/>
                    <a:pt x="705" y="36"/>
                    <a:pt x="704" y="35"/>
                  </a:cubicBezTo>
                  <a:cubicBezTo>
                    <a:pt x="703" y="34"/>
                    <a:pt x="701" y="34"/>
                    <a:pt x="698" y="34"/>
                  </a:cubicBezTo>
                  <a:cubicBezTo>
                    <a:pt x="687" y="33"/>
                    <a:pt x="687" y="33"/>
                    <a:pt x="687" y="33"/>
                  </a:cubicBezTo>
                  <a:cubicBezTo>
                    <a:pt x="663" y="46"/>
                    <a:pt x="663" y="46"/>
                    <a:pt x="663" y="46"/>
                  </a:cubicBezTo>
                  <a:cubicBezTo>
                    <a:pt x="661" y="47"/>
                    <a:pt x="660" y="48"/>
                    <a:pt x="659" y="49"/>
                  </a:cubicBezTo>
                  <a:cubicBezTo>
                    <a:pt x="658" y="50"/>
                    <a:pt x="658" y="51"/>
                    <a:pt x="658" y="53"/>
                  </a:cubicBezTo>
                  <a:cubicBezTo>
                    <a:pt x="656" y="53"/>
                    <a:pt x="656" y="53"/>
                    <a:pt x="656" y="53"/>
                  </a:cubicBezTo>
                  <a:cubicBezTo>
                    <a:pt x="656" y="26"/>
                    <a:pt x="656" y="26"/>
                    <a:pt x="656" y="26"/>
                  </a:cubicBezTo>
                  <a:cubicBezTo>
                    <a:pt x="658" y="26"/>
                    <a:pt x="658" y="26"/>
                    <a:pt x="658" y="26"/>
                  </a:cubicBezTo>
                  <a:cubicBezTo>
                    <a:pt x="658" y="27"/>
                    <a:pt x="658" y="28"/>
                    <a:pt x="659" y="29"/>
                  </a:cubicBezTo>
                  <a:cubicBezTo>
                    <a:pt x="659" y="29"/>
                    <a:pt x="660" y="30"/>
                    <a:pt x="660" y="30"/>
                  </a:cubicBezTo>
                  <a:cubicBezTo>
                    <a:pt x="661" y="30"/>
                    <a:pt x="661" y="30"/>
                    <a:pt x="661" y="30"/>
                  </a:cubicBezTo>
                  <a:cubicBezTo>
                    <a:pt x="662" y="29"/>
                    <a:pt x="662" y="29"/>
                    <a:pt x="662" y="29"/>
                  </a:cubicBezTo>
                  <a:cubicBezTo>
                    <a:pt x="681" y="20"/>
                    <a:pt x="681" y="20"/>
                    <a:pt x="681" y="20"/>
                  </a:cubicBezTo>
                  <a:cubicBezTo>
                    <a:pt x="664" y="10"/>
                    <a:pt x="664" y="10"/>
                    <a:pt x="664" y="10"/>
                  </a:cubicBezTo>
                  <a:cubicBezTo>
                    <a:pt x="663" y="10"/>
                    <a:pt x="663" y="10"/>
                    <a:pt x="663" y="10"/>
                  </a:cubicBezTo>
                  <a:cubicBezTo>
                    <a:pt x="662" y="9"/>
                    <a:pt x="662" y="9"/>
                    <a:pt x="661" y="9"/>
                  </a:cubicBezTo>
                  <a:cubicBezTo>
                    <a:pt x="660" y="9"/>
                    <a:pt x="660" y="10"/>
                    <a:pt x="659" y="11"/>
                  </a:cubicBezTo>
                  <a:cubicBezTo>
                    <a:pt x="659" y="11"/>
                    <a:pt x="659" y="13"/>
                    <a:pt x="659" y="14"/>
                  </a:cubicBezTo>
                  <a:cubicBezTo>
                    <a:pt x="659" y="15"/>
                    <a:pt x="659" y="15"/>
                    <a:pt x="659" y="15"/>
                  </a:cubicBezTo>
                  <a:cubicBezTo>
                    <a:pt x="657" y="15"/>
                    <a:pt x="657" y="15"/>
                    <a:pt x="657" y="15"/>
                  </a:cubicBezTo>
                  <a:cubicBezTo>
                    <a:pt x="657" y="0"/>
                    <a:pt x="657" y="0"/>
                    <a:pt x="657" y="0"/>
                  </a:cubicBezTo>
                  <a:cubicBezTo>
                    <a:pt x="659" y="0"/>
                    <a:pt x="659" y="0"/>
                    <a:pt x="659" y="0"/>
                  </a:cubicBezTo>
                  <a:cubicBezTo>
                    <a:pt x="659" y="1"/>
                    <a:pt x="659" y="1"/>
                    <a:pt x="659" y="1"/>
                  </a:cubicBezTo>
                  <a:cubicBezTo>
                    <a:pt x="659" y="1"/>
                    <a:pt x="659" y="2"/>
                    <a:pt x="660" y="3"/>
                  </a:cubicBezTo>
                  <a:cubicBezTo>
                    <a:pt x="660" y="4"/>
                    <a:pt x="661" y="5"/>
                    <a:pt x="663" y="6"/>
                  </a:cubicBezTo>
                  <a:lnTo>
                    <a:pt x="684"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íŝ1íḋe">
              <a:extLst>
                <a:ext uri="{FF2B5EF4-FFF2-40B4-BE49-F238E27FC236}">
                  <a16:creationId xmlns="" xmlns:a16="http://schemas.microsoft.com/office/drawing/2014/main" id="{1A72B89F-50CA-4615-83A0-BDABABB4AF06}"/>
                </a:ext>
              </a:extLst>
            </p:cNvPr>
            <p:cNvSpPr/>
            <p:nvPr/>
          </p:nvSpPr>
          <p:spPr bwMode="auto">
            <a:xfrm>
              <a:off x="2840038" y="4119563"/>
              <a:ext cx="493713" cy="128588"/>
            </a:xfrm>
            <a:custGeom>
              <a:avLst/>
              <a:gdLst>
                <a:gd name="T0" fmla="*/ 0 w 150"/>
                <a:gd name="T1" fmla="*/ 36 h 39"/>
                <a:gd name="T2" fmla="*/ 9 w 150"/>
                <a:gd name="T3" fmla="*/ 33 h 39"/>
                <a:gd name="T4" fmla="*/ 8 w 150"/>
                <a:gd name="T5" fmla="*/ 7 h 39"/>
                <a:gd name="T6" fmla="*/ 3 w 150"/>
                <a:gd name="T7" fmla="*/ 7 h 39"/>
                <a:gd name="T8" fmla="*/ 1 w 150"/>
                <a:gd name="T9" fmla="*/ 5 h 39"/>
                <a:gd name="T10" fmla="*/ 17 w 150"/>
                <a:gd name="T11" fmla="*/ 0 h 39"/>
                <a:gd name="T12" fmla="*/ 19 w 150"/>
                <a:gd name="T13" fmla="*/ 33 h 39"/>
                <a:gd name="T14" fmla="*/ 28 w 150"/>
                <a:gd name="T15" fmla="*/ 36 h 39"/>
                <a:gd name="T16" fmla="*/ 21 w 150"/>
                <a:gd name="T17" fmla="*/ 38 h 39"/>
                <a:gd name="T18" fmla="*/ 6 w 150"/>
                <a:gd name="T19" fmla="*/ 38 h 39"/>
                <a:gd name="T20" fmla="*/ 0 w 150"/>
                <a:gd name="T21" fmla="*/ 38 h 39"/>
                <a:gd name="T22" fmla="*/ 46 w 150"/>
                <a:gd name="T23" fmla="*/ 24 h 39"/>
                <a:gd name="T24" fmla="*/ 48 w 150"/>
                <a:gd name="T25" fmla="*/ 34 h 39"/>
                <a:gd name="T26" fmla="*/ 61 w 150"/>
                <a:gd name="T27" fmla="*/ 34 h 39"/>
                <a:gd name="T28" fmla="*/ 60 w 150"/>
                <a:gd name="T29" fmla="*/ 25 h 39"/>
                <a:gd name="T30" fmla="*/ 51 w 150"/>
                <a:gd name="T31" fmla="*/ 21 h 39"/>
                <a:gd name="T32" fmla="*/ 60 w 150"/>
                <a:gd name="T33" fmla="*/ 12 h 39"/>
                <a:gd name="T34" fmla="*/ 59 w 150"/>
                <a:gd name="T35" fmla="*/ 4 h 39"/>
                <a:gd name="T36" fmla="*/ 48 w 150"/>
                <a:gd name="T37" fmla="*/ 4 h 39"/>
                <a:gd name="T38" fmla="*/ 49 w 150"/>
                <a:gd name="T39" fmla="*/ 11 h 39"/>
                <a:gd name="T40" fmla="*/ 56 w 150"/>
                <a:gd name="T41" fmla="*/ 15 h 39"/>
                <a:gd name="T42" fmla="*/ 41 w 150"/>
                <a:gd name="T43" fmla="*/ 15 h 39"/>
                <a:gd name="T44" fmla="*/ 43 w 150"/>
                <a:gd name="T45" fmla="*/ 3 h 39"/>
                <a:gd name="T46" fmla="*/ 65 w 150"/>
                <a:gd name="T47" fmla="*/ 3 h 39"/>
                <a:gd name="T48" fmla="*/ 67 w 150"/>
                <a:gd name="T49" fmla="*/ 13 h 39"/>
                <a:gd name="T50" fmla="*/ 68 w 150"/>
                <a:gd name="T51" fmla="*/ 21 h 39"/>
                <a:gd name="T52" fmla="*/ 66 w 150"/>
                <a:gd name="T53" fmla="*/ 36 h 39"/>
                <a:gd name="T54" fmla="*/ 41 w 150"/>
                <a:gd name="T55" fmla="*/ 36 h 39"/>
                <a:gd name="T56" fmla="*/ 39 w 150"/>
                <a:gd name="T57" fmla="*/ 23 h 39"/>
                <a:gd name="T58" fmla="*/ 47 w 150"/>
                <a:gd name="T59" fmla="*/ 19 h 39"/>
                <a:gd name="T60" fmla="*/ 80 w 150"/>
                <a:gd name="T61" fmla="*/ 33 h 39"/>
                <a:gd name="T62" fmla="*/ 87 w 150"/>
                <a:gd name="T63" fmla="*/ 36 h 39"/>
                <a:gd name="T64" fmla="*/ 100 w 150"/>
                <a:gd name="T65" fmla="*/ 20 h 39"/>
                <a:gd name="T66" fmla="*/ 95 w 150"/>
                <a:gd name="T67" fmla="*/ 25 h 39"/>
                <a:gd name="T68" fmla="*/ 79 w 150"/>
                <a:gd name="T69" fmla="*/ 23 h 39"/>
                <a:gd name="T70" fmla="*/ 81 w 150"/>
                <a:gd name="T71" fmla="*/ 4 h 39"/>
                <a:gd name="T72" fmla="*/ 105 w 150"/>
                <a:gd name="T73" fmla="*/ 5 h 39"/>
                <a:gd name="T74" fmla="*/ 108 w 150"/>
                <a:gd name="T75" fmla="*/ 26 h 39"/>
                <a:gd name="T76" fmla="*/ 96 w 150"/>
                <a:gd name="T77" fmla="*/ 38 h 39"/>
                <a:gd name="T78" fmla="*/ 81 w 150"/>
                <a:gd name="T79" fmla="*/ 38 h 39"/>
                <a:gd name="T80" fmla="*/ 77 w 150"/>
                <a:gd name="T81" fmla="*/ 36 h 39"/>
                <a:gd name="T82" fmla="*/ 98 w 150"/>
                <a:gd name="T83" fmla="*/ 19 h 39"/>
                <a:gd name="T84" fmla="*/ 98 w 150"/>
                <a:gd name="T85" fmla="*/ 6 h 39"/>
                <a:gd name="T86" fmla="*/ 87 w 150"/>
                <a:gd name="T87" fmla="*/ 6 h 39"/>
                <a:gd name="T88" fmla="*/ 88 w 150"/>
                <a:gd name="T89" fmla="*/ 19 h 39"/>
                <a:gd name="T90" fmla="*/ 93 w 150"/>
                <a:gd name="T91" fmla="*/ 21 h 39"/>
                <a:gd name="T92" fmla="*/ 128 w 150"/>
                <a:gd name="T93" fmla="*/ 20 h 39"/>
                <a:gd name="T94" fmla="*/ 129 w 150"/>
                <a:gd name="T95" fmla="*/ 33 h 39"/>
                <a:gd name="T96" fmla="*/ 139 w 150"/>
                <a:gd name="T97" fmla="*/ 34 h 39"/>
                <a:gd name="T98" fmla="*/ 139 w 150"/>
                <a:gd name="T99" fmla="*/ 21 h 39"/>
                <a:gd name="T100" fmla="*/ 133 w 150"/>
                <a:gd name="T101" fmla="*/ 18 h 39"/>
                <a:gd name="T102" fmla="*/ 146 w 150"/>
                <a:gd name="T103" fmla="*/ 6 h 39"/>
                <a:gd name="T104" fmla="*/ 139 w 150"/>
                <a:gd name="T105" fmla="*/ 4 h 39"/>
                <a:gd name="T106" fmla="*/ 126 w 150"/>
                <a:gd name="T107" fmla="*/ 19 h 39"/>
                <a:gd name="T108" fmla="*/ 131 w 150"/>
                <a:gd name="T109" fmla="*/ 15 h 39"/>
                <a:gd name="T110" fmla="*/ 147 w 150"/>
                <a:gd name="T111" fmla="*/ 16 h 39"/>
                <a:gd name="T112" fmla="*/ 146 w 150"/>
                <a:gd name="T113" fmla="*/ 35 h 39"/>
                <a:gd name="T114" fmla="*/ 121 w 150"/>
                <a:gd name="T115" fmla="*/ 35 h 39"/>
                <a:gd name="T116" fmla="*/ 118 w 150"/>
                <a:gd name="T117" fmla="*/ 13 h 39"/>
                <a:gd name="T118" fmla="*/ 130 w 150"/>
                <a:gd name="T119" fmla="*/ 2 h 39"/>
                <a:gd name="T120" fmla="*/ 145 w 150"/>
                <a:gd name="T121"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 h="39">
                  <a:moveTo>
                    <a:pt x="0" y="38"/>
                  </a:moveTo>
                  <a:cubicBezTo>
                    <a:pt x="0" y="36"/>
                    <a:pt x="0" y="36"/>
                    <a:pt x="0" y="36"/>
                  </a:cubicBezTo>
                  <a:cubicBezTo>
                    <a:pt x="4" y="36"/>
                    <a:pt x="6" y="36"/>
                    <a:pt x="8" y="35"/>
                  </a:cubicBezTo>
                  <a:cubicBezTo>
                    <a:pt x="9" y="35"/>
                    <a:pt x="9" y="34"/>
                    <a:pt x="9" y="33"/>
                  </a:cubicBezTo>
                  <a:cubicBezTo>
                    <a:pt x="9" y="10"/>
                    <a:pt x="9" y="10"/>
                    <a:pt x="9" y="10"/>
                  </a:cubicBezTo>
                  <a:cubicBezTo>
                    <a:pt x="9" y="9"/>
                    <a:pt x="9" y="8"/>
                    <a:pt x="8" y="7"/>
                  </a:cubicBezTo>
                  <a:cubicBezTo>
                    <a:pt x="8" y="7"/>
                    <a:pt x="7" y="7"/>
                    <a:pt x="5" y="7"/>
                  </a:cubicBezTo>
                  <a:cubicBezTo>
                    <a:pt x="5" y="7"/>
                    <a:pt x="4" y="7"/>
                    <a:pt x="3" y="7"/>
                  </a:cubicBezTo>
                  <a:cubicBezTo>
                    <a:pt x="2" y="7"/>
                    <a:pt x="2" y="7"/>
                    <a:pt x="1" y="7"/>
                  </a:cubicBezTo>
                  <a:cubicBezTo>
                    <a:pt x="1" y="5"/>
                    <a:pt x="1" y="5"/>
                    <a:pt x="1" y="5"/>
                  </a:cubicBezTo>
                  <a:cubicBezTo>
                    <a:pt x="4" y="4"/>
                    <a:pt x="7" y="4"/>
                    <a:pt x="9" y="3"/>
                  </a:cubicBezTo>
                  <a:cubicBezTo>
                    <a:pt x="12" y="3"/>
                    <a:pt x="14" y="2"/>
                    <a:pt x="17" y="0"/>
                  </a:cubicBezTo>
                  <a:cubicBezTo>
                    <a:pt x="19" y="0"/>
                    <a:pt x="19" y="0"/>
                    <a:pt x="19" y="0"/>
                  </a:cubicBezTo>
                  <a:cubicBezTo>
                    <a:pt x="19" y="33"/>
                    <a:pt x="19" y="33"/>
                    <a:pt x="19" y="33"/>
                  </a:cubicBezTo>
                  <a:cubicBezTo>
                    <a:pt x="19" y="34"/>
                    <a:pt x="20" y="35"/>
                    <a:pt x="21" y="35"/>
                  </a:cubicBezTo>
                  <a:cubicBezTo>
                    <a:pt x="22" y="36"/>
                    <a:pt x="24" y="36"/>
                    <a:pt x="28" y="36"/>
                  </a:cubicBezTo>
                  <a:cubicBezTo>
                    <a:pt x="28" y="38"/>
                    <a:pt x="28" y="38"/>
                    <a:pt x="28" y="38"/>
                  </a:cubicBezTo>
                  <a:cubicBezTo>
                    <a:pt x="26" y="38"/>
                    <a:pt x="23" y="38"/>
                    <a:pt x="21" y="38"/>
                  </a:cubicBezTo>
                  <a:cubicBezTo>
                    <a:pt x="19" y="38"/>
                    <a:pt x="16" y="38"/>
                    <a:pt x="14" y="38"/>
                  </a:cubicBezTo>
                  <a:cubicBezTo>
                    <a:pt x="11" y="38"/>
                    <a:pt x="8" y="38"/>
                    <a:pt x="6" y="38"/>
                  </a:cubicBezTo>
                  <a:cubicBezTo>
                    <a:pt x="4" y="38"/>
                    <a:pt x="2" y="38"/>
                    <a:pt x="0" y="38"/>
                  </a:cubicBezTo>
                  <a:cubicBezTo>
                    <a:pt x="0" y="38"/>
                    <a:pt x="0" y="38"/>
                    <a:pt x="0" y="38"/>
                  </a:cubicBezTo>
                  <a:close/>
                  <a:moveTo>
                    <a:pt x="51" y="21"/>
                  </a:moveTo>
                  <a:cubicBezTo>
                    <a:pt x="49" y="22"/>
                    <a:pt x="48" y="23"/>
                    <a:pt x="46" y="24"/>
                  </a:cubicBezTo>
                  <a:cubicBezTo>
                    <a:pt x="45" y="26"/>
                    <a:pt x="45" y="27"/>
                    <a:pt x="45" y="28"/>
                  </a:cubicBezTo>
                  <a:cubicBezTo>
                    <a:pt x="45" y="31"/>
                    <a:pt x="46" y="32"/>
                    <a:pt x="48" y="34"/>
                  </a:cubicBezTo>
                  <a:cubicBezTo>
                    <a:pt x="50" y="35"/>
                    <a:pt x="52" y="36"/>
                    <a:pt x="55" y="36"/>
                  </a:cubicBezTo>
                  <a:cubicBezTo>
                    <a:pt x="57" y="36"/>
                    <a:pt x="59" y="36"/>
                    <a:pt x="61" y="34"/>
                  </a:cubicBezTo>
                  <a:cubicBezTo>
                    <a:pt x="62" y="33"/>
                    <a:pt x="63" y="32"/>
                    <a:pt x="63" y="30"/>
                  </a:cubicBezTo>
                  <a:cubicBezTo>
                    <a:pt x="63" y="28"/>
                    <a:pt x="62" y="27"/>
                    <a:pt x="60" y="25"/>
                  </a:cubicBezTo>
                  <a:cubicBezTo>
                    <a:pt x="58" y="24"/>
                    <a:pt x="55" y="23"/>
                    <a:pt x="51" y="21"/>
                  </a:cubicBezTo>
                  <a:cubicBezTo>
                    <a:pt x="51" y="21"/>
                    <a:pt x="51" y="21"/>
                    <a:pt x="51" y="21"/>
                  </a:cubicBezTo>
                  <a:close/>
                  <a:moveTo>
                    <a:pt x="56" y="15"/>
                  </a:moveTo>
                  <a:cubicBezTo>
                    <a:pt x="58" y="14"/>
                    <a:pt x="59" y="13"/>
                    <a:pt x="60" y="12"/>
                  </a:cubicBezTo>
                  <a:cubicBezTo>
                    <a:pt x="61" y="11"/>
                    <a:pt x="61" y="10"/>
                    <a:pt x="61" y="8"/>
                  </a:cubicBezTo>
                  <a:cubicBezTo>
                    <a:pt x="61" y="7"/>
                    <a:pt x="60" y="5"/>
                    <a:pt x="59" y="4"/>
                  </a:cubicBezTo>
                  <a:cubicBezTo>
                    <a:pt x="57" y="3"/>
                    <a:pt x="56" y="3"/>
                    <a:pt x="53" y="3"/>
                  </a:cubicBezTo>
                  <a:cubicBezTo>
                    <a:pt x="51" y="3"/>
                    <a:pt x="50" y="3"/>
                    <a:pt x="48" y="4"/>
                  </a:cubicBezTo>
                  <a:cubicBezTo>
                    <a:pt x="47" y="5"/>
                    <a:pt x="46" y="6"/>
                    <a:pt x="46" y="7"/>
                  </a:cubicBezTo>
                  <a:cubicBezTo>
                    <a:pt x="46" y="9"/>
                    <a:pt x="47" y="10"/>
                    <a:pt x="49" y="11"/>
                  </a:cubicBezTo>
                  <a:cubicBezTo>
                    <a:pt x="50" y="13"/>
                    <a:pt x="53" y="14"/>
                    <a:pt x="56" y="15"/>
                  </a:cubicBezTo>
                  <a:cubicBezTo>
                    <a:pt x="56" y="15"/>
                    <a:pt x="56" y="15"/>
                    <a:pt x="56" y="15"/>
                  </a:cubicBezTo>
                  <a:close/>
                  <a:moveTo>
                    <a:pt x="47" y="19"/>
                  </a:moveTo>
                  <a:cubicBezTo>
                    <a:pt x="44" y="18"/>
                    <a:pt x="42" y="16"/>
                    <a:pt x="41" y="15"/>
                  </a:cubicBezTo>
                  <a:cubicBezTo>
                    <a:pt x="39" y="13"/>
                    <a:pt x="39" y="12"/>
                    <a:pt x="39" y="10"/>
                  </a:cubicBezTo>
                  <a:cubicBezTo>
                    <a:pt x="39" y="7"/>
                    <a:pt x="40" y="5"/>
                    <a:pt x="43" y="3"/>
                  </a:cubicBezTo>
                  <a:cubicBezTo>
                    <a:pt x="46" y="1"/>
                    <a:pt x="50" y="0"/>
                    <a:pt x="55" y="0"/>
                  </a:cubicBezTo>
                  <a:cubicBezTo>
                    <a:pt x="59" y="0"/>
                    <a:pt x="62" y="1"/>
                    <a:pt x="65" y="3"/>
                  </a:cubicBezTo>
                  <a:cubicBezTo>
                    <a:pt x="67" y="4"/>
                    <a:pt x="69" y="6"/>
                    <a:pt x="69" y="8"/>
                  </a:cubicBezTo>
                  <a:cubicBezTo>
                    <a:pt x="69" y="10"/>
                    <a:pt x="68" y="11"/>
                    <a:pt x="67" y="13"/>
                  </a:cubicBezTo>
                  <a:cubicBezTo>
                    <a:pt x="65" y="14"/>
                    <a:pt x="63" y="15"/>
                    <a:pt x="60" y="17"/>
                  </a:cubicBezTo>
                  <a:cubicBezTo>
                    <a:pt x="64" y="18"/>
                    <a:pt x="66" y="20"/>
                    <a:pt x="68" y="21"/>
                  </a:cubicBezTo>
                  <a:cubicBezTo>
                    <a:pt x="70" y="23"/>
                    <a:pt x="71" y="25"/>
                    <a:pt x="71" y="28"/>
                  </a:cubicBezTo>
                  <a:cubicBezTo>
                    <a:pt x="71" y="31"/>
                    <a:pt x="69" y="34"/>
                    <a:pt x="66" y="36"/>
                  </a:cubicBezTo>
                  <a:cubicBezTo>
                    <a:pt x="63" y="38"/>
                    <a:pt x="59" y="39"/>
                    <a:pt x="54" y="39"/>
                  </a:cubicBezTo>
                  <a:cubicBezTo>
                    <a:pt x="48" y="39"/>
                    <a:pt x="44" y="38"/>
                    <a:pt x="41" y="36"/>
                  </a:cubicBezTo>
                  <a:cubicBezTo>
                    <a:pt x="38" y="34"/>
                    <a:pt x="36" y="32"/>
                    <a:pt x="36" y="29"/>
                  </a:cubicBezTo>
                  <a:cubicBezTo>
                    <a:pt x="36" y="27"/>
                    <a:pt x="37" y="25"/>
                    <a:pt x="39" y="23"/>
                  </a:cubicBezTo>
                  <a:cubicBezTo>
                    <a:pt x="40" y="22"/>
                    <a:pt x="43" y="20"/>
                    <a:pt x="47" y="19"/>
                  </a:cubicBezTo>
                  <a:cubicBezTo>
                    <a:pt x="47" y="19"/>
                    <a:pt x="47" y="19"/>
                    <a:pt x="47" y="19"/>
                  </a:cubicBezTo>
                  <a:close/>
                  <a:moveTo>
                    <a:pt x="77" y="36"/>
                  </a:moveTo>
                  <a:cubicBezTo>
                    <a:pt x="80" y="33"/>
                    <a:pt x="80" y="33"/>
                    <a:pt x="80" y="33"/>
                  </a:cubicBezTo>
                  <a:cubicBezTo>
                    <a:pt x="81" y="34"/>
                    <a:pt x="82" y="35"/>
                    <a:pt x="83" y="35"/>
                  </a:cubicBezTo>
                  <a:cubicBezTo>
                    <a:pt x="85" y="35"/>
                    <a:pt x="86" y="36"/>
                    <a:pt x="87" y="36"/>
                  </a:cubicBezTo>
                  <a:cubicBezTo>
                    <a:pt x="91" y="36"/>
                    <a:pt x="94" y="34"/>
                    <a:pt x="97" y="31"/>
                  </a:cubicBezTo>
                  <a:cubicBezTo>
                    <a:pt x="99" y="28"/>
                    <a:pt x="100" y="25"/>
                    <a:pt x="100" y="20"/>
                  </a:cubicBezTo>
                  <a:cubicBezTo>
                    <a:pt x="100" y="20"/>
                    <a:pt x="100" y="20"/>
                    <a:pt x="100" y="20"/>
                  </a:cubicBezTo>
                  <a:cubicBezTo>
                    <a:pt x="99" y="22"/>
                    <a:pt x="97" y="24"/>
                    <a:pt x="95" y="25"/>
                  </a:cubicBezTo>
                  <a:cubicBezTo>
                    <a:pt x="93" y="26"/>
                    <a:pt x="91" y="26"/>
                    <a:pt x="88" y="26"/>
                  </a:cubicBezTo>
                  <a:cubicBezTo>
                    <a:pt x="85" y="26"/>
                    <a:pt x="82" y="25"/>
                    <a:pt x="79" y="23"/>
                  </a:cubicBezTo>
                  <a:cubicBezTo>
                    <a:pt x="77" y="21"/>
                    <a:pt x="76" y="18"/>
                    <a:pt x="76" y="15"/>
                  </a:cubicBezTo>
                  <a:cubicBezTo>
                    <a:pt x="76" y="11"/>
                    <a:pt x="78" y="7"/>
                    <a:pt x="81" y="4"/>
                  </a:cubicBezTo>
                  <a:cubicBezTo>
                    <a:pt x="84" y="2"/>
                    <a:pt x="88" y="0"/>
                    <a:pt x="93" y="0"/>
                  </a:cubicBezTo>
                  <a:cubicBezTo>
                    <a:pt x="98" y="0"/>
                    <a:pt x="102" y="2"/>
                    <a:pt x="105" y="5"/>
                  </a:cubicBezTo>
                  <a:cubicBezTo>
                    <a:pt x="108" y="8"/>
                    <a:pt x="110" y="12"/>
                    <a:pt x="110" y="17"/>
                  </a:cubicBezTo>
                  <a:cubicBezTo>
                    <a:pt x="110" y="20"/>
                    <a:pt x="109" y="23"/>
                    <a:pt x="108" y="26"/>
                  </a:cubicBezTo>
                  <a:cubicBezTo>
                    <a:pt x="107" y="29"/>
                    <a:pt x="106" y="31"/>
                    <a:pt x="104" y="33"/>
                  </a:cubicBezTo>
                  <a:cubicBezTo>
                    <a:pt x="101" y="35"/>
                    <a:pt x="99" y="36"/>
                    <a:pt x="96" y="38"/>
                  </a:cubicBezTo>
                  <a:cubicBezTo>
                    <a:pt x="93" y="39"/>
                    <a:pt x="91" y="39"/>
                    <a:pt x="87" y="39"/>
                  </a:cubicBezTo>
                  <a:cubicBezTo>
                    <a:pt x="85" y="39"/>
                    <a:pt x="83" y="39"/>
                    <a:pt x="81" y="38"/>
                  </a:cubicBezTo>
                  <a:cubicBezTo>
                    <a:pt x="80" y="38"/>
                    <a:pt x="78" y="37"/>
                    <a:pt x="77" y="36"/>
                  </a:cubicBezTo>
                  <a:cubicBezTo>
                    <a:pt x="77" y="36"/>
                    <a:pt x="77" y="36"/>
                    <a:pt x="77" y="36"/>
                  </a:cubicBezTo>
                  <a:close/>
                  <a:moveTo>
                    <a:pt x="93" y="21"/>
                  </a:moveTo>
                  <a:cubicBezTo>
                    <a:pt x="95" y="21"/>
                    <a:pt x="97" y="21"/>
                    <a:pt x="98" y="19"/>
                  </a:cubicBezTo>
                  <a:cubicBezTo>
                    <a:pt x="99" y="18"/>
                    <a:pt x="100" y="16"/>
                    <a:pt x="100" y="14"/>
                  </a:cubicBezTo>
                  <a:cubicBezTo>
                    <a:pt x="100" y="11"/>
                    <a:pt x="99" y="8"/>
                    <a:pt x="98" y="6"/>
                  </a:cubicBezTo>
                  <a:cubicBezTo>
                    <a:pt x="96" y="4"/>
                    <a:pt x="94" y="3"/>
                    <a:pt x="92" y="3"/>
                  </a:cubicBezTo>
                  <a:cubicBezTo>
                    <a:pt x="90" y="3"/>
                    <a:pt x="88" y="4"/>
                    <a:pt x="87" y="6"/>
                  </a:cubicBezTo>
                  <a:cubicBezTo>
                    <a:pt x="86" y="7"/>
                    <a:pt x="86" y="9"/>
                    <a:pt x="86" y="12"/>
                  </a:cubicBezTo>
                  <a:cubicBezTo>
                    <a:pt x="86" y="15"/>
                    <a:pt x="87" y="17"/>
                    <a:pt x="88" y="19"/>
                  </a:cubicBezTo>
                  <a:cubicBezTo>
                    <a:pt x="89" y="21"/>
                    <a:pt x="91" y="21"/>
                    <a:pt x="93" y="21"/>
                  </a:cubicBezTo>
                  <a:cubicBezTo>
                    <a:pt x="93" y="21"/>
                    <a:pt x="93" y="21"/>
                    <a:pt x="93" y="21"/>
                  </a:cubicBezTo>
                  <a:close/>
                  <a:moveTo>
                    <a:pt x="133" y="18"/>
                  </a:moveTo>
                  <a:cubicBezTo>
                    <a:pt x="131" y="18"/>
                    <a:pt x="130" y="19"/>
                    <a:pt x="128" y="20"/>
                  </a:cubicBezTo>
                  <a:cubicBezTo>
                    <a:pt x="127" y="21"/>
                    <a:pt x="127" y="23"/>
                    <a:pt x="127" y="25"/>
                  </a:cubicBezTo>
                  <a:cubicBezTo>
                    <a:pt x="127" y="29"/>
                    <a:pt x="127" y="31"/>
                    <a:pt x="129" y="33"/>
                  </a:cubicBezTo>
                  <a:cubicBezTo>
                    <a:pt x="130" y="35"/>
                    <a:pt x="132" y="36"/>
                    <a:pt x="134" y="36"/>
                  </a:cubicBezTo>
                  <a:cubicBezTo>
                    <a:pt x="136" y="36"/>
                    <a:pt x="138" y="35"/>
                    <a:pt x="139" y="34"/>
                  </a:cubicBezTo>
                  <a:cubicBezTo>
                    <a:pt x="140" y="33"/>
                    <a:pt x="140" y="31"/>
                    <a:pt x="140" y="28"/>
                  </a:cubicBezTo>
                  <a:cubicBezTo>
                    <a:pt x="140" y="25"/>
                    <a:pt x="140" y="22"/>
                    <a:pt x="139" y="21"/>
                  </a:cubicBezTo>
                  <a:cubicBezTo>
                    <a:pt x="137" y="19"/>
                    <a:pt x="136" y="18"/>
                    <a:pt x="133" y="18"/>
                  </a:cubicBezTo>
                  <a:cubicBezTo>
                    <a:pt x="133" y="18"/>
                    <a:pt x="133" y="18"/>
                    <a:pt x="133" y="18"/>
                  </a:cubicBezTo>
                  <a:close/>
                  <a:moveTo>
                    <a:pt x="150" y="4"/>
                  </a:moveTo>
                  <a:cubicBezTo>
                    <a:pt x="146" y="6"/>
                    <a:pt x="146" y="6"/>
                    <a:pt x="146" y="6"/>
                  </a:cubicBezTo>
                  <a:cubicBezTo>
                    <a:pt x="145" y="5"/>
                    <a:pt x="144" y="5"/>
                    <a:pt x="143" y="5"/>
                  </a:cubicBezTo>
                  <a:cubicBezTo>
                    <a:pt x="142" y="4"/>
                    <a:pt x="141" y="4"/>
                    <a:pt x="139" y="4"/>
                  </a:cubicBezTo>
                  <a:cubicBezTo>
                    <a:pt x="135" y="4"/>
                    <a:pt x="132" y="5"/>
                    <a:pt x="130" y="8"/>
                  </a:cubicBezTo>
                  <a:cubicBezTo>
                    <a:pt x="127" y="11"/>
                    <a:pt x="126" y="15"/>
                    <a:pt x="126" y="19"/>
                  </a:cubicBezTo>
                  <a:cubicBezTo>
                    <a:pt x="126" y="19"/>
                    <a:pt x="126" y="19"/>
                    <a:pt x="126" y="19"/>
                  </a:cubicBezTo>
                  <a:cubicBezTo>
                    <a:pt x="127" y="17"/>
                    <a:pt x="129" y="16"/>
                    <a:pt x="131" y="15"/>
                  </a:cubicBezTo>
                  <a:cubicBezTo>
                    <a:pt x="133" y="14"/>
                    <a:pt x="135" y="13"/>
                    <a:pt x="138" y="13"/>
                  </a:cubicBezTo>
                  <a:cubicBezTo>
                    <a:pt x="142" y="13"/>
                    <a:pt x="145" y="14"/>
                    <a:pt x="147" y="16"/>
                  </a:cubicBezTo>
                  <a:cubicBezTo>
                    <a:pt x="149" y="18"/>
                    <a:pt x="150" y="21"/>
                    <a:pt x="150" y="25"/>
                  </a:cubicBezTo>
                  <a:cubicBezTo>
                    <a:pt x="150" y="29"/>
                    <a:pt x="149" y="32"/>
                    <a:pt x="146" y="35"/>
                  </a:cubicBezTo>
                  <a:cubicBezTo>
                    <a:pt x="143" y="38"/>
                    <a:pt x="139" y="39"/>
                    <a:pt x="134" y="39"/>
                  </a:cubicBezTo>
                  <a:cubicBezTo>
                    <a:pt x="128" y="39"/>
                    <a:pt x="124" y="38"/>
                    <a:pt x="121" y="35"/>
                  </a:cubicBezTo>
                  <a:cubicBezTo>
                    <a:pt x="118" y="32"/>
                    <a:pt x="116" y="27"/>
                    <a:pt x="116" y="22"/>
                  </a:cubicBezTo>
                  <a:cubicBezTo>
                    <a:pt x="116" y="19"/>
                    <a:pt x="117" y="16"/>
                    <a:pt x="118" y="13"/>
                  </a:cubicBezTo>
                  <a:cubicBezTo>
                    <a:pt x="119" y="11"/>
                    <a:pt x="121" y="9"/>
                    <a:pt x="123" y="7"/>
                  </a:cubicBezTo>
                  <a:cubicBezTo>
                    <a:pt x="125" y="5"/>
                    <a:pt x="127" y="3"/>
                    <a:pt x="130" y="2"/>
                  </a:cubicBezTo>
                  <a:cubicBezTo>
                    <a:pt x="133" y="1"/>
                    <a:pt x="136" y="0"/>
                    <a:pt x="139" y="0"/>
                  </a:cubicBezTo>
                  <a:cubicBezTo>
                    <a:pt x="141" y="0"/>
                    <a:pt x="143" y="1"/>
                    <a:pt x="145" y="1"/>
                  </a:cubicBezTo>
                  <a:cubicBezTo>
                    <a:pt x="147" y="2"/>
                    <a:pt x="148" y="3"/>
                    <a:pt x="1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iṩ1íďé">
              <a:extLst>
                <a:ext uri="{FF2B5EF4-FFF2-40B4-BE49-F238E27FC236}">
                  <a16:creationId xmlns="" xmlns:a16="http://schemas.microsoft.com/office/drawing/2014/main" id="{188EFBCB-02F7-481F-ABA3-9C57D52C7D6B}"/>
                </a:ext>
              </a:extLst>
            </p:cNvPr>
            <p:cNvSpPr/>
            <p:nvPr/>
          </p:nvSpPr>
          <p:spPr bwMode="auto">
            <a:xfrm>
              <a:off x="2190751" y="2551113"/>
              <a:ext cx="1754188" cy="1651000"/>
            </a:xfrm>
            <a:custGeom>
              <a:avLst/>
              <a:gdLst>
                <a:gd name="T0" fmla="*/ 266 w 532"/>
                <a:gd name="T1" fmla="*/ 0 h 500"/>
                <a:gd name="T2" fmla="*/ 532 w 532"/>
                <a:gd name="T3" fmla="*/ 266 h 500"/>
                <a:gd name="T4" fmla="*/ 395 w 532"/>
                <a:gd name="T5" fmla="*/ 500 h 500"/>
                <a:gd name="T6" fmla="*/ 389 w 532"/>
                <a:gd name="T7" fmla="*/ 489 h 500"/>
                <a:gd name="T8" fmla="*/ 521 w 532"/>
                <a:gd name="T9" fmla="*/ 266 h 500"/>
                <a:gd name="T10" fmla="*/ 266 w 532"/>
                <a:gd name="T11" fmla="*/ 12 h 500"/>
                <a:gd name="T12" fmla="*/ 11 w 532"/>
                <a:gd name="T13" fmla="*/ 266 h 500"/>
                <a:gd name="T14" fmla="*/ 144 w 532"/>
                <a:gd name="T15" fmla="*/ 490 h 500"/>
                <a:gd name="T16" fmla="*/ 139 w 532"/>
                <a:gd name="T17" fmla="*/ 500 h 500"/>
                <a:gd name="T18" fmla="*/ 0 w 532"/>
                <a:gd name="T19" fmla="*/ 266 h 500"/>
                <a:gd name="T20" fmla="*/ 266 w 532"/>
                <a:gd name="T21" fmla="*/ 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2" h="500">
                  <a:moveTo>
                    <a:pt x="266" y="0"/>
                  </a:moveTo>
                  <a:cubicBezTo>
                    <a:pt x="413" y="0"/>
                    <a:pt x="532" y="120"/>
                    <a:pt x="532" y="266"/>
                  </a:cubicBezTo>
                  <a:cubicBezTo>
                    <a:pt x="532" y="367"/>
                    <a:pt x="477" y="454"/>
                    <a:pt x="395" y="500"/>
                  </a:cubicBezTo>
                  <a:cubicBezTo>
                    <a:pt x="389" y="489"/>
                    <a:pt x="389" y="489"/>
                    <a:pt x="389" y="489"/>
                  </a:cubicBezTo>
                  <a:cubicBezTo>
                    <a:pt x="468" y="446"/>
                    <a:pt x="521" y="362"/>
                    <a:pt x="521" y="266"/>
                  </a:cubicBezTo>
                  <a:cubicBezTo>
                    <a:pt x="521" y="126"/>
                    <a:pt x="407" y="12"/>
                    <a:pt x="266" y="12"/>
                  </a:cubicBezTo>
                  <a:cubicBezTo>
                    <a:pt x="126" y="12"/>
                    <a:pt x="11" y="126"/>
                    <a:pt x="11" y="266"/>
                  </a:cubicBezTo>
                  <a:cubicBezTo>
                    <a:pt x="11" y="363"/>
                    <a:pt x="65" y="447"/>
                    <a:pt x="144" y="490"/>
                  </a:cubicBezTo>
                  <a:cubicBezTo>
                    <a:pt x="139" y="500"/>
                    <a:pt x="139" y="500"/>
                    <a:pt x="139" y="500"/>
                  </a:cubicBezTo>
                  <a:cubicBezTo>
                    <a:pt x="56" y="455"/>
                    <a:pt x="0" y="367"/>
                    <a:pt x="0" y="266"/>
                  </a:cubicBezTo>
                  <a:cubicBezTo>
                    <a:pt x="0" y="120"/>
                    <a:pt x="120" y="0"/>
                    <a:pt x="2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1181600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ísḷïḋé">
            <a:extLst>
              <a:ext uri="{FF2B5EF4-FFF2-40B4-BE49-F238E27FC236}">
                <a16:creationId xmlns="" xmlns:a16="http://schemas.microsoft.com/office/drawing/2014/main" id="{12FE806D-8854-4D0E-8A3C-14D0CE31A02C}"/>
              </a:ext>
            </a:extLst>
          </p:cNvPr>
          <p:cNvGrpSpPr/>
          <p:nvPr/>
        </p:nvGrpSpPr>
        <p:grpSpPr>
          <a:xfrm>
            <a:off x="4736646" y="-2723418"/>
            <a:ext cx="11652188" cy="11666046"/>
            <a:chOff x="1735138" y="2095500"/>
            <a:chExt cx="2667000" cy="2670175"/>
          </a:xfrm>
          <a:solidFill>
            <a:srgbClr val="C00000">
              <a:alpha val="5000"/>
            </a:srgbClr>
          </a:solidFill>
        </p:grpSpPr>
        <p:sp>
          <p:nvSpPr>
            <p:cNvPr id="50" name="iṣ1íḋê">
              <a:extLst>
                <a:ext uri="{FF2B5EF4-FFF2-40B4-BE49-F238E27FC236}">
                  <a16:creationId xmlns="" xmlns:a16="http://schemas.microsoft.com/office/drawing/2014/main" id="{81402504-D9AC-47DF-984F-3E772D24A079}"/>
                </a:ext>
              </a:extLst>
            </p:cNvPr>
            <p:cNvSpPr/>
            <p:nvPr/>
          </p:nvSpPr>
          <p:spPr bwMode="auto">
            <a:xfrm>
              <a:off x="2913063" y="3238500"/>
              <a:ext cx="319088" cy="762000"/>
            </a:xfrm>
            <a:custGeom>
              <a:avLst/>
              <a:gdLst>
                <a:gd name="T0" fmla="*/ 56 w 97"/>
                <a:gd name="T1" fmla="*/ 193 h 231"/>
                <a:gd name="T2" fmla="*/ 41 w 97"/>
                <a:gd name="T3" fmla="*/ 193 h 231"/>
                <a:gd name="T4" fmla="*/ 41 w 97"/>
                <a:gd name="T5" fmla="*/ 22 h 231"/>
                <a:gd name="T6" fmla="*/ 23 w 97"/>
                <a:gd name="T7" fmla="*/ 0 h 231"/>
                <a:gd name="T8" fmla="*/ 4 w 97"/>
                <a:gd name="T9" fmla="*/ 22 h 231"/>
                <a:gd name="T10" fmla="*/ 1 w 97"/>
                <a:gd name="T11" fmla="*/ 175 h 231"/>
                <a:gd name="T12" fmla="*/ 48 w 97"/>
                <a:gd name="T13" fmla="*/ 231 h 231"/>
                <a:gd name="T14" fmla="*/ 96 w 97"/>
                <a:gd name="T15" fmla="*/ 175 h 231"/>
                <a:gd name="T16" fmla="*/ 92 w 97"/>
                <a:gd name="T17" fmla="*/ 22 h 231"/>
                <a:gd name="T18" fmla="*/ 73 w 97"/>
                <a:gd name="T19" fmla="*/ 0 h 231"/>
                <a:gd name="T20" fmla="*/ 56 w 97"/>
                <a:gd name="T21" fmla="*/ 22 h 231"/>
                <a:gd name="T22" fmla="*/ 56 w 97"/>
                <a:gd name="T23" fmla="*/ 19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231">
                  <a:moveTo>
                    <a:pt x="56" y="193"/>
                  </a:moveTo>
                  <a:cubicBezTo>
                    <a:pt x="41" y="193"/>
                    <a:pt x="41" y="193"/>
                    <a:pt x="41" y="193"/>
                  </a:cubicBezTo>
                  <a:cubicBezTo>
                    <a:pt x="41" y="136"/>
                    <a:pt x="41" y="79"/>
                    <a:pt x="41" y="22"/>
                  </a:cubicBezTo>
                  <a:cubicBezTo>
                    <a:pt x="40" y="11"/>
                    <a:pt x="38" y="1"/>
                    <a:pt x="23" y="0"/>
                  </a:cubicBezTo>
                  <a:cubicBezTo>
                    <a:pt x="13" y="0"/>
                    <a:pt x="4" y="7"/>
                    <a:pt x="4" y="22"/>
                  </a:cubicBezTo>
                  <a:cubicBezTo>
                    <a:pt x="3" y="73"/>
                    <a:pt x="2" y="124"/>
                    <a:pt x="1" y="175"/>
                  </a:cubicBezTo>
                  <a:cubicBezTo>
                    <a:pt x="0" y="206"/>
                    <a:pt x="15" y="231"/>
                    <a:pt x="48" y="231"/>
                  </a:cubicBezTo>
                  <a:cubicBezTo>
                    <a:pt x="82" y="231"/>
                    <a:pt x="97" y="206"/>
                    <a:pt x="96" y="175"/>
                  </a:cubicBezTo>
                  <a:cubicBezTo>
                    <a:pt x="95" y="124"/>
                    <a:pt x="94" y="73"/>
                    <a:pt x="92" y="22"/>
                  </a:cubicBezTo>
                  <a:cubicBezTo>
                    <a:pt x="92" y="7"/>
                    <a:pt x="84" y="0"/>
                    <a:pt x="73" y="0"/>
                  </a:cubicBezTo>
                  <a:cubicBezTo>
                    <a:pt x="58" y="1"/>
                    <a:pt x="56" y="11"/>
                    <a:pt x="56" y="22"/>
                  </a:cubicBezTo>
                  <a:cubicBezTo>
                    <a:pt x="56" y="79"/>
                    <a:pt x="56" y="136"/>
                    <a:pt x="56"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i$ḻïďê">
              <a:extLst>
                <a:ext uri="{FF2B5EF4-FFF2-40B4-BE49-F238E27FC236}">
                  <a16:creationId xmlns="" xmlns:a16="http://schemas.microsoft.com/office/drawing/2014/main" id="{A4DB1847-5011-48D5-9B8B-360453800C13}"/>
                </a:ext>
              </a:extLst>
            </p:cNvPr>
            <p:cNvSpPr/>
            <p:nvPr/>
          </p:nvSpPr>
          <p:spPr bwMode="auto">
            <a:xfrm>
              <a:off x="2008188" y="2713038"/>
              <a:ext cx="257175" cy="342900"/>
            </a:xfrm>
            <a:custGeom>
              <a:avLst/>
              <a:gdLst>
                <a:gd name="T0" fmla="*/ 13 w 78"/>
                <a:gd name="T1" fmla="*/ 80 h 104"/>
                <a:gd name="T2" fmla="*/ 6 w 78"/>
                <a:gd name="T3" fmla="*/ 80 h 104"/>
                <a:gd name="T4" fmla="*/ 1 w 78"/>
                <a:gd name="T5" fmla="*/ 85 h 104"/>
                <a:gd name="T6" fmla="*/ 7 w 78"/>
                <a:gd name="T7" fmla="*/ 96 h 104"/>
                <a:gd name="T8" fmla="*/ 36 w 78"/>
                <a:gd name="T9" fmla="*/ 103 h 104"/>
                <a:gd name="T10" fmla="*/ 40 w 78"/>
                <a:gd name="T11" fmla="*/ 94 h 104"/>
                <a:gd name="T12" fmla="*/ 26 w 78"/>
                <a:gd name="T13" fmla="*/ 87 h 104"/>
                <a:gd name="T14" fmla="*/ 20 w 78"/>
                <a:gd name="T15" fmla="*/ 62 h 104"/>
                <a:gd name="T16" fmla="*/ 27 w 78"/>
                <a:gd name="T17" fmla="*/ 38 h 104"/>
                <a:gd name="T18" fmla="*/ 32 w 78"/>
                <a:gd name="T19" fmla="*/ 40 h 104"/>
                <a:gd name="T20" fmla="*/ 38 w 78"/>
                <a:gd name="T21" fmla="*/ 54 h 104"/>
                <a:gd name="T22" fmla="*/ 35 w 78"/>
                <a:gd name="T23" fmla="*/ 56 h 104"/>
                <a:gd name="T24" fmla="*/ 28 w 78"/>
                <a:gd name="T25" fmla="*/ 56 h 104"/>
                <a:gd name="T26" fmla="*/ 26 w 78"/>
                <a:gd name="T27" fmla="*/ 63 h 104"/>
                <a:gd name="T28" fmla="*/ 34 w 78"/>
                <a:gd name="T29" fmla="*/ 65 h 104"/>
                <a:gd name="T30" fmla="*/ 38 w 78"/>
                <a:gd name="T31" fmla="*/ 65 h 104"/>
                <a:gd name="T32" fmla="*/ 37 w 78"/>
                <a:gd name="T33" fmla="*/ 74 h 104"/>
                <a:gd name="T34" fmla="*/ 37 w 78"/>
                <a:gd name="T35" fmla="*/ 80 h 104"/>
                <a:gd name="T36" fmla="*/ 45 w 78"/>
                <a:gd name="T37" fmla="*/ 80 h 104"/>
                <a:gd name="T38" fmla="*/ 45 w 78"/>
                <a:gd name="T39" fmla="*/ 68 h 104"/>
                <a:gd name="T40" fmla="*/ 49 w 78"/>
                <a:gd name="T41" fmla="*/ 57 h 104"/>
                <a:gd name="T42" fmla="*/ 58 w 78"/>
                <a:gd name="T43" fmla="*/ 55 h 104"/>
                <a:gd name="T44" fmla="*/ 66 w 78"/>
                <a:gd name="T45" fmla="*/ 42 h 104"/>
                <a:gd name="T46" fmla="*/ 71 w 78"/>
                <a:gd name="T47" fmla="*/ 17 h 104"/>
                <a:gd name="T48" fmla="*/ 73 w 78"/>
                <a:gd name="T49" fmla="*/ 7 h 104"/>
                <a:gd name="T50" fmla="*/ 38 w 78"/>
                <a:gd name="T51" fmla="*/ 8 h 104"/>
                <a:gd name="T52" fmla="*/ 16 w 78"/>
                <a:gd name="T53" fmla="*/ 40 h 104"/>
                <a:gd name="T54" fmla="*/ 12 w 78"/>
                <a:gd name="T55" fmla="*/ 69 h 104"/>
                <a:gd name="T56" fmla="*/ 13 w 78"/>
                <a:gd name="T57" fmla="*/ 80 h 104"/>
                <a:gd name="T58" fmla="*/ 13 w 78"/>
                <a:gd name="T59" fmla="*/ 80 h 104"/>
                <a:gd name="T60" fmla="*/ 44 w 78"/>
                <a:gd name="T61" fmla="*/ 54 h 104"/>
                <a:gd name="T62" fmla="*/ 42 w 78"/>
                <a:gd name="T63" fmla="*/ 56 h 104"/>
                <a:gd name="T64" fmla="*/ 42 w 78"/>
                <a:gd name="T65" fmla="*/ 39 h 104"/>
                <a:gd name="T66" fmla="*/ 35 w 78"/>
                <a:gd name="T67" fmla="*/ 35 h 104"/>
                <a:gd name="T68" fmla="*/ 29 w 78"/>
                <a:gd name="T69" fmla="*/ 35 h 104"/>
                <a:gd name="T70" fmla="*/ 36 w 78"/>
                <a:gd name="T71" fmla="*/ 23 h 104"/>
                <a:gd name="T72" fmla="*/ 54 w 78"/>
                <a:gd name="T73" fmla="*/ 11 h 104"/>
                <a:gd name="T74" fmla="*/ 55 w 78"/>
                <a:gd name="T75" fmla="*/ 28 h 104"/>
                <a:gd name="T76" fmla="*/ 54 w 78"/>
                <a:gd name="T77" fmla="*/ 45 h 104"/>
                <a:gd name="T78" fmla="*/ 48 w 78"/>
                <a:gd name="T79" fmla="*/ 48 h 104"/>
                <a:gd name="T80" fmla="*/ 44 w 78"/>
                <a:gd name="T81" fmla="*/ 5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 h="104">
                  <a:moveTo>
                    <a:pt x="13" y="80"/>
                  </a:moveTo>
                  <a:cubicBezTo>
                    <a:pt x="12" y="81"/>
                    <a:pt x="9" y="79"/>
                    <a:pt x="6" y="80"/>
                  </a:cubicBezTo>
                  <a:cubicBezTo>
                    <a:pt x="3" y="82"/>
                    <a:pt x="2" y="84"/>
                    <a:pt x="1" y="85"/>
                  </a:cubicBezTo>
                  <a:cubicBezTo>
                    <a:pt x="0" y="87"/>
                    <a:pt x="1" y="92"/>
                    <a:pt x="7" y="96"/>
                  </a:cubicBezTo>
                  <a:cubicBezTo>
                    <a:pt x="12" y="100"/>
                    <a:pt x="32" y="104"/>
                    <a:pt x="36" y="103"/>
                  </a:cubicBezTo>
                  <a:cubicBezTo>
                    <a:pt x="40" y="102"/>
                    <a:pt x="43" y="94"/>
                    <a:pt x="40" y="94"/>
                  </a:cubicBezTo>
                  <a:cubicBezTo>
                    <a:pt x="36" y="93"/>
                    <a:pt x="28" y="91"/>
                    <a:pt x="26" y="87"/>
                  </a:cubicBezTo>
                  <a:cubicBezTo>
                    <a:pt x="23" y="83"/>
                    <a:pt x="19" y="76"/>
                    <a:pt x="20" y="62"/>
                  </a:cubicBezTo>
                  <a:cubicBezTo>
                    <a:pt x="20" y="48"/>
                    <a:pt x="25" y="40"/>
                    <a:pt x="27" y="38"/>
                  </a:cubicBezTo>
                  <a:cubicBezTo>
                    <a:pt x="29" y="37"/>
                    <a:pt x="32" y="39"/>
                    <a:pt x="32" y="40"/>
                  </a:cubicBezTo>
                  <a:cubicBezTo>
                    <a:pt x="33" y="41"/>
                    <a:pt x="37" y="53"/>
                    <a:pt x="38" y="54"/>
                  </a:cubicBezTo>
                  <a:cubicBezTo>
                    <a:pt x="38" y="54"/>
                    <a:pt x="38" y="58"/>
                    <a:pt x="35" y="56"/>
                  </a:cubicBezTo>
                  <a:cubicBezTo>
                    <a:pt x="33" y="55"/>
                    <a:pt x="30" y="54"/>
                    <a:pt x="28" y="56"/>
                  </a:cubicBezTo>
                  <a:cubicBezTo>
                    <a:pt x="25" y="57"/>
                    <a:pt x="23" y="60"/>
                    <a:pt x="26" y="63"/>
                  </a:cubicBezTo>
                  <a:cubicBezTo>
                    <a:pt x="29" y="66"/>
                    <a:pt x="32" y="65"/>
                    <a:pt x="34" y="65"/>
                  </a:cubicBezTo>
                  <a:cubicBezTo>
                    <a:pt x="35" y="64"/>
                    <a:pt x="39" y="63"/>
                    <a:pt x="38" y="65"/>
                  </a:cubicBezTo>
                  <a:cubicBezTo>
                    <a:pt x="37" y="67"/>
                    <a:pt x="37" y="74"/>
                    <a:pt x="37" y="74"/>
                  </a:cubicBezTo>
                  <a:cubicBezTo>
                    <a:pt x="37" y="74"/>
                    <a:pt x="34" y="78"/>
                    <a:pt x="37" y="80"/>
                  </a:cubicBezTo>
                  <a:cubicBezTo>
                    <a:pt x="40" y="82"/>
                    <a:pt x="45" y="82"/>
                    <a:pt x="45" y="80"/>
                  </a:cubicBezTo>
                  <a:cubicBezTo>
                    <a:pt x="45" y="78"/>
                    <a:pt x="45" y="72"/>
                    <a:pt x="45" y="68"/>
                  </a:cubicBezTo>
                  <a:cubicBezTo>
                    <a:pt x="46" y="65"/>
                    <a:pt x="47" y="59"/>
                    <a:pt x="49" y="57"/>
                  </a:cubicBezTo>
                  <a:cubicBezTo>
                    <a:pt x="52" y="56"/>
                    <a:pt x="54" y="57"/>
                    <a:pt x="58" y="55"/>
                  </a:cubicBezTo>
                  <a:cubicBezTo>
                    <a:pt x="61" y="52"/>
                    <a:pt x="66" y="46"/>
                    <a:pt x="66" y="42"/>
                  </a:cubicBezTo>
                  <a:cubicBezTo>
                    <a:pt x="66" y="39"/>
                    <a:pt x="69" y="20"/>
                    <a:pt x="71" y="17"/>
                  </a:cubicBezTo>
                  <a:cubicBezTo>
                    <a:pt x="73" y="14"/>
                    <a:pt x="78" y="12"/>
                    <a:pt x="73" y="7"/>
                  </a:cubicBezTo>
                  <a:cubicBezTo>
                    <a:pt x="68" y="2"/>
                    <a:pt x="48" y="0"/>
                    <a:pt x="38" y="8"/>
                  </a:cubicBezTo>
                  <a:cubicBezTo>
                    <a:pt x="29" y="15"/>
                    <a:pt x="21" y="26"/>
                    <a:pt x="16" y="40"/>
                  </a:cubicBezTo>
                  <a:cubicBezTo>
                    <a:pt x="11" y="54"/>
                    <a:pt x="10" y="62"/>
                    <a:pt x="12" y="69"/>
                  </a:cubicBezTo>
                  <a:cubicBezTo>
                    <a:pt x="14" y="77"/>
                    <a:pt x="15" y="79"/>
                    <a:pt x="13" y="80"/>
                  </a:cubicBezTo>
                  <a:cubicBezTo>
                    <a:pt x="13" y="80"/>
                    <a:pt x="13" y="80"/>
                    <a:pt x="13" y="80"/>
                  </a:cubicBezTo>
                  <a:close/>
                  <a:moveTo>
                    <a:pt x="44" y="54"/>
                  </a:moveTo>
                  <a:cubicBezTo>
                    <a:pt x="44" y="54"/>
                    <a:pt x="43" y="54"/>
                    <a:pt x="42" y="56"/>
                  </a:cubicBezTo>
                  <a:cubicBezTo>
                    <a:pt x="42" y="57"/>
                    <a:pt x="42" y="44"/>
                    <a:pt x="42" y="39"/>
                  </a:cubicBezTo>
                  <a:cubicBezTo>
                    <a:pt x="42" y="34"/>
                    <a:pt x="38" y="34"/>
                    <a:pt x="35" y="35"/>
                  </a:cubicBezTo>
                  <a:cubicBezTo>
                    <a:pt x="31" y="35"/>
                    <a:pt x="31" y="35"/>
                    <a:pt x="29" y="35"/>
                  </a:cubicBezTo>
                  <a:cubicBezTo>
                    <a:pt x="31" y="31"/>
                    <a:pt x="33" y="28"/>
                    <a:pt x="36" y="23"/>
                  </a:cubicBezTo>
                  <a:cubicBezTo>
                    <a:pt x="40" y="17"/>
                    <a:pt x="46" y="11"/>
                    <a:pt x="54" y="11"/>
                  </a:cubicBezTo>
                  <a:cubicBezTo>
                    <a:pt x="58" y="10"/>
                    <a:pt x="56" y="24"/>
                    <a:pt x="55" y="28"/>
                  </a:cubicBezTo>
                  <a:cubicBezTo>
                    <a:pt x="55" y="31"/>
                    <a:pt x="55" y="43"/>
                    <a:pt x="54" y="45"/>
                  </a:cubicBezTo>
                  <a:cubicBezTo>
                    <a:pt x="54" y="48"/>
                    <a:pt x="52" y="47"/>
                    <a:pt x="48" y="48"/>
                  </a:cubicBezTo>
                  <a:cubicBezTo>
                    <a:pt x="45" y="49"/>
                    <a:pt x="44" y="54"/>
                    <a:pt x="4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ïṧḻíḓé">
              <a:extLst>
                <a:ext uri="{FF2B5EF4-FFF2-40B4-BE49-F238E27FC236}">
                  <a16:creationId xmlns="" xmlns:a16="http://schemas.microsoft.com/office/drawing/2014/main" id="{8AB16958-9E03-417E-9F60-60F23642EE34}"/>
                </a:ext>
              </a:extLst>
            </p:cNvPr>
            <p:cNvSpPr/>
            <p:nvPr/>
          </p:nvSpPr>
          <p:spPr bwMode="auto">
            <a:xfrm>
              <a:off x="2540001" y="2389188"/>
              <a:ext cx="98425" cy="225425"/>
            </a:xfrm>
            <a:custGeom>
              <a:avLst/>
              <a:gdLst>
                <a:gd name="T0" fmla="*/ 4 w 30"/>
                <a:gd name="T1" fmla="*/ 2 h 68"/>
                <a:gd name="T2" fmla="*/ 2 w 30"/>
                <a:gd name="T3" fmla="*/ 10 h 68"/>
                <a:gd name="T4" fmla="*/ 10 w 30"/>
                <a:gd name="T5" fmla="*/ 22 h 68"/>
                <a:gd name="T6" fmla="*/ 19 w 30"/>
                <a:gd name="T7" fmla="*/ 50 h 68"/>
                <a:gd name="T8" fmla="*/ 20 w 30"/>
                <a:gd name="T9" fmla="*/ 60 h 68"/>
                <a:gd name="T10" fmla="*/ 25 w 30"/>
                <a:gd name="T11" fmla="*/ 67 h 68"/>
                <a:gd name="T12" fmla="*/ 27 w 30"/>
                <a:gd name="T13" fmla="*/ 58 h 68"/>
                <a:gd name="T14" fmla="*/ 19 w 30"/>
                <a:gd name="T15" fmla="*/ 30 h 68"/>
                <a:gd name="T16" fmla="*/ 14 w 30"/>
                <a:gd name="T17" fmla="*/ 15 h 68"/>
                <a:gd name="T18" fmla="*/ 11 w 30"/>
                <a:gd name="T19" fmla="*/ 6 h 68"/>
                <a:gd name="T20" fmla="*/ 4 w 30"/>
                <a:gd name="T21" fmla="*/ 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68">
                  <a:moveTo>
                    <a:pt x="4" y="2"/>
                  </a:moveTo>
                  <a:cubicBezTo>
                    <a:pt x="1" y="3"/>
                    <a:pt x="0" y="5"/>
                    <a:pt x="2" y="10"/>
                  </a:cubicBezTo>
                  <a:cubicBezTo>
                    <a:pt x="5" y="14"/>
                    <a:pt x="8" y="13"/>
                    <a:pt x="10" y="22"/>
                  </a:cubicBezTo>
                  <a:cubicBezTo>
                    <a:pt x="13" y="30"/>
                    <a:pt x="18" y="47"/>
                    <a:pt x="19" y="50"/>
                  </a:cubicBezTo>
                  <a:cubicBezTo>
                    <a:pt x="20" y="53"/>
                    <a:pt x="20" y="58"/>
                    <a:pt x="20" y="60"/>
                  </a:cubicBezTo>
                  <a:cubicBezTo>
                    <a:pt x="20" y="62"/>
                    <a:pt x="21" y="68"/>
                    <a:pt x="25" y="67"/>
                  </a:cubicBezTo>
                  <a:cubicBezTo>
                    <a:pt x="30" y="66"/>
                    <a:pt x="28" y="61"/>
                    <a:pt x="27" y="58"/>
                  </a:cubicBezTo>
                  <a:cubicBezTo>
                    <a:pt x="27" y="55"/>
                    <a:pt x="21" y="33"/>
                    <a:pt x="19" y="30"/>
                  </a:cubicBezTo>
                  <a:cubicBezTo>
                    <a:pt x="18" y="27"/>
                    <a:pt x="15" y="18"/>
                    <a:pt x="14" y="15"/>
                  </a:cubicBezTo>
                  <a:cubicBezTo>
                    <a:pt x="14" y="12"/>
                    <a:pt x="14" y="9"/>
                    <a:pt x="11" y="6"/>
                  </a:cubicBezTo>
                  <a:cubicBezTo>
                    <a:pt x="9" y="4"/>
                    <a:pt x="7"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íśḷïḓê">
              <a:extLst>
                <a:ext uri="{FF2B5EF4-FFF2-40B4-BE49-F238E27FC236}">
                  <a16:creationId xmlns="" xmlns:a16="http://schemas.microsoft.com/office/drawing/2014/main" id="{8D7A21B2-E1DF-447A-AD92-329E150A310B}"/>
                </a:ext>
              </a:extLst>
            </p:cNvPr>
            <p:cNvSpPr/>
            <p:nvPr/>
          </p:nvSpPr>
          <p:spPr bwMode="auto">
            <a:xfrm>
              <a:off x="2608263" y="2376488"/>
              <a:ext cx="69850" cy="128588"/>
            </a:xfrm>
            <a:custGeom>
              <a:avLst/>
              <a:gdLst>
                <a:gd name="T0" fmla="*/ 4 w 21"/>
                <a:gd name="T1" fmla="*/ 1 h 39"/>
                <a:gd name="T2" fmla="*/ 0 w 21"/>
                <a:gd name="T3" fmla="*/ 5 h 39"/>
                <a:gd name="T4" fmla="*/ 4 w 21"/>
                <a:gd name="T5" fmla="*/ 13 h 39"/>
                <a:gd name="T6" fmla="*/ 9 w 21"/>
                <a:gd name="T7" fmla="*/ 19 h 39"/>
                <a:gd name="T8" fmla="*/ 17 w 21"/>
                <a:gd name="T9" fmla="*/ 38 h 39"/>
                <a:gd name="T10" fmla="*/ 21 w 21"/>
                <a:gd name="T11" fmla="*/ 32 h 39"/>
                <a:gd name="T12" fmla="*/ 19 w 21"/>
                <a:gd name="T13" fmla="*/ 21 h 39"/>
                <a:gd name="T14" fmla="*/ 16 w 21"/>
                <a:gd name="T15" fmla="*/ 14 h 39"/>
                <a:gd name="T16" fmla="*/ 11 w 21"/>
                <a:gd name="T17" fmla="*/ 3 h 39"/>
                <a:gd name="T18" fmla="*/ 4 w 21"/>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9">
                  <a:moveTo>
                    <a:pt x="4" y="1"/>
                  </a:moveTo>
                  <a:cubicBezTo>
                    <a:pt x="2" y="2"/>
                    <a:pt x="0" y="2"/>
                    <a:pt x="0" y="5"/>
                  </a:cubicBezTo>
                  <a:cubicBezTo>
                    <a:pt x="0" y="8"/>
                    <a:pt x="3" y="11"/>
                    <a:pt x="4" y="13"/>
                  </a:cubicBezTo>
                  <a:cubicBezTo>
                    <a:pt x="6" y="15"/>
                    <a:pt x="8" y="17"/>
                    <a:pt x="9" y="19"/>
                  </a:cubicBezTo>
                  <a:cubicBezTo>
                    <a:pt x="9" y="22"/>
                    <a:pt x="15" y="37"/>
                    <a:pt x="17" y="38"/>
                  </a:cubicBezTo>
                  <a:cubicBezTo>
                    <a:pt x="19" y="39"/>
                    <a:pt x="21" y="36"/>
                    <a:pt x="21" y="32"/>
                  </a:cubicBezTo>
                  <a:cubicBezTo>
                    <a:pt x="21" y="28"/>
                    <a:pt x="20" y="23"/>
                    <a:pt x="19" y="21"/>
                  </a:cubicBezTo>
                  <a:cubicBezTo>
                    <a:pt x="17" y="20"/>
                    <a:pt x="16" y="17"/>
                    <a:pt x="16" y="14"/>
                  </a:cubicBezTo>
                  <a:cubicBezTo>
                    <a:pt x="16" y="10"/>
                    <a:pt x="13" y="6"/>
                    <a:pt x="11" y="3"/>
                  </a:cubicBezTo>
                  <a:cubicBezTo>
                    <a:pt x="8" y="0"/>
                    <a:pt x="5"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îṧļîḓè">
              <a:extLst>
                <a:ext uri="{FF2B5EF4-FFF2-40B4-BE49-F238E27FC236}">
                  <a16:creationId xmlns="" xmlns:a16="http://schemas.microsoft.com/office/drawing/2014/main" id="{E4C8691B-DE38-442D-8DEB-D4672E5959DF}"/>
                </a:ext>
              </a:extLst>
            </p:cNvPr>
            <p:cNvSpPr/>
            <p:nvPr/>
          </p:nvSpPr>
          <p:spPr bwMode="auto">
            <a:xfrm>
              <a:off x="2644776" y="2263775"/>
              <a:ext cx="155575" cy="300038"/>
            </a:xfrm>
            <a:custGeom>
              <a:avLst/>
              <a:gdLst>
                <a:gd name="T0" fmla="*/ 7 w 47"/>
                <a:gd name="T1" fmla="*/ 0 h 91"/>
                <a:gd name="T2" fmla="*/ 1 w 47"/>
                <a:gd name="T3" fmla="*/ 3 h 91"/>
                <a:gd name="T4" fmla="*/ 4 w 47"/>
                <a:gd name="T5" fmla="*/ 10 h 91"/>
                <a:gd name="T6" fmla="*/ 8 w 47"/>
                <a:gd name="T7" fmla="*/ 18 h 91"/>
                <a:gd name="T8" fmla="*/ 20 w 47"/>
                <a:gd name="T9" fmla="*/ 45 h 91"/>
                <a:gd name="T10" fmla="*/ 29 w 47"/>
                <a:gd name="T11" fmla="*/ 67 h 91"/>
                <a:gd name="T12" fmla="*/ 41 w 47"/>
                <a:gd name="T13" fmla="*/ 89 h 91"/>
                <a:gd name="T14" fmla="*/ 44 w 47"/>
                <a:gd name="T15" fmla="*/ 81 h 91"/>
                <a:gd name="T16" fmla="*/ 38 w 47"/>
                <a:gd name="T17" fmla="*/ 73 h 91"/>
                <a:gd name="T18" fmla="*/ 20 w 47"/>
                <a:gd name="T19" fmla="*/ 32 h 91"/>
                <a:gd name="T20" fmla="*/ 16 w 47"/>
                <a:gd name="T21" fmla="*/ 16 h 91"/>
                <a:gd name="T22" fmla="*/ 16 w 47"/>
                <a:gd name="T23" fmla="*/ 5 h 91"/>
                <a:gd name="T24" fmla="*/ 7 w 47"/>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91">
                  <a:moveTo>
                    <a:pt x="7" y="0"/>
                  </a:moveTo>
                  <a:cubicBezTo>
                    <a:pt x="5" y="0"/>
                    <a:pt x="2" y="1"/>
                    <a:pt x="1" y="3"/>
                  </a:cubicBezTo>
                  <a:cubicBezTo>
                    <a:pt x="0" y="5"/>
                    <a:pt x="1" y="8"/>
                    <a:pt x="4" y="10"/>
                  </a:cubicBezTo>
                  <a:cubicBezTo>
                    <a:pt x="6" y="13"/>
                    <a:pt x="8" y="16"/>
                    <a:pt x="8" y="18"/>
                  </a:cubicBezTo>
                  <a:cubicBezTo>
                    <a:pt x="9" y="20"/>
                    <a:pt x="18" y="40"/>
                    <a:pt x="20" y="45"/>
                  </a:cubicBezTo>
                  <a:cubicBezTo>
                    <a:pt x="22" y="50"/>
                    <a:pt x="26" y="61"/>
                    <a:pt x="29" y="67"/>
                  </a:cubicBezTo>
                  <a:cubicBezTo>
                    <a:pt x="32" y="74"/>
                    <a:pt x="37" y="86"/>
                    <a:pt x="41" y="89"/>
                  </a:cubicBezTo>
                  <a:cubicBezTo>
                    <a:pt x="45" y="91"/>
                    <a:pt x="47" y="84"/>
                    <a:pt x="44" y="81"/>
                  </a:cubicBezTo>
                  <a:cubicBezTo>
                    <a:pt x="42" y="78"/>
                    <a:pt x="42" y="79"/>
                    <a:pt x="38" y="73"/>
                  </a:cubicBezTo>
                  <a:cubicBezTo>
                    <a:pt x="35" y="67"/>
                    <a:pt x="21" y="34"/>
                    <a:pt x="20" y="32"/>
                  </a:cubicBezTo>
                  <a:cubicBezTo>
                    <a:pt x="19" y="29"/>
                    <a:pt x="16" y="19"/>
                    <a:pt x="16" y="16"/>
                  </a:cubicBezTo>
                  <a:cubicBezTo>
                    <a:pt x="16" y="12"/>
                    <a:pt x="18" y="8"/>
                    <a:pt x="16" y="5"/>
                  </a:cubicBezTo>
                  <a:cubicBezTo>
                    <a:pt x="15" y="2"/>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íṣľîḑê">
              <a:extLst>
                <a:ext uri="{FF2B5EF4-FFF2-40B4-BE49-F238E27FC236}">
                  <a16:creationId xmlns="" xmlns:a16="http://schemas.microsoft.com/office/drawing/2014/main" id="{A57C85AC-E160-4255-AE29-0BDA5A5A8771}"/>
                </a:ext>
              </a:extLst>
            </p:cNvPr>
            <p:cNvSpPr/>
            <p:nvPr/>
          </p:nvSpPr>
          <p:spPr bwMode="auto">
            <a:xfrm>
              <a:off x="3508376" y="2495550"/>
              <a:ext cx="69850" cy="111125"/>
            </a:xfrm>
            <a:custGeom>
              <a:avLst/>
              <a:gdLst>
                <a:gd name="T0" fmla="*/ 0 w 21"/>
                <a:gd name="T1" fmla="*/ 11 h 34"/>
                <a:gd name="T2" fmla="*/ 12 w 21"/>
                <a:gd name="T3" fmla="*/ 33 h 34"/>
                <a:gd name="T4" fmla="*/ 19 w 21"/>
                <a:gd name="T5" fmla="*/ 21 h 34"/>
                <a:gd name="T6" fmla="*/ 6 w 21"/>
                <a:gd name="T7" fmla="*/ 5 h 34"/>
                <a:gd name="T8" fmla="*/ 0 w 21"/>
                <a:gd name="T9" fmla="*/ 11 h 34"/>
              </a:gdLst>
              <a:ahLst/>
              <a:cxnLst>
                <a:cxn ang="0">
                  <a:pos x="T0" y="T1"/>
                </a:cxn>
                <a:cxn ang="0">
                  <a:pos x="T2" y="T3"/>
                </a:cxn>
                <a:cxn ang="0">
                  <a:pos x="T4" y="T5"/>
                </a:cxn>
                <a:cxn ang="0">
                  <a:pos x="T6" y="T7"/>
                </a:cxn>
                <a:cxn ang="0">
                  <a:pos x="T8" y="T9"/>
                </a:cxn>
              </a:cxnLst>
              <a:rect l="0" t="0" r="r" b="b"/>
              <a:pathLst>
                <a:path w="21" h="34">
                  <a:moveTo>
                    <a:pt x="0" y="11"/>
                  </a:moveTo>
                  <a:cubicBezTo>
                    <a:pt x="1" y="16"/>
                    <a:pt x="3" y="32"/>
                    <a:pt x="12" y="33"/>
                  </a:cubicBezTo>
                  <a:cubicBezTo>
                    <a:pt x="20" y="34"/>
                    <a:pt x="21" y="24"/>
                    <a:pt x="19" y="21"/>
                  </a:cubicBezTo>
                  <a:cubicBezTo>
                    <a:pt x="17" y="17"/>
                    <a:pt x="6" y="5"/>
                    <a:pt x="6" y="5"/>
                  </a:cubicBezTo>
                  <a:cubicBezTo>
                    <a:pt x="1" y="0"/>
                    <a:pt x="0" y="7"/>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iS1îdè">
              <a:extLst>
                <a:ext uri="{FF2B5EF4-FFF2-40B4-BE49-F238E27FC236}">
                  <a16:creationId xmlns="" xmlns:a16="http://schemas.microsoft.com/office/drawing/2014/main" id="{26C42191-4676-44F0-A9DA-F16461E6BC67}"/>
                </a:ext>
              </a:extLst>
            </p:cNvPr>
            <p:cNvSpPr/>
            <p:nvPr/>
          </p:nvSpPr>
          <p:spPr bwMode="auto">
            <a:xfrm>
              <a:off x="3967163" y="2887663"/>
              <a:ext cx="274638" cy="192088"/>
            </a:xfrm>
            <a:custGeom>
              <a:avLst/>
              <a:gdLst>
                <a:gd name="T0" fmla="*/ 50 w 83"/>
                <a:gd name="T1" fmla="*/ 1 h 58"/>
                <a:gd name="T2" fmla="*/ 47 w 83"/>
                <a:gd name="T3" fmla="*/ 4 h 58"/>
                <a:gd name="T4" fmla="*/ 44 w 83"/>
                <a:gd name="T5" fmla="*/ 8 h 58"/>
                <a:gd name="T6" fmla="*/ 35 w 83"/>
                <a:gd name="T7" fmla="*/ 10 h 58"/>
                <a:gd name="T8" fmla="*/ 29 w 83"/>
                <a:gd name="T9" fmla="*/ 12 h 58"/>
                <a:gd name="T10" fmla="*/ 25 w 83"/>
                <a:gd name="T11" fmla="*/ 16 h 58"/>
                <a:gd name="T12" fmla="*/ 27 w 83"/>
                <a:gd name="T13" fmla="*/ 18 h 58"/>
                <a:gd name="T14" fmla="*/ 29 w 83"/>
                <a:gd name="T15" fmla="*/ 20 h 58"/>
                <a:gd name="T16" fmla="*/ 28 w 83"/>
                <a:gd name="T17" fmla="*/ 23 h 58"/>
                <a:gd name="T18" fmla="*/ 25 w 83"/>
                <a:gd name="T19" fmla="*/ 21 h 58"/>
                <a:gd name="T20" fmla="*/ 12 w 83"/>
                <a:gd name="T21" fmla="*/ 8 h 58"/>
                <a:gd name="T22" fmla="*/ 8 w 83"/>
                <a:gd name="T23" fmla="*/ 3 h 58"/>
                <a:gd name="T24" fmla="*/ 5 w 83"/>
                <a:gd name="T25" fmla="*/ 0 h 58"/>
                <a:gd name="T26" fmla="*/ 0 w 83"/>
                <a:gd name="T27" fmla="*/ 3 h 58"/>
                <a:gd name="T28" fmla="*/ 2 w 83"/>
                <a:gd name="T29" fmla="*/ 10 h 58"/>
                <a:gd name="T30" fmla="*/ 13 w 83"/>
                <a:gd name="T31" fmla="*/ 17 h 58"/>
                <a:gd name="T32" fmla="*/ 25 w 83"/>
                <a:gd name="T33" fmla="*/ 27 h 58"/>
                <a:gd name="T34" fmla="*/ 37 w 83"/>
                <a:gd name="T35" fmla="*/ 42 h 58"/>
                <a:gd name="T36" fmla="*/ 35 w 83"/>
                <a:gd name="T37" fmla="*/ 47 h 58"/>
                <a:gd name="T38" fmla="*/ 30 w 83"/>
                <a:gd name="T39" fmla="*/ 44 h 58"/>
                <a:gd name="T40" fmla="*/ 28 w 83"/>
                <a:gd name="T41" fmla="*/ 44 h 58"/>
                <a:gd name="T42" fmla="*/ 31 w 83"/>
                <a:gd name="T43" fmla="*/ 49 h 58"/>
                <a:gd name="T44" fmla="*/ 36 w 83"/>
                <a:gd name="T45" fmla="*/ 58 h 58"/>
                <a:gd name="T46" fmla="*/ 43 w 83"/>
                <a:gd name="T47" fmla="*/ 48 h 58"/>
                <a:gd name="T48" fmla="*/ 38 w 83"/>
                <a:gd name="T49" fmla="*/ 37 h 58"/>
                <a:gd name="T50" fmla="*/ 40 w 83"/>
                <a:gd name="T51" fmla="*/ 35 h 58"/>
                <a:gd name="T52" fmla="*/ 49 w 83"/>
                <a:gd name="T53" fmla="*/ 38 h 58"/>
                <a:gd name="T54" fmla="*/ 55 w 83"/>
                <a:gd name="T55" fmla="*/ 38 h 58"/>
                <a:gd name="T56" fmla="*/ 59 w 83"/>
                <a:gd name="T57" fmla="*/ 32 h 58"/>
                <a:gd name="T58" fmla="*/ 64 w 83"/>
                <a:gd name="T59" fmla="*/ 33 h 58"/>
                <a:gd name="T60" fmla="*/ 71 w 83"/>
                <a:gd name="T61" fmla="*/ 36 h 58"/>
                <a:gd name="T62" fmla="*/ 72 w 83"/>
                <a:gd name="T63" fmla="*/ 30 h 58"/>
                <a:gd name="T64" fmla="*/ 76 w 83"/>
                <a:gd name="T65" fmla="*/ 29 h 58"/>
                <a:gd name="T66" fmla="*/ 79 w 83"/>
                <a:gd name="T67" fmla="*/ 31 h 58"/>
                <a:gd name="T68" fmla="*/ 82 w 83"/>
                <a:gd name="T69" fmla="*/ 27 h 58"/>
                <a:gd name="T70" fmla="*/ 81 w 83"/>
                <a:gd name="T71" fmla="*/ 22 h 58"/>
                <a:gd name="T72" fmla="*/ 75 w 83"/>
                <a:gd name="T73" fmla="*/ 24 h 58"/>
                <a:gd name="T74" fmla="*/ 71 w 83"/>
                <a:gd name="T75" fmla="*/ 26 h 58"/>
                <a:gd name="T76" fmla="*/ 69 w 83"/>
                <a:gd name="T77" fmla="*/ 27 h 58"/>
                <a:gd name="T78" fmla="*/ 65 w 83"/>
                <a:gd name="T79" fmla="*/ 26 h 58"/>
                <a:gd name="T80" fmla="*/ 61 w 83"/>
                <a:gd name="T81" fmla="*/ 23 h 58"/>
                <a:gd name="T82" fmla="*/ 56 w 83"/>
                <a:gd name="T83" fmla="*/ 25 h 58"/>
                <a:gd name="T84" fmla="*/ 54 w 83"/>
                <a:gd name="T85" fmla="*/ 28 h 58"/>
                <a:gd name="T86" fmla="*/ 42 w 83"/>
                <a:gd name="T87" fmla="*/ 28 h 58"/>
                <a:gd name="T88" fmla="*/ 41 w 83"/>
                <a:gd name="T89" fmla="*/ 31 h 58"/>
                <a:gd name="T90" fmla="*/ 36 w 83"/>
                <a:gd name="T91" fmla="*/ 32 h 58"/>
                <a:gd name="T92" fmla="*/ 32 w 83"/>
                <a:gd name="T93" fmla="*/ 28 h 58"/>
                <a:gd name="T94" fmla="*/ 34 w 83"/>
                <a:gd name="T95" fmla="*/ 25 h 58"/>
                <a:gd name="T96" fmla="*/ 43 w 83"/>
                <a:gd name="T97" fmla="*/ 24 h 58"/>
                <a:gd name="T98" fmla="*/ 46 w 83"/>
                <a:gd name="T99" fmla="*/ 23 h 58"/>
                <a:gd name="T100" fmla="*/ 47 w 83"/>
                <a:gd name="T101" fmla="*/ 20 h 58"/>
                <a:gd name="T102" fmla="*/ 47 w 83"/>
                <a:gd name="T103" fmla="*/ 18 h 58"/>
                <a:gd name="T104" fmla="*/ 63 w 83"/>
                <a:gd name="T105" fmla="*/ 17 h 58"/>
                <a:gd name="T106" fmla="*/ 68 w 83"/>
                <a:gd name="T107" fmla="*/ 13 h 58"/>
                <a:gd name="T108" fmla="*/ 63 w 83"/>
                <a:gd name="T109" fmla="*/ 8 h 58"/>
                <a:gd name="T110" fmla="*/ 58 w 83"/>
                <a:gd name="T111" fmla="*/ 13 h 58"/>
                <a:gd name="T112" fmla="*/ 49 w 83"/>
                <a:gd name="T113" fmla="*/ 16 h 58"/>
                <a:gd name="T114" fmla="*/ 42 w 83"/>
                <a:gd name="T115" fmla="*/ 17 h 58"/>
                <a:gd name="T116" fmla="*/ 40 w 83"/>
                <a:gd name="T117" fmla="*/ 13 h 58"/>
                <a:gd name="T118" fmla="*/ 51 w 83"/>
                <a:gd name="T119" fmla="*/ 10 h 58"/>
                <a:gd name="T120" fmla="*/ 54 w 83"/>
                <a:gd name="T121" fmla="*/ 2 h 58"/>
                <a:gd name="T122" fmla="*/ 50 w 83"/>
                <a:gd name="T123"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3" h="58">
                  <a:moveTo>
                    <a:pt x="50" y="1"/>
                  </a:moveTo>
                  <a:cubicBezTo>
                    <a:pt x="50" y="1"/>
                    <a:pt x="48" y="3"/>
                    <a:pt x="47" y="4"/>
                  </a:cubicBezTo>
                  <a:cubicBezTo>
                    <a:pt x="47" y="5"/>
                    <a:pt x="45" y="8"/>
                    <a:pt x="44" y="8"/>
                  </a:cubicBezTo>
                  <a:cubicBezTo>
                    <a:pt x="43" y="8"/>
                    <a:pt x="37" y="10"/>
                    <a:pt x="35" y="10"/>
                  </a:cubicBezTo>
                  <a:cubicBezTo>
                    <a:pt x="34" y="10"/>
                    <a:pt x="29" y="11"/>
                    <a:pt x="29" y="12"/>
                  </a:cubicBezTo>
                  <a:cubicBezTo>
                    <a:pt x="28" y="14"/>
                    <a:pt x="25" y="16"/>
                    <a:pt x="25" y="16"/>
                  </a:cubicBezTo>
                  <a:cubicBezTo>
                    <a:pt x="25" y="16"/>
                    <a:pt x="25" y="18"/>
                    <a:pt x="27" y="18"/>
                  </a:cubicBezTo>
                  <a:cubicBezTo>
                    <a:pt x="29" y="18"/>
                    <a:pt x="29" y="20"/>
                    <a:pt x="29" y="20"/>
                  </a:cubicBezTo>
                  <a:cubicBezTo>
                    <a:pt x="29" y="20"/>
                    <a:pt x="29" y="24"/>
                    <a:pt x="28" y="23"/>
                  </a:cubicBezTo>
                  <a:cubicBezTo>
                    <a:pt x="27" y="22"/>
                    <a:pt x="27" y="23"/>
                    <a:pt x="25" y="21"/>
                  </a:cubicBezTo>
                  <a:cubicBezTo>
                    <a:pt x="24" y="20"/>
                    <a:pt x="12" y="8"/>
                    <a:pt x="12" y="8"/>
                  </a:cubicBezTo>
                  <a:cubicBezTo>
                    <a:pt x="12" y="8"/>
                    <a:pt x="9" y="4"/>
                    <a:pt x="8" y="3"/>
                  </a:cubicBezTo>
                  <a:cubicBezTo>
                    <a:pt x="8" y="2"/>
                    <a:pt x="7" y="0"/>
                    <a:pt x="5" y="0"/>
                  </a:cubicBezTo>
                  <a:cubicBezTo>
                    <a:pt x="3" y="0"/>
                    <a:pt x="1" y="1"/>
                    <a:pt x="0" y="3"/>
                  </a:cubicBezTo>
                  <a:cubicBezTo>
                    <a:pt x="0" y="4"/>
                    <a:pt x="0" y="7"/>
                    <a:pt x="2" y="10"/>
                  </a:cubicBezTo>
                  <a:cubicBezTo>
                    <a:pt x="5" y="13"/>
                    <a:pt x="10" y="15"/>
                    <a:pt x="13" y="17"/>
                  </a:cubicBezTo>
                  <a:cubicBezTo>
                    <a:pt x="18" y="20"/>
                    <a:pt x="22" y="24"/>
                    <a:pt x="25" y="27"/>
                  </a:cubicBezTo>
                  <a:cubicBezTo>
                    <a:pt x="28" y="31"/>
                    <a:pt x="35" y="38"/>
                    <a:pt x="37" y="42"/>
                  </a:cubicBezTo>
                  <a:cubicBezTo>
                    <a:pt x="38" y="46"/>
                    <a:pt x="37" y="47"/>
                    <a:pt x="35" y="47"/>
                  </a:cubicBezTo>
                  <a:cubicBezTo>
                    <a:pt x="34" y="47"/>
                    <a:pt x="31" y="45"/>
                    <a:pt x="30" y="44"/>
                  </a:cubicBezTo>
                  <a:cubicBezTo>
                    <a:pt x="29" y="43"/>
                    <a:pt x="28" y="44"/>
                    <a:pt x="28" y="44"/>
                  </a:cubicBezTo>
                  <a:cubicBezTo>
                    <a:pt x="28" y="44"/>
                    <a:pt x="28" y="45"/>
                    <a:pt x="31" y="49"/>
                  </a:cubicBezTo>
                  <a:cubicBezTo>
                    <a:pt x="33" y="52"/>
                    <a:pt x="34" y="57"/>
                    <a:pt x="36" y="58"/>
                  </a:cubicBezTo>
                  <a:cubicBezTo>
                    <a:pt x="37" y="58"/>
                    <a:pt x="45" y="53"/>
                    <a:pt x="43" y="48"/>
                  </a:cubicBezTo>
                  <a:cubicBezTo>
                    <a:pt x="42" y="43"/>
                    <a:pt x="39" y="38"/>
                    <a:pt x="38" y="37"/>
                  </a:cubicBezTo>
                  <a:cubicBezTo>
                    <a:pt x="37" y="36"/>
                    <a:pt x="38" y="34"/>
                    <a:pt x="40" y="35"/>
                  </a:cubicBezTo>
                  <a:cubicBezTo>
                    <a:pt x="42" y="36"/>
                    <a:pt x="45" y="38"/>
                    <a:pt x="49" y="38"/>
                  </a:cubicBezTo>
                  <a:cubicBezTo>
                    <a:pt x="53" y="38"/>
                    <a:pt x="54" y="39"/>
                    <a:pt x="55" y="38"/>
                  </a:cubicBezTo>
                  <a:cubicBezTo>
                    <a:pt x="57" y="36"/>
                    <a:pt x="59" y="33"/>
                    <a:pt x="59" y="32"/>
                  </a:cubicBezTo>
                  <a:cubicBezTo>
                    <a:pt x="60" y="31"/>
                    <a:pt x="62" y="31"/>
                    <a:pt x="64" y="33"/>
                  </a:cubicBezTo>
                  <a:cubicBezTo>
                    <a:pt x="66" y="36"/>
                    <a:pt x="69" y="38"/>
                    <a:pt x="71" y="36"/>
                  </a:cubicBezTo>
                  <a:cubicBezTo>
                    <a:pt x="72" y="33"/>
                    <a:pt x="70" y="30"/>
                    <a:pt x="72" y="30"/>
                  </a:cubicBezTo>
                  <a:cubicBezTo>
                    <a:pt x="74" y="29"/>
                    <a:pt x="75" y="27"/>
                    <a:pt x="76" y="29"/>
                  </a:cubicBezTo>
                  <a:cubicBezTo>
                    <a:pt x="77" y="30"/>
                    <a:pt x="78" y="32"/>
                    <a:pt x="79" y="31"/>
                  </a:cubicBezTo>
                  <a:cubicBezTo>
                    <a:pt x="79" y="30"/>
                    <a:pt x="81" y="29"/>
                    <a:pt x="82" y="27"/>
                  </a:cubicBezTo>
                  <a:cubicBezTo>
                    <a:pt x="83" y="25"/>
                    <a:pt x="82" y="22"/>
                    <a:pt x="81" y="22"/>
                  </a:cubicBezTo>
                  <a:cubicBezTo>
                    <a:pt x="79" y="23"/>
                    <a:pt x="76" y="23"/>
                    <a:pt x="75" y="24"/>
                  </a:cubicBezTo>
                  <a:cubicBezTo>
                    <a:pt x="74" y="24"/>
                    <a:pt x="72" y="24"/>
                    <a:pt x="71" y="26"/>
                  </a:cubicBezTo>
                  <a:cubicBezTo>
                    <a:pt x="70" y="27"/>
                    <a:pt x="70" y="27"/>
                    <a:pt x="69" y="27"/>
                  </a:cubicBezTo>
                  <a:cubicBezTo>
                    <a:pt x="68" y="27"/>
                    <a:pt x="66" y="28"/>
                    <a:pt x="65" y="26"/>
                  </a:cubicBezTo>
                  <a:cubicBezTo>
                    <a:pt x="63" y="25"/>
                    <a:pt x="63" y="23"/>
                    <a:pt x="61" y="23"/>
                  </a:cubicBezTo>
                  <a:cubicBezTo>
                    <a:pt x="60" y="23"/>
                    <a:pt x="56" y="24"/>
                    <a:pt x="56" y="25"/>
                  </a:cubicBezTo>
                  <a:cubicBezTo>
                    <a:pt x="55" y="26"/>
                    <a:pt x="57" y="28"/>
                    <a:pt x="54" y="28"/>
                  </a:cubicBezTo>
                  <a:cubicBezTo>
                    <a:pt x="51" y="28"/>
                    <a:pt x="43" y="27"/>
                    <a:pt x="42" y="28"/>
                  </a:cubicBezTo>
                  <a:cubicBezTo>
                    <a:pt x="41" y="28"/>
                    <a:pt x="42" y="30"/>
                    <a:pt x="41" y="31"/>
                  </a:cubicBezTo>
                  <a:cubicBezTo>
                    <a:pt x="39" y="31"/>
                    <a:pt x="37" y="33"/>
                    <a:pt x="36" y="32"/>
                  </a:cubicBezTo>
                  <a:cubicBezTo>
                    <a:pt x="35" y="31"/>
                    <a:pt x="32" y="28"/>
                    <a:pt x="32" y="28"/>
                  </a:cubicBezTo>
                  <a:cubicBezTo>
                    <a:pt x="32" y="28"/>
                    <a:pt x="30" y="25"/>
                    <a:pt x="34" y="25"/>
                  </a:cubicBezTo>
                  <a:cubicBezTo>
                    <a:pt x="37" y="25"/>
                    <a:pt x="42" y="24"/>
                    <a:pt x="43" y="24"/>
                  </a:cubicBezTo>
                  <a:cubicBezTo>
                    <a:pt x="44" y="24"/>
                    <a:pt x="46" y="24"/>
                    <a:pt x="46" y="23"/>
                  </a:cubicBezTo>
                  <a:cubicBezTo>
                    <a:pt x="45" y="21"/>
                    <a:pt x="48" y="22"/>
                    <a:pt x="47" y="20"/>
                  </a:cubicBezTo>
                  <a:cubicBezTo>
                    <a:pt x="46" y="19"/>
                    <a:pt x="45" y="18"/>
                    <a:pt x="47" y="18"/>
                  </a:cubicBezTo>
                  <a:cubicBezTo>
                    <a:pt x="50" y="17"/>
                    <a:pt x="58" y="18"/>
                    <a:pt x="63" y="17"/>
                  </a:cubicBezTo>
                  <a:cubicBezTo>
                    <a:pt x="67" y="16"/>
                    <a:pt x="67" y="14"/>
                    <a:pt x="68" y="13"/>
                  </a:cubicBezTo>
                  <a:cubicBezTo>
                    <a:pt x="68" y="11"/>
                    <a:pt x="65" y="8"/>
                    <a:pt x="63" y="8"/>
                  </a:cubicBezTo>
                  <a:cubicBezTo>
                    <a:pt x="62" y="9"/>
                    <a:pt x="60" y="12"/>
                    <a:pt x="58" y="13"/>
                  </a:cubicBezTo>
                  <a:cubicBezTo>
                    <a:pt x="56" y="13"/>
                    <a:pt x="49" y="15"/>
                    <a:pt x="49" y="16"/>
                  </a:cubicBezTo>
                  <a:cubicBezTo>
                    <a:pt x="48" y="16"/>
                    <a:pt x="43" y="17"/>
                    <a:pt x="42" y="17"/>
                  </a:cubicBezTo>
                  <a:cubicBezTo>
                    <a:pt x="41" y="17"/>
                    <a:pt x="36" y="13"/>
                    <a:pt x="40" y="13"/>
                  </a:cubicBezTo>
                  <a:cubicBezTo>
                    <a:pt x="44" y="12"/>
                    <a:pt x="49" y="11"/>
                    <a:pt x="51" y="10"/>
                  </a:cubicBezTo>
                  <a:cubicBezTo>
                    <a:pt x="53" y="8"/>
                    <a:pt x="55" y="3"/>
                    <a:pt x="54" y="2"/>
                  </a:cubicBezTo>
                  <a:cubicBezTo>
                    <a:pt x="54" y="1"/>
                    <a:pt x="51" y="0"/>
                    <a:pt x="5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îŝḻiḓe">
              <a:extLst>
                <a:ext uri="{FF2B5EF4-FFF2-40B4-BE49-F238E27FC236}">
                  <a16:creationId xmlns="" xmlns:a16="http://schemas.microsoft.com/office/drawing/2014/main" id="{020616B5-A40E-4D79-B98A-D50B7E6C1116}"/>
                </a:ext>
              </a:extLst>
            </p:cNvPr>
            <p:cNvSpPr/>
            <p:nvPr/>
          </p:nvSpPr>
          <p:spPr bwMode="auto">
            <a:xfrm>
              <a:off x="3890963" y="2951163"/>
              <a:ext cx="161925" cy="125413"/>
            </a:xfrm>
            <a:custGeom>
              <a:avLst/>
              <a:gdLst>
                <a:gd name="T0" fmla="*/ 36 w 49"/>
                <a:gd name="T1" fmla="*/ 5 h 38"/>
                <a:gd name="T2" fmla="*/ 33 w 49"/>
                <a:gd name="T3" fmla="*/ 9 h 38"/>
                <a:gd name="T4" fmla="*/ 37 w 49"/>
                <a:gd name="T5" fmla="*/ 14 h 38"/>
                <a:gd name="T6" fmla="*/ 30 w 49"/>
                <a:gd name="T7" fmla="*/ 18 h 38"/>
                <a:gd name="T8" fmla="*/ 22 w 49"/>
                <a:gd name="T9" fmla="*/ 9 h 38"/>
                <a:gd name="T10" fmla="*/ 16 w 49"/>
                <a:gd name="T11" fmla="*/ 2 h 38"/>
                <a:gd name="T12" fmla="*/ 13 w 49"/>
                <a:gd name="T13" fmla="*/ 10 h 38"/>
                <a:gd name="T14" fmla="*/ 20 w 49"/>
                <a:gd name="T15" fmla="*/ 16 h 38"/>
                <a:gd name="T16" fmla="*/ 25 w 49"/>
                <a:gd name="T17" fmla="*/ 22 h 38"/>
                <a:gd name="T18" fmla="*/ 21 w 49"/>
                <a:gd name="T19" fmla="*/ 26 h 38"/>
                <a:gd name="T20" fmla="*/ 10 w 49"/>
                <a:gd name="T21" fmla="*/ 26 h 38"/>
                <a:gd name="T22" fmla="*/ 8 w 49"/>
                <a:gd name="T23" fmla="*/ 19 h 38"/>
                <a:gd name="T24" fmla="*/ 6 w 49"/>
                <a:gd name="T25" fmla="*/ 13 h 38"/>
                <a:gd name="T26" fmla="*/ 3 w 49"/>
                <a:gd name="T27" fmla="*/ 18 h 38"/>
                <a:gd name="T28" fmla="*/ 2 w 49"/>
                <a:gd name="T29" fmla="*/ 26 h 38"/>
                <a:gd name="T30" fmla="*/ 14 w 49"/>
                <a:gd name="T31" fmla="*/ 30 h 38"/>
                <a:gd name="T32" fmla="*/ 23 w 49"/>
                <a:gd name="T33" fmla="*/ 29 h 38"/>
                <a:gd name="T34" fmla="*/ 28 w 49"/>
                <a:gd name="T35" fmla="*/ 29 h 38"/>
                <a:gd name="T36" fmla="*/ 32 w 49"/>
                <a:gd name="T37" fmla="*/ 37 h 38"/>
                <a:gd name="T38" fmla="*/ 38 w 49"/>
                <a:gd name="T39" fmla="*/ 33 h 38"/>
                <a:gd name="T40" fmla="*/ 34 w 49"/>
                <a:gd name="T41" fmla="*/ 24 h 38"/>
                <a:gd name="T42" fmla="*/ 35 w 49"/>
                <a:gd name="T43" fmla="*/ 20 h 38"/>
                <a:gd name="T44" fmla="*/ 42 w 49"/>
                <a:gd name="T45" fmla="*/ 22 h 38"/>
                <a:gd name="T46" fmla="*/ 48 w 49"/>
                <a:gd name="T47" fmla="*/ 18 h 38"/>
                <a:gd name="T48" fmla="*/ 41 w 49"/>
                <a:gd name="T49" fmla="*/ 8 h 38"/>
                <a:gd name="T50" fmla="*/ 36 w 49"/>
                <a:gd name="T51"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38">
                  <a:moveTo>
                    <a:pt x="36" y="5"/>
                  </a:moveTo>
                  <a:cubicBezTo>
                    <a:pt x="34" y="6"/>
                    <a:pt x="32" y="8"/>
                    <a:pt x="33" y="9"/>
                  </a:cubicBezTo>
                  <a:cubicBezTo>
                    <a:pt x="33" y="11"/>
                    <a:pt x="37" y="12"/>
                    <a:pt x="37" y="14"/>
                  </a:cubicBezTo>
                  <a:cubicBezTo>
                    <a:pt x="38" y="17"/>
                    <a:pt x="32" y="18"/>
                    <a:pt x="30" y="18"/>
                  </a:cubicBezTo>
                  <a:cubicBezTo>
                    <a:pt x="30" y="18"/>
                    <a:pt x="23" y="11"/>
                    <a:pt x="22" y="9"/>
                  </a:cubicBezTo>
                  <a:cubicBezTo>
                    <a:pt x="21" y="8"/>
                    <a:pt x="19" y="0"/>
                    <a:pt x="16" y="2"/>
                  </a:cubicBezTo>
                  <a:cubicBezTo>
                    <a:pt x="14" y="3"/>
                    <a:pt x="12" y="7"/>
                    <a:pt x="13" y="10"/>
                  </a:cubicBezTo>
                  <a:cubicBezTo>
                    <a:pt x="15" y="12"/>
                    <a:pt x="17" y="13"/>
                    <a:pt x="20" y="16"/>
                  </a:cubicBezTo>
                  <a:cubicBezTo>
                    <a:pt x="22" y="18"/>
                    <a:pt x="25" y="21"/>
                    <a:pt x="25" y="22"/>
                  </a:cubicBezTo>
                  <a:cubicBezTo>
                    <a:pt x="25" y="23"/>
                    <a:pt x="23" y="25"/>
                    <a:pt x="21" y="26"/>
                  </a:cubicBezTo>
                  <a:cubicBezTo>
                    <a:pt x="18" y="27"/>
                    <a:pt x="11" y="27"/>
                    <a:pt x="10" y="26"/>
                  </a:cubicBezTo>
                  <a:cubicBezTo>
                    <a:pt x="9" y="24"/>
                    <a:pt x="8" y="21"/>
                    <a:pt x="8" y="19"/>
                  </a:cubicBezTo>
                  <a:cubicBezTo>
                    <a:pt x="9" y="16"/>
                    <a:pt x="9" y="11"/>
                    <a:pt x="6" y="13"/>
                  </a:cubicBezTo>
                  <a:cubicBezTo>
                    <a:pt x="4" y="14"/>
                    <a:pt x="5" y="16"/>
                    <a:pt x="3" y="18"/>
                  </a:cubicBezTo>
                  <a:cubicBezTo>
                    <a:pt x="1" y="19"/>
                    <a:pt x="0" y="24"/>
                    <a:pt x="2" y="26"/>
                  </a:cubicBezTo>
                  <a:cubicBezTo>
                    <a:pt x="4" y="28"/>
                    <a:pt x="8" y="30"/>
                    <a:pt x="14" y="30"/>
                  </a:cubicBezTo>
                  <a:cubicBezTo>
                    <a:pt x="19" y="30"/>
                    <a:pt x="22" y="29"/>
                    <a:pt x="23" y="29"/>
                  </a:cubicBezTo>
                  <a:cubicBezTo>
                    <a:pt x="25" y="29"/>
                    <a:pt x="28" y="27"/>
                    <a:pt x="28" y="29"/>
                  </a:cubicBezTo>
                  <a:cubicBezTo>
                    <a:pt x="28" y="30"/>
                    <a:pt x="29" y="38"/>
                    <a:pt x="32" y="37"/>
                  </a:cubicBezTo>
                  <a:cubicBezTo>
                    <a:pt x="35" y="37"/>
                    <a:pt x="39" y="35"/>
                    <a:pt x="38" y="33"/>
                  </a:cubicBezTo>
                  <a:cubicBezTo>
                    <a:pt x="38" y="30"/>
                    <a:pt x="34" y="24"/>
                    <a:pt x="34" y="24"/>
                  </a:cubicBezTo>
                  <a:cubicBezTo>
                    <a:pt x="34" y="24"/>
                    <a:pt x="34" y="20"/>
                    <a:pt x="35" y="20"/>
                  </a:cubicBezTo>
                  <a:cubicBezTo>
                    <a:pt x="37" y="21"/>
                    <a:pt x="40" y="21"/>
                    <a:pt x="42" y="22"/>
                  </a:cubicBezTo>
                  <a:cubicBezTo>
                    <a:pt x="44" y="22"/>
                    <a:pt x="49" y="20"/>
                    <a:pt x="48" y="18"/>
                  </a:cubicBezTo>
                  <a:cubicBezTo>
                    <a:pt x="47" y="15"/>
                    <a:pt x="42" y="10"/>
                    <a:pt x="41" y="8"/>
                  </a:cubicBezTo>
                  <a:cubicBezTo>
                    <a:pt x="40" y="6"/>
                    <a:pt x="38" y="4"/>
                    <a:pt x="3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ślîḓê">
              <a:extLst>
                <a:ext uri="{FF2B5EF4-FFF2-40B4-BE49-F238E27FC236}">
                  <a16:creationId xmlns="" xmlns:a16="http://schemas.microsoft.com/office/drawing/2014/main" id="{6D775F7A-88F0-4827-B823-07A029785971}"/>
                </a:ext>
              </a:extLst>
            </p:cNvPr>
            <p:cNvSpPr/>
            <p:nvPr/>
          </p:nvSpPr>
          <p:spPr bwMode="auto">
            <a:xfrm>
              <a:off x="3373438" y="2324100"/>
              <a:ext cx="254000" cy="223838"/>
            </a:xfrm>
            <a:custGeom>
              <a:avLst/>
              <a:gdLst>
                <a:gd name="T0" fmla="*/ 54 w 77"/>
                <a:gd name="T1" fmla="*/ 14 h 68"/>
                <a:gd name="T2" fmla="*/ 47 w 77"/>
                <a:gd name="T3" fmla="*/ 25 h 68"/>
                <a:gd name="T4" fmla="*/ 46 w 77"/>
                <a:gd name="T5" fmla="*/ 25 h 68"/>
                <a:gd name="T6" fmla="*/ 35 w 77"/>
                <a:gd name="T7" fmla="*/ 23 h 68"/>
                <a:gd name="T8" fmla="*/ 27 w 77"/>
                <a:gd name="T9" fmla="*/ 19 h 68"/>
                <a:gd name="T10" fmla="*/ 22 w 77"/>
                <a:gd name="T11" fmla="*/ 22 h 68"/>
                <a:gd name="T12" fmla="*/ 25 w 77"/>
                <a:gd name="T13" fmla="*/ 32 h 68"/>
                <a:gd name="T14" fmla="*/ 34 w 77"/>
                <a:gd name="T15" fmla="*/ 35 h 68"/>
                <a:gd name="T16" fmla="*/ 40 w 77"/>
                <a:gd name="T17" fmla="*/ 34 h 68"/>
                <a:gd name="T18" fmla="*/ 37 w 77"/>
                <a:gd name="T19" fmla="*/ 38 h 68"/>
                <a:gd name="T20" fmla="*/ 25 w 77"/>
                <a:gd name="T21" fmla="*/ 50 h 68"/>
                <a:gd name="T22" fmla="*/ 11 w 77"/>
                <a:gd name="T23" fmla="*/ 57 h 68"/>
                <a:gd name="T24" fmla="*/ 9 w 77"/>
                <a:gd name="T25" fmla="*/ 55 h 68"/>
                <a:gd name="T26" fmla="*/ 3 w 77"/>
                <a:gd name="T27" fmla="*/ 56 h 68"/>
                <a:gd name="T28" fmla="*/ 2 w 77"/>
                <a:gd name="T29" fmla="*/ 64 h 68"/>
                <a:gd name="T30" fmla="*/ 6 w 77"/>
                <a:gd name="T31" fmla="*/ 67 h 68"/>
                <a:gd name="T32" fmla="*/ 19 w 77"/>
                <a:gd name="T33" fmla="*/ 59 h 68"/>
                <a:gd name="T34" fmla="*/ 36 w 77"/>
                <a:gd name="T35" fmla="*/ 49 h 68"/>
                <a:gd name="T36" fmla="*/ 48 w 77"/>
                <a:gd name="T37" fmla="*/ 33 h 68"/>
                <a:gd name="T38" fmla="*/ 63 w 77"/>
                <a:gd name="T39" fmla="*/ 33 h 68"/>
                <a:gd name="T40" fmla="*/ 70 w 77"/>
                <a:gd name="T41" fmla="*/ 34 h 68"/>
                <a:gd name="T42" fmla="*/ 75 w 77"/>
                <a:gd name="T43" fmla="*/ 30 h 68"/>
                <a:gd name="T44" fmla="*/ 68 w 77"/>
                <a:gd name="T45" fmla="*/ 25 h 68"/>
                <a:gd name="T46" fmla="*/ 59 w 77"/>
                <a:gd name="T47" fmla="*/ 26 h 68"/>
                <a:gd name="T48" fmla="*/ 54 w 77"/>
                <a:gd name="T49" fmla="*/ 25 h 68"/>
                <a:gd name="T50" fmla="*/ 57 w 77"/>
                <a:gd name="T51" fmla="*/ 20 h 68"/>
                <a:gd name="T52" fmla="*/ 61 w 77"/>
                <a:gd name="T53" fmla="*/ 16 h 68"/>
                <a:gd name="T54" fmla="*/ 66 w 77"/>
                <a:gd name="T55" fmla="*/ 11 h 68"/>
                <a:gd name="T56" fmla="*/ 65 w 77"/>
                <a:gd name="T57" fmla="*/ 2 h 68"/>
                <a:gd name="T58" fmla="*/ 58 w 77"/>
                <a:gd name="T59" fmla="*/ 4 h 68"/>
                <a:gd name="T60" fmla="*/ 54 w 77"/>
                <a:gd name="T61"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 h="68">
                  <a:moveTo>
                    <a:pt x="54" y="14"/>
                  </a:moveTo>
                  <a:cubicBezTo>
                    <a:pt x="54" y="14"/>
                    <a:pt x="50" y="19"/>
                    <a:pt x="47" y="25"/>
                  </a:cubicBezTo>
                  <a:cubicBezTo>
                    <a:pt x="46" y="25"/>
                    <a:pt x="46" y="25"/>
                    <a:pt x="46" y="25"/>
                  </a:cubicBezTo>
                  <a:cubicBezTo>
                    <a:pt x="44" y="25"/>
                    <a:pt x="37" y="25"/>
                    <a:pt x="35" y="23"/>
                  </a:cubicBezTo>
                  <a:cubicBezTo>
                    <a:pt x="32" y="22"/>
                    <a:pt x="28" y="19"/>
                    <a:pt x="27" y="19"/>
                  </a:cubicBezTo>
                  <a:cubicBezTo>
                    <a:pt x="25" y="18"/>
                    <a:pt x="23" y="19"/>
                    <a:pt x="22" y="22"/>
                  </a:cubicBezTo>
                  <a:cubicBezTo>
                    <a:pt x="21" y="25"/>
                    <a:pt x="21" y="28"/>
                    <a:pt x="25" y="32"/>
                  </a:cubicBezTo>
                  <a:cubicBezTo>
                    <a:pt x="29" y="37"/>
                    <a:pt x="30" y="36"/>
                    <a:pt x="34" y="35"/>
                  </a:cubicBezTo>
                  <a:cubicBezTo>
                    <a:pt x="36" y="35"/>
                    <a:pt x="38" y="34"/>
                    <a:pt x="40" y="34"/>
                  </a:cubicBezTo>
                  <a:cubicBezTo>
                    <a:pt x="38" y="36"/>
                    <a:pt x="37" y="38"/>
                    <a:pt x="37" y="38"/>
                  </a:cubicBezTo>
                  <a:cubicBezTo>
                    <a:pt x="35" y="40"/>
                    <a:pt x="29" y="47"/>
                    <a:pt x="25" y="50"/>
                  </a:cubicBezTo>
                  <a:cubicBezTo>
                    <a:pt x="21" y="52"/>
                    <a:pt x="11" y="57"/>
                    <a:pt x="11" y="57"/>
                  </a:cubicBezTo>
                  <a:cubicBezTo>
                    <a:pt x="12" y="58"/>
                    <a:pt x="9" y="58"/>
                    <a:pt x="9" y="55"/>
                  </a:cubicBezTo>
                  <a:cubicBezTo>
                    <a:pt x="8" y="52"/>
                    <a:pt x="6" y="54"/>
                    <a:pt x="3" y="56"/>
                  </a:cubicBezTo>
                  <a:cubicBezTo>
                    <a:pt x="0" y="58"/>
                    <a:pt x="2" y="62"/>
                    <a:pt x="2" y="64"/>
                  </a:cubicBezTo>
                  <a:cubicBezTo>
                    <a:pt x="1" y="66"/>
                    <a:pt x="1" y="68"/>
                    <a:pt x="6" y="67"/>
                  </a:cubicBezTo>
                  <a:cubicBezTo>
                    <a:pt x="10" y="66"/>
                    <a:pt x="14" y="62"/>
                    <a:pt x="19" y="59"/>
                  </a:cubicBezTo>
                  <a:cubicBezTo>
                    <a:pt x="24" y="57"/>
                    <a:pt x="32" y="53"/>
                    <a:pt x="36" y="49"/>
                  </a:cubicBezTo>
                  <a:cubicBezTo>
                    <a:pt x="39" y="46"/>
                    <a:pt x="45" y="38"/>
                    <a:pt x="48" y="33"/>
                  </a:cubicBezTo>
                  <a:cubicBezTo>
                    <a:pt x="53" y="33"/>
                    <a:pt x="61" y="33"/>
                    <a:pt x="63" y="33"/>
                  </a:cubicBezTo>
                  <a:cubicBezTo>
                    <a:pt x="65" y="33"/>
                    <a:pt x="67" y="35"/>
                    <a:pt x="70" y="34"/>
                  </a:cubicBezTo>
                  <a:cubicBezTo>
                    <a:pt x="73" y="34"/>
                    <a:pt x="77" y="33"/>
                    <a:pt x="75" y="30"/>
                  </a:cubicBezTo>
                  <a:cubicBezTo>
                    <a:pt x="73" y="27"/>
                    <a:pt x="71" y="24"/>
                    <a:pt x="68" y="25"/>
                  </a:cubicBezTo>
                  <a:cubicBezTo>
                    <a:pt x="65" y="26"/>
                    <a:pt x="61" y="26"/>
                    <a:pt x="59" y="26"/>
                  </a:cubicBezTo>
                  <a:cubicBezTo>
                    <a:pt x="59" y="26"/>
                    <a:pt x="56" y="26"/>
                    <a:pt x="54" y="25"/>
                  </a:cubicBezTo>
                  <a:cubicBezTo>
                    <a:pt x="55" y="23"/>
                    <a:pt x="57" y="21"/>
                    <a:pt x="57" y="20"/>
                  </a:cubicBezTo>
                  <a:cubicBezTo>
                    <a:pt x="59" y="18"/>
                    <a:pt x="60" y="17"/>
                    <a:pt x="61" y="16"/>
                  </a:cubicBezTo>
                  <a:cubicBezTo>
                    <a:pt x="62" y="16"/>
                    <a:pt x="65" y="14"/>
                    <a:pt x="66" y="11"/>
                  </a:cubicBezTo>
                  <a:cubicBezTo>
                    <a:pt x="67" y="9"/>
                    <a:pt x="66" y="3"/>
                    <a:pt x="65" y="2"/>
                  </a:cubicBezTo>
                  <a:cubicBezTo>
                    <a:pt x="63" y="0"/>
                    <a:pt x="59" y="1"/>
                    <a:pt x="58" y="4"/>
                  </a:cubicBezTo>
                  <a:cubicBezTo>
                    <a:pt x="56" y="7"/>
                    <a:pt x="55" y="14"/>
                    <a:pt x="5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ísḻiḓè">
              <a:extLst>
                <a:ext uri="{FF2B5EF4-FFF2-40B4-BE49-F238E27FC236}">
                  <a16:creationId xmlns="" xmlns:a16="http://schemas.microsoft.com/office/drawing/2014/main" id="{53193D5D-76AE-4C33-9F05-BBCDA1B30D39}"/>
                </a:ext>
              </a:extLst>
            </p:cNvPr>
            <p:cNvSpPr/>
            <p:nvPr/>
          </p:nvSpPr>
          <p:spPr bwMode="auto">
            <a:xfrm>
              <a:off x="2625726" y="2725738"/>
              <a:ext cx="890588" cy="1277938"/>
            </a:xfrm>
            <a:custGeom>
              <a:avLst/>
              <a:gdLst>
                <a:gd name="T0" fmla="*/ 135 w 270"/>
                <a:gd name="T1" fmla="*/ 22 h 387"/>
                <a:gd name="T2" fmla="*/ 131 w 270"/>
                <a:gd name="T3" fmla="*/ 22 h 387"/>
                <a:gd name="T4" fmla="*/ 117 w 270"/>
                <a:gd name="T5" fmla="*/ 6 h 387"/>
                <a:gd name="T6" fmla="*/ 99 w 270"/>
                <a:gd name="T7" fmla="*/ 6 h 387"/>
                <a:gd name="T8" fmla="*/ 85 w 270"/>
                <a:gd name="T9" fmla="*/ 0 h 387"/>
                <a:gd name="T10" fmla="*/ 100 w 270"/>
                <a:gd name="T11" fmla="*/ 20 h 387"/>
                <a:gd name="T12" fmla="*/ 113 w 270"/>
                <a:gd name="T13" fmla="*/ 20 h 387"/>
                <a:gd name="T14" fmla="*/ 126 w 270"/>
                <a:gd name="T15" fmla="*/ 23 h 387"/>
                <a:gd name="T16" fmla="*/ 88 w 270"/>
                <a:gd name="T17" fmla="*/ 45 h 387"/>
                <a:gd name="T18" fmla="*/ 82 w 270"/>
                <a:gd name="T19" fmla="*/ 108 h 387"/>
                <a:gd name="T20" fmla="*/ 60 w 270"/>
                <a:gd name="T21" fmla="*/ 108 h 387"/>
                <a:gd name="T22" fmla="*/ 35 w 270"/>
                <a:gd name="T23" fmla="*/ 142 h 387"/>
                <a:gd name="T24" fmla="*/ 25 w 270"/>
                <a:gd name="T25" fmla="*/ 309 h 387"/>
                <a:gd name="T26" fmla="*/ 0 w 270"/>
                <a:gd name="T27" fmla="*/ 387 h 387"/>
                <a:gd name="T28" fmla="*/ 30 w 270"/>
                <a:gd name="T29" fmla="*/ 387 h 387"/>
                <a:gd name="T30" fmla="*/ 45 w 270"/>
                <a:gd name="T31" fmla="*/ 367 h 387"/>
                <a:gd name="T32" fmla="*/ 37 w 270"/>
                <a:gd name="T33" fmla="*/ 387 h 387"/>
                <a:gd name="T34" fmla="*/ 63 w 270"/>
                <a:gd name="T35" fmla="*/ 387 h 387"/>
                <a:gd name="T36" fmla="*/ 70 w 270"/>
                <a:gd name="T37" fmla="*/ 353 h 387"/>
                <a:gd name="T38" fmla="*/ 78 w 270"/>
                <a:gd name="T39" fmla="*/ 167 h 387"/>
                <a:gd name="T40" fmla="*/ 90 w 270"/>
                <a:gd name="T41" fmla="*/ 151 h 387"/>
                <a:gd name="T42" fmla="*/ 130 w 270"/>
                <a:gd name="T43" fmla="*/ 151 h 387"/>
                <a:gd name="T44" fmla="*/ 130 w 270"/>
                <a:gd name="T45" fmla="*/ 69 h 387"/>
                <a:gd name="T46" fmla="*/ 113 w 270"/>
                <a:gd name="T47" fmla="*/ 48 h 387"/>
                <a:gd name="T48" fmla="*/ 135 w 270"/>
                <a:gd name="T49" fmla="*/ 27 h 387"/>
                <a:gd name="T50" fmla="*/ 156 w 270"/>
                <a:gd name="T51" fmla="*/ 48 h 387"/>
                <a:gd name="T52" fmla="*/ 139 w 270"/>
                <a:gd name="T53" fmla="*/ 69 h 387"/>
                <a:gd name="T54" fmla="*/ 139 w 270"/>
                <a:gd name="T55" fmla="*/ 151 h 387"/>
                <a:gd name="T56" fmla="*/ 180 w 270"/>
                <a:gd name="T57" fmla="*/ 151 h 387"/>
                <a:gd name="T58" fmla="*/ 191 w 270"/>
                <a:gd name="T59" fmla="*/ 167 h 387"/>
                <a:gd name="T60" fmla="*/ 200 w 270"/>
                <a:gd name="T61" fmla="*/ 353 h 387"/>
                <a:gd name="T62" fmla="*/ 207 w 270"/>
                <a:gd name="T63" fmla="*/ 387 h 387"/>
                <a:gd name="T64" fmla="*/ 233 w 270"/>
                <a:gd name="T65" fmla="*/ 387 h 387"/>
                <a:gd name="T66" fmla="*/ 224 w 270"/>
                <a:gd name="T67" fmla="*/ 367 h 387"/>
                <a:gd name="T68" fmla="*/ 239 w 270"/>
                <a:gd name="T69" fmla="*/ 387 h 387"/>
                <a:gd name="T70" fmla="*/ 270 w 270"/>
                <a:gd name="T71" fmla="*/ 387 h 387"/>
                <a:gd name="T72" fmla="*/ 244 w 270"/>
                <a:gd name="T73" fmla="*/ 309 h 387"/>
                <a:gd name="T74" fmla="*/ 235 w 270"/>
                <a:gd name="T75" fmla="*/ 142 h 387"/>
                <a:gd name="T76" fmla="*/ 209 w 270"/>
                <a:gd name="T77" fmla="*/ 108 h 387"/>
                <a:gd name="T78" fmla="*/ 188 w 270"/>
                <a:gd name="T79" fmla="*/ 108 h 387"/>
                <a:gd name="T80" fmla="*/ 182 w 270"/>
                <a:gd name="T81" fmla="*/ 45 h 387"/>
                <a:gd name="T82" fmla="*/ 144 w 270"/>
                <a:gd name="T83" fmla="*/ 23 h 387"/>
                <a:gd name="T84" fmla="*/ 157 w 270"/>
                <a:gd name="T85" fmla="*/ 20 h 387"/>
                <a:gd name="T86" fmla="*/ 170 w 270"/>
                <a:gd name="T87" fmla="*/ 20 h 387"/>
                <a:gd name="T88" fmla="*/ 184 w 270"/>
                <a:gd name="T89" fmla="*/ 0 h 387"/>
                <a:gd name="T90" fmla="*/ 170 w 270"/>
                <a:gd name="T91" fmla="*/ 6 h 387"/>
                <a:gd name="T92" fmla="*/ 153 w 270"/>
                <a:gd name="T93" fmla="*/ 6 h 387"/>
                <a:gd name="T94" fmla="*/ 139 w 270"/>
                <a:gd name="T95" fmla="*/ 22 h 387"/>
                <a:gd name="T96" fmla="*/ 135 w 270"/>
                <a:gd name="T97" fmla="*/ 2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 h="387">
                  <a:moveTo>
                    <a:pt x="135" y="22"/>
                  </a:moveTo>
                  <a:cubicBezTo>
                    <a:pt x="133" y="22"/>
                    <a:pt x="132" y="22"/>
                    <a:pt x="131" y="22"/>
                  </a:cubicBezTo>
                  <a:cubicBezTo>
                    <a:pt x="130" y="15"/>
                    <a:pt x="126" y="6"/>
                    <a:pt x="117" y="6"/>
                  </a:cubicBezTo>
                  <a:cubicBezTo>
                    <a:pt x="110" y="6"/>
                    <a:pt x="106" y="6"/>
                    <a:pt x="99" y="6"/>
                  </a:cubicBezTo>
                  <a:cubicBezTo>
                    <a:pt x="93" y="6"/>
                    <a:pt x="88" y="4"/>
                    <a:pt x="85" y="0"/>
                  </a:cubicBezTo>
                  <a:cubicBezTo>
                    <a:pt x="87" y="9"/>
                    <a:pt x="90" y="18"/>
                    <a:pt x="100" y="20"/>
                  </a:cubicBezTo>
                  <a:cubicBezTo>
                    <a:pt x="104" y="20"/>
                    <a:pt x="109" y="20"/>
                    <a:pt x="113" y="20"/>
                  </a:cubicBezTo>
                  <a:cubicBezTo>
                    <a:pt x="120" y="20"/>
                    <a:pt x="123" y="21"/>
                    <a:pt x="126" y="23"/>
                  </a:cubicBezTo>
                  <a:cubicBezTo>
                    <a:pt x="109" y="24"/>
                    <a:pt x="93" y="30"/>
                    <a:pt x="88" y="45"/>
                  </a:cubicBezTo>
                  <a:cubicBezTo>
                    <a:pt x="83" y="59"/>
                    <a:pt x="85" y="92"/>
                    <a:pt x="82" y="108"/>
                  </a:cubicBezTo>
                  <a:cubicBezTo>
                    <a:pt x="75" y="108"/>
                    <a:pt x="67" y="108"/>
                    <a:pt x="60" y="108"/>
                  </a:cubicBezTo>
                  <a:cubicBezTo>
                    <a:pt x="42" y="107"/>
                    <a:pt x="36" y="123"/>
                    <a:pt x="35" y="142"/>
                  </a:cubicBezTo>
                  <a:cubicBezTo>
                    <a:pt x="32" y="198"/>
                    <a:pt x="28" y="253"/>
                    <a:pt x="25" y="309"/>
                  </a:cubicBezTo>
                  <a:cubicBezTo>
                    <a:pt x="23" y="352"/>
                    <a:pt x="14" y="372"/>
                    <a:pt x="0" y="387"/>
                  </a:cubicBezTo>
                  <a:cubicBezTo>
                    <a:pt x="10" y="387"/>
                    <a:pt x="20" y="387"/>
                    <a:pt x="30" y="387"/>
                  </a:cubicBezTo>
                  <a:cubicBezTo>
                    <a:pt x="35" y="383"/>
                    <a:pt x="38" y="378"/>
                    <a:pt x="45" y="367"/>
                  </a:cubicBezTo>
                  <a:cubicBezTo>
                    <a:pt x="42" y="377"/>
                    <a:pt x="40" y="382"/>
                    <a:pt x="37" y="387"/>
                  </a:cubicBezTo>
                  <a:cubicBezTo>
                    <a:pt x="46" y="387"/>
                    <a:pt x="54" y="387"/>
                    <a:pt x="63" y="387"/>
                  </a:cubicBezTo>
                  <a:cubicBezTo>
                    <a:pt x="68" y="377"/>
                    <a:pt x="70" y="365"/>
                    <a:pt x="70" y="353"/>
                  </a:cubicBezTo>
                  <a:cubicBezTo>
                    <a:pt x="73" y="291"/>
                    <a:pt x="76" y="229"/>
                    <a:pt x="78" y="167"/>
                  </a:cubicBezTo>
                  <a:cubicBezTo>
                    <a:pt x="79" y="157"/>
                    <a:pt x="82" y="151"/>
                    <a:pt x="90" y="151"/>
                  </a:cubicBezTo>
                  <a:cubicBezTo>
                    <a:pt x="103" y="151"/>
                    <a:pt x="117" y="151"/>
                    <a:pt x="130" y="151"/>
                  </a:cubicBezTo>
                  <a:cubicBezTo>
                    <a:pt x="130" y="124"/>
                    <a:pt x="130" y="96"/>
                    <a:pt x="130" y="69"/>
                  </a:cubicBezTo>
                  <a:cubicBezTo>
                    <a:pt x="121" y="67"/>
                    <a:pt x="113" y="58"/>
                    <a:pt x="113" y="48"/>
                  </a:cubicBezTo>
                  <a:cubicBezTo>
                    <a:pt x="113" y="36"/>
                    <a:pt x="123" y="27"/>
                    <a:pt x="135" y="27"/>
                  </a:cubicBezTo>
                  <a:cubicBezTo>
                    <a:pt x="147" y="27"/>
                    <a:pt x="156" y="36"/>
                    <a:pt x="156" y="48"/>
                  </a:cubicBezTo>
                  <a:cubicBezTo>
                    <a:pt x="156" y="58"/>
                    <a:pt x="149" y="67"/>
                    <a:pt x="139" y="69"/>
                  </a:cubicBezTo>
                  <a:cubicBezTo>
                    <a:pt x="139" y="96"/>
                    <a:pt x="139" y="124"/>
                    <a:pt x="139" y="151"/>
                  </a:cubicBezTo>
                  <a:cubicBezTo>
                    <a:pt x="153" y="151"/>
                    <a:pt x="166" y="151"/>
                    <a:pt x="180" y="151"/>
                  </a:cubicBezTo>
                  <a:cubicBezTo>
                    <a:pt x="188" y="151"/>
                    <a:pt x="191" y="157"/>
                    <a:pt x="191" y="167"/>
                  </a:cubicBezTo>
                  <a:cubicBezTo>
                    <a:pt x="194" y="229"/>
                    <a:pt x="197" y="291"/>
                    <a:pt x="200" y="353"/>
                  </a:cubicBezTo>
                  <a:cubicBezTo>
                    <a:pt x="200" y="365"/>
                    <a:pt x="202" y="377"/>
                    <a:pt x="207" y="387"/>
                  </a:cubicBezTo>
                  <a:cubicBezTo>
                    <a:pt x="215" y="387"/>
                    <a:pt x="224" y="387"/>
                    <a:pt x="233" y="387"/>
                  </a:cubicBezTo>
                  <a:cubicBezTo>
                    <a:pt x="230" y="382"/>
                    <a:pt x="227" y="377"/>
                    <a:pt x="224" y="367"/>
                  </a:cubicBezTo>
                  <a:cubicBezTo>
                    <a:pt x="232" y="378"/>
                    <a:pt x="235" y="383"/>
                    <a:pt x="239" y="387"/>
                  </a:cubicBezTo>
                  <a:cubicBezTo>
                    <a:pt x="249" y="387"/>
                    <a:pt x="260" y="387"/>
                    <a:pt x="270" y="387"/>
                  </a:cubicBezTo>
                  <a:cubicBezTo>
                    <a:pt x="256" y="372"/>
                    <a:pt x="247" y="352"/>
                    <a:pt x="244" y="309"/>
                  </a:cubicBezTo>
                  <a:cubicBezTo>
                    <a:pt x="242" y="253"/>
                    <a:pt x="238" y="198"/>
                    <a:pt x="235" y="142"/>
                  </a:cubicBezTo>
                  <a:cubicBezTo>
                    <a:pt x="234" y="123"/>
                    <a:pt x="228" y="107"/>
                    <a:pt x="209" y="108"/>
                  </a:cubicBezTo>
                  <a:cubicBezTo>
                    <a:pt x="202" y="108"/>
                    <a:pt x="195" y="108"/>
                    <a:pt x="188" y="108"/>
                  </a:cubicBezTo>
                  <a:cubicBezTo>
                    <a:pt x="185" y="92"/>
                    <a:pt x="186" y="59"/>
                    <a:pt x="182" y="45"/>
                  </a:cubicBezTo>
                  <a:cubicBezTo>
                    <a:pt x="176" y="30"/>
                    <a:pt x="161" y="24"/>
                    <a:pt x="144" y="23"/>
                  </a:cubicBezTo>
                  <a:cubicBezTo>
                    <a:pt x="146" y="21"/>
                    <a:pt x="150" y="20"/>
                    <a:pt x="157" y="20"/>
                  </a:cubicBezTo>
                  <a:cubicBezTo>
                    <a:pt x="161" y="20"/>
                    <a:pt x="166" y="20"/>
                    <a:pt x="170" y="20"/>
                  </a:cubicBezTo>
                  <a:cubicBezTo>
                    <a:pt x="180" y="18"/>
                    <a:pt x="183" y="9"/>
                    <a:pt x="184" y="0"/>
                  </a:cubicBezTo>
                  <a:cubicBezTo>
                    <a:pt x="181" y="4"/>
                    <a:pt x="177" y="6"/>
                    <a:pt x="170" y="6"/>
                  </a:cubicBezTo>
                  <a:cubicBezTo>
                    <a:pt x="164" y="6"/>
                    <a:pt x="159" y="6"/>
                    <a:pt x="153" y="6"/>
                  </a:cubicBezTo>
                  <a:cubicBezTo>
                    <a:pt x="144" y="6"/>
                    <a:pt x="140" y="15"/>
                    <a:pt x="139" y="22"/>
                  </a:cubicBezTo>
                  <a:cubicBezTo>
                    <a:pt x="138" y="22"/>
                    <a:pt x="136" y="22"/>
                    <a:pt x="13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íṣľíḍè">
              <a:extLst>
                <a:ext uri="{FF2B5EF4-FFF2-40B4-BE49-F238E27FC236}">
                  <a16:creationId xmlns="" xmlns:a16="http://schemas.microsoft.com/office/drawing/2014/main" id="{19B904B6-7F43-41A3-8571-E7048C272C5E}"/>
                </a:ext>
              </a:extLst>
            </p:cNvPr>
            <p:cNvSpPr/>
            <p:nvPr/>
          </p:nvSpPr>
          <p:spPr bwMode="auto">
            <a:xfrm>
              <a:off x="1735138" y="2095500"/>
              <a:ext cx="2667000" cy="2670175"/>
            </a:xfrm>
            <a:custGeom>
              <a:avLst/>
              <a:gdLst>
                <a:gd name="T0" fmla="*/ 404 w 809"/>
                <a:gd name="T1" fmla="*/ 0 h 809"/>
                <a:gd name="T2" fmla="*/ 809 w 809"/>
                <a:gd name="T3" fmla="*/ 404 h 809"/>
                <a:gd name="T4" fmla="*/ 404 w 809"/>
                <a:gd name="T5" fmla="*/ 809 h 809"/>
                <a:gd name="T6" fmla="*/ 0 w 809"/>
                <a:gd name="T7" fmla="*/ 404 h 809"/>
                <a:gd name="T8" fmla="*/ 404 w 809"/>
                <a:gd name="T9" fmla="*/ 0 h 809"/>
                <a:gd name="T10" fmla="*/ 404 w 809"/>
                <a:gd name="T11" fmla="*/ 0 h 809"/>
                <a:gd name="T12" fmla="*/ 404 w 809"/>
                <a:gd name="T13" fmla="*/ 14 h 809"/>
                <a:gd name="T14" fmla="*/ 14 w 809"/>
                <a:gd name="T15" fmla="*/ 404 h 809"/>
                <a:gd name="T16" fmla="*/ 404 w 809"/>
                <a:gd name="T17" fmla="*/ 795 h 809"/>
                <a:gd name="T18" fmla="*/ 795 w 809"/>
                <a:gd name="T19" fmla="*/ 404 h 809"/>
                <a:gd name="T20" fmla="*/ 404 w 809"/>
                <a:gd name="T21" fmla="*/ 14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9" h="809">
                  <a:moveTo>
                    <a:pt x="404" y="0"/>
                  </a:moveTo>
                  <a:cubicBezTo>
                    <a:pt x="627" y="0"/>
                    <a:pt x="809" y="182"/>
                    <a:pt x="809" y="404"/>
                  </a:cubicBezTo>
                  <a:cubicBezTo>
                    <a:pt x="809" y="627"/>
                    <a:pt x="627" y="809"/>
                    <a:pt x="404" y="809"/>
                  </a:cubicBezTo>
                  <a:cubicBezTo>
                    <a:pt x="181" y="809"/>
                    <a:pt x="0" y="627"/>
                    <a:pt x="0" y="404"/>
                  </a:cubicBezTo>
                  <a:cubicBezTo>
                    <a:pt x="0" y="182"/>
                    <a:pt x="181" y="0"/>
                    <a:pt x="404" y="0"/>
                  </a:cubicBezTo>
                  <a:cubicBezTo>
                    <a:pt x="404" y="0"/>
                    <a:pt x="404" y="0"/>
                    <a:pt x="404" y="0"/>
                  </a:cubicBezTo>
                  <a:close/>
                  <a:moveTo>
                    <a:pt x="404" y="14"/>
                  </a:moveTo>
                  <a:cubicBezTo>
                    <a:pt x="189" y="14"/>
                    <a:pt x="14" y="189"/>
                    <a:pt x="14" y="404"/>
                  </a:cubicBezTo>
                  <a:cubicBezTo>
                    <a:pt x="14" y="619"/>
                    <a:pt x="189" y="795"/>
                    <a:pt x="404" y="795"/>
                  </a:cubicBezTo>
                  <a:cubicBezTo>
                    <a:pt x="619" y="795"/>
                    <a:pt x="795" y="619"/>
                    <a:pt x="795" y="404"/>
                  </a:cubicBezTo>
                  <a:cubicBezTo>
                    <a:pt x="795" y="189"/>
                    <a:pt x="619" y="14"/>
                    <a:pt x="40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ṡ1idé">
              <a:extLst>
                <a:ext uri="{FF2B5EF4-FFF2-40B4-BE49-F238E27FC236}">
                  <a16:creationId xmlns="" xmlns:a16="http://schemas.microsoft.com/office/drawing/2014/main" id="{BD05D250-CC02-4504-8C5A-6F207B2ECD31}"/>
                </a:ext>
              </a:extLst>
            </p:cNvPr>
            <p:cNvSpPr/>
            <p:nvPr/>
          </p:nvSpPr>
          <p:spPr bwMode="auto">
            <a:xfrm>
              <a:off x="1897063" y="3373438"/>
              <a:ext cx="2333625" cy="1227138"/>
            </a:xfrm>
            <a:custGeom>
              <a:avLst/>
              <a:gdLst>
                <a:gd name="T0" fmla="*/ 21 w 708"/>
                <a:gd name="T1" fmla="*/ 23 h 372"/>
                <a:gd name="T2" fmla="*/ 53 w 708"/>
                <a:gd name="T3" fmla="*/ 35 h 372"/>
                <a:gd name="T4" fmla="*/ 51 w 708"/>
                <a:gd name="T5" fmla="*/ 26 h 372"/>
                <a:gd name="T6" fmla="*/ 18 w 708"/>
                <a:gd name="T7" fmla="*/ 47 h 372"/>
                <a:gd name="T8" fmla="*/ 18 w 708"/>
                <a:gd name="T9" fmla="*/ 88 h 372"/>
                <a:gd name="T10" fmla="*/ 48 w 708"/>
                <a:gd name="T11" fmla="*/ 67 h 372"/>
                <a:gd name="T12" fmla="*/ 18 w 708"/>
                <a:gd name="T13" fmla="*/ 88 h 372"/>
                <a:gd name="T14" fmla="*/ 62 w 708"/>
                <a:gd name="T15" fmla="*/ 109 h 372"/>
                <a:gd name="T16" fmla="*/ 64 w 708"/>
                <a:gd name="T17" fmla="*/ 147 h 372"/>
                <a:gd name="T18" fmla="*/ 42 w 708"/>
                <a:gd name="T19" fmla="*/ 155 h 372"/>
                <a:gd name="T20" fmla="*/ 57 w 708"/>
                <a:gd name="T21" fmla="*/ 206 h 372"/>
                <a:gd name="T22" fmla="*/ 116 w 708"/>
                <a:gd name="T23" fmla="*/ 203 h 372"/>
                <a:gd name="T24" fmla="*/ 93 w 708"/>
                <a:gd name="T25" fmla="*/ 174 h 372"/>
                <a:gd name="T26" fmla="*/ 46 w 708"/>
                <a:gd name="T27" fmla="*/ 181 h 372"/>
                <a:gd name="T28" fmla="*/ 129 w 708"/>
                <a:gd name="T29" fmla="*/ 265 h 372"/>
                <a:gd name="T30" fmla="*/ 149 w 708"/>
                <a:gd name="T31" fmla="*/ 251 h 372"/>
                <a:gd name="T32" fmla="*/ 121 w 708"/>
                <a:gd name="T33" fmla="*/ 221 h 372"/>
                <a:gd name="T34" fmla="*/ 111 w 708"/>
                <a:gd name="T35" fmla="*/ 252 h 372"/>
                <a:gd name="T36" fmla="*/ 164 w 708"/>
                <a:gd name="T37" fmla="*/ 295 h 372"/>
                <a:gd name="T38" fmla="*/ 175 w 708"/>
                <a:gd name="T39" fmla="*/ 321 h 372"/>
                <a:gd name="T40" fmla="*/ 132 w 708"/>
                <a:gd name="T41" fmla="*/ 292 h 372"/>
                <a:gd name="T42" fmla="*/ 146 w 708"/>
                <a:gd name="T43" fmla="*/ 291 h 372"/>
                <a:gd name="T44" fmla="*/ 211 w 708"/>
                <a:gd name="T45" fmla="*/ 283 h 372"/>
                <a:gd name="T46" fmla="*/ 260 w 708"/>
                <a:gd name="T47" fmla="*/ 308 h 372"/>
                <a:gd name="T48" fmla="*/ 205 w 708"/>
                <a:gd name="T49" fmla="*/ 335 h 372"/>
                <a:gd name="T50" fmla="*/ 342 w 708"/>
                <a:gd name="T51" fmla="*/ 329 h 372"/>
                <a:gd name="T52" fmla="*/ 344 w 708"/>
                <a:gd name="T53" fmla="*/ 352 h 372"/>
                <a:gd name="T54" fmla="*/ 303 w 708"/>
                <a:gd name="T55" fmla="*/ 320 h 372"/>
                <a:gd name="T56" fmla="*/ 320 w 708"/>
                <a:gd name="T57" fmla="*/ 364 h 372"/>
                <a:gd name="T58" fmla="*/ 360 w 708"/>
                <a:gd name="T59" fmla="*/ 321 h 372"/>
                <a:gd name="T60" fmla="*/ 416 w 708"/>
                <a:gd name="T61" fmla="*/ 315 h 372"/>
                <a:gd name="T62" fmla="*/ 384 w 708"/>
                <a:gd name="T63" fmla="*/ 368 h 372"/>
                <a:gd name="T64" fmla="*/ 464 w 708"/>
                <a:gd name="T65" fmla="*/ 350 h 372"/>
                <a:gd name="T66" fmla="*/ 433 w 708"/>
                <a:gd name="T67" fmla="*/ 313 h 372"/>
                <a:gd name="T68" fmla="*/ 508 w 708"/>
                <a:gd name="T69" fmla="*/ 337 h 372"/>
                <a:gd name="T70" fmla="*/ 500 w 708"/>
                <a:gd name="T71" fmla="*/ 285 h 372"/>
                <a:gd name="T72" fmla="*/ 483 w 708"/>
                <a:gd name="T73" fmla="*/ 294 h 372"/>
                <a:gd name="T74" fmla="*/ 508 w 708"/>
                <a:gd name="T75" fmla="*/ 337 h 372"/>
                <a:gd name="T76" fmla="*/ 515 w 708"/>
                <a:gd name="T77" fmla="*/ 276 h 372"/>
                <a:gd name="T78" fmla="*/ 548 w 708"/>
                <a:gd name="T79" fmla="*/ 279 h 372"/>
                <a:gd name="T80" fmla="*/ 550 w 708"/>
                <a:gd name="T81" fmla="*/ 283 h 372"/>
                <a:gd name="T82" fmla="*/ 547 w 708"/>
                <a:gd name="T83" fmla="*/ 316 h 372"/>
                <a:gd name="T84" fmla="*/ 609 w 708"/>
                <a:gd name="T85" fmla="*/ 250 h 372"/>
                <a:gd name="T86" fmla="*/ 608 w 708"/>
                <a:gd name="T87" fmla="*/ 227 h 372"/>
                <a:gd name="T88" fmla="*/ 573 w 708"/>
                <a:gd name="T89" fmla="*/ 241 h 372"/>
                <a:gd name="T90" fmla="*/ 609 w 708"/>
                <a:gd name="T91" fmla="*/ 250 h 372"/>
                <a:gd name="T92" fmla="*/ 656 w 708"/>
                <a:gd name="T93" fmla="*/ 184 h 372"/>
                <a:gd name="T94" fmla="*/ 613 w 708"/>
                <a:gd name="T95" fmla="*/ 172 h 372"/>
                <a:gd name="T96" fmla="*/ 625 w 708"/>
                <a:gd name="T97" fmla="*/ 165 h 372"/>
                <a:gd name="T98" fmla="*/ 650 w 708"/>
                <a:gd name="T99" fmla="*/ 169 h 372"/>
                <a:gd name="T100" fmla="*/ 651 w 708"/>
                <a:gd name="T101" fmla="*/ 215 h 372"/>
                <a:gd name="T102" fmla="*/ 635 w 708"/>
                <a:gd name="T103" fmla="*/ 139 h 372"/>
                <a:gd name="T104" fmla="*/ 683 w 708"/>
                <a:gd name="T105" fmla="*/ 137 h 372"/>
                <a:gd name="T106" fmla="*/ 655 w 708"/>
                <a:gd name="T107" fmla="*/ 73 h 372"/>
                <a:gd name="T108" fmla="*/ 690 w 708"/>
                <a:gd name="T109" fmla="*/ 98 h 372"/>
                <a:gd name="T110" fmla="*/ 684 w 708"/>
                <a:gd name="T111" fmla="*/ 17 h 372"/>
                <a:gd name="T112" fmla="*/ 698 w 708"/>
                <a:gd name="T113" fmla="*/ 34 h 372"/>
                <a:gd name="T114" fmla="*/ 659 w 708"/>
                <a:gd name="T115" fmla="*/ 29 h 372"/>
                <a:gd name="T116" fmla="*/ 659 w 708"/>
                <a:gd name="T117" fmla="*/ 11 h 372"/>
                <a:gd name="T118" fmla="*/ 663 w 708"/>
                <a:gd name="T119" fmla="*/ 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8" h="372">
                  <a:moveTo>
                    <a:pt x="0" y="6"/>
                  </a:moveTo>
                  <a:cubicBezTo>
                    <a:pt x="19" y="6"/>
                    <a:pt x="19" y="6"/>
                    <a:pt x="19" y="6"/>
                  </a:cubicBezTo>
                  <a:cubicBezTo>
                    <a:pt x="19" y="8"/>
                    <a:pt x="19" y="8"/>
                    <a:pt x="19" y="8"/>
                  </a:cubicBezTo>
                  <a:cubicBezTo>
                    <a:pt x="15" y="9"/>
                    <a:pt x="11" y="11"/>
                    <a:pt x="8" y="14"/>
                  </a:cubicBezTo>
                  <a:cubicBezTo>
                    <a:pt x="5" y="18"/>
                    <a:pt x="4" y="22"/>
                    <a:pt x="4" y="26"/>
                  </a:cubicBezTo>
                  <a:cubicBezTo>
                    <a:pt x="4" y="29"/>
                    <a:pt x="5" y="32"/>
                    <a:pt x="6" y="33"/>
                  </a:cubicBezTo>
                  <a:cubicBezTo>
                    <a:pt x="7" y="35"/>
                    <a:pt x="9" y="36"/>
                    <a:pt x="11" y="36"/>
                  </a:cubicBezTo>
                  <a:cubicBezTo>
                    <a:pt x="14" y="36"/>
                    <a:pt x="18" y="32"/>
                    <a:pt x="21" y="23"/>
                  </a:cubicBezTo>
                  <a:cubicBezTo>
                    <a:pt x="21" y="23"/>
                    <a:pt x="21" y="23"/>
                    <a:pt x="21" y="23"/>
                  </a:cubicBezTo>
                  <a:cubicBezTo>
                    <a:pt x="22" y="22"/>
                    <a:pt x="22" y="22"/>
                    <a:pt x="22" y="21"/>
                  </a:cubicBezTo>
                  <a:cubicBezTo>
                    <a:pt x="25" y="15"/>
                    <a:pt x="27" y="11"/>
                    <a:pt x="30" y="9"/>
                  </a:cubicBezTo>
                  <a:cubicBezTo>
                    <a:pt x="31" y="8"/>
                    <a:pt x="32" y="7"/>
                    <a:pt x="34" y="7"/>
                  </a:cubicBezTo>
                  <a:cubicBezTo>
                    <a:pt x="35" y="6"/>
                    <a:pt x="36" y="6"/>
                    <a:pt x="38" y="6"/>
                  </a:cubicBezTo>
                  <a:cubicBezTo>
                    <a:pt x="43" y="6"/>
                    <a:pt x="47" y="8"/>
                    <a:pt x="50" y="11"/>
                  </a:cubicBezTo>
                  <a:cubicBezTo>
                    <a:pt x="53" y="15"/>
                    <a:pt x="55" y="19"/>
                    <a:pt x="55" y="25"/>
                  </a:cubicBezTo>
                  <a:cubicBezTo>
                    <a:pt x="55" y="28"/>
                    <a:pt x="54" y="31"/>
                    <a:pt x="53" y="35"/>
                  </a:cubicBezTo>
                  <a:cubicBezTo>
                    <a:pt x="52" y="38"/>
                    <a:pt x="51" y="40"/>
                    <a:pt x="51" y="40"/>
                  </a:cubicBezTo>
                  <a:cubicBezTo>
                    <a:pt x="51" y="41"/>
                    <a:pt x="52" y="41"/>
                    <a:pt x="52" y="42"/>
                  </a:cubicBezTo>
                  <a:cubicBezTo>
                    <a:pt x="53" y="42"/>
                    <a:pt x="53" y="42"/>
                    <a:pt x="55" y="42"/>
                  </a:cubicBezTo>
                  <a:cubicBezTo>
                    <a:pt x="55" y="44"/>
                    <a:pt x="55" y="44"/>
                    <a:pt x="55" y="44"/>
                  </a:cubicBezTo>
                  <a:cubicBezTo>
                    <a:pt x="38" y="45"/>
                    <a:pt x="38" y="45"/>
                    <a:pt x="38" y="45"/>
                  </a:cubicBezTo>
                  <a:cubicBezTo>
                    <a:pt x="38" y="43"/>
                    <a:pt x="38" y="43"/>
                    <a:pt x="38" y="43"/>
                  </a:cubicBezTo>
                  <a:cubicBezTo>
                    <a:pt x="42" y="42"/>
                    <a:pt x="45" y="40"/>
                    <a:pt x="48" y="37"/>
                  </a:cubicBezTo>
                  <a:cubicBezTo>
                    <a:pt x="50" y="34"/>
                    <a:pt x="51" y="30"/>
                    <a:pt x="51" y="26"/>
                  </a:cubicBezTo>
                  <a:cubicBezTo>
                    <a:pt x="51" y="24"/>
                    <a:pt x="51" y="22"/>
                    <a:pt x="49" y="20"/>
                  </a:cubicBezTo>
                  <a:cubicBezTo>
                    <a:pt x="48" y="19"/>
                    <a:pt x="47" y="18"/>
                    <a:pt x="45" y="18"/>
                  </a:cubicBezTo>
                  <a:cubicBezTo>
                    <a:pt x="42" y="18"/>
                    <a:pt x="39" y="21"/>
                    <a:pt x="37" y="28"/>
                  </a:cubicBezTo>
                  <a:cubicBezTo>
                    <a:pt x="36" y="29"/>
                    <a:pt x="36" y="29"/>
                    <a:pt x="36" y="29"/>
                  </a:cubicBezTo>
                  <a:cubicBezTo>
                    <a:pt x="34" y="33"/>
                    <a:pt x="33" y="37"/>
                    <a:pt x="32" y="39"/>
                  </a:cubicBezTo>
                  <a:cubicBezTo>
                    <a:pt x="31" y="40"/>
                    <a:pt x="30" y="42"/>
                    <a:pt x="29" y="43"/>
                  </a:cubicBezTo>
                  <a:cubicBezTo>
                    <a:pt x="27" y="44"/>
                    <a:pt x="26" y="45"/>
                    <a:pt x="24" y="46"/>
                  </a:cubicBezTo>
                  <a:cubicBezTo>
                    <a:pt x="22" y="47"/>
                    <a:pt x="20" y="47"/>
                    <a:pt x="18" y="47"/>
                  </a:cubicBezTo>
                  <a:cubicBezTo>
                    <a:pt x="13" y="47"/>
                    <a:pt x="9" y="46"/>
                    <a:pt x="6" y="42"/>
                  </a:cubicBezTo>
                  <a:cubicBezTo>
                    <a:pt x="2" y="38"/>
                    <a:pt x="1" y="34"/>
                    <a:pt x="1" y="28"/>
                  </a:cubicBezTo>
                  <a:cubicBezTo>
                    <a:pt x="1" y="25"/>
                    <a:pt x="1" y="21"/>
                    <a:pt x="2" y="17"/>
                  </a:cubicBezTo>
                  <a:cubicBezTo>
                    <a:pt x="3" y="14"/>
                    <a:pt x="4" y="12"/>
                    <a:pt x="4" y="12"/>
                  </a:cubicBezTo>
                  <a:cubicBezTo>
                    <a:pt x="4" y="11"/>
                    <a:pt x="3" y="10"/>
                    <a:pt x="3" y="9"/>
                  </a:cubicBezTo>
                  <a:cubicBezTo>
                    <a:pt x="2" y="9"/>
                    <a:pt x="1" y="9"/>
                    <a:pt x="0" y="9"/>
                  </a:cubicBezTo>
                  <a:cubicBezTo>
                    <a:pt x="0" y="6"/>
                    <a:pt x="0" y="6"/>
                    <a:pt x="0" y="6"/>
                  </a:cubicBezTo>
                  <a:close/>
                  <a:moveTo>
                    <a:pt x="18" y="88"/>
                  </a:moveTo>
                  <a:cubicBezTo>
                    <a:pt x="16" y="89"/>
                    <a:pt x="14" y="90"/>
                    <a:pt x="13" y="91"/>
                  </a:cubicBezTo>
                  <a:cubicBezTo>
                    <a:pt x="12" y="92"/>
                    <a:pt x="12" y="94"/>
                    <a:pt x="12" y="96"/>
                  </a:cubicBezTo>
                  <a:cubicBezTo>
                    <a:pt x="10" y="96"/>
                    <a:pt x="10" y="96"/>
                    <a:pt x="10" y="96"/>
                  </a:cubicBezTo>
                  <a:cubicBezTo>
                    <a:pt x="5" y="68"/>
                    <a:pt x="5" y="68"/>
                    <a:pt x="5" y="68"/>
                  </a:cubicBezTo>
                  <a:cubicBezTo>
                    <a:pt x="7" y="67"/>
                    <a:pt x="7" y="67"/>
                    <a:pt x="7" y="67"/>
                  </a:cubicBezTo>
                  <a:cubicBezTo>
                    <a:pt x="8" y="70"/>
                    <a:pt x="8" y="71"/>
                    <a:pt x="10" y="72"/>
                  </a:cubicBezTo>
                  <a:cubicBezTo>
                    <a:pt x="11" y="73"/>
                    <a:pt x="13" y="73"/>
                    <a:pt x="16" y="73"/>
                  </a:cubicBezTo>
                  <a:cubicBezTo>
                    <a:pt x="48" y="67"/>
                    <a:pt x="48" y="67"/>
                    <a:pt x="48" y="67"/>
                  </a:cubicBezTo>
                  <a:cubicBezTo>
                    <a:pt x="50" y="66"/>
                    <a:pt x="52" y="66"/>
                    <a:pt x="53" y="64"/>
                  </a:cubicBezTo>
                  <a:cubicBezTo>
                    <a:pt x="54" y="63"/>
                    <a:pt x="54" y="61"/>
                    <a:pt x="54" y="59"/>
                  </a:cubicBezTo>
                  <a:cubicBezTo>
                    <a:pt x="56" y="59"/>
                    <a:pt x="56" y="59"/>
                    <a:pt x="56" y="59"/>
                  </a:cubicBezTo>
                  <a:cubicBezTo>
                    <a:pt x="61" y="88"/>
                    <a:pt x="61" y="88"/>
                    <a:pt x="61" y="88"/>
                  </a:cubicBezTo>
                  <a:cubicBezTo>
                    <a:pt x="59" y="88"/>
                    <a:pt x="59" y="88"/>
                    <a:pt x="59" y="88"/>
                  </a:cubicBezTo>
                  <a:cubicBezTo>
                    <a:pt x="59" y="85"/>
                    <a:pt x="58" y="84"/>
                    <a:pt x="56" y="83"/>
                  </a:cubicBezTo>
                  <a:cubicBezTo>
                    <a:pt x="55" y="82"/>
                    <a:pt x="53" y="82"/>
                    <a:pt x="51" y="83"/>
                  </a:cubicBezTo>
                  <a:cubicBezTo>
                    <a:pt x="18" y="88"/>
                    <a:pt x="18" y="88"/>
                    <a:pt x="18" y="88"/>
                  </a:cubicBezTo>
                  <a:close/>
                  <a:moveTo>
                    <a:pt x="41" y="158"/>
                  </a:moveTo>
                  <a:cubicBezTo>
                    <a:pt x="37" y="157"/>
                    <a:pt x="33" y="155"/>
                    <a:pt x="30" y="152"/>
                  </a:cubicBezTo>
                  <a:cubicBezTo>
                    <a:pt x="27" y="149"/>
                    <a:pt x="24" y="145"/>
                    <a:pt x="23" y="141"/>
                  </a:cubicBezTo>
                  <a:cubicBezTo>
                    <a:pt x="22" y="137"/>
                    <a:pt x="21" y="134"/>
                    <a:pt x="22" y="131"/>
                  </a:cubicBezTo>
                  <a:cubicBezTo>
                    <a:pt x="22" y="128"/>
                    <a:pt x="23" y="125"/>
                    <a:pt x="24" y="122"/>
                  </a:cubicBezTo>
                  <a:cubicBezTo>
                    <a:pt x="26" y="118"/>
                    <a:pt x="28" y="116"/>
                    <a:pt x="31" y="113"/>
                  </a:cubicBezTo>
                  <a:cubicBezTo>
                    <a:pt x="34" y="111"/>
                    <a:pt x="37" y="109"/>
                    <a:pt x="41" y="108"/>
                  </a:cubicBezTo>
                  <a:cubicBezTo>
                    <a:pt x="49" y="105"/>
                    <a:pt x="55" y="106"/>
                    <a:pt x="62" y="109"/>
                  </a:cubicBezTo>
                  <a:cubicBezTo>
                    <a:pt x="68" y="112"/>
                    <a:pt x="72" y="117"/>
                    <a:pt x="75" y="125"/>
                  </a:cubicBezTo>
                  <a:cubicBezTo>
                    <a:pt x="76" y="128"/>
                    <a:pt x="76" y="131"/>
                    <a:pt x="76" y="135"/>
                  </a:cubicBezTo>
                  <a:cubicBezTo>
                    <a:pt x="76" y="138"/>
                    <a:pt x="76" y="140"/>
                    <a:pt x="76" y="140"/>
                  </a:cubicBezTo>
                  <a:cubicBezTo>
                    <a:pt x="76" y="141"/>
                    <a:pt x="77" y="141"/>
                    <a:pt x="77" y="141"/>
                  </a:cubicBezTo>
                  <a:cubicBezTo>
                    <a:pt x="78" y="142"/>
                    <a:pt x="79" y="142"/>
                    <a:pt x="80" y="142"/>
                  </a:cubicBezTo>
                  <a:cubicBezTo>
                    <a:pt x="80" y="144"/>
                    <a:pt x="80" y="144"/>
                    <a:pt x="80" y="144"/>
                  </a:cubicBezTo>
                  <a:cubicBezTo>
                    <a:pt x="65" y="149"/>
                    <a:pt x="65" y="149"/>
                    <a:pt x="65" y="149"/>
                  </a:cubicBezTo>
                  <a:cubicBezTo>
                    <a:pt x="64" y="147"/>
                    <a:pt x="64" y="147"/>
                    <a:pt x="64" y="147"/>
                  </a:cubicBezTo>
                  <a:cubicBezTo>
                    <a:pt x="68" y="145"/>
                    <a:pt x="70" y="142"/>
                    <a:pt x="72" y="139"/>
                  </a:cubicBezTo>
                  <a:cubicBezTo>
                    <a:pt x="73" y="137"/>
                    <a:pt x="73" y="133"/>
                    <a:pt x="72" y="130"/>
                  </a:cubicBezTo>
                  <a:cubicBezTo>
                    <a:pt x="71" y="126"/>
                    <a:pt x="68" y="123"/>
                    <a:pt x="64" y="122"/>
                  </a:cubicBezTo>
                  <a:cubicBezTo>
                    <a:pt x="59" y="121"/>
                    <a:pt x="54" y="122"/>
                    <a:pt x="47" y="124"/>
                  </a:cubicBezTo>
                  <a:cubicBezTo>
                    <a:pt x="40" y="126"/>
                    <a:pt x="34" y="129"/>
                    <a:pt x="31" y="132"/>
                  </a:cubicBezTo>
                  <a:cubicBezTo>
                    <a:pt x="28" y="136"/>
                    <a:pt x="27" y="140"/>
                    <a:pt x="29" y="144"/>
                  </a:cubicBezTo>
                  <a:cubicBezTo>
                    <a:pt x="30" y="146"/>
                    <a:pt x="31" y="149"/>
                    <a:pt x="34" y="151"/>
                  </a:cubicBezTo>
                  <a:cubicBezTo>
                    <a:pt x="36" y="153"/>
                    <a:pt x="39" y="154"/>
                    <a:pt x="42" y="155"/>
                  </a:cubicBezTo>
                  <a:cubicBezTo>
                    <a:pt x="41" y="158"/>
                    <a:pt x="41" y="158"/>
                    <a:pt x="41" y="158"/>
                  </a:cubicBezTo>
                  <a:close/>
                  <a:moveTo>
                    <a:pt x="60" y="193"/>
                  </a:moveTo>
                  <a:cubicBezTo>
                    <a:pt x="73" y="185"/>
                    <a:pt x="73" y="185"/>
                    <a:pt x="73" y="185"/>
                  </a:cubicBezTo>
                  <a:cubicBezTo>
                    <a:pt x="81" y="198"/>
                    <a:pt x="81" y="198"/>
                    <a:pt x="81" y="198"/>
                  </a:cubicBezTo>
                  <a:cubicBezTo>
                    <a:pt x="68" y="207"/>
                    <a:pt x="68" y="207"/>
                    <a:pt x="68" y="207"/>
                  </a:cubicBezTo>
                  <a:cubicBezTo>
                    <a:pt x="66" y="208"/>
                    <a:pt x="64" y="208"/>
                    <a:pt x="63" y="208"/>
                  </a:cubicBezTo>
                  <a:cubicBezTo>
                    <a:pt x="61" y="208"/>
                    <a:pt x="60" y="207"/>
                    <a:pt x="59" y="205"/>
                  </a:cubicBezTo>
                  <a:cubicBezTo>
                    <a:pt x="57" y="206"/>
                    <a:pt x="57" y="206"/>
                    <a:pt x="57" y="206"/>
                  </a:cubicBezTo>
                  <a:cubicBezTo>
                    <a:pt x="72" y="231"/>
                    <a:pt x="72" y="231"/>
                    <a:pt x="72" y="231"/>
                  </a:cubicBezTo>
                  <a:cubicBezTo>
                    <a:pt x="74" y="230"/>
                    <a:pt x="74" y="230"/>
                    <a:pt x="74" y="230"/>
                  </a:cubicBezTo>
                  <a:cubicBezTo>
                    <a:pt x="73" y="228"/>
                    <a:pt x="72" y="226"/>
                    <a:pt x="73" y="224"/>
                  </a:cubicBezTo>
                  <a:cubicBezTo>
                    <a:pt x="73" y="223"/>
                    <a:pt x="75" y="222"/>
                    <a:pt x="77" y="220"/>
                  </a:cubicBezTo>
                  <a:cubicBezTo>
                    <a:pt x="105" y="203"/>
                    <a:pt x="105" y="203"/>
                    <a:pt x="105" y="203"/>
                  </a:cubicBezTo>
                  <a:cubicBezTo>
                    <a:pt x="107" y="201"/>
                    <a:pt x="109" y="201"/>
                    <a:pt x="110" y="201"/>
                  </a:cubicBezTo>
                  <a:cubicBezTo>
                    <a:pt x="112" y="201"/>
                    <a:pt x="113" y="202"/>
                    <a:pt x="114" y="204"/>
                  </a:cubicBezTo>
                  <a:cubicBezTo>
                    <a:pt x="116" y="203"/>
                    <a:pt x="116" y="203"/>
                    <a:pt x="116" y="203"/>
                  </a:cubicBezTo>
                  <a:cubicBezTo>
                    <a:pt x="101" y="179"/>
                    <a:pt x="101" y="179"/>
                    <a:pt x="101" y="179"/>
                  </a:cubicBezTo>
                  <a:cubicBezTo>
                    <a:pt x="99" y="180"/>
                    <a:pt x="99" y="180"/>
                    <a:pt x="99" y="180"/>
                  </a:cubicBezTo>
                  <a:cubicBezTo>
                    <a:pt x="100" y="182"/>
                    <a:pt x="101" y="183"/>
                    <a:pt x="100" y="185"/>
                  </a:cubicBezTo>
                  <a:cubicBezTo>
                    <a:pt x="100" y="186"/>
                    <a:pt x="98" y="188"/>
                    <a:pt x="96" y="189"/>
                  </a:cubicBezTo>
                  <a:cubicBezTo>
                    <a:pt x="85" y="196"/>
                    <a:pt x="85" y="196"/>
                    <a:pt x="85" y="196"/>
                  </a:cubicBezTo>
                  <a:cubicBezTo>
                    <a:pt x="76" y="183"/>
                    <a:pt x="76" y="183"/>
                    <a:pt x="76" y="183"/>
                  </a:cubicBezTo>
                  <a:cubicBezTo>
                    <a:pt x="88" y="176"/>
                    <a:pt x="88" y="176"/>
                    <a:pt x="88" y="176"/>
                  </a:cubicBezTo>
                  <a:cubicBezTo>
                    <a:pt x="90" y="174"/>
                    <a:pt x="92" y="174"/>
                    <a:pt x="93" y="174"/>
                  </a:cubicBezTo>
                  <a:cubicBezTo>
                    <a:pt x="95" y="174"/>
                    <a:pt x="96" y="175"/>
                    <a:pt x="98" y="177"/>
                  </a:cubicBezTo>
                  <a:cubicBezTo>
                    <a:pt x="99" y="176"/>
                    <a:pt x="99" y="176"/>
                    <a:pt x="99" y="176"/>
                  </a:cubicBezTo>
                  <a:cubicBezTo>
                    <a:pt x="84" y="152"/>
                    <a:pt x="84" y="152"/>
                    <a:pt x="84" y="152"/>
                  </a:cubicBezTo>
                  <a:cubicBezTo>
                    <a:pt x="82" y="153"/>
                    <a:pt x="82" y="153"/>
                    <a:pt x="82" y="153"/>
                  </a:cubicBezTo>
                  <a:cubicBezTo>
                    <a:pt x="83" y="155"/>
                    <a:pt x="84" y="157"/>
                    <a:pt x="83" y="158"/>
                  </a:cubicBezTo>
                  <a:cubicBezTo>
                    <a:pt x="83" y="159"/>
                    <a:pt x="82" y="161"/>
                    <a:pt x="79" y="162"/>
                  </a:cubicBezTo>
                  <a:cubicBezTo>
                    <a:pt x="52" y="180"/>
                    <a:pt x="52" y="180"/>
                    <a:pt x="52" y="180"/>
                  </a:cubicBezTo>
                  <a:cubicBezTo>
                    <a:pt x="49" y="181"/>
                    <a:pt x="47" y="182"/>
                    <a:pt x="46" y="181"/>
                  </a:cubicBezTo>
                  <a:cubicBezTo>
                    <a:pt x="44" y="181"/>
                    <a:pt x="43" y="180"/>
                    <a:pt x="42" y="178"/>
                  </a:cubicBezTo>
                  <a:cubicBezTo>
                    <a:pt x="40" y="179"/>
                    <a:pt x="40" y="179"/>
                    <a:pt x="40" y="179"/>
                  </a:cubicBezTo>
                  <a:cubicBezTo>
                    <a:pt x="56" y="204"/>
                    <a:pt x="56" y="204"/>
                    <a:pt x="56" y="204"/>
                  </a:cubicBezTo>
                  <a:cubicBezTo>
                    <a:pt x="57" y="203"/>
                    <a:pt x="57" y="203"/>
                    <a:pt x="57" y="203"/>
                  </a:cubicBezTo>
                  <a:cubicBezTo>
                    <a:pt x="56" y="201"/>
                    <a:pt x="56" y="199"/>
                    <a:pt x="56" y="197"/>
                  </a:cubicBezTo>
                  <a:cubicBezTo>
                    <a:pt x="56" y="196"/>
                    <a:pt x="58" y="195"/>
                    <a:pt x="60" y="193"/>
                  </a:cubicBezTo>
                  <a:cubicBezTo>
                    <a:pt x="60" y="193"/>
                    <a:pt x="60" y="193"/>
                    <a:pt x="60" y="193"/>
                  </a:cubicBezTo>
                  <a:close/>
                  <a:moveTo>
                    <a:pt x="129" y="265"/>
                  </a:moveTo>
                  <a:cubicBezTo>
                    <a:pt x="146" y="249"/>
                    <a:pt x="146" y="249"/>
                    <a:pt x="146" y="249"/>
                  </a:cubicBezTo>
                  <a:cubicBezTo>
                    <a:pt x="148" y="247"/>
                    <a:pt x="149" y="245"/>
                    <a:pt x="149" y="244"/>
                  </a:cubicBezTo>
                  <a:cubicBezTo>
                    <a:pt x="150" y="242"/>
                    <a:pt x="149" y="241"/>
                    <a:pt x="147" y="239"/>
                  </a:cubicBezTo>
                  <a:cubicBezTo>
                    <a:pt x="149" y="238"/>
                    <a:pt x="149" y="238"/>
                    <a:pt x="149" y="238"/>
                  </a:cubicBezTo>
                  <a:cubicBezTo>
                    <a:pt x="160" y="250"/>
                    <a:pt x="160" y="250"/>
                    <a:pt x="160" y="250"/>
                  </a:cubicBezTo>
                  <a:cubicBezTo>
                    <a:pt x="159" y="251"/>
                    <a:pt x="159" y="251"/>
                    <a:pt x="159" y="251"/>
                  </a:cubicBezTo>
                  <a:cubicBezTo>
                    <a:pt x="157" y="249"/>
                    <a:pt x="155" y="248"/>
                    <a:pt x="154" y="248"/>
                  </a:cubicBezTo>
                  <a:cubicBezTo>
                    <a:pt x="152" y="248"/>
                    <a:pt x="151" y="249"/>
                    <a:pt x="149" y="251"/>
                  </a:cubicBezTo>
                  <a:cubicBezTo>
                    <a:pt x="132" y="267"/>
                    <a:pt x="132" y="267"/>
                    <a:pt x="132" y="267"/>
                  </a:cubicBezTo>
                  <a:cubicBezTo>
                    <a:pt x="129" y="270"/>
                    <a:pt x="127" y="271"/>
                    <a:pt x="125" y="272"/>
                  </a:cubicBezTo>
                  <a:cubicBezTo>
                    <a:pt x="123" y="273"/>
                    <a:pt x="121" y="274"/>
                    <a:pt x="119" y="274"/>
                  </a:cubicBezTo>
                  <a:cubicBezTo>
                    <a:pt x="116" y="274"/>
                    <a:pt x="114" y="273"/>
                    <a:pt x="111" y="272"/>
                  </a:cubicBezTo>
                  <a:cubicBezTo>
                    <a:pt x="108" y="270"/>
                    <a:pt x="105" y="268"/>
                    <a:pt x="103" y="265"/>
                  </a:cubicBezTo>
                  <a:cubicBezTo>
                    <a:pt x="98" y="260"/>
                    <a:pt x="96" y="256"/>
                    <a:pt x="96" y="251"/>
                  </a:cubicBezTo>
                  <a:cubicBezTo>
                    <a:pt x="96" y="246"/>
                    <a:pt x="98" y="242"/>
                    <a:pt x="103" y="238"/>
                  </a:cubicBezTo>
                  <a:cubicBezTo>
                    <a:pt x="121" y="221"/>
                    <a:pt x="121" y="221"/>
                    <a:pt x="121" y="221"/>
                  </a:cubicBezTo>
                  <a:cubicBezTo>
                    <a:pt x="122" y="219"/>
                    <a:pt x="123" y="217"/>
                    <a:pt x="124" y="216"/>
                  </a:cubicBezTo>
                  <a:cubicBezTo>
                    <a:pt x="124" y="215"/>
                    <a:pt x="123" y="213"/>
                    <a:pt x="121" y="211"/>
                  </a:cubicBezTo>
                  <a:cubicBezTo>
                    <a:pt x="123" y="210"/>
                    <a:pt x="123" y="210"/>
                    <a:pt x="123" y="210"/>
                  </a:cubicBezTo>
                  <a:cubicBezTo>
                    <a:pt x="143" y="231"/>
                    <a:pt x="143" y="231"/>
                    <a:pt x="143" y="231"/>
                  </a:cubicBezTo>
                  <a:cubicBezTo>
                    <a:pt x="141" y="232"/>
                    <a:pt x="141" y="232"/>
                    <a:pt x="141" y="232"/>
                  </a:cubicBezTo>
                  <a:cubicBezTo>
                    <a:pt x="140" y="231"/>
                    <a:pt x="138" y="230"/>
                    <a:pt x="137" y="230"/>
                  </a:cubicBezTo>
                  <a:cubicBezTo>
                    <a:pt x="135" y="230"/>
                    <a:pt x="133" y="231"/>
                    <a:pt x="131" y="233"/>
                  </a:cubicBezTo>
                  <a:cubicBezTo>
                    <a:pt x="111" y="252"/>
                    <a:pt x="111" y="252"/>
                    <a:pt x="111" y="252"/>
                  </a:cubicBezTo>
                  <a:cubicBezTo>
                    <a:pt x="108" y="254"/>
                    <a:pt x="106" y="257"/>
                    <a:pt x="106" y="259"/>
                  </a:cubicBezTo>
                  <a:cubicBezTo>
                    <a:pt x="106" y="262"/>
                    <a:pt x="107" y="264"/>
                    <a:pt x="109" y="267"/>
                  </a:cubicBezTo>
                  <a:cubicBezTo>
                    <a:pt x="112" y="270"/>
                    <a:pt x="115" y="271"/>
                    <a:pt x="118" y="271"/>
                  </a:cubicBezTo>
                  <a:cubicBezTo>
                    <a:pt x="122" y="270"/>
                    <a:pt x="125" y="268"/>
                    <a:pt x="129" y="265"/>
                  </a:cubicBezTo>
                  <a:cubicBezTo>
                    <a:pt x="129" y="265"/>
                    <a:pt x="129" y="265"/>
                    <a:pt x="129" y="265"/>
                  </a:cubicBezTo>
                  <a:close/>
                  <a:moveTo>
                    <a:pt x="146" y="291"/>
                  </a:moveTo>
                  <a:cubicBezTo>
                    <a:pt x="153" y="287"/>
                    <a:pt x="153" y="287"/>
                    <a:pt x="153" y="287"/>
                  </a:cubicBezTo>
                  <a:cubicBezTo>
                    <a:pt x="164" y="295"/>
                    <a:pt x="164" y="295"/>
                    <a:pt x="164" y="295"/>
                  </a:cubicBezTo>
                  <a:cubicBezTo>
                    <a:pt x="161" y="304"/>
                    <a:pt x="161" y="304"/>
                    <a:pt x="161" y="304"/>
                  </a:cubicBezTo>
                  <a:cubicBezTo>
                    <a:pt x="161" y="305"/>
                    <a:pt x="161" y="305"/>
                    <a:pt x="160" y="305"/>
                  </a:cubicBezTo>
                  <a:cubicBezTo>
                    <a:pt x="160" y="306"/>
                    <a:pt x="160" y="306"/>
                    <a:pt x="160" y="306"/>
                  </a:cubicBezTo>
                  <a:cubicBezTo>
                    <a:pt x="159" y="307"/>
                    <a:pt x="158" y="308"/>
                    <a:pt x="158" y="308"/>
                  </a:cubicBezTo>
                  <a:cubicBezTo>
                    <a:pt x="157" y="307"/>
                    <a:pt x="155" y="307"/>
                    <a:pt x="153" y="305"/>
                  </a:cubicBezTo>
                  <a:cubicBezTo>
                    <a:pt x="152" y="307"/>
                    <a:pt x="152" y="307"/>
                    <a:pt x="152" y="307"/>
                  </a:cubicBezTo>
                  <a:cubicBezTo>
                    <a:pt x="174" y="322"/>
                    <a:pt x="174" y="322"/>
                    <a:pt x="174" y="322"/>
                  </a:cubicBezTo>
                  <a:cubicBezTo>
                    <a:pt x="175" y="321"/>
                    <a:pt x="175" y="321"/>
                    <a:pt x="175" y="321"/>
                  </a:cubicBezTo>
                  <a:cubicBezTo>
                    <a:pt x="174" y="320"/>
                    <a:pt x="174" y="320"/>
                    <a:pt x="173" y="319"/>
                  </a:cubicBezTo>
                  <a:cubicBezTo>
                    <a:pt x="173" y="318"/>
                    <a:pt x="173" y="316"/>
                    <a:pt x="174" y="315"/>
                  </a:cubicBezTo>
                  <a:cubicBezTo>
                    <a:pt x="186" y="268"/>
                    <a:pt x="186" y="268"/>
                    <a:pt x="186" y="268"/>
                  </a:cubicBezTo>
                  <a:cubicBezTo>
                    <a:pt x="181" y="264"/>
                    <a:pt x="181" y="264"/>
                    <a:pt x="181" y="264"/>
                  </a:cubicBezTo>
                  <a:cubicBezTo>
                    <a:pt x="141" y="290"/>
                    <a:pt x="141" y="290"/>
                    <a:pt x="141" y="290"/>
                  </a:cubicBezTo>
                  <a:cubicBezTo>
                    <a:pt x="139" y="291"/>
                    <a:pt x="138" y="291"/>
                    <a:pt x="137" y="292"/>
                  </a:cubicBezTo>
                  <a:cubicBezTo>
                    <a:pt x="135" y="292"/>
                    <a:pt x="134" y="291"/>
                    <a:pt x="133" y="291"/>
                  </a:cubicBezTo>
                  <a:cubicBezTo>
                    <a:pt x="132" y="292"/>
                    <a:pt x="132" y="292"/>
                    <a:pt x="132" y="292"/>
                  </a:cubicBezTo>
                  <a:cubicBezTo>
                    <a:pt x="145" y="301"/>
                    <a:pt x="145" y="301"/>
                    <a:pt x="145" y="301"/>
                  </a:cubicBezTo>
                  <a:cubicBezTo>
                    <a:pt x="146" y="300"/>
                    <a:pt x="146" y="300"/>
                    <a:pt x="146" y="300"/>
                  </a:cubicBezTo>
                  <a:cubicBezTo>
                    <a:pt x="145" y="299"/>
                    <a:pt x="145" y="299"/>
                    <a:pt x="145" y="299"/>
                  </a:cubicBezTo>
                  <a:cubicBezTo>
                    <a:pt x="144" y="298"/>
                    <a:pt x="143" y="297"/>
                    <a:pt x="143" y="296"/>
                  </a:cubicBezTo>
                  <a:cubicBezTo>
                    <a:pt x="142" y="295"/>
                    <a:pt x="143" y="294"/>
                    <a:pt x="143" y="293"/>
                  </a:cubicBezTo>
                  <a:cubicBezTo>
                    <a:pt x="144" y="293"/>
                    <a:pt x="144" y="293"/>
                    <a:pt x="144" y="292"/>
                  </a:cubicBezTo>
                  <a:cubicBezTo>
                    <a:pt x="145" y="292"/>
                    <a:pt x="145" y="292"/>
                    <a:pt x="146" y="291"/>
                  </a:cubicBezTo>
                  <a:cubicBezTo>
                    <a:pt x="146" y="291"/>
                    <a:pt x="146" y="291"/>
                    <a:pt x="146" y="291"/>
                  </a:cubicBezTo>
                  <a:close/>
                  <a:moveTo>
                    <a:pt x="156" y="285"/>
                  </a:moveTo>
                  <a:cubicBezTo>
                    <a:pt x="169" y="276"/>
                    <a:pt x="169" y="276"/>
                    <a:pt x="169" y="276"/>
                  </a:cubicBezTo>
                  <a:cubicBezTo>
                    <a:pt x="164" y="291"/>
                    <a:pt x="164" y="291"/>
                    <a:pt x="164" y="291"/>
                  </a:cubicBezTo>
                  <a:cubicBezTo>
                    <a:pt x="156" y="285"/>
                    <a:pt x="156" y="285"/>
                    <a:pt x="156" y="285"/>
                  </a:cubicBezTo>
                  <a:close/>
                  <a:moveTo>
                    <a:pt x="213" y="294"/>
                  </a:moveTo>
                  <a:cubicBezTo>
                    <a:pt x="214" y="292"/>
                    <a:pt x="214" y="290"/>
                    <a:pt x="214" y="288"/>
                  </a:cubicBezTo>
                  <a:cubicBezTo>
                    <a:pt x="213" y="287"/>
                    <a:pt x="212" y="286"/>
                    <a:pt x="210" y="285"/>
                  </a:cubicBezTo>
                  <a:cubicBezTo>
                    <a:pt x="211" y="283"/>
                    <a:pt x="211" y="283"/>
                    <a:pt x="211" y="283"/>
                  </a:cubicBezTo>
                  <a:cubicBezTo>
                    <a:pt x="230" y="292"/>
                    <a:pt x="230" y="292"/>
                    <a:pt x="230" y="292"/>
                  </a:cubicBezTo>
                  <a:cubicBezTo>
                    <a:pt x="239" y="329"/>
                    <a:pt x="239" y="329"/>
                    <a:pt x="239" y="329"/>
                  </a:cubicBezTo>
                  <a:cubicBezTo>
                    <a:pt x="248" y="311"/>
                    <a:pt x="248" y="311"/>
                    <a:pt x="248" y="311"/>
                  </a:cubicBezTo>
                  <a:cubicBezTo>
                    <a:pt x="249" y="308"/>
                    <a:pt x="250" y="306"/>
                    <a:pt x="249" y="305"/>
                  </a:cubicBezTo>
                  <a:cubicBezTo>
                    <a:pt x="249" y="304"/>
                    <a:pt x="248" y="302"/>
                    <a:pt x="245" y="301"/>
                  </a:cubicBezTo>
                  <a:cubicBezTo>
                    <a:pt x="246" y="299"/>
                    <a:pt x="246" y="299"/>
                    <a:pt x="246" y="299"/>
                  </a:cubicBezTo>
                  <a:cubicBezTo>
                    <a:pt x="261" y="306"/>
                    <a:pt x="261" y="306"/>
                    <a:pt x="261" y="306"/>
                  </a:cubicBezTo>
                  <a:cubicBezTo>
                    <a:pt x="260" y="308"/>
                    <a:pt x="260" y="308"/>
                    <a:pt x="260" y="308"/>
                  </a:cubicBezTo>
                  <a:cubicBezTo>
                    <a:pt x="258" y="307"/>
                    <a:pt x="256" y="307"/>
                    <a:pt x="255" y="308"/>
                  </a:cubicBezTo>
                  <a:cubicBezTo>
                    <a:pt x="254" y="308"/>
                    <a:pt x="252" y="310"/>
                    <a:pt x="251" y="312"/>
                  </a:cubicBezTo>
                  <a:cubicBezTo>
                    <a:pt x="234" y="350"/>
                    <a:pt x="234" y="350"/>
                    <a:pt x="234" y="350"/>
                  </a:cubicBezTo>
                  <a:cubicBezTo>
                    <a:pt x="228" y="348"/>
                    <a:pt x="228" y="348"/>
                    <a:pt x="228" y="348"/>
                  </a:cubicBezTo>
                  <a:cubicBezTo>
                    <a:pt x="215" y="297"/>
                    <a:pt x="215" y="297"/>
                    <a:pt x="215" y="297"/>
                  </a:cubicBezTo>
                  <a:cubicBezTo>
                    <a:pt x="202" y="325"/>
                    <a:pt x="202" y="325"/>
                    <a:pt x="202" y="325"/>
                  </a:cubicBezTo>
                  <a:cubicBezTo>
                    <a:pt x="201" y="328"/>
                    <a:pt x="200" y="330"/>
                    <a:pt x="201" y="331"/>
                  </a:cubicBezTo>
                  <a:cubicBezTo>
                    <a:pt x="201" y="332"/>
                    <a:pt x="203" y="334"/>
                    <a:pt x="205" y="335"/>
                  </a:cubicBezTo>
                  <a:cubicBezTo>
                    <a:pt x="204" y="337"/>
                    <a:pt x="204" y="337"/>
                    <a:pt x="204" y="337"/>
                  </a:cubicBezTo>
                  <a:cubicBezTo>
                    <a:pt x="189" y="329"/>
                    <a:pt x="189" y="329"/>
                    <a:pt x="189" y="329"/>
                  </a:cubicBezTo>
                  <a:cubicBezTo>
                    <a:pt x="190" y="328"/>
                    <a:pt x="190" y="328"/>
                    <a:pt x="190" y="328"/>
                  </a:cubicBezTo>
                  <a:cubicBezTo>
                    <a:pt x="192" y="329"/>
                    <a:pt x="194" y="329"/>
                    <a:pt x="195" y="328"/>
                  </a:cubicBezTo>
                  <a:cubicBezTo>
                    <a:pt x="196" y="328"/>
                    <a:pt x="198" y="326"/>
                    <a:pt x="199" y="324"/>
                  </a:cubicBezTo>
                  <a:cubicBezTo>
                    <a:pt x="213" y="294"/>
                    <a:pt x="213" y="294"/>
                    <a:pt x="213" y="294"/>
                  </a:cubicBezTo>
                  <a:close/>
                  <a:moveTo>
                    <a:pt x="340" y="352"/>
                  </a:moveTo>
                  <a:cubicBezTo>
                    <a:pt x="342" y="329"/>
                    <a:pt x="342" y="329"/>
                    <a:pt x="342" y="329"/>
                  </a:cubicBezTo>
                  <a:cubicBezTo>
                    <a:pt x="342" y="326"/>
                    <a:pt x="342" y="324"/>
                    <a:pt x="341" y="323"/>
                  </a:cubicBezTo>
                  <a:cubicBezTo>
                    <a:pt x="340" y="322"/>
                    <a:pt x="339" y="321"/>
                    <a:pt x="336" y="321"/>
                  </a:cubicBezTo>
                  <a:cubicBezTo>
                    <a:pt x="337" y="319"/>
                    <a:pt x="337" y="319"/>
                    <a:pt x="337" y="319"/>
                  </a:cubicBezTo>
                  <a:cubicBezTo>
                    <a:pt x="353" y="320"/>
                    <a:pt x="353" y="320"/>
                    <a:pt x="353" y="320"/>
                  </a:cubicBezTo>
                  <a:cubicBezTo>
                    <a:pt x="353" y="322"/>
                    <a:pt x="353" y="322"/>
                    <a:pt x="353" y="322"/>
                  </a:cubicBezTo>
                  <a:cubicBezTo>
                    <a:pt x="351" y="322"/>
                    <a:pt x="349" y="323"/>
                    <a:pt x="348" y="324"/>
                  </a:cubicBezTo>
                  <a:cubicBezTo>
                    <a:pt x="347" y="325"/>
                    <a:pt x="346" y="327"/>
                    <a:pt x="346" y="329"/>
                  </a:cubicBezTo>
                  <a:cubicBezTo>
                    <a:pt x="344" y="352"/>
                    <a:pt x="344" y="352"/>
                    <a:pt x="344" y="352"/>
                  </a:cubicBezTo>
                  <a:cubicBezTo>
                    <a:pt x="343" y="356"/>
                    <a:pt x="343" y="359"/>
                    <a:pt x="342" y="361"/>
                  </a:cubicBezTo>
                  <a:cubicBezTo>
                    <a:pt x="341" y="363"/>
                    <a:pt x="340" y="364"/>
                    <a:pt x="339" y="366"/>
                  </a:cubicBezTo>
                  <a:cubicBezTo>
                    <a:pt x="337" y="368"/>
                    <a:pt x="334" y="369"/>
                    <a:pt x="331" y="370"/>
                  </a:cubicBezTo>
                  <a:cubicBezTo>
                    <a:pt x="328" y="371"/>
                    <a:pt x="325" y="371"/>
                    <a:pt x="321" y="371"/>
                  </a:cubicBezTo>
                  <a:cubicBezTo>
                    <a:pt x="314" y="370"/>
                    <a:pt x="309" y="368"/>
                    <a:pt x="306" y="365"/>
                  </a:cubicBezTo>
                  <a:cubicBezTo>
                    <a:pt x="303" y="361"/>
                    <a:pt x="302" y="356"/>
                    <a:pt x="302" y="350"/>
                  </a:cubicBezTo>
                  <a:cubicBezTo>
                    <a:pt x="304" y="326"/>
                    <a:pt x="304" y="326"/>
                    <a:pt x="304" y="326"/>
                  </a:cubicBezTo>
                  <a:cubicBezTo>
                    <a:pt x="305" y="323"/>
                    <a:pt x="304" y="321"/>
                    <a:pt x="303" y="320"/>
                  </a:cubicBezTo>
                  <a:cubicBezTo>
                    <a:pt x="303" y="319"/>
                    <a:pt x="301" y="318"/>
                    <a:pt x="299" y="318"/>
                  </a:cubicBezTo>
                  <a:cubicBezTo>
                    <a:pt x="299" y="316"/>
                    <a:pt x="299" y="316"/>
                    <a:pt x="299" y="316"/>
                  </a:cubicBezTo>
                  <a:cubicBezTo>
                    <a:pt x="328" y="318"/>
                    <a:pt x="328" y="318"/>
                    <a:pt x="328" y="318"/>
                  </a:cubicBezTo>
                  <a:cubicBezTo>
                    <a:pt x="328" y="320"/>
                    <a:pt x="328" y="320"/>
                    <a:pt x="328" y="320"/>
                  </a:cubicBezTo>
                  <a:cubicBezTo>
                    <a:pt x="325" y="320"/>
                    <a:pt x="323" y="321"/>
                    <a:pt x="322" y="322"/>
                  </a:cubicBezTo>
                  <a:cubicBezTo>
                    <a:pt x="321" y="323"/>
                    <a:pt x="321" y="324"/>
                    <a:pt x="320" y="327"/>
                  </a:cubicBezTo>
                  <a:cubicBezTo>
                    <a:pt x="318" y="355"/>
                    <a:pt x="318" y="355"/>
                    <a:pt x="318" y="355"/>
                  </a:cubicBezTo>
                  <a:cubicBezTo>
                    <a:pt x="318" y="359"/>
                    <a:pt x="318" y="362"/>
                    <a:pt x="320" y="364"/>
                  </a:cubicBezTo>
                  <a:cubicBezTo>
                    <a:pt x="321" y="366"/>
                    <a:pt x="323" y="367"/>
                    <a:pt x="327" y="367"/>
                  </a:cubicBezTo>
                  <a:cubicBezTo>
                    <a:pt x="331" y="367"/>
                    <a:pt x="334" y="366"/>
                    <a:pt x="336" y="364"/>
                  </a:cubicBezTo>
                  <a:cubicBezTo>
                    <a:pt x="338" y="361"/>
                    <a:pt x="340" y="358"/>
                    <a:pt x="340" y="352"/>
                  </a:cubicBezTo>
                  <a:cubicBezTo>
                    <a:pt x="340" y="352"/>
                    <a:pt x="340" y="352"/>
                    <a:pt x="340" y="352"/>
                  </a:cubicBezTo>
                  <a:close/>
                  <a:moveTo>
                    <a:pt x="368" y="329"/>
                  </a:moveTo>
                  <a:cubicBezTo>
                    <a:pt x="368" y="327"/>
                    <a:pt x="367" y="325"/>
                    <a:pt x="366" y="324"/>
                  </a:cubicBezTo>
                  <a:cubicBezTo>
                    <a:pt x="365" y="323"/>
                    <a:pt x="363" y="323"/>
                    <a:pt x="361" y="323"/>
                  </a:cubicBezTo>
                  <a:cubicBezTo>
                    <a:pt x="360" y="321"/>
                    <a:pt x="360" y="321"/>
                    <a:pt x="360" y="321"/>
                  </a:cubicBezTo>
                  <a:cubicBezTo>
                    <a:pt x="382" y="318"/>
                    <a:pt x="382" y="318"/>
                    <a:pt x="382" y="318"/>
                  </a:cubicBezTo>
                  <a:cubicBezTo>
                    <a:pt x="410" y="344"/>
                    <a:pt x="410" y="344"/>
                    <a:pt x="410" y="344"/>
                  </a:cubicBezTo>
                  <a:cubicBezTo>
                    <a:pt x="407" y="324"/>
                    <a:pt x="407" y="324"/>
                    <a:pt x="407" y="324"/>
                  </a:cubicBezTo>
                  <a:cubicBezTo>
                    <a:pt x="407" y="321"/>
                    <a:pt x="406" y="320"/>
                    <a:pt x="405" y="319"/>
                  </a:cubicBezTo>
                  <a:cubicBezTo>
                    <a:pt x="404" y="318"/>
                    <a:pt x="402" y="317"/>
                    <a:pt x="400" y="317"/>
                  </a:cubicBezTo>
                  <a:cubicBezTo>
                    <a:pt x="399" y="316"/>
                    <a:pt x="399" y="316"/>
                    <a:pt x="399" y="316"/>
                  </a:cubicBezTo>
                  <a:cubicBezTo>
                    <a:pt x="416" y="313"/>
                    <a:pt x="416" y="313"/>
                    <a:pt x="416" y="313"/>
                  </a:cubicBezTo>
                  <a:cubicBezTo>
                    <a:pt x="416" y="315"/>
                    <a:pt x="416" y="315"/>
                    <a:pt x="416" y="315"/>
                  </a:cubicBezTo>
                  <a:cubicBezTo>
                    <a:pt x="414" y="316"/>
                    <a:pt x="412" y="316"/>
                    <a:pt x="411" y="318"/>
                  </a:cubicBezTo>
                  <a:cubicBezTo>
                    <a:pt x="410" y="319"/>
                    <a:pt x="410" y="321"/>
                    <a:pt x="411" y="323"/>
                  </a:cubicBezTo>
                  <a:cubicBezTo>
                    <a:pt x="416" y="365"/>
                    <a:pt x="416" y="365"/>
                    <a:pt x="416" y="365"/>
                  </a:cubicBezTo>
                  <a:cubicBezTo>
                    <a:pt x="411" y="366"/>
                    <a:pt x="411" y="366"/>
                    <a:pt x="411" y="366"/>
                  </a:cubicBezTo>
                  <a:cubicBezTo>
                    <a:pt x="372" y="330"/>
                    <a:pt x="372" y="330"/>
                    <a:pt x="372" y="330"/>
                  </a:cubicBezTo>
                  <a:cubicBezTo>
                    <a:pt x="376" y="361"/>
                    <a:pt x="376" y="361"/>
                    <a:pt x="376" y="361"/>
                  </a:cubicBezTo>
                  <a:cubicBezTo>
                    <a:pt x="377" y="364"/>
                    <a:pt x="377" y="366"/>
                    <a:pt x="379" y="367"/>
                  </a:cubicBezTo>
                  <a:cubicBezTo>
                    <a:pt x="380" y="368"/>
                    <a:pt x="381" y="368"/>
                    <a:pt x="384" y="368"/>
                  </a:cubicBezTo>
                  <a:cubicBezTo>
                    <a:pt x="384" y="370"/>
                    <a:pt x="384" y="370"/>
                    <a:pt x="384" y="370"/>
                  </a:cubicBezTo>
                  <a:cubicBezTo>
                    <a:pt x="368" y="372"/>
                    <a:pt x="368" y="372"/>
                    <a:pt x="368" y="372"/>
                  </a:cubicBezTo>
                  <a:cubicBezTo>
                    <a:pt x="367" y="370"/>
                    <a:pt x="367" y="370"/>
                    <a:pt x="367" y="370"/>
                  </a:cubicBezTo>
                  <a:cubicBezTo>
                    <a:pt x="370" y="370"/>
                    <a:pt x="371" y="369"/>
                    <a:pt x="372" y="368"/>
                  </a:cubicBezTo>
                  <a:cubicBezTo>
                    <a:pt x="373" y="366"/>
                    <a:pt x="373" y="364"/>
                    <a:pt x="373" y="362"/>
                  </a:cubicBezTo>
                  <a:cubicBezTo>
                    <a:pt x="368" y="329"/>
                    <a:pt x="368" y="329"/>
                    <a:pt x="368" y="329"/>
                  </a:cubicBezTo>
                  <a:close/>
                  <a:moveTo>
                    <a:pt x="461" y="345"/>
                  </a:moveTo>
                  <a:cubicBezTo>
                    <a:pt x="462" y="348"/>
                    <a:pt x="463" y="349"/>
                    <a:pt x="464" y="350"/>
                  </a:cubicBezTo>
                  <a:cubicBezTo>
                    <a:pt x="465" y="351"/>
                    <a:pt x="467" y="351"/>
                    <a:pt x="469" y="351"/>
                  </a:cubicBezTo>
                  <a:cubicBezTo>
                    <a:pt x="470" y="352"/>
                    <a:pt x="470" y="352"/>
                    <a:pt x="470" y="352"/>
                  </a:cubicBezTo>
                  <a:cubicBezTo>
                    <a:pt x="442" y="360"/>
                    <a:pt x="442" y="360"/>
                    <a:pt x="442" y="360"/>
                  </a:cubicBezTo>
                  <a:cubicBezTo>
                    <a:pt x="441" y="359"/>
                    <a:pt x="441" y="359"/>
                    <a:pt x="441" y="359"/>
                  </a:cubicBezTo>
                  <a:cubicBezTo>
                    <a:pt x="444" y="358"/>
                    <a:pt x="445" y="357"/>
                    <a:pt x="446" y="355"/>
                  </a:cubicBezTo>
                  <a:cubicBezTo>
                    <a:pt x="446" y="354"/>
                    <a:pt x="446" y="352"/>
                    <a:pt x="446" y="350"/>
                  </a:cubicBezTo>
                  <a:cubicBezTo>
                    <a:pt x="436" y="318"/>
                    <a:pt x="436" y="318"/>
                    <a:pt x="436" y="318"/>
                  </a:cubicBezTo>
                  <a:cubicBezTo>
                    <a:pt x="436" y="316"/>
                    <a:pt x="435" y="314"/>
                    <a:pt x="433" y="313"/>
                  </a:cubicBezTo>
                  <a:cubicBezTo>
                    <a:pt x="432" y="312"/>
                    <a:pt x="430" y="312"/>
                    <a:pt x="428" y="313"/>
                  </a:cubicBezTo>
                  <a:cubicBezTo>
                    <a:pt x="428" y="311"/>
                    <a:pt x="428" y="311"/>
                    <a:pt x="428" y="311"/>
                  </a:cubicBezTo>
                  <a:cubicBezTo>
                    <a:pt x="456" y="303"/>
                    <a:pt x="456" y="303"/>
                    <a:pt x="456" y="303"/>
                  </a:cubicBezTo>
                  <a:cubicBezTo>
                    <a:pt x="456" y="305"/>
                    <a:pt x="456" y="305"/>
                    <a:pt x="456" y="305"/>
                  </a:cubicBezTo>
                  <a:cubicBezTo>
                    <a:pt x="454" y="306"/>
                    <a:pt x="452" y="307"/>
                    <a:pt x="452" y="308"/>
                  </a:cubicBezTo>
                  <a:cubicBezTo>
                    <a:pt x="451" y="309"/>
                    <a:pt x="451" y="311"/>
                    <a:pt x="452" y="314"/>
                  </a:cubicBezTo>
                  <a:cubicBezTo>
                    <a:pt x="461" y="345"/>
                    <a:pt x="461" y="345"/>
                    <a:pt x="461" y="345"/>
                  </a:cubicBezTo>
                  <a:close/>
                  <a:moveTo>
                    <a:pt x="508" y="337"/>
                  </a:moveTo>
                  <a:cubicBezTo>
                    <a:pt x="511" y="336"/>
                    <a:pt x="511" y="336"/>
                    <a:pt x="511" y="336"/>
                  </a:cubicBezTo>
                  <a:cubicBezTo>
                    <a:pt x="507" y="287"/>
                    <a:pt x="507" y="287"/>
                    <a:pt x="507" y="287"/>
                  </a:cubicBezTo>
                  <a:cubicBezTo>
                    <a:pt x="507" y="285"/>
                    <a:pt x="507" y="284"/>
                    <a:pt x="507" y="282"/>
                  </a:cubicBezTo>
                  <a:cubicBezTo>
                    <a:pt x="508" y="281"/>
                    <a:pt x="509" y="280"/>
                    <a:pt x="510" y="279"/>
                  </a:cubicBezTo>
                  <a:cubicBezTo>
                    <a:pt x="509" y="277"/>
                    <a:pt x="509" y="277"/>
                    <a:pt x="509" y="277"/>
                  </a:cubicBezTo>
                  <a:cubicBezTo>
                    <a:pt x="495" y="285"/>
                    <a:pt x="495" y="285"/>
                    <a:pt x="495" y="285"/>
                  </a:cubicBezTo>
                  <a:cubicBezTo>
                    <a:pt x="496" y="286"/>
                    <a:pt x="496" y="286"/>
                    <a:pt x="496" y="286"/>
                  </a:cubicBezTo>
                  <a:cubicBezTo>
                    <a:pt x="498" y="286"/>
                    <a:pt x="499" y="285"/>
                    <a:pt x="500" y="285"/>
                  </a:cubicBezTo>
                  <a:cubicBezTo>
                    <a:pt x="501" y="285"/>
                    <a:pt x="502" y="286"/>
                    <a:pt x="503" y="287"/>
                  </a:cubicBezTo>
                  <a:cubicBezTo>
                    <a:pt x="503" y="287"/>
                    <a:pt x="503" y="287"/>
                    <a:pt x="503" y="288"/>
                  </a:cubicBezTo>
                  <a:cubicBezTo>
                    <a:pt x="503" y="288"/>
                    <a:pt x="503" y="289"/>
                    <a:pt x="503" y="290"/>
                  </a:cubicBezTo>
                  <a:cubicBezTo>
                    <a:pt x="506" y="316"/>
                    <a:pt x="506" y="316"/>
                    <a:pt x="506" y="316"/>
                  </a:cubicBezTo>
                  <a:cubicBezTo>
                    <a:pt x="485" y="298"/>
                    <a:pt x="485" y="298"/>
                    <a:pt x="485" y="298"/>
                  </a:cubicBezTo>
                  <a:cubicBezTo>
                    <a:pt x="484" y="297"/>
                    <a:pt x="484" y="297"/>
                    <a:pt x="484" y="297"/>
                  </a:cubicBezTo>
                  <a:cubicBezTo>
                    <a:pt x="484" y="297"/>
                    <a:pt x="484" y="296"/>
                    <a:pt x="483" y="296"/>
                  </a:cubicBezTo>
                  <a:cubicBezTo>
                    <a:pt x="483" y="295"/>
                    <a:pt x="483" y="295"/>
                    <a:pt x="483" y="294"/>
                  </a:cubicBezTo>
                  <a:cubicBezTo>
                    <a:pt x="484" y="293"/>
                    <a:pt x="485" y="292"/>
                    <a:pt x="486" y="292"/>
                  </a:cubicBezTo>
                  <a:cubicBezTo>
                    <a:pt x="486" y="291"/>
                    <a:pt x="486" y="291"/>
                    <a:pt x="486" y="291"/>
                  </a:cubicBezTo>
                  <a:cubicBezTo>
                    <a:pt x="486" y="290"/>
                    <a:pt x="486" y="290"/>
                    <a:pt x="486" y="290"/>
                  </a:cubicBezTo>
                  <a:cubicBezTo>
                    <a:pt x="462" y="302"/>
                    <a:pt x="462" y="302"/>
                    <a:pt x="462" y="302"/>
                  </a:cubicBezTo>
                  <a:cubicBezTo>
                    <a:pt x="463" y="304"/>
                    <a:pt x="463" y="304"/>
                    <a:pt x="463" y="304"/>
                  </a:cubicBezTo>
                  <a:cubicBezTo>
                    <a:pt x="464" y="303"/>
                    <a:pt x="465" y="303"/>
                    <a:pt x="467" y="303"/>
                  </a:cubicBezTo>
                  <a:cubicBezTo>
                    <a:pt x="468" y="304"/>
                    <a:pt x="469" y="305"/>
                    <a:pt x="471" y="306"/>
                  </a:cubicBezTo>
                  <a:cubicBezTo>
                    <a:pt x="508" y="337"/>
                    <a:pt x="508" y="337"/>
                    <a:pt x="508" y="337"/>
                  </a:cubicBezTo>
                  <a:close/>
                  <a:moveTo>
                    <a:pt x="547" y="316"/>
                  </a:moveTo>
                  <a:cubicBezTo>
                    <a:pt x="546" y="315"/>
                    <a:pt x="546" y="315"/>
                    <a:pt x="546" y="315"/>
                  </a:cubicBezTo>
                  <a:cubicBezTo>
                    <a:pt x="548" y="313"/>
                    <a:pt x="549" y="311"/>
                    <a:pt x="549" y="310"/>
                  </a:cubicBezTo>
                  <a:cubicBezTo>
                    <a:pt x="549" y="308"/>
                    <a:pt x="548" y="307"/>
                    <a:pt x="547" y="305"/>
                  </a:cubicBezTo>
                  <a:cubicBezTo>
                    <a:pt x="526" y="279"/>
                    <a:pt x="526" y="279"/>
                    <a:pt x="526" y="279"/>
                  </a:cubicBezTo>
                  <a:cubicBezTo>
                    <a:pt x="524" y="277"/>
                    <a:pt x="523" y="276"/>
                    <a:pt x="521" y="276"/>
                  </a:cubicBezTo>
                  <a:cubicBezTo>
                    <a:pt x="520" y="275"/>
                    <a:pt x="518" y="276"/>
                    <a:pt x="516" y="277"/>
                  </a:cubicBezTo>
                  <a:cubicBezTo>
                    <a:pt x="515" y="276"/>
                    <a:pt x="515" y="276"/>
                    <a:pt x="515" y="276"/>
                  </a:cubicBezTo>
                  <a:cubicBezTo>
                    <a:pt x="550" y="248"/>
                    <a:pt x="550" y="248"/>
                    <a:pt x="550" y="248"/>
                  </a:cubicBezTo>
                  <a:cubicBezTo>
                    <a:pt x="559" y="258"/>
                    <a:pt x="559" y="258"/>
                    <a:pt x="559" y="258"/>
                  </a:cubicBezTo>
                  <a:cubicBezTo>
                    <a:pt x="558" y="260"/>
                    <a:pt x="558" y="260"/>
                    <a:pt x="558" y="260"/>
                  </a:cubicBezTo>
                  <a:cubicBezTo>
                    <a:pt x="555" y="257"/>
                    <a:pt x="552" y="256"/>
                    <a:pt x="549" y="256"/>
                  </a:cubicBezTo>
                  <a:cubicBezTo>
                    <a:pt x="547" y="255"/>
                    <a:pt x="544" y="257"/>
                    <a:pt x="540" y="260"/>
                  </a:cubicBezTo>
                  <a:cubicBezTo>
                    <a:pt x="535" y="264"/>
                    <a:pt x="535" y="264"/>
                    <a:pt x="535" y="264"/>
                  </a:cubicBezTo>
                  <a:cubicBezTo>
                    <a:pt x="547" y="280"/>
                    <a:pt x="547" y="280"/>
                    <a:pt x="547" y="280"/>
                  </a:cubicBezTo>
                  <a:cubicBezTo>
                    <a:pt x="548" y="279"/>
                    <a:pt x="548" y="279"/>
                    <a:pt x="548" y="279"/>
                  </a:cubicBezTo>
                  <a:cubicBezTo>
                    <a:pt x="550" y="278"/>
                    <a:pt x="551" y="276"/>
                    <a:pt x="551" y="274"/>
                  </a:cubicBezTo>
                  <a:cubicBezTo>
                    <a:pt x="551" y="271"/>
                    <a:pt x="550" y="269"/>
                    <a:pt x="548" y="266"/>
                  </a:cubicBezTo>
                  <a:cubicBezTo>
                    <a:pt x="550" y="264"/>
                    <a:pt x="550" y="264"/>
                    <a:pt x="550" y="264"/>
                  </a:cubicBezTo>
                  <a:cubicBezTo>
                    <a:pt x="565" y="284"/>
                    <a:pt x="565" y="284"/>
                    <a:pt x="565" y="284"/>
                  </a:cubicBezTo>
                  <a:cubicBezTo>
                    <a:pt x="564" y="285"/>
                    <a:pt x="564" y="285"/>
                    <a:pt x="564" y="285"/>
                  </a:cubicBezTo>
                  <a:cubicBezTo>
                    <a:pt x="561" y="282"/>
                    <a:pt x="559" y="280"/>
                    <a:pt x="557" y="280"/>
                  </a:cubicBezTo>
                  <a:cubicBezTo>
                    <a:pt x="554" y="280"/>
                    <a:pt x="552" y="280"/>
                    <a:pt x="550" y="282"/>
                  </a:cubicBezTo>
                  <a:cubicBezTo>
                    <a:pt x="550" y="283"/>
                    <a:pt x="550" y="283"/>
                    <a:pt x="550" y="283"/>
                  </a:cubicBezTo>
                  <a:cubicBezTo>
                    <a:pt x="560" y="295"/>
                    <a:pt x="560" y="295"/>
                    <a:pt x="560" y="295"/>
                  </a:cubicBezTo>
                  <a:cubicBezTo>
                    <a:pt x="561" y="297"/>
                    <a:pt x="562" y="298"/>
                    <a:pt x="563" y="298"/>
                  </a:cubicBezTo>
                  <a:cubicBezTo>
                    <a:pt x="564" y="298"/>
                    <a:pt x="566" y="297"/>
                    <a:pt x="568" y="295"/>
                  </a:cubicBezTo>
                  <a:cubicBezTo>
                    <a:pt x="572" y="292"/>
                    <a:pt x="574" y="289"/>
                    <a:pt x="575" y="286"/>
                  </a:cubicBezTo>
                  <a:cubicBezTo>
                    <a:pt x="576" y="282"/>
                    <a:pt x="575" y="279"/>
                    <a:pt x="573" y="274"/>
                  </a:cubicBezTo>
                  <a:cubicBezTo>
                    <a:pt x="575" y="273"/>
                    <a:pt x="575" y="273"/>
                    <a:pt x="575" y="273"/>
                  </a:cubicBezTo>
                  <a:cubicBezTo>
                    <a:pt x="583" y="287"/>
                    <a:pt x="583" y="287"/>
                    <a:pt x="583" y="287"/>
                  </a:cubicBezTo>
                  <a:cubicBezTo>
                    <a:pt x="547" y="316"/>
                    <a:pt x="547" y="316"/>
                    <a:pt x="547" y="316"/>
                  </a:cubicBezTo>
                  <a:close/>
                  <a:moveTo>
                    <a:pt x="595" y="239"/>
                  </a:moveTo>
                  <a:cubicBezTo>
                    <a:pt x="596" y="238"/>
                    <a:pt x="596" y="238"/>
                    <a:pt x="596" y="238"/>
                  </a:cubicBezTo>
                  <a:cubicBezTo>
                    <a:pt x="598" y="236"/>
                    <a:pt x="599" y="233"/>
                    <a:pt x="599" y="231"/>
                  </a:cubicBezTo>
                  <a:cubicBezTo>
                    <a:pt x="598" y="229"/>
                    <a:pt x="597" y="226"/>
                    <a:pt x="594" y="224"/>
                  </a:cubicBezTo>
                  <a:cubicBezTo>
                    <a:pt x="591" y="221"/>
                    <a:pt x="588" y="220"/>
                    <a:pt x="586" y="220"/>
                  </a:cubicBezTo>
                  <a:cubicBezTo>
                    <a:pt x="583" y="220"/>
                    <a:pt x="581" y="222"/>
                    <a:pt x="579" y="225"/>
                  </a:cubicBezTo>
                  <a:cubicBezTo>
                    <a:pt x="595" y="239"/>
                    <a:pt x="595" y="239"/>
                    <a:pt x="595" y="239"/>
                  </a:cubicBezTo>
                  <a:close/>
                  <a:moveTo>
                    <a:pt x="609" y="250"/>
                  </a:moveTo>
                  <a:cubicBezTo>
                    <a:pt x="598" y="241"/>
                    <a:pt x="598" y="241"/>
                    <a:pt x="598" y="241"/>
                  </a:cubicBezTo>
                  <a:cubicBezTo>
                    <a:pt x="599" y="240"/>
                    <a:pt x="599" y="240"/>
                    <a:pt x="599" y="240"/>
                  </a:cubicBezTo>
                  <a:cubicBezTo>
                    <a:pt x="625" y="245"/>
                    <a:pt x="625" y="245"/>
                    <a:pt x="625" y="245"/>
                  </a:cubicBezTo>
                  <a:cubicBezTo>
                    <a:pt x="637" y="230"/>
                    <a:pt x="637" y="230"/>
                    <a:pt x="637" y="230"/>
                  </a:cubicBezTo>
                  <a:cubicBezTo>
                    <a:pt x="636" y="229"/>
                    <a:pt x="636" y="229"/>
                    <a:pt x="636" y="229"/>
                  </a:cubicBezTo>
                  <a:cubicBezTo>
                    <a:pt x="635" y="230"/>
                    <a:pt x="634" y="231"/>
                    <a:pt x="633" y="231"/>
                  </a:cubicBezTo>
                  <a:cubicBezTo>
                    <a:pt x="632" y="231"/>
                    <a:pt x="630" y="231"/>
                    <a:pt x="628" y="231"/>
                  </a:cubicBezTo>
                  <a:cubicBezTo>
                    <a:pt x="608" y="227"/>
                    <a:pt x="608" y="227"/>
                    <a:pt x="608" y="227"/>
                  </a:cubicBezTo>
                  <a:cubicBezTo>
                    <a:pt x="609" y="224"/>
                    <a:pt x="609" y="221"/>
                    <a:pt x="609" y="218"/>
                  </a:cubicBezTo>
                  <a:cubicBezTo>
                    <a:pt x="608" y="215"/>
                    <a:pt x="607" y="213"/>
                    <a:pt x="604" y="211"/>
                  </a:cubicBezTo>
                  <a:cubicBezTo>
                    <a:pt x="601" y="208"/>
                    <a:pt x="597" y="207"/>
                    <a:pt x="593" y="209"/>
                  </a:cubicBezTo>
                  <a:cubicBezTo>
                    <a:pt x="589" y="210"/>
                    <a:pt x="585" y="213"/>
                    <a:pt x="580" y="218"/>
                  </a:cubicBezTo>
                  <a:cubicBezTo>
                    <a:pt x="562" y="240"/>
                    <a:pt x="562" y="240"/>
                    <a:pt x="562" y="240"/>
                  </a:cubicBezTo>
                  <a:cubicBezTo>
                    <a:pt x="563" y="241"/>
                    <a:pt x="563" y="241"/>
                    <a:pt x="563" y="241"/>
                  </a:cubicBezTo>
                  <a:cubicBezTo>
                    <a:pt x="565" y="240"/>
                    <a:pt x="567" y="239"/>
                    <a:pt x="568" y="239"/>
                  </a:cubicBezTo>
                  <a:cubicBezTo>
                    <a:pt x="569" y="239"/>
                    <a:pt x="571" y="239"/>
                    <a:pt x="573" y="241"/>
                  </a:cubicBezTo>
                  <a:cubicBezTo>
                    <a:pt x="598" y="262"/>
                    <a:pt x="598" y="262"/>
                    <a:pt x="598" y="262"/>
                  </a:cubicBezTo>
                  <a:cubicBezTo>
                    <a:pt x="600" y="264"/>
                    <a:pt x="602" y="266"/>
                    <a:pt x="602" y="267"/>
                  </a:cubicBezTo>
                  <a:cubicBezTo>
                    <a:pt x="602" y="269"/>
                    <a:pt x="601" y="270"/>
                    <a:pt x="600" y="272"/>
                  </a:cubicBezTo>
                  <a:cubicBezTo>
                    <a:pt x="601" y="273"/>
                    <a:pt x="601" y="273"/>
                    <a:pt x="601" y="273"/>
                  </a:cubicBezTo>
                  <a:cubicBezTo>
                    <a:pt x="620" y="251"/>
                    <a:pt x="620" y="251"/>
                    <a:pt x="620" y="251"/>
                  </a:cubicBezTo>
                  <a:cubicBezTo>
                    <a:pt x="619" y="249"/>
                    <a:pt x="619" y="249"/>
                    <a:pt x="619" y="249"/>
                  </a:cubicBezTo>
                  <a:cubicBezTo>
                    <a:pt x="617" y="251"/>
                    <a:pt x="616" y="252"/>
                    <a:pt x="614" y="252"/>
                  </a:cubicBezTo>
                  <a:cubicBezTo>
                    <a:pt x="613" y="253"/>
                    <a:pt x="611" y="252"/>
                    <a:pt x="609" y="250"/>
                  </a:cubicBezTo>
                  <a:cubicBezTo>
                    <a:pt x="609" y="250"/>
                    <a:pt x="609" y="250"/>
                    <a:pt x="609" y="250"/>
                  </a:cubicBezTo>
                  <a:close/>
                  <a:moveTo>
                    <a:pt x="651" y="215"/>
                  </a:moveTo>
                  <a:cubicBezTo>
                    <a:pt x="634" y="206"/>
                    <a:pt x="634" y="206"/>
                    <a:pt x="634" y="206"/>
                  </a:cubicBezTo>
                  <a:cubicBezTo>
                    <a:pt x="635" y="204"/>
                    <a:pt x="635" y="204"/>
                    <a:pt x="635" y="204"/>
                  </a:cubicBezTo>
                  <a:cubicBezTo>
                    <a:pt x="639" y="206"/>
                    <a:pt x="643" y="206"/>
                    <a:pt x="648" y="205"/>
                  </a:cubicBezTo>
                  <a:cubicBezTo>
                    <a:pt x="652" y="203"/>
                    <a:pt x="655" y="200"/>
                    <a:pt x="657" y="196"/>
                  </a:cubicBezTo>
                  <a:cubicBezTo>
                    <a:pt x="659" y="194"/>
                    <a:pt x="659" y="191"/>
                    <a:pt x="659" y="189"/>
                  </a:cubicBezTo>
                  <a:cubicBezTo>
                    <a:pt x="659" y="187"/>
                    <a:pt x="658" y="185"/>
                    <a:pt x="656" y="184"/>
                  </a:cubicBezTo>
                  <a:cubicBezTo>
                    <a:pt x="653" y="183"/>
                    <a:pt x="648" y="185"/>
                    <a:pt x="641" y="190"/>
                  </a:cubicBezTo>
                  <a:cubicBezTo>
                    <a:pt x="640" y="190"/>
                    <a:pt x="640" y="190"/>
                    <a:pt x="640" y="190"/>
                  </a:cubicBezTo>
                  <a:cubicBezTo>
                    <a:pt x="640" y="191"/>
                    <a:pt x="639" y="191"/>
                    <a:pt x="638" y="192"/>
                  </a:cubicBezTo>
                  <a:cubicBezTo>
                    <a:pt x="633" y="196"/>
                    <a:pt x="629" y="198"/>
                    <a:pt x="626" y="198"/>
                  </a:cubicBezTo>
                  <a:cubicBezTo>
                    <a:pt x="625" y="199"/>
                    <a:pt x="623" y="199"/>
                    <a:pt x="622" y="198"/>
                  </a:cubicBezTo>
                  <a:cubicBezTo>
                    <a:pt x="620" y="198"/>
                    <a:pt x="619" y="198"/>
                    <a:pt x="618" y="197"/>
                  </a:cubicBezTo>
                  <a:cubicBezTo>
                    <a:pt x="614" y="195"/>
                    <a:pt x="611" y="191"/>
                    <a:pt x="610" y="186"/>
                  </a:cubicBezTo>
                  <a:cubicBezTo>
                    <a:pt x="609" y="182"/>
                    <a:pt x="610" y="177"/>
                    <a:pt x="613" y="172"/>
                  </a:cubicBezTo>
                  <a:cubicBezTo>
                    <a:pt x="614" y="169"/>
                    <a:pt x="616" y="167"/>
                    <a:pt x="619" y="165"/>
                  </a:cubicBezTo>
                  <a:cubicBezTo>
                    <a:pt x="622" y="162"/>
                    <a:pt x="623" y="161"/>
                    <a:pt x="623" y="161"/>
                  </a:cubicBezTo>
                  <a:cubicBezTo>
                    <a:pt x="624" y="160"/>
                    <a:pt x="624" y="159"/>
                    <a:pt x="623" y="159"/>
                  </a:cubicBezTo>
                  <a:cubicBezTo>
                    <a:pt x="623" y="158"/>
                    <a:pt x="622" y="158"/>
                    <a:pt x="621" y="157"/>
                  </a:cubicBezTo>
                  <a:cubicBezTo>
                    <a:pt x="622" y="155"/>
                    <a:pt x="622" y="155"/>
                    <a:pt x="622" y="155"/>
                  </a:cubicBezTo>
                  <a:cubicBezTo>
                    <a:pt x="637" y="163"/>
                    <a:pt x="637" y="163"/>
                    <a:pt x="637" y="163"/>
                  </a:cubicBezTo>
                  <a:cubicBezTo>
                    <a:pt x="636" y="165"/>
                    <a:pt x="636" y="165"/>
                    <a:pt x="636" y="165"/>
                  </a:cubicBezTo>
                  <a:cubicBezTo>
                    <a:pt x="632" y="163"/>
                    <a:pt x="628" y="163"/>
                    <a:pt x="625" y="165"/>
                  </a:cubicBezTo>
                  <a:cubicBezTo>
                    <a:pt x="621" y="166"/>
                    <a:pt x="618" y="169"/>
                    <a:pt x="616" y="173"/>
                  </a:cubicBezTo>
                  <a:cubicBezTo>
                    <a:pt x="615" y="175"/>
                    <a:pt x="615" y="177"/>
                    <a:pt x="615" y="179"/>
                  </a:cubicBezTo>
                  <a:cubicBezTo>
                    <a:pt x="615" y="181"/>
                    <a:pt x="616" y="182"/>
                    <a:pt x="618" y="183"/>
                  </a:cubicBezTo>
                  <a:cubicBezTo>
                    <a:pt x="620" y="184"/>
                    <a:pt x="624" y="183"/>
                    <a:pt x="630" y="179"/>
                  </a:cubicBezTo>
                  <a:cubicBezTo>
                    <a:pt x="630" y="178"/>
                    <a:pt x="630" y="178"/>
                    <a:pt x="630" y="178"/>
                  </a:cubicBezTo>
                  <a:cubicBezTo>
                    <a:pt x="634" y="175"/>
                    <a:pt x="637" y="173"/>
                    <a:pt x="639" y="172"/>
                  </a:cubicBezTo>
                  <a:cubicBezTo>
                    <a:pt x="641" y="170"/>
                    <a:pt x="643" y="170"/>
                    <a:pt x="644" y="169"/>
                  </a:cubicBezTo>
                  <a:cubicBezTo>
                    <a:pt x="646" y="169"/>
                    <a:pt x="648" y="169"/>
                    <a:pt x="650" y="169"/>
                  </a:cubicBezTo>
                  <a:cubicBezTo>
                    <a:pt x="652" y="169"/>
                    <a:pt x="654" y="170"/>
                    <a:pt x="656" y="171"/>
                  </a:cubicBezTo>
                  <a:cubicBezTo>
                    <a:pt x="660" y="173"/>
                    <a:pt x="663" y="177"/>
                    <a:pt x="664" y="182"/>
                  </a:cubicBezTo>
                  <a:cubicBezTo>
                    <a:pt x="665" y="186"/>
                    <a:pt x="664" y="191"/>
                    <a:pt x="661" y="197"/>
                  </a:cubicBezTo>
                  <a:cubicBezTo>
                    <a:pt x="659" y="199"/>
                    <a:pt x="657" y="202"/>
                    <a:pt x="654" y="205"/>
                  </a:cubicBezTo>
                  <a:cubicBezTo>
                    <a:pt x="652" y="207"/>
                    <a:pt x="650" y="209"/>
                    <a:pt x="650" y="209"/>
                  </a:cubicBezTo>
                  <a:cubicBezTo>
                    <a:pt x="650" y="210"/>
                    <a:pt x="650" y="211"/>
                    <a:pt x="650" y="211"/>
                  </a:cubicBezTo>
                  <a:cubicBezTo>
                    <a:pt x="650" y="212"/>
                    <a:pt x="651" y="213"/>
                    <a:pt x="652" y="213"/>
                  </a:cubicBezTo>
                  <a:cubicBezTo>
                    <a:pt x="651" y="215"/>
                    <a:pt x="651" y="215"/>
                    <a:pt x="651" y="215"/>
                  </a:cubicBezTo>
                  <a:close/>
                  <a:moveTo>
                    <a:pt x="678" y="136"/>
                  </a:moveTo>
                  <a:cubicBezTo>
                    <a:pt x="647" y="124"/>
                    <a:pt x="647" y="124"/>
                    <a:pt x="647" y="124"/>
                  </a:cubicBezTo>
                  <a:cubicBezTo>
                    <a:pt x="644" y="123"/>
                    <a:pt x="643" y="122"/>
                    <a:pt x="642" y="121"/>
                  </a:cubicBezTo>
                  <a:cubicBezTo>
                    <a:pt x="642" y="120"/>
                    <a:pt x="642" y="118"/>
                    <a:pt x="642" y="116"/>
                  </a:cubicBezTo>
                  <a:cubicBezTo>
                    <a:pt x="641" y="115"/>
                    <a:pt x="641" y="115"/>
                    <a:pt x="641" y="115"/>
                  </a:cubicBezTo>
                  <a:cubicBezTo>
                    <a:pt x="630" y="142"/>
                    <a:pt x="630" y="142"/>
                    <a:pt x="630" y="142"/>
                  </a:cubicBezTo>
                  <a:cubicBezTo>
                    <a:pt x="632" y="143"/>
                    <a:pt x="632" y="143"/>
                    <a:pt x="632" y="143"/>
                  </a:cubicBezTo>
                  <a:cubicBezTo>
                    <a:pt x="633" y="141"/>
                    <a:pt x="634" y="139"/>
                    <a:pt x="635" y="139"/>
                  </a:cubicBezTo>
                  <a:cubicBezTo>
                    <a:pt x="637" y="138"/>
                    <a:pt x="639" y="138"/>
                    <a:pt x="641" y="139"/>
                  </a:cubicBezTo>
                  <a:cubicBezTo>
                    <a:pt x="672" y="151"/>
                    <a:pt x="672" y="151"/>
                    <a:pt x="672" y="151"/>
                  </a:cubicBezTo>
                  <a:cubicBezTo>
                    <a:pt x="674" y="152"/>
                    <a:pt x="676" y="153"/>
                    <a:pt x="677" y="154"/>
                  </a:cubicBezTo>
                  <a:cubicBezTo>
                    <a:pt x="677" y="156"/>
                    <a:pt x="677" y="158"/>
                    <a:pt x="676" y="160"/>
                  </a:cubicBezTo>
                  <a:cubicBezTo>
                    <a:pt x="678" y="161"/>
                    <a:pt x="678" y="161"/>
                    <a:pt x="678" y="161"/>
                  </a:cubicBezTo>
                  <a:cubicBezTo>
                    <a:pt x="689" y="133"/>
                    <a:pt x="689" y="133"/>
                    <a:pt x="689" y="133"/>
                  </a:cubicBezTo>
                  <a:cubicBezTo>
                    <a:pt x="687" y="133"/>
                    <a:pt x="687" y="133"/>
                    <a:pt x="687" y="133"/>
                  </a:cubicBezTo>
                  <a:cubicBezTo>
                    <a:pt x="686" y="135"/>
                    <a:pt x="685" y="136"/>
                    <a:pt x="683" y="137"/>
                  </a:cubicBezTo>
                  <a:cubicBezTo>
                    <a:pt x="682" y="137"/>
                    <a:pt x="680" y="137"/>
                    <a:pt x="678" y="136"/>
                  </a:cubicBezTo>
                  <a:cubicBezTo>
                    <a:pt x="678" y="136"/>
                    <a:pt x="678" y="136"/>
                    <a:pt x="678" y="136"/>
                  </a:cubicBezTo>
                  <a:close/>
                  <a:moveTo>
                    <a:pt x="656" y="57"/>
                  </a:moveTo>
                  <a:cubicBezTo>
                    <a:pt x="669" y="60"/>
                    <a:pt x="669" y="60"/>
                    <a:pt x="669" y="60"/>
                  </a:cubicBezTo>
                  <a:cubicBezTo>
                    <a:pt x="668" y="62"/>
                    <a:pt x="668" y="62"/>
                    <a:pt x="668" y="62"/>
                  </a:cubicBezTo>
                  <a:cubicBezTo>
                    <a:pt x="665" y="62"/>
                    <a:pt x="662" y="62"/>
                    <a:pt x="660" y="63"/>
                  </a:cubicBezTo>
                  <a:cubicBezTo>
                    <a:pt x="658" y="64"/>
                    <a:pt x="657" y="67"/>
                    <a:pt x="656" y="70"/>
                  </a:cubicBezTo>
                  <a:cubicBezTo>
                    <a:pt x="655" y="73"/>
                    <a:pt x="655" y="73"/>
                    <a:pt x="655" y="73"/>
                  </a:cubicBezTo>
                  <a:cubicBezTo>
                    <a:pt x="693" y="82"/>
                    <a:pt x="693" y="82"/>
                    <a:pt x="693" y="82"/>
                  </a:cubicBezTo>
                  <a:cubicBezTo>
                    <a:pt x="696" y="83"/>
                    <a:pt x="698" y="83"/>
                    <a:pt x="699" y="82"/>
                  </a:cubicBezTo>
                  <a:cubicBezTo>
                    <a:pt x="700" y="81"/>
                    <a:pt x="701" y="80"/>
                    <a:pt x="702" y="77"/>
                  </a:cubicBezTo>
                  <a:cubicBezTo>
                    <a:pt x="704" y="78"/>
                    <a:pt x="704" y="78"/>
                    <a:pt x="704" y="78"/>
                  </a:cubicBezTo>
                  <a:cubicBezTo>
                    <a:pt x="697" y="106"/>
                    <a:pt x="697" y="106"/>
                    <a:pt x="697" y="106"/>
                  </a:cubicBezTo>
                  <a:cubicBezTo>
                    <a:pt x="695" y="106"/>
                    <a:pt x="695" y="106"/>
                    <a:pt x="695" y="106"/>
                  </a:cubicBezTo>
                  <a:cubicBezTo>
                    <a:pt x="696" y="103"/>
                    <a:pt x="696" y="102"/>
                    <a:pt x="695" y="100"/>
                  </a:cubicBezTo>
                  <a:cubicBezTo>
                    <a:pt x="694" y="99"/>
                    <a:pt x="692" y="98"/>
                    <a:pt x="690" y="98"/>
                  </a:cubicBezTo>
                  <a:cubicBezTo>
                    <a:pt x="652" y="89"/>
                    <a:pt x="652" y="89"/>
                    <a:pt x="652" y="89"/>
                  </a:cubicBezTo>
                  <a:cubicBezTo>
                    <a:pt x="651" y="92"/>
                    <a:pt x="651" y="92"/>
                    <a:pt x="651" y="92"/>
                  </a:cubicBezTo>
                  <a:cubicBezTo>
                    <a:pt x="650" y="96"/>
                    <a:pt x="651" y="98"/>
                    <a:pt x="652" y="100"/>
                  </a:cubicBezTo>
                  <a:cubicBezTo>
                    <a:pt x="653" y="102"/>
                    <a:pt x="655" y="104"/>
                    <a:pt x="658" y="105"/>
                  </a:cubicBezTo>
                  <a:cubicBezTo>
                    <a:pt x="658" y="107"/>
                    <a:pt x="658" y="107"/>
                    <a:pt x="658" y="107"/>
                  </a:cubicBezTo>
                  <a:cubicBezTo>
                    <a:pt x="645" y="104"/>
                    <a:pt x="645" y="104"/>
                    <a:pt x="645" y="104"/>
                  </a:cubicBezTo>
                  <a:cubicBezTo>
                    <a:pt x="656" y="57"/>
                    <a:pt x="656" y="57"/>
                    <a:pt x="656" y="57"/>
                  </a:cubicBezTo>
                  <a:close/>
                  <a:moveTo>
                    <a:pt x="684" y="17"/>
                  </a:moveTo>
                  <a:cubicBezTo>
                    <a:pt x="699" y="18"/>
                    <a:pt x="699" y="18"/>
                    <a:pt x="699" y="18"/>
                  </a:cubicBezTo>
                  <a:cubicBezTo>
                    <a:pt x="701" y="18"/>
                    <a:pt x="703" y="17"/>
                    <a:pt x="704" y="16"/>
                  </a:cubicBezTo>
                  <a:cubicBezTo>
                    <a:pt x="705" y="15"/>
                    <a:pt x="706" y="13"/>
                    <a:pt x="706" y="11"/>
                  </a:cubicBezTo>
                  <a:cubicBezTo>
                    <a:pt x="708" y="11"/>
                    <a:pt x="708" y="11"/>
                    <a:pt x="708" y="11"/>
                  </a:cubicBezTo>
                  <a:cubicBezTo>
                    <a:pt x="708" y="40"/>
                    <a:pt x="708" y="40"/>
                    <a:pt x="708" y="40"/>
                  </a:cubicBezTo>
                  <a:cubicBezTo>
                    <a:pt x="706" y="40"/>
                    <a:pt x="706" y="40"/>
                    <a:pt x="706" y="40"/>
                  </a:cubicBezTo>
                  <a:cubicBezTo>
                    <a:pt x="706" y="38"/>
                    <a:pt x="705" y="36"/>
                    <a:pt x="704" y="35"/>
                  </a:cubicBezTo>
                  <a:cubicBezTo>
                    <a:pt x="703" y="34"/>
                    <a:pt x="701" y="34"/>
                    <a:pt x="698" y="34"/>
                  </a:cubicBezTo>
                  <a:cubicBezTo>
                    <a:pt x="687" y="33"/>
                    <a:pt x="687" y="33"/>
                    <a:pt x="687" y="33"/>
                  </a:cubicBezTo>
                  <a:cubicBezTo>
                    <a:pt x="663" y="46"/>
                    <a:pt x="663" y="46"/>
                    <a:pt x="663" y="46"/>
                  </a:cubicBezTo>
                  <a:cubicBezTo>
                    <a:pt x="661" y="47"/>
                    <a:pt x="660" y="48"/>
                    <a:pt x="659" y="49"/>
                  </a:cubicBezTo>
                  <a:cubicBezTo>
                    <a:pt x="658" y="50"/>
                    <a:pt x="658" y="51"/>
                    <a:pt x="658" y="53"/>
                  </a:cubicBezTo>
                  <a:cubicBezTo>
                    <a:pt x="656" y="53"/>
                    <a:pt x="656" y="53"/>
                    <a:pt x="656" y="53"/>
                  </a:cubicBezTo>
                  <a:cubicBezTo>
                    <a:pt x="656" y="26"/>
                    <a:pt x="656" y="26"/>
                    <a:pt x="656" y="26"/>
                  </a:cubicBezTo>
                  <a:cubicBezTo>
                    <a:pt x="658" y="26"/>
                    <a:pt x="658" y="26"/>
                    <a:pt x="658" y="26"/>
                  </a:cubicBezTo>
                  <a:cubicBezTo>
                    <a:pt x="658" y="27"/>
                    <a:pt x="658" y="28"/>
                    <a:pt x="659" y="29"/>
                  </a:cubicBezTo>
                  <a:cubicBezTo>
                    <a:pt x="659" y="29"/>
                    <a:pt x="660" y="30"/>
                    <a:pt x="660" y="30"/>
                  </a:cubicBezTo>
                  <a:cubicBezTo>
                    <a:pt x="661" y="30"/>
                    <a:pt x="661" y="30"/>
                    <a:pt x="661" y="30"/>
                  </a:cubicBezTo>
                  <a:cubicBezTo>
                    <a:pt x="662" y="29"/>
                    <a:pt x="662" y="29"/>
                    <a:pt x="662" y="29"/>
                  </a:cubicBezTo>
                  <a:cubicBezTo>
                    <a:pt x="681" y="20"/>
                    <a:pt x="681" y="20"/>
                    <a:pt x="681" y="20"/>
                  </a:cubicBezTo>
                  <a:cubicBezTo>
                    <a:pt x="664" y="10"/>
                    <a:pt x="664" y="10"/>
                    <a:pt x="664" y="10"/>
                  </a:cubicBezTo>
                  <a:cubicBezTo>
                    <a:pt x="663" y="10"/>
                    <a:pt x="663" y="10"/>
                    <a:pt x="663" y="10"/>
                  </a:cubicBezTo>
                  <a:cubicBezTo>
                    <a:pt x="662" y="9"/>
                    <a:pt x="662" y="9"/>
                    <a:pt x="661" y="9"/>
                  </a:cubicBezTo>
                  <a:cubicBezTo>
                    <a:pt x="660" y="9"/>
                    <a:pt x="660" y="10"/>
                    <a:pt x="659" y="11"/>
                  </a:cubicBezTo>
                  <a:cubicBezTo>
                    <a:pt x="659" y="11"/>
                    <a:pt x="659" y="13"/>
                    <a:pt x="659" y="14"/>
                  </a:cubicBezTo>
                  <a:cubicBezTo>
                    <a:pt x="659" y="15"/>
                    <a:pt x="659" y="15"/>
                    <a:pt x="659" y="15"/>
                  </a:cubicBezTo>
                  <a:cubicBezTo>
                    <a:pt x="657" y="15"/>
                    <a:pt x="657" y="15"/>
                    <a:pt x="657" y="15"/>
                  </a:cubicBezTo>
                  <a:cubicBezTo>
                    <a:pt x="657" y="0"/>
                    <a:pt x="657" y="0"/>
                    <a:pt x="657" y="0"/>
                  </a:cubicBezTo>
                  <a:cubicBezTo>
                    <a:pt x="659" y="0"/>
                    <a:pt x="659" y="0"/>
                    <a:pt x="659" y="0"/>
                  </a:cubicBezTo>
                  <a:cubicBezTo>
                    <a:pt x="659" y="1"/>
                    <a:pt x="659" y="1"/>
                    <a:pt x="659" y="1"/>
                  </a:cubicBezTo>
                  <a:cubicBezTo>
                    <a:pt x="659" y="1"/>
                    <a:pt x="659" y="2"/>
                    <a:pt x="660" y="3"/>
                  </a:cubicBezTo>
                  <a:cubicBezTo>
                    <a:pt x="660" y="4"/>
                    <a:pt x="661" y="5"/>
                    <a:pt x="663" y="6"/>
                  </a:cubicBezTo>
                  <a:lnTo>
                    <a:pt x="684"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íŝ1íḋe">
              <a:extLst>
                <a:ext uri="{FF2B5EF4-FFF2-40B4-BE49-F238E27FC236}">
                  <a16:creationId xmlns="" xmlns:a16="http://schemas.microsoft.com/office/drawing/2014/main" id="{84CA7262-E134-4D41-9116-8A0DFFD1F1EA}"/>
                </a:ext>
              </a:extLst>
            </p:cNvPr>
            <p:cNvSpPr/>
            <p:nvPr/>
          </p:nvSpPr>
          <p:spPr bwMode="auto">
            <a:xfrm>
              <a:off x="2840038" y="4119563"/>
              <a:ext cx="493713" cy="128588"/>
            </a:xfrm>
            <a:custGeom>
              <a:avLst/>
              <a:gdLst>
                <a:gd name="T0" fmla="*/ 0 w 150"/>
                <a:gd name="T1" fmla="*/ 36 h 39"/>
                <a:gd name="T2" fmla="*/ 9 w 150"/>
                <a:gd name="T3" fmla="*/ 33 h 39"/>
                <a:gd name="T4" fmla="*/ 8 w 150"/>
                <a:gd name="T5" fmla="*/ 7 h 39"/>
                <a:gd name="T6" fmla="*/ 3 w 150"/>
                <a:gd name="T7" fmla="*/ 7 h 39"/>
                <a:gd name="T8" fmla="*/ 1 w 150"/>
                <a:gd name="T9" fmla="*/ 5 h 39"/>
                <a:gd name="T10" fmla="*/ 17 w 150"/>
                <a:gd name="T11" fmla="*/ 0 h 39"/>
                <a:gd name="T12" fmla="*/ 19 w 150"/>
                <a:gd name="T13" fmla="*/ 33 h 39"/>
                <a:gd name="T14" fmla="*/ 28 w 150"/>
                <a:gd name="T15" fmla="*/ 36 h 39"/>
                <a:gd name="T16" fmla="*/ 21 w 150"/>
                <a:gd name="T17" fmla="*/ 38 h 39"/>
                <a:gd name="T18" fmla="*/ 6 w 150"/>
                <a:gd name="T19" fmla="*/ 38 h 39"/>
                <a:gd name="T20" fmla="*/ 0 w 150"/>
                <a:gd name="T21" fmla="*/ 38 h 39"/>
                <a:gd name="T22" fmla="*/ 46 w 150"/>
                <a:gd name="T23" fmla="*/ 24 h 39"/>
                <a:gd name="T24" fmla="*/ 48 w 150"/>
                <a:gd name="T25" fmla="*/ 34 h 39"/>
                <a:gd name="T26" fmla="*/ 61 w 150"/>
                <a:gd name="T27" fmla="*/ 34 h 39"/>
                <a:gd name="T28" fmla="*/ 60 w 150"/>
                <a:gd name="T29" fmla="*/ 25 h 39"/>
                <a:gd name="T30" fmla="*/ 51 w 150"/>
                <a:gd name="T31" fmla="*/ 21 h 39"/>
                <a:gd name="T32" fmla="*/ 60 w 150"/>
                <a:gd name="T33" fmla="*/ 12 h 39"/>
                <a:gd name="T34" fmla="*/ 59 w 150"/>
                <a:gd name="T35" fmla="*/ 4 h 39"/>
                <a:gd name="T36" fmla="*/ 48 w 150"/>
                <a:gd name="T37" fmla="*/ 4 h 39"/>
                <a:gd name="T38" fmla="*/ 49 w 150"/>
                <a:gd name="T39" fmla="*/ 11 h 39"/>
                <a:gd name="T40" fmla="*/ 56 w 150"/>
                <a:gd name="T41" fmla="*/ 15 h 39"/>
                <a:gd name="T42" fmla="*/ 41 w 150"/>
                <a:gd name="T43" fmla="*/ 15 h 39"/>
                <a:gd name="T44" fmla="*/ 43 w 150"/>
                <a:gd name="T45" fmla="*/ 3 h 39"/>
                <a:gd name="T46" fmla="*/ 65 w 150"/>
                <a:gd name="T47" fmla="*/ 3 h 39"/>
                <a:gd name="T48" fmla="*/ 67 w 150"/>
                <a:gd name="T49" fmla="*/ 13 h 39"/>
                <a:gd name="T50" fmla="*/ 68 w 150"/>
                <a:gd name="T51" fmla="*/ 21 h 39"/>
                <a:gd name="T52" fmla="*/ 66 w 150"/>
                <a:gd name="T53" fmla="*/ 36 h 39"/>
                <a:gd name="T54" fmla="*/ 41 w 150"/>
                <a:gd name="T55" fmla="*/ 36 h 39"/>
                <a:gd name="T56" fmla="*/ 39 w 150"/>
                <a:gd name="T57" fmla="*/ 23 h 39"/>
                <a:gd name="T58" fmla="*/ 47 w 150"/>
                <a:gd name="T59" fmla="*/ 19 h 39"/>
                <a:gd name="T60" fmla="*/ 80 w 150"/>
                <a:gd name="T61" fmla="*/ 33 h 39"/>
                <a:gd name="T62" fmla="*/ 87 w 150"/>
                <a:gd name="T63" fmla="*/ 36 h 39"/>
                <a:gd name="T64" fmla="*/ 100 w 150"/>
                <a:gd name="T65" fmla="*/ 20 h 39"/>
                <a:gd name="T66" fmla="*/ 95 w 150"/>
                <a:gd name="T67" fmla="*/ 25 h 39"/>
                <a:gd name="T68" fmla="*/ 79 w 150"/>
                <a:gd name="T69" fmla="*/ 23 h 39"/>
                <a:gd name="T70" fmla="*/ 81 w 150"/>
                <a:gd name="T71" fmla="*/ 4 h 39"/>
                <a:gd name="T72" fmla="*/ 105 w 150"/>
                <a:gd name="T73" fmla="*/ 5 h 39"/>
                <a:gd name="T74" fmla="*/ 108 w 150"/>
                <a:gd name="T75" fmla="*/ 26 h 39"/>
                <a:gd name="T76" fmla="*/ 96 w 150"/>
                <a:gd name="T77" fmla="*/ 38 h 39"/>
                <a:gd name="T78" fmla="*/ 81 w 150"/>
                <a:gd name="T79" fmla="*/ 38 h 39"/>
                <a:gd name="T80" fmla="*/ 77 w 150"/>
                <a:gd name="T81" fmla="*/ 36 h 39"/>
                <a:gd name="T82" fmla="*/ 98 w 150"/>
                <a:gd name="T83" fmla="*/ 19 h 39"/>
                <a:gd name="T84" fmla="*/ 98 w 150"/>
                <a:gd name="T85" fmla="*/ 6 h 39"/>
                <a:gd name="T86" fmla="*/ 87 w 150"/>
                <a:gd name="T87" fmla="*/ 6 h 39"/>
                <a:gd name="T88" fmla="*/ 88 w 150"/>
                <a:gd name="T89" fmla="*/ 19 h 39"/>
                <a:gd name="T90" fmla="*/ 93 w 150"/>
                <a:gd name="T91" fmla="*/ 21 h 39"/>
                <a:gd name="T92" fmla="*/ 128 w 150"/>
                <a:gd name="T93" fmla="*/ 20 h 39"/>
                <a:gd name="T94" fmla="*/ 129 w 150"/>
                <a:gd name="T95" fmla="*/ 33 h 39"/>
                <a:gd name="T96" fmla="*/ 139 w 150"/>
                <a:gd name="T97" fmla="*/ 34 h 39"/>
                <a:gd name="T98" fmla="*/ 139 w 150"/>
                <a:gd name="T99" fmla="*/ 21 h 39"/>
                <a:gd name="T100" fmla="*/ 133 w 150"/>
                <a:gd name="T101" fmla="*/ 18 h 39"/>
                <a:gd name="T102" fmla="*/ 146 w 150"/>
                <a:gd name="T103" fmla="*/ 6 h 39"/>
                <a:gd name="T104" fmla="*/ 139 w 150"/>
                <a:gd name="T105" fmla="*/ 4 h 39"/>
                <a:gd name="T106" fmla="*/ 126 w 150"/>
                <a:gd name="T107" fmla="*/ 19 h 39"/>
                <a:gd name="T108" fmla="*/ 131 w 150"/>
                <a:gd name="T109" fmla="*/ 15 h 39"/>
                <a:gd name="T110" fmla="*/ 147 w 150"/>
                <a:gd name="T111" fmla="*/ 16 h 39"/>
                <a:gd name="T112" fmla="*/ 146 w 150"/>
                <a:gd name="T113" fmla="*/ 35 h 39"/>
                <a:gd name="T114" fmla="*/ 121 w 150"/>
                <a:gd name="T115" fmla="*/ 35 h 39"/>
                <a:gd name="T116" fmla="*/ 118 w 150"/>
                <a:gd name="T117" fmla="*/ 13 h 39"/>
                <a:gd name="T118" fmla="*/ 130 w 150"/>
                <a:gd name="T119" fmla="*/ 2 h 39"/>
                <a:gd name="T120" fmla="*/ 145 w 150"/>
                <a:gd name="T121"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 h="39">
                  <a:moveTo>
                    <a:pt x="0" y="38"/>
                  </a:moveTo>
                  <a:cubicBezTo>
                    <a:pt x="0" y="36"/>
                    <a:pt x="0" y="36"/>
                    <a:pt x="0" y="36"/>
                  </a:cubicBezTo>
                  <a:cubicBezTo>
                    <a:pt x="4" y="36"/>
                    <a:pt x="6" y="36"/>
                    <a:pt x="8" y="35"/>
                  </a:cubicBezTo>
                  <a:cubicBezTo>
                    <a:pt x="9" y="35"/>
                    <a:pt x="9" y="34"/>
                    <a:pt x="9" y="33"/>
                  </a:cubicBezTo>
                  <a:cubicBezTo>
                    <a:pt x="9" y="10"/>
                    <a:pt x="9" y="10"/>
                    <a:pt x="9" y="10"/>
                  </a:cubicBezTo>
                  <a:cubicBezTo>
                    <a:pt x="9" y="9"/>
                    <a:pt x="9" y="8"/>
                    <a:pt x="8" y="7"/>
                  </a:cubicBezTo>
                  <a:cubicBezTo>
                    <a:pt x="8" y="7"/>
                    <a:pt x="7" y="7"/>
                    <a:pt x="5" y="7"/>
                  </a:cubicBezTo>
                  <a:cubicBezTo>
                    <a:pt x="5" y="7"/>
                    <a:pt x="4" y="7"/>
                    <a:pt x="3" y="7"/>
                  </a:cubicBezTo>
                  <a:cubicBezTo>
                    <a:pt x="2" y="7"/>
                    <a:pt x="2" y="7"/>
                    <a:pt x="1" y="7"/>
                  </a:cubicBezTo>
                  <a:cubicBezTo>
                    <a:pt x="1" y="5"/>
                    <a:pt x="1" y="5"/>
                    <a:pt x="1" y="5"/>
                  </a:cubicBezTo>
                  <a:cubicBezTo>
                    <a:pt x="4" y="4"/>
                    <a:pt x="7" y="4"/>
                    <a:pt x="9" y="3"/>
                  </a:cubicBezTo>
                  <a:cubicBezTo>
                    <a:pt x="12" y="3"/>
                    <a:pt x="14" y="2"/>
                    <a:pt x="17" y="0"/>
                  </a:cubicBezTo>
                  <a:cubicBezTo>
                    <a:pt x="19" y="0"/>
                    <a:pt x="19" y="0"/>
                    <a:pt x="19" y="0"/>
                  </a:cubicBezTo>
                  <a:cubicBezTo>
                    <a:pt x="19" y="33"/>
                    <a:pt x="19" y="33"/>
                    <a:pt x="19" y="33"/>
                  </a:cubicBezTo>
                  <a:cubicBezTo>
                    <a:pt x="19" y="34"/>
                    <a:pt x="20" y="35"/>
                    <a:pt x="21" y="35"/>
                  </a:cubicBezTo>
                  <a:cubicBezTo>
                    <a:pt x="22" y="36"/>
                    <a:pt x="24" y="36"/>
                    <a:pt x="28" y="36"/>
                  </a:cubicBezTo>
                  <a:cubicBezTo>
                    <a:pt x="28" y="38"/>
                    <a:pt x="28" y="38"/>
                    <a:pt x="28" y="38"/>
                  </a:cubicBezTo>
                  <a:cubicBezTo>
                    <a:pt x="26" y="38"/>
                    <a:pt x="23" y="38"/>
                    <a:pt x="21" y="38"/>
                  </a:cubicBezTo>
                  <a:cubicBezTo>
                    <a:pt x="19" y="38"/>
                    <a:pt x="16" y="38"/>
                    <a:pt x="14" y="38"/>
                  </a:cubicBezTo>
                  <a:cubicBezTo>
                    <a:pt x="11" y="38"/>
                    <a:pt x="8" y="38"/>
                    <a:pt x="6" y="38"/>
                  </a:cubicBezTo>
                  <a:cubicBezTo>
                    <a:pt x="4" y="38"/>
                    <a:pt x="2" y="38"/>
                    <a:pt x="0" y="38"/>
                  </a:cubicBezTo>
                  <a:cubicBezTo>
                    <a:pt x="0" y="38"/>
                    <a:pt x="0" y="38"/>
                    <a:pt x="0" y="38"/>
                  </a:cubicBezTo>
                  <a:close/>
                  <a:moveTo>
                    <a:pt x="51" y="21"/>
                  </a:moveTo>
                  <a:cubicBezTo>
                    <a:pt x="49" y="22"/>
                    <a:pt x="48" y="23"/>
                    <a:pt x="46" y="24"/>
                  </a:cubicBezTo>
                  <a:cubicBezTo>
                    <a:pt x="45" y="26"/>
                    <a:pt x="45" y="27"/>
                    <a:pt x="45" y="28"/>
                  </a:cubicBezTo>
                  <a:cubicBezTo>
                    <a:pt x="45" y="31"/>
                    <a:pt x="46" y="32"/>
                    <a:pt x="48" y="34"/>
                  </a:cubicBezTo>
                  <a:cubicBezTo>
                    <a:pt x="50" y="35"/>
                    <a:pt x="52" y="36"/>
                    <a:pt x="55" y="36"/>
                  </a:cubicBezTo>
                  <a:cubicBezTo>
                    <a:pt x="57" y="36"/>
                    <a:pt x="59" y="36"/>
                    <a:pt x="61" y="34"/>
                  </a:cubicBezTo>
                  <a:cubicBezTo>
                    <a:pt x="62" y="33"/>
                    <a:pt x="63" y="32"/>
                    <a:pt x="63" y="30"/>
                  </a:cubicBezTo>
                  <a:cubicBezTo>
                    <a:pt x="63" y="28"/>
                    <a:pt x="62" y="27"/>
                    <a:pt x="60" y="25"/>
                  </a:cubicBezTo>
                  <a:cubicBezTo>
                    <a:pt x="58" y="24"/>
                    <a:pt x="55" y="23"/>
                    <a:pt x="51" y="21"/>
                  </a:cubicBezTo>
                  <a:cubicBezTo>
                    <a:pt x="51" y="21"/>
                    <a:pt x="51" y="21"/>
                    <a:pt x="51" y="21"/>
                  </a:cubicBezTo>
                  <a:close/>
                  <a:moveTo>
                    <a:pt x="56" y="15"/>
                  </a:moveTo>
                  <a:cubicBezTo>
                    <a:pt x="58" y="14"/>
                    <a:pt x="59" y="13"/>
                    <a:pt x="60" y="12"/>
                  </a:cubicBezTo>
                  <a:cubicBezTo>
                    <a:pt x="61" y="11"/>
                    <a:pt x="61" y="10"/>
                    <a:pt x="61" y="8"/>
                  </a:cubicBezTo>
                  <a:cubicBezTo>
                    <a:pt x="61" y="7"/>
                    <a:pt x="60" y="5"/>
                    <a:pt x="59" y="4"/>
                  </a:cubicBezTo>
                  <a:cubicBezTo>
                    <a:pt x="57" y="3"/>
                    <a:pt x="56" y="3"/>
                    <a:pt x="53" y="3"/>
                  </a:cubicBezTo>
                  <a:cubicBezTo>
                    <a:pt x="51" y="3"/>
                    <a:pt x="50" y="3"/>
                    <a:pt x="48" y="4"/>
                  </a:cubicBezTo>
                  <a:cubicBezTo>
                    <a:pt x="47" y="5"/>
                    <a:pt x="46" y="6"/>
                    <a:pt x="46" y="7"/>
                  </a:cubicBezTo>
                  <a:cubicBezTo>
                    <a:pt x="46" y="9"/>
                    <a:pt x="47" y="10"/>
                    <a:pt x="49" y="11"/>
                  </a:cubicBezTo>
                  <a:cubicBezTo>
                    <a:pt x="50" y="13"/>
                    <a:pt x="53" y="14"/>
                    <a:pt x="56" y="15"/>
                  </a:cubicBezTo>
                  <a:cubicBezTo>
                    <a:pt x="56" y="15"/>
                    <a:pt x="56" y="15"/>
                    <a:pt x="56" y="15"/>
                  </a:cubicBezTo>
                  <a:close/>
                  <a:moveTo>
                    <a:pt x="47" y="19"/>
                  </a:moveTo>
                  <a:cubicBezTo>
                    <a:pt x="44" y="18"/>
                    <a:pt x="42" y="16"/>
                    <a:pt x="41" y="15"/>
                  </a:cubicBezTo>
                  <a:cubicBezTo>
                    <a:pt x="39" y="13"/>
                    <a:pt x="39" y="12"/>
                    <a:pt x="39" y="10"/>
                  </a:cubicBezTo>
                  <a:cubicBezTo>
                    <a:pt x="39" y="7"/>
                    <a:pt x="40" y="5"/>
                    <a:pt x="43" y="3"/>
                  </a:cubicBezTo>
                  <a:cubicBezTo>
                    <a:pt x="46" y="1"/>
                    <a:pt x="50" y="0"/>
                    <a:pt x="55" y="0"/>
                  </a:cubicBezTo>
                  <a:cubicBezTo>
                    <a:pt x="59" y="0"/>
                    <a:pt x="62" y="1"/>
                    <a:pt x="65" y="3"/>
                  </a:cubicBezTo>
                  <a:cubicBezTo>
                    <a:pt x="67" y="4"/>
                    <a:pt x="69" y="6"/>
                    <a:pt x="69" y="8"/>
                  </a:cubicBezTo>
                  <a:cubicBezTo>
                    <a:pt x="69" y="10"/>
                    <a:pt x="68" y="11"/>
                    <a:pt x="67" y="13"/>
                  </a:cubicBezTo>
                  <a:cubicBezTo>
                    <a:pt x="65" y="14"/>
                    <a:pt x="63" y="15"/>
                    <a:pt x="60" y="17"/>
                  </a:cubicBezTo>
                  <a:cubicBezTo>
                    <a:pt x="64" y="18"/>
                    <a:pt x="66" y="20"/>
                    <a:pt x="68" y="21"/>
                  </a:cubicBezTo>
                  <a:cubicBezTo>
                    <a:pt x="70" y="23"/>
                    <a:pt x="71" y="25"/>
                    <a:pt x="71" y="28"/>
                  </a:cubicBezTo>
                  <a:cubicBezTo>
                    <a:pt x="71" y="31"/>
                    <a:pt x="69" y="34"/>
                    <a:pt x="66" y="36"/>
                  </a:cubicBezTo>
                  <a:cubicBezTo>
                    <a:pt x="63" y="38"/>
                    <a:pt x="59" y="39"/>
                    <a:pt x="54" y="39"/>
                  </a:cubicBezTo>
                  <a:cubicBezTo>
                    <a:pt x="48" y="39"/>
                    <a:pt x="44" y="38"/>
                    <a:pt x="41" y="36"/>
                  </a:cubicBezTo>
                  <a:cubicBezTo>
                    <a:pt x="38" y="34"/>
                    <a:pt x="36" y="32"/>
                    <a:pt x="36" y="29"/>
                  </a:cubicBezTo>
                  <a:cubicBezTo>
                    <a:pt x="36" y="27"/>
                    <a:pt x="37" y="25"/>
                    <a:pt x="39" y="23"/>
                  </a:cubicBezTo>
                  <a:cubicBezTo>
                    <a:pt x="40" y="22"/>
                    <a:pt x="43" y="20"/>
                    <a:pt x="47" y="19"/>
                  </a:cubicBezTo>
                  <a:cubicBezTo>
                    <a:pt x="47" y="19"/>
                    <a:pt x="47" y="19"/>
                    <a:pt x="47" y="19"/>
                  </a:cubicBezTo>
                  <a:close/>
                  <a:moveTo>
                    <a:pt x="77" y="36"/>
                  </a:moveTo>
                  <a:cubicBezTo>
                    <a:pt x="80" y="33"/>
                    <a:pt x="80" y="33"/>
                    <a:pt x="80" y="33"/>
                  </a:cubicBezTo>
                  <a:cubicBezTo>
                    <a:pt x="81" y="34"/>
                    <a:pt x="82" y="35"/>
                    <a:pt x="83" y="35"/>
                  </a:cubicBezTo>
                  <a:cubicBezTo>
                    <a:pt x="85" y="35"/>
                    <a:pt x="86" y="36"/>
                    <a:pt x="87" y="36"/>
                  </a:cubicBezTo>
                  <a:cubicBezTo>
                    <a:pt x="91" y="36"/>
                    <a:pt x="94" y="34"/>
                    <a:pt x="97" y="31"/>
                  </a:cubicBezTo>
                  <a:cubicBezTo>
                    <a:pt x="99" y="28"/>
                    <a:pt x="100" y="25"/>
                    <a:pt x="100" y="20"/>
                  </a:cubicBezTo>
                  <a:cubicBezTo>
                    <a:pt x="100" y="20"/>
                    <a:pt x="100" y="20"/>
                    <a:pt x="100" y="20"/>
                  </a:cubicBezTo>
                  <a:cubicBezTo>
                    <a:pt x="99" y="22"/>
                    <a:pt x="97" y="24"/>
                    <a:pt x="95" y="25"/>
                  </a:cubicBezTo>
                  <a:cubicBezTo>
                    <a:pt x="93" y="26"/>
                    <a:pt x="91" y="26"/>
                    <a:pt x="88" y="26"/>
                  </a:cubicBezTo>
                  <a:cubicBezTo>
                    <a:pt x="85" y="26"/>
                    <a:pt x="82" y="25"/>
                    <a:pt x="79" y="23"/>
                  </a:cubicBezTo>
                  <a:cubicBezTo>
                    <a:pt x="77" y="21"/>
                    <a:pt x="76" y="18"/>
                    <a:pt x="76" y="15"/>
                  </a:cubicBezTo>
                  <a:cubicBezTo>
                    <a:pt x="76" y="11"/>
                    <a:pt x="78" y="7"/>
                    <a:pt x="81" y="4"/>
                  </a:cubicBezTo>
                  <a:cubicBezTo>
                    <a:pt x="84" y="2"/>
                    <a:pt x="88" y="0"/>
                    <a:pt x="93" y="0"/>
                  </a:cubicBezTo>
                  <a:cubicBezTo>
                    <a:pt x="98" y="0"/>
                    <a:pt x="102" y="2"/>
                    <a:pt x="105" y="5"/>
                  </a:cubicBezTo>
                  <a:cubicBezTo>
                    <a:pt x="108" y="8"/>
                    <a:pt x="110" y="12"/>
                    <a:pt x="110" y="17"/>
                  </a:cubicBezTo>
                  <a:cubicBezTo>
                    <a:pt x="110" y="20"/>
                    <a:pt x="109" y="23"/>
                    <a:pt x="108" y="26"/>
                  </a:cubicBezTo>
                  <a:cubicBezTo>
                    <a:pt x="107" y="29"/>
                    <a:pt x="106" y="31"/>
                    <a:pt x="104" y="33"/>
                  </a:cubicBezTo>
                  <a:cubicBezTo>
                    <a:pt x="101" y="35"/>
                    <a:pt x="99" y="36"/>
                    <a:pt x="96" y="38"/>
                  </a:cubicBezTo>
                  <a:cubicBezTo>
                    <a:pt x="93" y="39"/>
                    <a:pt x="91" y="39"/>
                    <a:pt x="87" y="39"/>
                  </a:cubicBezTo>
                  <a:cubicBezTo>
                    <a:pt x="85" y="39"/>
                    <a:pt x="83" y="39"/>
                    <a:pt x="81" y="38"/>
                  </a:cubicBezTo>
                  <a:cubicBezTo>
                    <a:pt x="80" y="38"/>
                    <a:pt x="78" y="37"/>
                    <a:pt x="77" y="36"/>
                  </a:cubicBezTo>
                  <a:cubicBezTo>
                    <a:pt x="77" y="36"/>
                    <a:pt x="77" y="36"/>
                    <a:pt x="77" y="36"/>
                  </a:cubicBezTo>
                  <a:close/>
                  <a:moveTo>
                    <a:pt x="93" y="21"/>
                  </a:moveTo>
                  <a:cubicBezTo>
                    <a:pt x="95" y="21"/>
                    <a:pt x="97" y="21"/>
                    <a:pt x="98" y="19"/>
                  </a:cubicBezTo>
                  <a:cubicBezTo>
                    <a:pt x="99" y="18"/>
                    <a:pt x="100" y="16"/>
                    <a:pt x="100" y="14"/>
                  </a:cubicBezTo>
                  <a:cubicBezTo>
                    <a:pt x="100" y="11"/>
                    <a:pt x="99" y="8"/>
                    <a:pt x="98" y="6"/>
                  </a:cubicBezTo>
                  <a:cubicBezTo>
                    <a:pt x="96" y="4"/>
                    <a:pt x="94" y="3"/>
                    <a:pt x="92" y="3"/>
                  </a:cubicBezTo>
                  <a:cubicBezTo>
                    <a:pt x="90" y="3"/>
                    <a:pt x="88" y="4"/>
                    <a:pt x="87" y="6"/>
                  </a:cubicBezTo>
                  <a:cubicBezTo>
                    <a:pt x="86" y="7"/>
                    <a:pt x="86" y="9"/>
                    <a:pt x="86" y="12"/>
                  </a:cubicBezTo>
                  <a:cubicBezTo>
                    <a:pt x="86" y="15"/>
                    <a:pt x="87" y="17"/>
                    <a:pt x="88" y="19"/>
                  </a:cubicBezTo>
                  <a:cubicBezTo>
                    <a:pt x="89" y="21"/>
                    <a:pt x="91" y="21"/>
                    <a:pt x="93" y="21"/>
                  </a:cubicBezTo>
                  <a:cubicBezTo>
                    <a:pt x="93" y="21"/>
                    <a:pt x="93" y="21"/>
                    <a:pt x="93" y="21"/>
                  </a:cubicBezTo>
                  <a:close/>
                  <a:moveTo>
                    <a:pt x="133" y="18"/>
                  </a:moveTo>
                  <a:cubicBezTo>
                    <a:pt x="131" y="18"/>
                    <a:pt x="130" y="19"/>
                    <a:pt x="128" y="20"/>
                  </a:cubicBezTo>
                  <a:cubicBezTo>
                    <a:pt x="127" y="21"/>
                    <a:pt x="127" y="23"/>
                    <a:pt x="127" y="25"/>
                  </a:cubicBezTo>
                  <a:cubicBezTo>
                    <a:pt x="127" y="29"/>
                    <a:pt x="127" y="31"/>
                    <a:pt x="129" y="33"/>
                  </a:cubicBezTo>
                  <a:cubicBezTo>
                    <a:pt x="130" y="35"/>
                    <a:pt x="132" y="36"/>
                    <a:pt x="134" y="36"/>
                  </a:cubicBezTo>
                  <a:cubicBezTo>
                    <a:pt x="136" y="36"/>
                    <a:pt x="138" y="35"/>
                    <a:pt x="139" y="34"/>
                  </a:cubicBezTo>
                  <a:cubicBezTo>
                    <a:pt x="140" y="33"/>
                    <a:pt x="140" y="31"/>
                    <a:pt x="140" y="28"/>
                  </a:cubicBezTo>
                  <a:cubicBezTo>
                    <a:pt x="140" y="25"/>
                    <a:pt x="140" y="22"/>
                    <a:pt x="139" y="21"/>
                  </a:cubicBezTo>
                  <a:cubicBezTo>
                    <a:pt x="137" y="19"/>
                    <a:pt x="136" y="18"/>
                    <a:pt x="133" y="18"/>
                  </a:cubicBezTo>
                  <a:cubicBezTo>
                    <a:pt x="133" y="18"/>
                    <a:pt x="133" y="18"/>
                    <a:pt x="133" y="18"/>
                  </a:cubicBezTo>
                  <a:close/>
                  <a:moveTo>
                    <a:pt x="150" y="4"/>
                  </a:moveTo>
                  <a:cubicBezTo>
                    <a:pt x="146" y="6"/>
                    <a:pt x="146" y="6"/>
                    <a:pt x="146" y="6"/>
                  </a:cubicBezTo>
                  <a:cubicBezTo>
                    <a:pt x="145" y="5"/>
                    <a:pt x="144" y="5"/>
                    <a:pt x="143" y="5"/>
                  </a:cubicBezTo>
                  <a:cubicBezTo>
                    <a:pt x="142" y="4"/>
                    <a:pt x="141" y="4"/>
                    <a:pt x="139" y="4"/>
                  </a:cubicBezTo>
                  <a:cubicBezTo>
                    <a:pt x="135" y="4"/>
                    <a:pt x="132" y="5"/>
                    <a:pt x="130" y="8"/>
                  </a:cubicBezTo>
                  <a:cubicBezTo>
                    <a:pt x="127" y="11"/>
                    <a:pt x="126" y="15"/>
                    <a:pt x="126" y="19"/>
                  </a:cubicBezTo>
                  <a:cubicBezTo>
                    <a:pt x="126" y="19"/>
                    <a:pt x="126" y="19"/>
                    <a:pt x="126" y="19"/>
                  </a:cubicBezTo>
                  <a:cubicBezTo>
                    <a:pt x="127" y="17"/>
                    <a:pt x="129" y="16"/>
                    <a:pt x="131" y="15"/>
                  </a:cubicBezTo>
                  <a:cubicBezTo>
                    <a:pt x="133" y="14"/>
                    <a:pt x="135" y="13"/>
                    <a:pt x="138" y="13"/>
                  </a:cubicBezTo>
                  <a:cubicBezTo>
                    <a:pt x="142" y="13"/>
                    <a:pt x="145" y="14"/>
                    <a:pt x="147" y="16"/>
                  </a:cubicBezTo>
                  <a:cubicBezTo>
                    <a:pt x="149" y="18"/>
                    <a:pt x="150" y="21"/>
                    <a:pt x="150" y="25"/>
                  </a:cubicBezTo>
                  <a:cubicBezTo>
                    <a:pt x="150" y="29"/>
                    <a:pt x="149" y="32"/>
                    <a:pt x="146" y="35"/>
                  </a:cubicBezTo>
                  <a:cubicBezTo>
                    <a:pt x="143" y="38"/>
                    <a:pt x="139" y="39"/>
                    <a:pt x="134" y="39"/>
                  </a:cubicBezTo>
                  <a:cubicBezTo>
                    <a:pt x="128" y="39"/>
                    <a:pt x="124" y="38"/>
                    <a:pt x="121" y="35"/>
                  </a:cubicBezTo>
                  <a:cubicBezTo>
                    <a:pt x="118" y="32"/>
                    <a:pt x="116" y="27"/>
                    <a:pt x="116" y="22"/>
                  </a:cubicBezTo>
                  <a:cubicBezTo>
                    <a:pt x="116" y="19"/>
                    <a:pt x="117" y="16"/>
                    <a:pt x="118" y="13"/>
                  </a:cubicBezTo>
                  <a:cubicBezTo>
                    <a:pt x="119" y="11"/>
                    <a:pt x="121" y="9"/>
                    <a:pt x="123" y="7"/>
                  </a:cubicBezTo>
                  <a:cubicBezTo>
                    <a:pt x="125" y="5"/>
                    <a:pt x="127" y="3"/>
                    <a:pt x="130" y="2"/>
                  </a:cubicBezTo>
                  <a:cubicBezTo>
                    <a:pt x="133" y="1"/>
                    <a:pt x="136" y="0"/>
                    <a:pt x="139" y="0"/>
                  </a:cubicBezTo>
                  <a:cubicBezTo>
                    <a:pt x="141" y="0"/>
                    <a:pt x="143" y="1"/>
                    <a:pt x="145" y="1"/>
                  </a:cubicBezTo>
                  <a:cubicBezTo>
                    <a:pt x="147" y="2"/>
                    <a:pt x="148" y="3"/>
                    <a:pt x="1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iṩ1íďé">
              <a:extLst>
                <a:ext uri="{FF2B5EF4-FFF2-40B4-BE49-F238E27FC236}">
                  <a16:creationId xmlns="" xmlns:a16="http://schemas.microsoft.com/office/drawing/2014/main" id="{38BB066C-9915-42A9-8259-897F742AEADB}"/>
                </a:ext>
              </a:extLst>
            </p:cNvPr>
            <p:cNvSpPr/>
            <p:nvPr/>
          </p:nvSpPr>
          <p:spPr bwMode="auto">
            <a:xfrm>
              <a:off x="2190751" y="2551113"/>
              <a:ext cx="1754188" cy="1651000"/>
            </a:xfrm>
            <a:custGeom>
              <a:avLst/>
              <a:gdLst>
                <a:gd name="T0" fmla="*/ 266 w 532"/>
                <a:gd name="T1" fmla="*/ 0 h 500"/>
                <a:gd name="T2" fmla="*/ 532 w 532"/>
                <a:gd name="T3" fmla="*/ 266 h 500"/>
                <a:gd name="T4" fmla="*/ 395 w 532"/>
                <a:gd name="T5" fmla="*/ 500 h 500"/>
                <a:gd name="T6" fmla="*/ 389 w 532"/>
                <a:gd name="T7" fmla="*/ 489 h 500"/>
                <a:gd name="T8" fmla="*/ 521 w 532"/>
                <a:gd name="T9" fmla="*/ 266 h 500"/>
                <a:gd name="T10" fmla="*/ 266 w 532"/>
                <a:gd name="T11" fmla="*/ 12 h 500"/>
                <a:gd name="T12" fmla="*/ 11 w 532"/>
                <a:gd name="T13" fmla="*/ 266 h 500"/>
                <a:gd name="T14" fmla="*/ 144 w 532"/>
                <a:gd name="T15" fmla="*/ 490 h 500"/>
                <a:gd name="T16" fmla="*/ 139 w 532"/>
                <a:gd name="T17" fmla="*/ 500 h 500"/>
                <a:gd name="T18" fmla="*/ 0 w 532"/>
                <a:gd name="T19" fmla="*/ 266 h 500"/>
                <a:gd name="T20" fmla="*/ 266 w 532"/>
                <a:gd name="T21" fmla="*/ 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2" h="500">
                  <a:moveTo>
                    <a:pt x="266" y="0"/>
                  </a:moveTo>
                  <a:cubicBezTo>
                    <a:pt x="413" y="0"/>
                    <a:pt x="532" y="120"/>
                    <a:pt x="532" y="266"/>
                  </a:cubicBezTo>
                  <a:cubicBezTo>
                    <a:pt x="532" y="367"/>
                    <a:pt x="477" y="454"/>
                    <a:pt x="395" y="500"/>
                  </a:cubicBezTo>
                  <a:cubicBezTo>
                    <a:pt x="389" y="489"/>
                    <a:pt x="389" y="489"/>
                    <a:pt x="389" y="489"/>
                  </a:cubicBezTo>
                  <a:cubicBezTo>
                    <a:pt x="468" y="446"/>
                    <a:pt x="521" y="362"/>
                    <a:pt x="521" y="266"/>
                  </a:cubicBezTo>
                  <a:cubicBezTo>
                    <a:pt x="521" y="126"/>
                    <a:pt x="407" y="12"/>
                    <a:pt x="266" y="12"/>
                  </a:cubicBezTo>
                  <a:cubicBezTo>
                    <a:pt x="126" y="12"/>
                    <a:pt x="11" y="126"/>
                    <a:pt x="11" y="266"/>
                  </a:cubicBezTo>
                  <a:cubicBezTo>
                    <a:pt x="11" y="363"/>
                    <a:pt x="65" y="447"/>
                    <a:pt x="144" y="490"/>
                  </a:cubicBezTo>
                  <a:cubicBezTo>
                    <a:pt x="139" y="500"/>
                    <a:pt x="139" y="500"/>
                    <a:pt x="139" y="500"/>
                  </a:cubicBezTo>
                  <a:cubicBezTo>
                    <a:pt x="56" y="455"/>
                    <a:pt x="0" y="367"/>
                    <a:pt x="0" y="266"/>
                  </a:cubicBezTo>
                  <a:cubicBezTo>
                    <a:pt x="0" y="120"/>
                    <a:pt x="120" y="0"/>
                    <a:pt x="2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pic>
        <p:nvPicPr>
          <p:cNvPr id="74" name="图片 73">
            <a:extLst>
              <a:ext uri="{FF2B5EF4-FFF2-40B4-BE49-F238E27FC236}">
                <a16:creationId xmlns="" xmlns:a16="http://schemas.microsoft.com/office/drawing/2014/main" id="{0A45FDDF-9A8A-49CD-B01B-5981A620613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3667" r="-1"/>
          <a:stretch/>
        </p:blipFill>
        <p:spPr>
          <a:xfrm>
            <a:off x="3549754" y="179921"/>
            <a:ext cx="9637199" cy="6693552"/>
          </a:xfrm>
          <a:prstGeom prst="rect">
            <a:avLst/>
          </a:prstGeom>
        </p:spPr>
      </p:pic>
      <p:sp>
        <p:nvSpPr>
          <p:cNvPr id="71" name="矩形 70">
            <a:extLst>
              <a:ext uri="{FF2B5EF4-FFF2-40B4-BE49-F238E27FC236}">
                <a16:creationId xmlns="" xmlns:a16="http://schemas.microsoft.com/office/drawing/2014/main" id="{886430F5-91CF-430B-BC69-E22DCA427167}"/>
              </a:ext>
            </a:extLst>
          </p:cNvPr>
          <p:cNvSpPr/>
          <p:nvPr/>
        </p:nvSpPr>
        <p:spPr>
          <a:xfrm>
            <a:off x="680471" y="4229536"/>
            <a:ext cx="3356178" cy="369332"/>
          </a:xfrm>
          <a:prstGeom prst="rect">
            <a:avLst/>
          </a:prstGeom>
        </p:spPr>
        <p:txBody>
          <a:bodyPr wrap="square">
            <a:spAutoFit/>
          </a:bodyPr>
          <a:lstStyle/>
          <a:p>
            <a:pPr algn="dist"/>
            <a:r>
              <a:rPr lang="en-US" altLang="zh-CN" dirty="0">
                <a:solidFill>
                  <a:schemeClr val="bg1">
                    <a:lumMod val="50000"/>
                  </a:schemeClr>
                </a:solidFill>
              </a:rPr>
              <a:t>THANKS FOR WATCHING</a:t>
            </a:r>
            <a:endParaRPr lang="zh-CN" altLang="en-US" dirty="0">
              <a:solidFill>
                <a:schemeClr val="bg1">
                  <a:lumMod val="50000"/>
                </a:schemeClr>
              </a:solidFill>
            </a:endParaRPr>
          </a:p>
        </p:txBody>
      </p:sp>
      <p:sp>
        <p:nvSpPr>
          <p:cNvPr id="72" name="矩形 71">
            <a:extLst>
              <a:ext uri="{FF2B5EF4-FFF2-40B4-BE49-F238E27FC236}">
                <a16:creationId xmlns="" xmlns:a16="http://schemas.microsoft.com/office/drawing/2014/main" id="{C5277221-8030-4265-A65B-937BE13569F1}"/>
              </a:ext>
            </a:extLst>
          </p:cNvPr>
          <p:cNvSpPr/>
          <p:nvPr/>
        </p:nvSpPr>
        <p:spPr>
          <a:xfrm>
            <a:off x="708764" y="4175648"/>
            <a:ext cx="3398397" cy="45719"/>
          </a:xfrm>
          <a:prstGeom prst="rect">
            <a:avLst/>
          </a:prstGeom>
          <a:gradFill flip="none" rotWithShape="1">
            <a:gsLst>
              <a:gs pos="0">
                <a:srgbClr val="9E2824"/>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 xmlns:a16="http://schemas.microsoft.com/office/drawing/2014/main" id="{A492B3FB-561B-4969-BBCA-1BCF4B53F739}"/>
              </a:ext>
            </a:extLst>
          </p:cNvPr>
          <p:cNvSpPr txBox="1"/>
          <p:nvPr/>
        </p:nvSpPr>
        <p:spPr>
          <a:xfrm>
            <a:off x="732927" y="2528888"/>
            <a:ext cx="3374234" cy="496290"/>
          </a:xfrm>
          <a:prstGeom prst="rect">
            <a:avLst/>
          </a:prstGeom>
          <a:noFill/>
        </p:spPr>
        <p:txBody>
          <a:bodyPr wrap="square" lIns="0" tIns="0" rIns="0" bIns="0" rtlCol="0">
            <a:spAutoFit/>
          </a:bodyPr>
          <a:lstStyle/>
          <a:p>
            <a:pPr algn="dist"/>
            <a:r>
              <a:rPr lang="zh-CN" altLang="en-US" sz="3225" dirty="0">
                <a:solidFill>
                  <a:srgbClr val="9E2824"/>
                </a:solidFill>
                <a:latin typeface="微软雅黑" panose="020B0503020204020204" pitchFamily="34" charset="-122"/>
                <a:ea typeface="微软雅黑" panose="020B0503020204020204" pitchFamily="34" charset="-122"/>
              </a:rPr>
              <a:t>敬请各位评审老师</a:t>
            </a:r>
          </a:p>
        </p:txBody>
      </p:sp>
      <p:sp>
        <p:nvSpPr>
          <p:cNvPr id="25" name="TextBox 32">
            <a:extLst>
              <a:ext uri="{FF2B5EF4-FFF2-40B4-BE49-F238E27FC236}">
                <a16:creationId xmlns="" xmlns:a16="http://schemas.microsoft.com/office/drawing/2014/main" id="{F73DA82F-2BE7-43A2-8AB6-D5DF8110BB47}"/>
              </a:ext>
            </a:extLst>
          </p:cNvPr>
          <p:cNvSpPr txBox="1"/>
          <p:nvPr/>
        </p:nvSpPr>
        <p:spPr>
          <a:xfrm>
            <a:off x="732926" y="3061532"/>
            <a:ext cx="3445642" cy="1015663"/>
          </a:xfrm>
          <a:prstGeom prst="rect">
            <a:avLst/>
          </a:prstGeom>
          <a:noFill/>
        </p:spPr>
        <p:txBody>
          <a:bodyPr wrap="square" lIns="0" tIns="0" rIns="0" bIns="0" rtlCol="0">
            <a:spAutoFit/>
          </a:bodyPr>
          <a:lstStyle/>
          <a:p>
            <a:r>
              <a:rPr lang="zh-CN" altLang="en-US" sz="6600" b="1" dirty="0">
                <a:solidFill>
                  <a:srgbClr val="9E2824"/>
                </a:solidFill>
                <a:latin typeface="微软雅黑" pitchFamily="34" charset="-122"/>
                <a:ea typeface="微软雅黑" pitchFamily="34" charset="-122"/>
              </a:rPr>
              <a:t>批评指正</a:t>
            </a:r>
          </a:p>
        </p:txBody>
      </p:sp>
      <p:pic>
        <p:nvPicPr>
          <p:cNvPr id="26" name="图片 24">
            <a:extLst>
              <a:ext uri="{FF2B5EF4-FFF2-40B4-BE49-F238E27FC236}">
                <a16:creationId xmlns="" xmlns:a16="http://schemas.microsoft.com/office/drawing/2014/main" id="{8FA10FD5-2887-4A07-9A6A-ACA22A874DCF}"/>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60400" y="951905"/>
            <a:ext cx="2808807" cy="809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文本框 26">
            <a:extLst>
              <a:ext uri="{FF2B5EF4-FFF2-40B4-BE49-F238E27FC236}">
                <a16:creationId xmlns="" xmlns:a16="http://schemas.microsoft.com/office/drawing/2014/main" id="{BE67C456-8456-46D4-91E2-BDEEA99ED946}"/>
              </a:ext>
            </a:extLst>
          </p:cNvPr>
          <p:cNvSpPr txBox="1"/>
          <p:nvPr/>
        </p:nvSpPr>
        <p:spPr>
          <a:xfrm>
            <a:off x="591609" y="5288195"/>
            <a:ext cx="2828896" cy="941155"/>
          </a:xfrm>
          <a:prstGeom prst="rect">
            <a:avLst/>
          </a:prstGeom>
          <a:noFill/>
        </p:spPr>
        <p:txBody>
          <a:bodyPr wrap="square" rtlCol="0">
            <a:spAutoFit/>
          </a:bodyPr>
          <a:lstStyle/>
          <a:p>
            <a:pPr>
              <a:lnSpc>
                <a:spcPct val="120000"/>
              </a:lnSpc>
            </a:pPr>
            <a:r>
              <a:rPr lang="zh-CN" altLang="en-US" sz="2400" dirty="0">
                <a:solidFill>
                  <a:srgbClr val="9E2824"/>
                </a:solidFill>
                <a:latin typeface="微软雅黑" panose="020B0503020204020204" pitchFamily="34" charset="-122"/>
                <a:ea typeface="微软雅黑" panose="020B0503020204020204" pitchFamily="34" charset="-122"/>
              </a:rPr>
              <a:t>指导老师：楚云飞</a:t>
            </a:r>
            <a:endParaRPr lang="en-US" altLang="zh-CN" sz="2400" dirty="0">
              <a:solidFill>
                <a:srgbClr val="9E2824"/>
              </a:solidFill>
              <a:latin typeface="微软雅黑" panose="020B0503020204020204" pitchFamily="34" charset="-122"/>
              <a:ea typeface="微软雅黑" panose="020B0503020204020204" pitchFamily="34" charset="-122"/>
            </a:endParaRPr>
          </a:p>
          <a:p>
            <a:pPr>
              <a:lnSpc>
                <a:spcPct val="120000"/>
              </a:lnSpc>
            </a:pPr>
            <a:r>
              <a:rPr lang="zh-CN" altLang="en-US" sz="2400" dirty="0">
                <a:solidFill>
                  <a:srgbClr val="9E2824"/>
                </a:solidFill>
                <a:latin typeface="微软雅黑" panose="020B0503020204020204" pitchFamily="34" charset="-122"/>
                <a:ea typeface="微软雅黑" panose="020B0503020204020204" pitchFamily="34" charset="-122"/>
              </a:rPr>
              <a:t>汇 </a:t>
            </a:r>
            <a:r>
              <a:rPr lang="zh-CN" altLang="en-US" sz="2000" dirty="0">
                <a:solidFill>
                  <a:srgbClr val="9E2824"/>
                </a:solidFill>
                <a:latin typeface="微软雅黑" panose="020B0503020204020204" pitchFamily="34" charset="-122"/>
                <a:ea typeface="微软雅黑" panose="020B0503020204020204" pitchFamily="34" charset="-122"/>
              </a:rPr>
              <a:t> </a:t>
            </a:r>
            <a:r>
              <a:rPr lang="zh-CN" altLang="en-US" sz="2400" dirty="0">
                <a:solidFill>
                  <a:srgbClr val="9E2824"/>
                </a:solidFill>
                <a:latin typeface="微软雅黑" panose="020B0503020204020204" pitchFamily="34" charset="-122"/>
                <a:ea typeface="微软雅黑" panose="020B0503020204020204" pitchFamily="34" charset="-122"/>
              </a:rPr>
              <a:t>报 </a:t>
            </a:r>
            <a:r>
              <a:rPr lang="zh-CN" altLang="en-US" dirty="0">
                <a:solidFill>
                  <a:srgbClr val="9E2824"/>
                </a:solidFill>
                <a:latin typeface="微软雅黑" panose="020B0503020204020204" pitchFamily="34" charset="-122"/>
                <a:ea typeface="微软雅黑" panose="020B0503020204020204" pitchFamily="34" charset="-122"/>
              </a:rPr>
              <a:t> </a:t>
            </a:r>
            <a:r>
              <a:rPr lang="zh-CN" altLang="en-US" sz="2400" dirty="0">
                <a:solidFill>
                  <a:srgbClr val="9E2824"/>
                </a:solidFill>
                <a:latin typeface="微软雅黑" panose="020B0503020204020204" pitchFamily="34" charset="-122"/>
                <a:ea typeface="微软雅黑" panose="020B0503020204020204" pitchFamily="34" charset="-122"/>
              </a:rPr>
              <a:t>人：李云龙</a:t>
            </a:r>
          </a:p>
        </p:txBody>
      </p:sp>
    </p:spTree>
    <p:extLst>
      <p:ext uri="{BB962C8B-B14F-4D97-AF65-F5344CB8AC3E}">
        <p14:creationId xmlns:p14="http://schemas.microsoft.com/office/powerpoint/2010/main" val="2630536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1775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 xmlns:a16="http://schemas.microsoft.com/office/drawing/2014/main" id="{8D1AF6A3-6DC4-46A8-9D19-2BB86CF9B0F4}"/>
              </a:ext>
            </a:extLst>
          </p:cNvPr>
          <p:cNvSpPr/>
          <p:nvPr/>
        </p:nvSpPr>
        <p:spPr>
          <a:xfrm>
            <a:off x="1425137" y="4073383"/>
            <a:ext cx="1777521" cy="643380"/>
          </a:xfrm>
          <a:prstGeom prst="rect">
            <a:avLst/>
          </a:prstGeom>
          <a:blipFill>
            <a:blip r:embed="rId3"/>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FEB85737-844C-4278-BE6B-40735C1BC353}"/>
              </a:ext>
            </a:extLst>
          </p:cNvPr>
          <p:cNvSpPr txBox="1"/>
          <p:nvPr/>
        </p:nvSpPr>
        <p:spPr>
          <a:xfrm>
            <a:off x="3451381" y="3150105"/>
            <a:ext cx="2008912" cy="424090"/>
          </a:xfrm>
          <a:prstGeom prst="rect">
            <a:avLst/>
          </a:prstGeom>
          <a:noFill/>
        </p:spPr>
        <p:txBody>
          <a:bodyPr wrap="square" lIns="90000" rtlCol="0">
            <a:spAutoFit/>
          </a:bodyPr>
          <a:lstStyle/>
          <a:p>
            <a:pPr algn="ct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微软雅黑</a:t>
            </a:r>
          </a:p>
        </p:txBody>
      </p:sp>
      <p:grpSp>
        <p:nvGrpSpPr>
          <p:cNvPr id="9" name="组合 8">
            <a:extLst>
              <a:ext uri="{FF2B5EF4-FFF2-40B4-BE49-F238E27FC236}">
                <a16:creationId xmlns="" xmlns:a16="http://schemas.microsoft.com/office/drawing/2014/main" id="{0248AF0B-5808-4401-B8DC-E50FEAC829E4}"/>
              </a:ext>
            </a:extLst>
          </p:cNvPr>
          <p:cNvGrpSpPr/>
          <p:nvPr/>
        </p:nvGrpSpPr>
        <p:grpSpPr>
          <a:xfrm>
            <a:off x="8042471" y="3542825"/>
            <a:ext cx="1777521" cy="643380"/>
            <a:chOff x="3441275" y="5091120"/>
            <a:chExt cx="1777521" cy="643380"/>
          </a:xfrm>
        </p:grpSpPr>
        <p:sp>
          <p:nvSpPr>
            <p:cNvPr id="26" name="矩形 25">
              <a:extLst>
                <a:ext uri="{FF2B5EF4-FFF2-40B4-BE49-F238E27FC236}">
                  <a16:creationId xmlns="" xmlns:a16="http://schemas.microsoft.com/office/drawing/2014/main" id="{4FFEB683-F66D-4A77-AC0C-E71B2E6F9AFE}"/>
                </a:ext>
              </a:extLst>
            </p:cNvPr>
            <p:cNvSpPr/>
            <p:nvPr/>
          </p:nvSpPr>
          <p:spPr>
            <a:xfrm>
              <a:off x="3441275" y="5091120"/>
              <a:ext cx="1777521" cy="643380"/>
            </a:xfrm>
            <a:prstGeom prst="rect">
              <a:avLst/>
            </a:prstGeom>
            <a:blipFill>
              <a:blip r:embed="rId3"/>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 xmlns:a16="http://schemas.microsoft.com/office/drawing/2014/main" id="{0535B5F5-CE19-4A33-B6EE-05CD4B8C0DF1}"/>
                </a:ext>
              </a:extLst>
            </p:cNvPr>
            <p:cNvSpPr txBox="1"/>
            <p:nvPr/>
          </p:nvSpPr>
          <p:spPr>
            <a:xfrm>
              <a:off x="3727538" y="5212755"/>
              <a:ext cx="1204995" cy="400110"/>
            </a:xfrm>
            <a:prstGeom prst="rect">
              <a:avLst/>
            </a:prstGeom>
            <a:noFill/>
          </p:spPr>
          <p:txBody>
            <a:bodyPr wrap="square" lIns="90000" rtlCol="0">
              <a:spAutoFit/>
            </a:bodyPr>
            <a:lstStyle/>
            <a:p>
              <a:pPr algn="ctr"/>
              <a:r>
                <a:rPr lang="zh-CN" altLang="en-US" sz="2000" b="1" dirty="0">
                  <a:solidFill>
                    <a:schemeClr val="bg1"/>
                  </a:solidFill>
                  <a:latin typeface="+mj-ea"/>
                  <a:ea typeface="+mj-ea"/>
                </a:rPr>
                <a:t>模板配色</a:t>
              </a:r>
            </a:p>
          </p:txBody>
        </p:sp>
      </p:grpSp>
      <p:sp>
        <p:nvSpPr>
          <p:cNvPr id="32" name="文本框 31">
            <a:extLst>
              <a:ext uri="{FF2B5EF4-FFF2-40B4-BE49-F238E27FC236}">
                <a16:creationId xmlns="" xmlns:a16="http://schemas.microsoft.com/office/drawing/2014/main" id="{ACD2C61D-863A-4E1C-B2BF-D604AC55E092}"/>
              </a:ext>
            </a:extLst>
          </p:cNvPr>
          <p:cNvSpPr txBox="1"/>
          <p:nvPr/>
        </p:nvSpPr>
        <p:spPr>
          <a:xfrm>
            <a:off x="1711400" y="4195018"/>
            <a:ext cx="1204995" cy="400110"/>
          </a:xfrm>
          <a:prstGeom prst="rect">
            <a:avLst/>
          </a:prstGeom>
          <a:noFill/>
        </p:spPr>
        <p:txBody>
          <a:bodyPr wrap="square" lIns="90000" rtlCol="0">
            <a:spAutoFit/>
          </a:bodyPr>
          <a:lstStyle/>
          <a:p>
            <a:pPr algn="ctr"/>
            <a:r>
              <a:rPr lang="zh-CN" altLang="en-US" sz="2000" b="1" dirty="0">
                <a:solidFill>
                  <a:schemeClr val="bg1"/>
                </a:solidFill>
                <a:latin typeface="+mj-ea"/>
                <a:ea typeface="+mj-ea"/>
              </a:rPr>
              <a:t>英文字体</a:t>
            </a:r>
          </a:p>
        </p:txBody>
      </p:sp>
      <p:sp>
        <p:nvSpPr>
          <p:cNvPr id="33" name="文本框 32">
            <a:extLst>
              <a:ext uri="{FF2B5EF4-FFF2-40B4-BE49-F238E27FC236}">
                <a16:creationId xmlns="" xmlns:a16="http://schemas.microsoft.com/office/drawing/2014/main" id="{EB072020-D994-443F-AF36-EEA9AD8AF63E}"/>
              </a:ext>
            </a:extLst>
          </p:cNvPr>
          <p:cNvSpPr txBox="1"/>
          <p:nvPr/>
        </p:nvSpPr>
        <p:spPr>
          <a:xfrm>
            <a:off x="3451381" y="4168286"/>
            <a:ext cx="2008912" cy="424090"/>
          </a:xfrm>
          <a:prstGeom prst="rect">
            <a:avLst/>
          </a:prstGeom>
          <a:noFill/>
        </p:spPr>
        <p:txBody>
          <a:bodyPr wrap="square" lIns="90000" rtlCol="0">
            <a:spAutoFit/>
          </a:bodyPr>
          <a:lstStyle/>
          <a:p>
            <a:pPr algn="ctr">
              <a:lnSpc>
                <a:spcPct val="130000"/>
              </a:lnSpc>
            </a:pPr>
            <a:r>
              <a:rPr lang="en-US" altLang="zh-CN" dirty="0">
                <a:solidFill>
                  <a:schemeClr val="tx1">
                    <a:lumMod val="85000"/>
                    <a:lumOff val="15000"/>
                  </a:schemeClr>
                </a:solidFill>
                <a:latin typeface="Arial Narrow" panose="020B0606020202030204" pitchFamily="34" charset="0"/>
              </a:rPr>
              <a:t>Arial Narrow</a:t>
            </a:r>
            <a:endParaRPr lang="zh-CN" altLang="en-US" dirty="0">
              <a:solidFill>
                <a:schemeClr val="tx1">
                  <a:lumMod val="85000"/>
                  <a:lumOff val="15000"/>
                </a:schemeClr>
              </a:solidFill>
              <a:latin typeface="Arial Narrow" panose="020B0606020202030204" pitchFamily="34" charset="0"/>
            </a:endParaRPr>
          </a:p>
        </p:txBody>
      </p:sp>
      <p:grpSp>
        <p:nvGrpSpPr>
          <p:cNvPr id="35" name="组合 34">
            <a:extLst>
              <a:ext uri="{FF2B5EF4-FFF2-40B4-BE49-F238E27FC236}">
                <a16:creationId xmlns="" xmlns:a16="http://schemas.microsoft.com/office/drawing/2014/main" id="{2E71D1EE-E8CA-4F33-B88D-5A674CDB0A35}"/>
              </a:ext>
            </a:extLst>
          </p:cNvPr>
          <p:cNvGrpSpPr/>
          <p:nvPr/>
        </p:nvGrpSpPr>
        <p:grpSpPr>
          <a:xfrm>
            <a:off x="1419411" y="3040460"/>
            <a:ext cx="1777521" cy="643380"/>
            <a:chOff x="1628740" y="3006670"/>
            <a:chExt cx="1777521" cy="643380"/>
          </a:xfrm>
        </p:grpSpPr>
        <p:sp>
          <p:nvSpPr>
            <p:cNvPr id="36" name="矩形 35">
              <a:extLst>
                <a:ext uri="{FF2B5EF4-FFF2-40B4-BE49-F238E27FC236}">
                  <a16:creationId xmlns="" xmlns:a16="http://schemas.microsoft.com/office/drawing/2014/main" id="{26D0CD4E-8B87-4F96-97BD-1CFF5AAD9E43}"/>
                </a:ext>
              </a:extLst>
            </p:cNvPr>
            <p:cNvSpPr/>
            <p:nvPr/>
          </p:nvSpPr>
          <p:spPr>
            <a:xfrm>
              <a:off x="1628740" y="3006670"/>
              <a:ext cx="1777521" cy="643380"/>
            </a:xfrm>
            <a:prstGeom prst="rect">
              <a:avLst/>
            </a:prstGeom>
            <a:blipFill>
              <a:blip r:embed="rId3"/>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 xmlns:a16="http://schemas.microsoft.com/office/drawing/2014/main" id="{2EAD710F-468F-48F8-94E6-F5B8A4FF20F9}"/>
                </a:ext>
              </a:extLst>
            </p:cNvPr>
            <p:cNvSpPr txBox="1"/>
            <p:nvPr/>
          </p:nvSpPr>
          <p:spPr>
            <a:xfrm>
              <a:off x="1915003" y="3128305"/>
              <a:ext cx="1204995" cy="400110"/>
            </a:xfrm>
            <a:prstGeom prst="rect">
              <a:avLst/>
            </a:prstGeom>
            <a:noFill/>
          </p:spPr>
          <p:txBody>
            <a:bodyPr wrap="square" lIns="90000" rtlCol="0">
              <a:spAutoFit/>
            </a:bodyPr>
            <a:lstStyle/>
            <a:p>
              <a:pPr algn="ctr"/>
              <a:r>
                <a:rPr lang="zh-CN" altLang="en-US" sz="2000" b="1" dirty="0">
                  <a:solidFill>
                    <a:schemeClr val="bg1"/>
                  </a:solidFill>
                  <a:latin typeface="+mj-ea"/>
                  <a:ea typeface="+mj-ea"/>
                </a:rPr>
                <a:t>中文字体</a:t>
              </a:r>
            </a:p>
          </p:txBody>
        </p:sp>
      </p:grpSp>
      <p:grpSp>
        <p:nvGrpSpPr>
          <p:cNvPr id="38" name="组合 37">
            <a:extLst>
              <a:ext uri="{FF2B5EF4-FFF2-40B4-BE49-F238E27FC236}">
                <a16:creationId xmlns="" xmlns:a16="http://schemas.microsoft.com/office/drawing/2014/main" id="{5D294C52-49AF-4793-AA8C-8C742A0F9C85}"/>
              </a:ext>
            </a:extLst>
          </p:cNvPr>
          <p:cNvGrpSpPr/>
          <p:nvPr/>
        </p:nvGrpSpPr>
        <p:grpSpPr>
          <a:xfrm>
            <a:off x="3969894" y="1063519"/>
            <a:ext cx="5733741" cy="1584481"/>
            <a:chOff x="2230330" y="57625"/>
            <a:chExt cx="9960384" cy="2752486"/>
          </a:xfrm>
        </p:grpSpPr>
        <p:pic>
          <p:nvPicPr>
            <p:cNvPr id="39" name="图片 24">
              <a:extLst>
                <a:ext uri="{FF2B5EF4-FFF2-40B4-BE49-F238E27FC236}">
                  <a16:creationId xmlns="" xmlns:a16="http://schemas.microsoft.com/office/drawing/2014/main" id="{EACB14C5-488D-4CA9-B73A-1101105FFA2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2230330" y="1468702"/>
              <a:ext cx="4665770" cy="134140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 name="组合 39">
              <a:extLst>
                <a:ext uri="{FF2B5EF4-FFF2-40B4-BE49-F238E27FC236}">
                  <a16:creationId xmlns="" xmlns:a16="http://schemas.microsoft.com/office/drawing/2014/main" id="{39309F5B-D68F-435D-949B-6C99C06A2441}"/>
                </a:ext>
              </a:extLst>
            </p:cNvPr>
            <p:cNvGrpSpPr/>
            <p:nvPr/>
          </p:nvGrpSpPr>
          <p:grpSpPr>
            <a:xfrm>
              <a:off x="7077984" y="57625"/>
              <a:ext cx="5112730" cy="2701323"/>
              <a:chOff x="8260370" y="2552130"/>
              <a:chExt cx="5112730" cy="2701323"/>
            </a:xfrm>
          </p:grpSpPr>
          <p:pic>
            <p:nvPicPr>
              <p:cNvPr id="41" name="图片 40">
                <a:extLst>
                  <a:ext uri="{FF2B5EF4-FFF2-40B4-BE49-F238E27FC236}">
                    <a16:creationId xmlns="" xmlns:a16="http://schemas.microsoft.com/office/drawing/2014/main" id="{3CBD3372-822A-4C3B-92D5-E675E82A7612}"/>
                  </a:ext>
                </a:extLst>
              </p:cNvPr>
              <p:cNvPicPr>
                <a:picLocks noChangeAspect="1"/>
              </p:cNvPicPr>
              <p:nvPr/>
            </p:nvPicPr>
            <p:blipFill>
              <a:blip r:embed="rId5" cstate="email">
                <a:extLst>
                  <a:ext uri="{BEBA8EAE-BF5A-486C-A8C5-ECC9F3942E4B}">
                    <a14:imgProps xmlns:a14="http://schemas.microsoft.com/office/drawing/2010/main">
                      <a14:imgLayer r:embed="rId6">
                        <a14:imgEffect>
                          <a14:backgroundRemoval t="5112" b="99796" l="2650" r="89977">
                            <a14:foregroundMark x1="806" y1="55010" x2="13249" y2="85276"/>
                            <a14:foregroundMark x1="13249" y1="85276" x2="23041" y2="92025"/>
                            <a14:foregroundMark x1="23041" y1="92025" x2="30415" y2="93047"/>
                            <a14:foregroundMark x1="39631" y1="90798" x2="30415" y2="96728"/>
                            <a14:foregroundMark x1="30415" y1="96728" x2="9562" y2="95501"/>
                            <a14:foregroundMark x1="9562" y1="95501" x2="2765" y2="81391"/>
                            <a14:foregroundMark x1="2765" y1="81391" x2="3111" y2="63804"/>
                            <a14:foregroundMark x1="3111" y1="63804" x2="5300" y2="53170"/>
                            <a14:foregroundMark x1="2650" y1="85685" x2="4608" y2="99796"/>
                            <a14:foregroundMark x1="52765" y1="5112" x2="52650" y2="12270"/>
                            <a14:foregroundMark x1="51382" y1="14110" x2="51382" y2="14110"/>
                            <a14:foregroundMark x1="50691" y1="15951" x2="50691" y2="15951"/>
                            <a14:foregroundMark x1="50230" y1="18405" x2="50230" y2="19427"/>
                            <a14:foregroundMark x1="48733" y1="22699" x2="48733" y2="22699"/>
                            <a14:backgroundMark x1="51382" y1="19836" x2="50691" y2="20859"/>
                            <a14:backgroundMark x1="42281" y1="35174" x2="42281" y2="35174"/>
                          </a14:backgroundRemoval>
                        </a14:imgEffect>
                      </a14:imgLayer>
                    </a14:imgProps>
                  </a:ext>
                  <a:ext uri="{28A0092B-C50C-407E-A947-70E740481C1C}">
                    <a14:useLocalDpi xmlns:a14="http://schemas.microsoft.com/office/drawing/2010/main"/>
                  </a:ext>
                </a:extLst>
              </a:blip>
              <a:stretch>
                <a:fillRect/>
              </a:stretch>
            </p:blipFill>
            <p:spPr>
              <a:xfrm>
                <a:off x="8578115" y="2552130"/>
                <a:ext cx="4794985" cy="2701322"/>
              </a:xfrm>
              <a:prstGeom prst="rect">
                <a:avLst/>
              </a:prstGeom>
            </p:spPr>
          </p:pic>
          <p:sp>
            <p:nvSpPr>
              <p:cNvPr id="42" name="矩形 41">
                <a:extLst>
                  <a:ext uri="{FF2B5EF4-FFF2-40B4-BE49-F238E27FC236}">
                    <a16:creationId xmlns="" xmlns:a16="http://schemas.microsoft.com/office/drawing/2014/main" id="{51865401-053D-4C74-A025-4EE75D23F4BC}"/>
                  </a:ext>
                </a:extLst>
              </p:cNvPr>
              <p:cNvSpPr/>
              <p:nvPr/>
            </p:nvSpPr>
            <p:spPr>
              <a:xfrm>
                <a:off x="8330451" y="3963207"/>
                <a:ext cx="190356" cy="1290246"/>
              </a:xfrm>
              <a:prstGeom prst="rect">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 xmlns:a16="http://schemas.microsoft.com/office/drawing/2014/main" id="{7178347E-C5FF-4977-A8BA-60F19C6C5B01}"/>
                  </a:ext>
                </a:extLst>
              </p:cNvPr>
              <p:cNvSpPr/>
              <p:nvPr/>
            </p:nvSpPr>
            <p:spPr>
              <a:xfrm>
                <a:off x="8260370" y="3963207"/>
                <a:ext cx="41427" cy="1290246"/>
              </a:xfrm>
              <a:prstGeom prst="rect">
                <a:avLst/>
              </a:prstGeom>
              <a:solidFill>
                <a:srgbClr val="9E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4" name="矩形 43">
            <a:extLst>
              <a:ext uri="{FF2B5EF4-FFF2-40B4-BE49-F238E27FC236}">
                <a16:creationId xmlns="" xmlns:a16="http://schemas.microsoft.com/office/drawing/2014/main" id="{D2AD97F6-B8FD-4E44-ABEB-A98A2E10C946}"/>
              </a:ext>
            </a:extLst>
          </p:cNvPr>
          <p:cNvSpPr/>
          <p:nvPr/>
        </p:nvSpPr>
        <p:spPr>
          <a:xfrm>
            <a:off x="-2" y="6146728"/>
            <a:ext cx="12192001" cy="920022"/>
          </a:xfrm>
          <a:prstGeom prst="rect">
            <a:avLst/>
          </a:prstGeom>
          <a:blipFill dpi="0" rotWithShape="1">
            <a:blip r:embed="rId7"/>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 xmlns:a16="http://schemas.microsoft.com/office/drawing/2014/main" id="{9792AFF7-6497-4DD7-BFFB-F345615195C6}"/>
              </a:ext>
            </a:extLst>
          </p:cNvPr>
          <p:cNvSpPr/>
          <p:nvPr/>
        </p:nvSpPr>
        <p:spPr>
          <a:xfrm>
            <a:off x="0" y="-109176"/>
            <a:ext cx="12192001" cy="964623"/>
          </a:xfrm>
          <a:prstGeom prst="rect">
            <a:avLst/>
          </a:prstGeom>
          <a:blipFill dpi="0" rotWithShape="1">
            <a:blip r:embed="rId7"/>
            <a:srcRect/>
            <a:tile tx="0" ty="0" sx="100000" sy="100000" flip="none" algn="tl"/>
          </a:blip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E242049F-3303-4776-83E0-B20948ED6A30}"/>
              </a:ext>
            </a:extLst>
          </p:cNvPr>
          <p:cNvGrpSpPr/>
          <p:nvPr/>
        </p:nvGrpSpPr>
        <p:grpSpPr>
          <a:xfrm>
            <a:off x="7108720" y="4646076"/>
            <a:ext cx="1774097" cy="424090"/>
            <a:chOff x="8775543" y="4660678"/>
            <a:chExt cx="1774097" cy="424090"/>
          </a:xfrm>
        </p:grpSpPr>
        <p:sp>
          <p:nvSpPr>
            <p:cNvPr id="97" name="矩形 96">
              <a:extLst>
                <a:ext uri="{FF2B5EF4-FFF2-40B4-BE49-F238E27FC236}">
                  <a16:creationId xmlns="" xmlns:a16="http://schemas.microsoft.com/office/drawing/2014/main" id="{2982F1D2-CE95-4224-8A3B-EE0BD18C6F3F}"/>
                </a:ext>
              </a:extLst>
            </p:cNvPr>
            <p:cNvSpPr/>
            <p:nvPr/>
          </p:nvSpPr>
          <p:spPr>
            <a:xfrm>
              <a:off x="8775543" y="4660678"/>
              <a:ext cx="1774097" cy="424090"/>
            </a:xfrm>
            <a:prstGeom prst="rect">
              <a:avLst/>
            </a:prstGeom>
            <a:solidFill>
              <a:srgbClr val="4748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0B2EC3DA-77A8-4CB5-889E-98C4DBB04CAD}"/>
                </a:ext>
              </a:extLst>
            </p:cNvPr>
            <p:cNvSpPr txBox="1"/>
            <p:nvPr/>
          </p:nvSpPr>
          <p:spPr>
            <a:xfrm>
              <a:off x="8962419" y="4734224"/>
              <a:ext cx="1400344"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RGB 71</a:t>
              </a:r>
              <a:r>
                <a:rPr lang="zh-CN" altLang="en-US" sz="1200" dirty="0">
                  <a:solidFill>
                    <a:schemeClr val="bg1"/>
                  </a:solidFill>
                  <a:latin typeface="微软雅黑" panose="020B0503020204020204" pitchFamily="34" charset="-122"/>
                  <a:ea typeface="微软雅黑" panose="020B0503020204020204" pitchFamily="34" charset="-122"/>
                </a:rPr>
                <a:t>，</a:t>
              </a:r>
              <a:r>
                <a:rPr lang="en-US" altLang="zh-CN" sz="1200" dirty="0">
                  <a:solidFill>
                    <a:schemeClr val="bg1"/>
                  </a:solidFill>
                  <a:latin typeface="微软雅黑" panose="020B0503020204020204" pitchFamily="34" charset="-122"/>
                  <a:ea typeface="微软雅黑" panose="020B0503020204020204" pitchFamily="34" charset="-122"/>
                </a:rPr>
                <a:t>72</a:t>
              </a:r>
              <a:r>
                <a:rPr lang="zh-CN" altLang="en-US" sz="1200" dirty="0">
                  <a:solidFill>
                    <a:schemeClr val="bg1"/>
                  </a:solidFill>
                  <a:latin typeface="微软雅黑" panose="020B0503020204020204" pitchFamily="34" charset="-122"/>
                  <a:ea typeface="微软雅黑" panose="020B0503020204020204" pitchFamily="34" charset="-122"/>
                </a:rPr>
                <a:t>，</a:t>
              </a:r>
              <a:r>
                <a:rPr lang="en-US" altLang="zh-CN" sz="1200" dirty="0">
                  <a:solidFill>
                    <a:schemeClr val="bg1"/>
                  </a:solidFill>
                  <a:latin typeface="微软雅黑" panose="020B0503020204020204" pitchFamily="34" charset="-122"/>
                  <a:ea typeface="微软雅黑" panose="020B0503020204020204" pitchFamily="34" charset="-122"/>
                </a:rPr>
                <a:t>73</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a:extLst>
              <a:ext uri="{FF2B5EF4-FFF2-40B4-BE49-F238E27FC236}">
                <a16:creationId xmlns="" xmlns:a16="http://schemas.microsoft.com/office/drawing/2014/main" id="{43757913-D698-4455-8B9C-68F2A71C8D56}"/>
              </a:ext>
            </a:extLst>
          </p:cNvPr>
          <p:cNvGrpSpPr/>
          <p:nvPr/>
        </p:nvGrpSpPr>
        <p:grpSpPr>
          <a:xfrm>
            <a:off x="9176909" y="4629365"/>
            <a:ext cx="1770461" cy="424090"/>
            <a:chOff x="8647753" y="4409480"/>
            <a:chExt cx="1770461" cy="424090"/>
          </a:xfrm>
        </p:grpSpPr>
        <p:sp>
          <p:nvSpPr>
            <p:cNvPr id="5" name="矩形 4">
              <a:extLst>
                <a:ext uri="{FF2B5EF4-FFF2-40B4-BE49-F238E27FC236}">
                  <a16:creationId xmlns="" xmlns:a16="http://schemas.microsoft.com/office/drawing/2014/main" id="{97F2A914-1CE4-432B-89CA-573CC5B3EA6E}"/>
                </a:ext>
              </a:extLst>
            </p:cNvPr>
            <p:cNvSpPr/>
            <p:nvPr/>
          </p:nvSpPr>
          <p:spPr>
            <a:xfrm>
              <a:off x="8647753" y="4409480"/>
              <a:ext cx="1770461" cy="424090"/>
            </a:xfrm>
            <a:prstGeom prst="rect">
              <a:avLst/>
            </a:prstGeom>
            <a:solidFill>
              <a:srgbClr val="A73A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7">
              <a:extLst>
                <a:ext uri="{FF2B5EF4-FFF2-40B4-BE49-F238E27FC236}">
                  <a16:creationId xmlns="" xmlns:a16="http://schemas.microsoft.com/office/drawing/2014/main" id="{978B4159-DF99-493A-90F8-2D12618E1936}"/>
                </a:ext>
              </a:extLst>
            </p:cNvPr>
            <p:cNvSpPr txBox="1"/>
            <p:nvPr/>
          </p:nvSpPr>
          <p:spPr>
            <a:xfrm>
              <a:off x="8759895" y="4483026"/>
              <a:ext cx="1546176"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RGB 167</a:t>
              </a:r>
              <a:r>
                <a:rPr lang="zh-CN" altLang="en-US" sz="1200" dirty="0">
                  <a:solidFill>
                    <a:schemeClr val="bg1"/>
                  </a:solidFill>
                  <a:latin typeface="微软雅黑" panose="020B0503020204020204" pitchFamily="34" charset="-122"/>
                  <a:ea typeface="微软雅黑" panose="020B0503020204020204" pitchFamily="34" charset="-122"/>
                </a:rPr>
                <a:t>，</a:t>
              </a:r>
              <a:r>
                <a:rPr lang="en-US" altLang="zh-CN" sz="1200" dirty="0">
                  <a:solidFill>
                    <a:schemeClr val="bg1"/>
                  </a:solidFill>
                  <a:latin typeface="微软雅黑" panose="020B0503020204020204" pitchFamily="34" charset="-122"/>
                  <a:ea typeface="微软雅黑" panose="020B0503020204020204" pitchFamily="34" charset="-122"/>
                </a:rPr>
                <a:t>58</a:t>
              </a:r>
              <a:r>
                <a:rPr lang="zh-CN" altLang="en-US" sz="1200" dirty="0">
                  <a:solidFill>
                    <a:schemeClr val="bg1"/>
                  </a:solidFill>
                  <a:latin typeface="微软雅黑" panose="020B0503020204020204" pitchFamily="34" charset="-122"/>
                  <a:ea typeface="微软雅黑" panose="020B0503020204020204" pitchFamily="34" charset="-122"/>
                </a:rPr>
                <a:t>，</a:t>
              </a:r>
              <a:r>
                <a:rPr lang="en-US" altLang="zh-CN" sz="1200" dirty="0">
                  <a:solidFill>
                    <a:schemeClr val="bg1"/>
                  </a:solidFill>
                  <a:latin typeface="微软雅黑" panose="020B0503020204020204" pitchFamily="34" charset="-122"/>
                  <a:ea typeface="微软雅黑" panose="020B0503020204020204" pitchFamily="34" charset="-122"/>
                </a:rPr>
                <a:t>55</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cxnSp>
        <p:nvCxnSpPr>
          <p:cNvPr id="11" name="直接连接符 10">
            <a:extLst>
              <a:ext uri="{FF2B5EF4-FFF2-40B4-BE49-F238E27FC236}">
                <a16:creationId xmlns="" xmlns:a16="http://schemas.microsoft.com/office/drawing/2014/main" id="{9C1AE267-4371-4AE6-AD60-0A7E8CB64EFC}"/>
              </a:ext>
            </a:extLst>
          </p:cNvPr>
          <p:cNvCxnSpPr/>
          <p:nvPr/>
        </p:nvCxnSpPr>
        <p:spPr>
          <a:xfrm>
            <a:off x="6132513" y="3828720"/>
            <a:ext cx="0" cy="1007154"/>
          </a:xfrm>
          <a:prstGeom prst="line">
            <a:avLst/>
          </a:prstGeom>
          <a:ln>
            <a:solidFill>
              <a:srgbClr val="474849"/>
            </a:solidFill>
          </a:ln>
        </p:spPr>
        <p:style>
          <a:lnRef idx="1">
            <a:schemeClr val="accent1"/>
          </a:lnRef>
          <a:fillRef idx="0">
            <a:schemeClr val="accent1"/>
          </a:fillRef>
          <a:effectRef idx="0">
            <a:schemeClr val="accent1"/>
          </a:effectRef>
          <a:fontRef idx="minor">
            <a:schemeClr val="tx1"/>
          </a:fontRef>
        </p:style>
      </p:cxnSp>
      <p:pic>
        <p:nvPicPr>
          <p:cNvPr id="57" name="图片 56">
            <a:extLst>
              <a:ext uri="{FF2B5EF4-FFF2-40B4-BE49-F238E27FC236}">
                <a16:creationId xmlns="" xmlns:a16="http://schemas.microsoft.com/office/drawing/2014/main" id="{FD149CE7-9B62-4500-96B2-401D56564D7B}"/>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2" y="-183333"/>
            <a:ext cx="1904952" cy="7175926"/>
          </a:xfrm>
          <a:prstGeom prst="rect">
            <a:avLst/>
          </a:prstGeom>
        </p:spPr>
      </p:pic>
      <p:pic>
        <p:nvPicPr>
          <p:cNvPr id="58" name="图片 57">
            <a:extLst>
              <a:ext uri="{FF2B5EF4-FFF2-40B4-BE49-F238E27FC236}">
                <a16:creationId xmlns="" xmlns:a16="http://schemas.microsoft.com/office/drawing/2014/main" id="{ED8EBBEC-D6E4-4E5C-821D-EC28157D312B}"/>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10316761" y="-183333"/>
            <a:ext cx="1856835" cy="7175926"/>
          </a:xfrm>
          <a:prstGeom prst="rect">
            <a:avLst/>
          </a:prstGeom>
        </p:spPr>
      </p:pic>
      <p:sp>
        <p:nvSpPr>
          <p:cNvPr id="29" name="矩形 28">
            <a:extLst>
              <a:ext uri="{FF2B5EF4-FFF2-40B4-BE49-F238E27FC236}">
                <a16:creationId xmlns="" xmlns:a16="http://schemas.microsoft.com/office/drawing/2014/main" id="{41E44CCC-2955-4B0C-86E6-3DFB81B4DD79}"/>
              </a:ext>
            </a:extLst>
          </p:cNvPr>
          <p:cNvSpPr/>
          <p:nvPr/>
        </p:nvSpPr>
        <p:spPr>
          <a:xfrm>
            <a:off x="1419411" y="5110888"/>
            <a:ext cx="1777521" cy="643380"/>
          </a:xfrm>
          <a:prstGeom prst="rect">
            <a:avLst/>
          </a:prstGeom>
          <a:blipFill>
            <a:blip r:embed="rId3"/>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 xmlns:a16="http://schemas.microsoft.com/office/drawing/2014/main" id="{5F19D3F4-64A3-4BD2-A0B2-9EE701570214}"/>
              </a:ext>
            </a:extLst>
          </p:cNvPr>
          <p:cNvSpPr txBox="1"/>
          <p:nvPr/>
        </p:nvSpPr>
        <p:spPr>
          <a:xfrm>
            <a:off x="1705674" y="5232523"/>
            <a:ext cx="1204995" cy="400110"/>
          </a:xfrm>
          <a:prstGeom prst="rect">
            <a:avLst/>
          </a:prstGeom>
          <a:noFill/>
        </p:spPr>
        <p:txBody>
          <a:bodyPr wrap="square" lIns="90000" rtlCol="0">
            <a:spAutoFit/>
          </a:bodyPr>
          <a:lstStyle/>
          <a:p>
            <a:pPr algn="ctr"/>
            <a:r>
              <a:rPr lang="zh-CN" altLang="en-US" sz="2000" b="1" dirty="0">
                <a:solidFill>
                  <a:schemeClr val="bg1"/>
                </a:solidFill>
                <a:latin typeface="+mj-ea"/>
                <a:ea typeface="+mj-ea"/>
              </a:rPr>
              <a:t>数字</a:t>
            </a:r>
          </a:p>
        </p:txBody>
      </p:sp>
      <p:sp>
        <p:nvSpPr>
          <p:cNvPr id="34" name="文本框 33">
            <a:extLst>
              <a:ext uri="{FF2B5EF4-FFF2-40B4-BE49-F238E27FC236}">
                <a16:creationId xmlns="" xmlns:a16="http://schemas.microsoft.com/office/drawing/2014/main" id="{D59713CB-0716-450A-A85D-CBF069FD029B}"/>
              </a:ext>
            </a:extLst>
          </p:cNvPr>
          <p:cNvSpPr txBox="1"/>
          <p:nvPr/>
        </p:nvSpPr>
        <p:spPr>
          <a:xfrm>
            <a:off x="3557033" y="5232523"/>
            <a:ext cx="2008912" cy="422616"/>
          </a:xfrm>
          <a:prstGeom prst="rect">
            <a:avLst/>
          </a:prstGeom>
          <a:noFill/>
        </p:spPr>
        <p:txBody>
          <a:bodyPr wrap="square" lIns="90000" rtlCol="0">
            <a:spAutoFit/>
          </a:bodyPr>
          <a:lstStyle/>
          <a:p>
            <a:pPr algn="ctr">
              <a:lnSpc>
                <a:spcPct val="130000"/>
              </a:lnSpc>
            </a:pPr>
            <a:r>
              <a:rPr lang="zh-CN" altLang="en-US" dirty="0">
                <a:solidFill>
                  <a:schemeClr val="tx1">
                    <a:lumMod val="85000"/>
                    <a:lumOff val="15000"/>
                  </a:schemeClr>
                </a:solidFill>
                <a:ea typeface="微软雅黑" panose="020B0503020204020204" pitchFamily="34" charset="-122"/>
              </a:rPr>
              <a:t>等线（正文）</a:t>
            </a:r>
          </a:p>
        </p:txBody>
      </p:sp>
    </p:spTree>
    <p:extLst>
      <p:ext uri="{BB962C8B-B14F-4D97-AF65-F5344CB8AC3E}">
        <p14:creationId xmlns:p14="http://schemas.microsoft.com/office/powerpoint/2010/main" val="2640075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a:extLst>
              <a:ext uri="{FF2B5EF4-FFF2-40B4-BE49-F238E27FC236}">
                <a16:creationId xmlns="" xmlns:a16="http://schemas.microsoft.com/office/drawing/2014/main" id="{E0197C3D-A98D-45A4-8C09-87D324BB0799}"/>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 xmlns:a16="http://schemas.microsoft.com/office/drawing/2014/main" id="{98051179-B6E1-4D1A-BD9B-506FE523497E}"/>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16" name="文本框 15">
            <a:extLst>
              <a:ext uri="{FF2B5EF4-FFF2-40B4-BE49-F238E27FC236}">
                <a16:creationId xmlns="" xmlns:a16="http://schemas.microsoft.com/office/drawing/2014/main" id="{63E6C7B5-0AC5-4DB2-9851-9C18A0839C79}"/>
              </a:ext>
            </a:extLst>
          </p:cNvPr>
          <p:cNvSpPr txBox="1"/>
          <p:nvPr/>
        </p:nvSpPr>
        <p:spPr>
          <a:xfrm>
            <a:off x="-600076" y="5507153"/>
            <a:ext cx="13392152" cy="417358"/>
          </a:xfrm>
          <a:prstGeom prst="rect">
            <a:avLst/>
          </a:prstGeom>
          <a:noFill/>
        </p:spPr>
        <p:txBody>
          <a:bodyPr wrap="square" rtlCol="0">
            <a:spAutoFit/>
          </a:bodyPr>
          <a:lstStyle/>
          <a:p>
            <a:pPr algn="ct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苹果设备 </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APP STORE </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下载</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PICNIC</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为图片一键换天</a:t>
            </a:r>
          </a:p>
        </p:txBody>
      </p:sp>
      <p:sp>
        <p:nvSpPr>
          <p:cNvPr id="20" name="文本框 19">
            <a:extLst>
              <a:ext uri="{FF2B5EF4-FFF2-40B4-BE49-F238E27FC236}">
                <a16:creationId xmlns="" xmlns:a16="http://schemas.microsoft.com/office/drawing/2014/main" id="{D1096A7A-74EA-4CE2-9750-37AFD0C8F1F3}"/>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使用</a:t>
            </a:r>
            <a:r>
              <a:rPr lang="en-US" altLang="zh-CN" sz="2800" dirty="0">
                <a:solidFill>
                  <a:srgbClr val="9E2824"/>
                </a:solidFill>
                <a:latin typeface="微软雅黑" panose="020B0503020204020204" pitchFamily="34" charset="-122"/>
                <a:ea typeface="微软雅黑" panose="020B0503020204020204" pitchFamily="34" charset="-122"/>
              </a:rPr>
              <a:t>PICNIC</a:t>
            </a:r>
          </a:p>
        </p:txBody>
      </p:sp>
      <p:pic>
        <p:nvPicPr>
          <p:cNvPr id="7" name="图片 6" descr="图片包含 户外, 钟表, 建筑, 旧&#10;&#10;描述已自动生成">
            <a:extLst>
              <a:ext uri="{FF2B5EF4-FFF2-40B4-BE49-F238E27FC236}">
                <a16:creationId xmlns="" xmlns:a16="http://schemas.microsoft.com/office/drawing/2014/main" id="{F81A115D-EC2E-4B11-BDCB-E26422BCBFC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0400" y="1704118"/>
            <a:ext cx="3464148" cy="1539246"/>
          </a:xfrm>
          <a:prstGeom prst="rect">
            <a:avLst/>
          </a:prstGeom>
        </p:spPr>
      </p:pic>
      <p:pic>
        <p:nvPicPr>
          <p:cNvPr id="9" name="图片 8" descr="图片包含 户外, 钟表, 塔, 建筑&#10;&#10;描述已自动生成">
            <a:extLst>
              <a:ext uri="{FF2B5EF4-FFF2-40B4-BE49-F238E27FC236}">
                <a16:creationId xmlns="" xmlns:a16="http://schemas.microsoft.com/office/drawing/2014/main" id="{FE47B2A6-6213-4C0E-B7CB-E6B40FFA64E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63926" y="1704118"/>
            <a:ext cx="3464148" cy="1539246"/>
          </a:xfrm>
          <a:prstGeom prst="rect">
            <a:avLst/>
          </a:prstGeom>
        </p:spPr>
      </p:pic>
      <p:pic>
        <p:nvPicPr>
          <p:cNvPr id="11" name="图片 10" descr="图片包含 户外, 钟表, 塔, 建筑&#10;&#10;描述已自动生成">
            <a:extLst>
              <a:ext uri="{FF2B5EF4-FFF2-40B4-BE49-F238E27FC236}">
                <a16:creationId xmlns="" xmlns:a16="http://schemas.microsoft.com/office/drawing/2014/main" id="{3339EDCD-8641-4620-8D01-DBF48749DE4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054752" y="1704118"/>
            <a:ext cx="3464148" cy="1539246"/>
          </a:xfrm>
          <a:prstGeom prst="rect">
            <a:avLst/>
          </a:prstGeom>
        </p:spPr>
      </p:pic>
      <p:pic>
        <p:nvPicPr>
          <p:cNvPr id="15" name="图片 14" descr="图片包含 户外, 钟表, 塔, 建筑&#10;&#10;描述已自动生成">
            <a:extLst>
              <a:ext uri="{FF2B5EF4-FFF2-40B4-BE49-F238E27FC236}">
                <a16:creationId xmlns="" xmlns:a16="http://schemas.microsoft.com/office/drawing/2014/main" id="{3AAD9083-5235-47CD-B393-66A3797DF27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60400" y="3583941"/>
            <a:ext cx="3496304" cy="1553534"/>
          </a:xfrm>
          <a:prstGeom prst="rect">
            <a:avLst/>
          </a:prstGeom>
        </p:spPr>
      </p:pic>
      <p:pic>
        <p:nvPicPr>
          <p:cNvPr id="18" name="图片 17" descr="图片包含 户外, 钟表, 塔, 建筑&#10;&#10;描述已自动生成">
            <a:extLst>
              <a:ext uri="{FF2B5EF4-FFF2-40B4-BE49-F238E27FC236}">
                <a16:creationId xmlns="" xmlns:a16="http://schemas.microsoft.com/office/drawing/2014/main" id="{F1B65E2D-DE74-4DAB-B0A3-EFA639BB1BE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363926" y="3591085"/>
            <a:ext cx="3464148" cy="1539246"/>
          </a:xfrm>
          <a:prstGeom prst="rect">
            <a:avLst/>
          </a:prstGeom>
        </p:spPr>
      </p:pic>
      <p:pic>
        <p:nvPicPr>
          <p:cNvPr id="21" name="图片 20" descr="图片包含 户外, 建筑, 钟表, 塔&#10;&#10;描述已自动生成">
            <a:extLst>
              <a:ext uri="{FF2B5EF4-FFF2-40B4-BE49-F238E27FC236}">
                <a16:creationId xmlns="" xmlns:a16="http://schemas.microsoft.com/office/drawing/2014/main" id="{785BF428-83DC-4B21-92B6-A362561EF91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086904" y="3583941"/>
            <a:ext cx="3431996" cy="1524959"/>
          </a:xfrm>
          <a:prstGeom prst="rect">
            <a:avLst/>
          </a:prstGeom>
        </p:spPr>
      </p:pic>
    </p:spTree>
    <p:extLst>
      <p:ext uri="{BB962C8B-B14F-4D97-AF65-F5344CB8AC3E}">
        <p14:creationId xmlns:p14="http://schemas.microsoft.com/office/powerpoint/2010/main" val="559751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7FDB48E8-C64C-46C5-92AF-8DA081B97ADC}"/>
              </a:ext>
            </a:extLst>
          </p:cNvPr>
          <p:cNvGrpSpPr/>
          <p:nvPr/>
        </p:nvGrpSpPr>
        <p:grpSpPr>
          <a:xfrm>
            <a:off x="1382762" y="2315969"/>
            <a:ext cx="1944017" cy="2204292"/>
            <a:chOff x="1382762" y="1990272"/>
            <a:chExt cx="1944017" cy="2204292"/>
          </a:xfrm>
        </p:grpSpPr>
        <p:grpSp>
          <p:nvGrpSpPr>
            <p:cNvPr id="16" name="组合 15">
              <a:extLst>
                <a:ext uri="{FF2B5EF4-FFF2-40B4-BE49-F238E27FC236}">
                  <a16:creationId xmlns="" xmlns:a16="http://schemas.microsoft.com/office/drawing/2014/main" id="{AB54BB94-E8FB-40E7-991A-518079DA80FE}"/>
                </a:ext>
              </a:extLst>
            </p:cNvPr>
            <p:cNvGrpSpPr/>
            <p:nvPr/>
          </p:nvGrpSpPr>
          <p:grpSpPr>
            <a:xfrm>
              <a:off x="1529442" y="1990272"/>
              <a:ext cx="1764078" cy="611867"/>
              <a:chOff x="1152525" y="2549719"/>
              <a:chExt cx="2133600" cy="740035"/>
            </a:xfrm>
          </p:grpSpPr>
          <p:pic>
            <p:nvPicPr>
              <p:cNvPr id="11" name="图片 24">
                <a:extLst>
                  <a:ext uri="{FF2B5EF4-FFF2-40B4-BE49-F238E27FC236}">
                    <a16:creationId xmlns="" xmlns:a16="http://schemas.microsoft.com/office/drawing/2014/main" id="{191A35E5-D6D4-46B6-B529-DAFA3C8758C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05051" y="2549719"/>
                <a:ext cx="1998455" cy="576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直接连接符 12">
                <a:extLst>
                  <a:ext uri="{FF2B5EF4-FFF2-40B4-BE49-F238E27FC236}">
                    <a16:creationId xmlns="" xmlns:a16="http://schemas.microsoft.com/office/drawing/2014/main" id="{6309E748-6474-4B61-AB1A-ED643CDE6777}"/>
                  </a:ext>
                </a:extLst>
              </p:cNvPr>
              <p:cNvCxnSpPr/>
              <p:nvPr/>
            </p:nvCxnSpPr>
            <p:spPr>
              <a:xfrm>
                <a:off x="1152525" y="3289754"/>
                <a:ext cx="2133600"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 xmlns:a16="http://schemas.microsoft.com/office/drawing/2014/main" id="{456101D6-A98D-43EF-86CF-2D4C19F6F673}"/>
                </a:ext>
              </a:extLst>
            </p:cNvPr>
            <p:cNvSpPr txBox="1"/>
            <p:nvPr/>
          </p:nvSpPr>
          <p:spPr>
            <a:xfrm>
              <a:off x="1382762" y="2679476"/>
              <a:ext cx="1944017" cy="923330"/>
            </a:xfrm>
            <a:prstGeom prst="rect">
              <a:avLst/>
            </a:prstGeom>
            <a:noFill/>
          </p:spPr>
          <p:txBody>
            <a:bodyPr wrap="square" rtlCol="0">
              <a:spAutoFit/>
            </a:bodyPr>
            <a:lstStyle/>
            <a:p>
              <a:pPr algn="dist"/>
              <a:r>
                <a:rPr lang="zh-CN" altLang="en-US" sz="5400" b="1" dirty="0">
                  <a:solidFill>
                    <a:srgbClr val="9E2824"/>
                  </a:solidFill>
                  <a:latin typeface="微软雅黑" panose="020B0503020204020204" pitchFamily="34" charset="-122"/>
                  <a:ea typeface="微软雅黑" panose="020B0503020204020204" pitchFamily="34" charset="-122"/>
                </a:rPr>
                <a:t>目 录</a:t>
              </a:r>
            </a:p>
          </p:txBody>
        </p:sp>
        <p:sp>
          <p:nvSpPr>
            <p:cNvPr id="15" name="矩形 14">
              <a:extLst>
                <a:ext uri="{FF2B5EF4-FFF2-40B4-BE49-F238E27FC236}">
                  <a16:creationId xmlns="" xmlns:a16="http://schemas.microsoft.com/office/drawing/2014/main" id="{7DC560B5-F43E-43D8-86E1-E5DD8D0D5E21}"/>
                </a:ext>
              </a:extLst>
            </p:cNvPr>
            <p:cNvSpPr/>
            <p:nvPr/>
          </p:nvSpPr>
          <p:spPr>
            <a:xfrm>
              <a:off x="1382762" y="3602806"/>
              <a:ext cx="1944017" cy="461665"/>
            </a:xfrm>
            <a:prstGeom prst="rect">
              <a:avLst/>
            </a:prstGeom>
          </p:spPr>
          <p:txBody>
            <a:bodyPr wrap="square">
              <a:spAutoFit/>
            </a:bodyPr>
            <a:lstStyle/>
            <a:p>
              <a:pPr lvl="0" algn="dist"/>
              <a:r>
                <a:rPr lang="en-US" altLang="zh-CN" sz="2400" dirty="0">
                  <a:solidFill>
                    <a:srgbClr val="9E2824"/>
                  </a:solidFill>
                </a:rPr>
                <a:t>CONTENTS</a:t>
              </a:r>
            </a:p>
          </p:txBody>
        </p:sp>
        <p:cxnSp>
          <p:nvCxnSpPr>
            <p:cNvPr id="17" name="直接连接符 16">
              <a:extLst>
                <a:ext uri="{FF2B5EF4-FFF2-40B4-BE49-F238E27FC236}">
                  <a16:creationId xmlns="" xmlns:a16="http://schemas.microsoft.com/office/drawing/2014/main" id="{CD34AD4C-4507-410F-AEF3-D5860C3A4EC3}"/>
                </a:ext>
              </a:extLst>
            </p:cNvPr>
            <p:cNvCxnSpPr/>
            <p:nvPr/>
          </p:nvCxnSpPr>
          <p:spPr>
            <a:xfrm>
              <a:off x="1529442" y="4194564"/>
              <a:ext cx="1764078" cy="0"/>
            </a:xfrm>
            <a:prstGeom prst="line">
              <a:avLst/>
            </a:prstGeom>
            <a:ln>
              <a:solidFill>
                <a:srgbClr val="9E2824"/>
              </a:solidFill>
            </a:ln>
          </p:spPr>
          <p:style>
            <a:lnRef idx="1">
              <a:schemeClr val="accent1"/>
            </a:lnRef>
            <a:fillRef idx="0">
              <a:schemeClr val="accent1"/>
            </a:fillRef>
            <a:effectRef idx="0">
              <a:schemeClr val="accent1"/>
            </a:effectRef>
            <a:fontRef idx="minor">
              <a:schemeClr val="tx1"/>
            </a:fontRef>
          </p:style>
        </p:cxnSp>
      </p:grpSp>
      <p:sp>
        <p:nvSpPr>
          <p:cNvPr id="18" name="矩形 17">
            <a:extLst>
              <a:ext uri="{FF2B5EF4-FFF2-40B4-BE49-F238E27FC236}">
                <a16:creationId xmlns="" xmlns:a16="http://schemas.microsoft.com/office/drawing/2014/main" id="{72C66262-A82E-4E79-9B24-EDC7BFA24475}"/>
              </a:ext>
            </a:extLst>
          </p:cNvPr>
          <p:cNvSpPr/>
          <p:nvPr/>
        </p:nvSpPr>
        <p:spPr>
          <a:xfrm>
            <a:off x="4914900" y="0"/>
            <a:ext cx="7277100" cy="6858000"/>
          </a:xfrm>
          <a:prstGeom prst="rect">
            <a:avLst/>
          </a:prstGeom>
          <a:blipFill dpi="0" rotWithShape="1">
            <a:blip r:embed="rId4"/>
            <a:srcRect/>
            <a:tile tx="0" ty="0" sx="100000" sy="100000" flip="none" algn="tl"/>
          </a:blip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等腰三角形 19">
            <a:extLst>
              <a:ext uri="{FF2B5EF4-FFF2-40B4-BE49-F238E27FC236}">
                <a16:creationId xmlns="" xmlns:a16="http://schemas.microsoft.com/office/drawing/2014/main" id="{AC3E8B2F-460B-4B38-B743-FC96ED2AB79D}"/>
              </a:ext>
            </a:extLst>
          </p:cNvPr>
          <p:cNvSpPr/>
          <p:nvPr/>
        </p:nvSpPr>
        <p:spPr>
          <a:xfrm rot="5400000">
            <a:off x="4860397" y="3359846"/>
            <a:ext cx="247314" cy="138309"/>
          </a:xfrm>
          <a:prstGeom prst="triangle">
            <a:avLst/>
          </a:prstGeom>
          <a:solidFill>
            <a:srgbClr val="E9E8E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 xmlns:a16="http://schemas.microsoft.com/office/drawing/2014/main" id="{9275207F-809F-4967-A50F-1CA9F0B8A47B}"/>
              </a:ext>
            </a:extLst>
          </p:cNvPr>
          <p:cNvSpPr txBox="1"/>
          <p:nvPr/>
        </p:nvSpPr>
        <p:spPr>
          <a:xfrm>
            <a:off x="6394408" y="720612"/>
            <a:ext cx="4318084" cy="5133008"/>
          </a:xfrm>
          <a:prstGeom prst="rect">
            <a:avLst/>
          </a:prstGeom>
          <a:noFill/>
        </p:spPr>
        <p:txBody>
          <a:bodyPr wrap="square" rtlCol="0">
            <a:spAutoFit/>
          </a:bodyPr>
          <a:lstStyle/>
          <a:p>
            <a:pPr marL="457200" indent="-457200" algn="dist">
              <a:lnSpc>
                <a:spcPct val="200000"/>
              </a:lnSpc>
              <a:buSzPct val="60000"/>
              <a:buFont typeface="Wingdings" panose="05000000000000000000" pitchFamily="2" charset="2"/>
              <a:buChar char="u"/>
            </a:pPr>
            <a:r>
              <a:rPr lang="en-US" altLang="zh-CN" sz="2800" dirty="0">
                <a:solidFill>
                  <a:schemeClr val="bg1"/>
                </a:solidFill>
                <a:latin typeface="微软雅黑" panose="020B0503020204020204" pitchFamily="34" charset="-122"/>
                <a:ea typeface="微软雅黑" panose="020B0503020204020204" pitchFamily="34" charset="-122"/>
              </a:rPr>
              <a:t>01  </a:t>
            </a:r>
            <a:r>
              <a:rPr lang="zh-CN" altLang="en-US" sz="2800" dirty="0">
                <a:solidFill>
                  <a:schemeClr val="bg1"/>
                </a:solidFill>
                <a:latin typeface="微软雅黑" panose="020B0503020204020204" pitchFamily="34" charset="-122"/>
                <a:ea typeface="微软雅黑" panose="020B0503020204020204" pitchFamily="34" charset="-122"/>
              </a:rPr>
              <a:t>请输入你的标题</a:t>
            </a:r>
            <a:endParaRPr lang="en-US" altLang="zh-CN" sz="2800" dirty="0">
              <a:solidFill>
                <a:schemeClr val="bg1"/>
              </a:solidFill>
              <a:latin typeface="微软雅黑" panose="020B0503020204020204" pitchFamily="34" charset="-122"/>
              <a:ea typeface="微软雅黑" panose="020B0503020204020204" pitchFamily="34" charset="-122"/>
            </a:endParaRPr>
          </a:p>
          <a:p>
            <a:pPr marL="457200" indent="-457200" algn="dist">
              <a:lnSpc>
                <a:spcPct val="200000"/>
              </a:lnSpc>
              <a:buSzPct val="60000"/>
              <a:buFont typeface="Wingdings" panose="05000000000000000000" pitchFamily="2" charset="2"/>
              <a:buChar char="u"/>
            </a:pPr>
            <a:r>
              <a:rPr lang="en-US" altLang="zh-CN" sz="2800" dirty="0">
                <a:solidFill>
                  <a:schemeClr val="bg1"/>
                </a:solidFill>
                <a:latin typeface="微软雅黑" panose="020B0503020204020204" pitchFamily="34" charset="-122"/>
                <a:ea typeface="微软雅黑" panose="020B0503020204020204" pitchFamily="34" charset="-122"/>
              </a:rPr>
              <a:t>02  </a:t>
            </a:r>
            <a:r>
              <a:rPr lang="zh-CN" altLang="en-US" sz="2800" dirty="0">
                <a:solidFill>
                  <a:schemeClr val="bg1"/>
                </a:solidFill>
                <a:latin typeface="微软雅黑" panose="020B0503020204020204" pitchFamily="34" charset="-122"/>
                <a:ea typeface="微软雅黑" panose="020B0503020204020204" pitchFamily="34" charset="-122"/>
              </a:rPr>
              <a:t>请输入你的标题</a:t>
            </a:r>
            <a:endParaRPr lang="en-US" altLang="zh-CN" sz="2800" dirty="0">
              <a:solidFill>
                <a:schemeClr val="bg1"/>
              </a:solidFill>
              <a:latin typeface="微软雅黑" panose="020B0503020204020204" pitchFamily="34" charset="-122"/>
              <a:ea typeface="微软雅黑" panose="020B0503020204020204" pitchFamily="34" charset="-122"/>
            </a:endParaRPr>
          </a:p>
          <a:p>
            <a:pPr marL="457200" indent="-457200" algn="dist">
              <a:lnSpc>
                <a:spcPct val="200000"/>
              </a:lnSpc>
              <a:buSzPct val="60000"/>
              <a:buFont typeface="Wingdings" panose="05000000000000000000" pitchFamily="2" charset="2"/>
              <a:buChar char="u"/>
            </a:pPr>
            <a:r>
              <a:rPr lang="en-US" altLang="zh-CN" sz="2800" dirty="0">
                <a:solidFill>
                  <a:schemeClr val="bg1"/>
                </a:solidFill>
                <a:latin typeface="微软雅黑" panose="020B0503020204020204" pitchFamily="34" charset="-122"/>
                <a:ea typeface="微软雅黑" panose="020B0503020204020204" pitchFamily="34" charset="-122"/>
              </a:rPr>
              <a:t>03  </a:t>
            </a:r>
            <a:r>
              <a:rPr lang="zh-CN" altLang="en-US" sz="2800" dirty="0">
                <a:solidFill>
                  <a:schemeClr val="bg1"/>
                </a:solidFill>
                <a:latin typeface="微软雅黑" panose="020B0503020204020204" pitchFamily="34" charset="-122"/>
                <a:ea typeface="微软雅黑" panose="020B0503020204020204" pitchFamily="34" charset="-122"/>
              </a:rPr>
              <a:t>请输入你的标题</a:t>
            </a:r>
            <a:endParaRPr lang="en-US" altLang="zh-CN" sz="2800" dirty="0">
              <a:solidFill>
                <a:schemeClr val="bg1"/>
              </a:solidFill>
              <a:latin typeface="微软雅黑" panose="020B0503020204020204" pitchFamily="34" charset="-122"/>
              <a:ea typeface="微软雅黑" panose="020B0503020204020204" pitchFamily="34" charset="-122"/>
            </a:endParaRPr>
          </a:p>
          <a:p>
            <a:pPr marL="457200" indent="-457200" algn="dist">
              <a:lnSpc>
                <a:spcPct val="200000"/>
              </a:lnSpc>
              <a:buSzPct val="60000"/>
              <a:buFont typeface="Wingdings" panose="05000000000000000000" pitchFamily="2" charset="2"/>
              <a:buChar char="u"/>
            </a:pPr>
            <a:r>
              <a:rPr lang="en-US" altLang="zh-CN" sz="2800" dirty="0">
                <a:solidFill>
                  <a:schemeClr val="bg1"/>
                </a:solidFill>
                <a:latin typeface="微软雅黑" panose="020B0503020204020204" pitchFamily="34" charset="-122"/>
                <a:ea typeface="微软雅黑" panose="020B0503020204020204" pitchFamily="34" charset="-122"/>
              </a:rPr>
              <a:t>04  </a:t>
            </a:r>
            <a:r>
              <a:rPr lang="zh-CN" altLang="en-US" sz="2800" dirty="0">
                <a:solidFill>
                  <a:schemeClr val="bg1"/>
                </a:solidFill>
                <a:latin typeface="微软雅黑" panose="020B0503020204020204" pitchFamily="34" charset="-122"/>
                <a:ea typeface="微软雅黑" panose="020B0503020204020204" pitchFamily="34" charset="-122"/>
              </a:rPr>
              <a:t>请输入你的标题</a:t>
            </a:r>
          </a:p>
          <a:p>
            <a:pPr marL="457200" indent="-457200" algn="dist">
              <a:lnSpc>
                <a:spcPct val="200000"/>
              </a:lnSpc>
              <a:buSzPct val="60000"/>
              <a:buFont typeface="Wingdings" panose="05000000000000000000" pitchFamily="2" charset="2"/>
              <a:buChar char="u"/>
            </a:pPr>
            <a:r>
              <a:rPr lang="en-US" altLang="zh-CN" sz="2800" dirty="0">
                <a:solidFill>
                  <a:schemeClr val="bg1"/>
                </a:solidFill>
                <a:latin typeface="微软雅黑" panose="020B0503020204020204" pitchFamily="34" charset="-122"/>
                <a:ea typeface="微软雅黑" panose="020B0503020204020204" pitchFamily="34" charset="-122"/>
              </a:rPr>
              <a:t>05  </a:t>
            </a:r>
            <a:r>
              <a:rPr lang="zh-CN" altLang="en-US" sz="2800" dirty="0">
                <a:solidFill>
                  <a:schemeClr val="bg1"/>
                </a:solidFill>
                <a:latin typeface="微软雅黑" panose="020B0503020204020204" pitchFamily="34" charset="-122"/>
                <a:ea typeface="微软雅黑" panose="020B0503020204020204" pitchFamily="34" charset="-122"/>
              </a:rPr>
              <a:t>请输入你的标题</a:t>
            </a:r>
            <a:endParaRPr lang="en-US" altLang="zh-CN" sz="2800" dirty="0">
              <a:solidFill>
                <a:schemeClr val="bg1"/>
              </a:solidFill>
              <a:latin typeface="微软雅黑" panose="020B0503020204020204" pitchFamily="34" charset="-122"/>
              <a:ea typeface="微软雅黑" panose="020B0503020204020204" pitchFamily="34" charset="-122"/>
            </a:endParaRPr>
          </a:p>
          <a:p>
            <a:pPr marL="457200" indent="-457200" algn="dist">
              <a:lnSpc>
                <a:spcPct val="200000"/>
              </a:lnSpc>
              <a:buSzPct val="60000"/>
              <a:buFont typeface="Wingdings" panose="05000000000000000000" pitchFamily="2" charset="2"/>
              <a:buChar char="u"/>
            </a:pPr>
            <a:r>
              <a:rPr lang="en-US" altLang="zh-CN" sz="2800" dirty="0">
                <a:solidFill>
                  <a:schemeClr val="bg1"/>
                </a:solidFill>
                <a:latin typeface="微软雅黑" panose="020B0503020204020204" pitchFamily="34" charset="-122"/>
                <a:ea typeface="微软雅黑" panose="020B0503020204020204" pitchFamily="34" charset="-122"/>
              </a:rPr>
              <a:t>06  </a:t>
            </a:r>
            <a:r>
              <a:rPr lang="zh-CN" altLang="en-US" sz="2800" dirty="0">
                <a:solidFill>
                  <a:schemeClr val="bg1"/>
                </a:solidFill>
                <a:latin typeface="微软雅黑" panose="020B0503020204020204" pitchFamily="34" charset="-122"/>
                <a:ea typeface="微软雅黑" panose="020B0503020204020204" pitchFamily="34" charset="-122"/>
              </a:rPr>
              <a:t>请输入你的标题</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47" name="iṣ1íḋê">
            <a:extLst>
              <a:ext uri="{FF2B5EF4-FFF2-40B4-BE49-F238E27FC236}">
                <a16:creationId xmlns="" xmlns:a16="http://schemas.microsoft.com/office/drawing/2014/main" id="{4C323588-9767-4F96-946D-78FABE38652F}"/>
              </a:ext>
            </a:extLst>
          </p:cNvPr>
          <p:cNvSpPr/>
          <p:nvPr/>
        </p:nvSpPr>
        <p:spPr bwMode="auto">
          <a:xfrm>
            <a:off x="1727309" y="2975580"/>
            <a:ext cx="1403252" cy="3351039"/>
          </a:xfrm>
          <a:custGeom>
            <a:avLst/>
            <a:gdLst>
              <a:gd name="T0" fmla="*/ 56 w 97"/>
              <a:gd name="T1" fmla="*/ 193 h 231"/>
              <a:gd name="T2" fmla="*/ 41 w 97"/>
              <a:gd name="T3" fmla="*/ 193 h 231"/>
              <a:gd name="T4" fmla="*/ 41 w 97"/>
              <a:gd name="T5" fmla="*/ 22 h 231"/>
              <a:gd name="T6" fmla="*/ 23 w 97"/>
              <a:gd name="T7" fmla="*/ 0 h 231"/>
              <a:gd name="T8" fmla="*/ 4 w 97"/>
              <a:gd name="T9" fmla="*/ 22 h 231"/>
              <a:gd name="T10" fmla="*/ 1 w 97"/>
              <a:gd name="T11" fmla="*/ 175 h 231"/>
              <a:gd name="T12" fmla="*/ 48 w 97"/>
              <a:gd name="T13" fmla="*/ 231 h 231"/>
              <a:gd name="T14" fmla="*/ 96 w 97"/>
              <a:gd name="T15" fmla="*/ 175 h 231"/>
              <a:gd name="T16" fmla="*/ 92 w 97"/>
              <a:gd name="T17" fmla="*/ 22 h 231"/>
              <a:gd name="T18" fmla="*/ 73 w 97"/>
              <a:gd name="T19" fmla="*/ 0 h 231"/>
              <a:gd name="T20" fmla="*/ 56 w 97"/>
              <a:gd name="T21" fmla="*/ 22 h 231"/>
              <a:gd name="T22" fmla="*/ 56 w 97"/>
              <a:gd name="T23" fmla="*/ 19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231">
                <a:moveTo>
                  <a:pt x="56" y="193"/>
                </a:moveTo>
                <a:cubicBezTo>
                  <a:pt x="41" y="193"/>
                  <a:pt x="41" y="193"/>
                  <a:pt x="41" y="193"/>
                </a:cubicBezTo>
                <a:cubicBezTo>
                  <a:pt x="41" y="136"/>
                  <a:pt x="41" y="79"/>
                  <a:pt x="41" y="22"/>
                </a:cubicBezTo>
                <a:cubicBezTo>
                  <a:pt x="40" y="11"/>
                  <a:pt x="38" y="1"/>
                  <a:pt x="23" y="0"/>
                </a:cubicBezTo>
                <a:cubicBezTo>
                  <a:pt x="13" y="0"/>
                  <a:pt x="4" y="7"/>
                  <a:pt x="4" y="22"/>
                </a:cubicBezTo>
                <a:cubicBezTo>
                  <a:pt x="3" y="73"/>
                  <a:pt x="2" y="124"/>
                  <a:pt x="1" y="175"/>
                </a:cubicBezTo>
                <a:cubicBezTo>
                  <a:pt x="0" y="206"/>
                  <a:pt x="15" y="231"/>
                  <a:pt x="48" y="231"/>
                </a:cubicBezTo>
                <a:cubicBezTo>
                  <a:pt x="82" y="231"/>
                  <a:pt x="97" y="206"/>
                  <a:pt x="96" y="175"/>
                </a:cubicBezTo>
                <a:cubicBezTo>
                  <a:pt x="95" y="124"/>
                  <a:pt x="94" y="73"/>
                  <a:pt x="92" y="22"/>
                </a:cubicBezTo>
                <a:cubicBezTo>
                  <a:pt x="92" y="7"/>
                  <a:pt x="84" y="0"/>
                  <a:pt x="73" y="0"/>
                </a:cubicBezTo>
                <a:cubicBezTo>
                  <a:pt x="58" y="1"/>
                  <a:pt x="56" y="11"/>
                  <a:pt x="56" y="22"/>
                </a:cubicBezTo>
                <a:cubicBezTo>
                  <a:pt x="56" y="79"/>
                  <a:pt x="56" y="136"/>
                  <a:pt x="56" y="193"/>
                </a:cubicBezTo>
                <a:close/>
              </a:path>
            </a:pathLst>
          </a:custGeom>
          <a:solidFill>
            <a:srgbClr val="C00000">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ísḻiḓè">
            <a:extLst>
              <a:ext uri="{FF2B5EF4-FFF2-40B4-BE49-F238E27FC236}">
                <a16:creationId xmlns="" xmlns:a16="http://schemas.microsoft.com/office/drawing/2014/main" id="{8887B64E-9EB7-4A0B-B613-19CDD5808549}"/>
              </a:ext>
            </a:extLst>
          </p:cNvPr>
          <p:cNvSpPr/>
          <p:nvPr/>
        </p:nvSpPr>
        <p:spPr bwMode="auto">
          <a:xfrm>
            <a:off x="463689" y="720612"/>
            <a:ext cx="3916534" cy="5619974"/>
          </a:xfrm>
          <a:custGeom>
            <a:avLst/>
            <a:gdLst>
              <a:gd name="T0" fmla="*/ 135 w 270"/>
              <a:gd name="T1" fmla="*/ 22 h 387"/>
              <a:gd name="T2" fmla="*/ 131 w 270"/>
              <a:gd name="T3" fmla="*/ 22 h 387"/>
              <a:gd name="T4" fmla="*/ 117 w 270"/>
              <a:gd name="T5" fmla="*/ 6 h 387"/>
              <a:gd name="T6" fmla="*/ 99 w 270"/>
              <a:gd name="T7" fmla="*/ 6 h 387"/>
              <a:gd name="T8" fmla="*/ 85 w 270"/>
              <a:gd name="T9" fmla="*/ 0 h 387"/>
              <a:gd name="T10" fmla="*/ 100 w 270"/>
              <a:gd name="T11" fmla="*/ 20 h 387"/>
              <a:gd name="T12" fmla="*/ 113 w 270"/>
              <a:gd name="T13" fmla="*/ 20 h 387"/>
              <a:gd name="T14" fmla="*/ 126 w 270"/>
              <a:gd name="T15" fmla="*/ 23 h 387"/>
              <a:gd name="T16" fmla="*/ 88 w 270"/>
              <a:gd name="T17" fmla="*/ 45 h 387"/>
              <a:gd name="T18" fmla="*/ 82 w 270"/>
              <a:gd name="T19" fmla="*/ 108 h 387"/>
              <a:gd name="T20" fmla="*/ 60 w 270"/>
              <a:gd name="T21" fmla="*/ 108 h 387"/>
              <a:gd name="T22" fmla="*/ 35 w 270"/>
              <a:gd name="T23" fmla="*/ 142 h 387"/>
              <a:gd name="T24" fmla="*/ 25 w 270"/>
              <a:gd name="T25" fmla="*/ 309 h 387"/>
              <a:gd name="T26" fmla="*/ 0 w 270"/>
              <a:gd name="T27" fmla="*/ 387 h 387"/>
              <a:gd name="T28" fmla="*/ 30 w 270"/>
              <a:gd name="T29" fmla="*/ 387 h 387"/>
              <a:gd name="T30" fmla="*/ 45 w 270"/>
              <a:gd name="T31" fmla="*/ 367 h 387"/>
              <a:gd name="T32" fmla="*/ 37 w 270"/>
              <a:gd name="T33" fmla="*/ 387 h 387"/>
              <a:gd name="T34" fmla="*/ 63 w 270"/>
              <a:gd name="T35" fmla="*/ 387 h 387"/>
              <a:gd name="T36" fmla="*/ 70 w 270"/>
              <a:gd name="T37" fmla="*/ 353 h 387"/>
              <a:gd name="T38" fmla="*/ 78 w 270"/>
              <a:gd name="T39" fmla="*/ 167 h 387"/>
              <a:gd name="T40" fmla="*/ 90 w 270"/>
              <a:gd name="T41" fmla="*/ 151 h 387"/>
              <a:gd name="T42" fmla="*/ 130 w 270"/>
              <a:gd name="T43" fmla="*/ 151 h 387"/>
              <a:gd name="T44" fmla="*/ 130 w 270"/>
              <a:gd name="T45" fmla="*/ 69 h 387"/>
              <a:gd name="T46" fmla="*/ 113 w 270"/>
              <a:gd name="T47" fmla="*/ 48 h 387"/>
              <a:gd name="T48" fmla="*/ 135 w 270"/>
              <a:gd name="T49" fmla="*/ 27 h 387"/>
              <a:gd name="T50" fmla="*/ 156 w 270"/>
              <a:gd name="T51" fmla="*/ 48 h 387"/>
              <a:gd name="T52" fmla="*/ 139 w 270"/>
              <a:gd name="T53" fmla="*/ 69 h 387"/>
              <a:gd name="T54" fmla="*/ 139 w 270"/>
              <a:gd name="T55" fmla="*/ 151 h 387"/>
              <a:gd name="T56" fmla="*/ 180 w 270"/>
              <a:gd name="T57" fmla="*/ 151 h 387"/>
              <a:gd name="T58" fmla="*/ 191 w 270"/>
              <a:gd name="T59" fmla="*/ 167 h 387"/>
              <a:gd name="T60" fmla="*/ 200 w 270"/>
              <a:gd name="T61" fmla="*/ 353 h 387"/>
              <a:gd name="T62" fmla="*/ 207 w 270"/>
              <a:gd name="T63" fmla="*/ 387 h 387"/>
              <a:gd name="T64" fmla="*/ 233 w 270"/>
              <a:gd name="T65" fmla="*/ 387 h 387"/>
              <a:gd name="T66" fmla="*/ 224 w 270"/>
              <a:gd name="T67" fmla="*/ 367 h 387"/>
              <a:gd name="T68" fmla="*/ 239 w 270"/>
              <a:gd name="T69" fmla="*/ 387 h 387"/>
              <a:gd name="T70" fmla="*/ 270 w 270"/>
              <a:gd name="T71" fmla="*/ 387 h 387"/>
              <a:gd name="T72" fmla="*/ 244 w 270"/>
              <a:gd name="T73" fmla="*/ 309 h 387"/>
              <a:gd name="T74" fmla="*/ 235 w 270"/>
              <a:gd name="T75" fmla="*/ 142 h 387"/>
              <a:gd name="T76" fmla="*/ 209 w 270"/>
              <a:gd name="T77" fmla="*/ 108 h 387"/>
              <a:gd name="T78" fmla="*/ 188 w 270"/>
              <a:gd name="T79" fmla="*/ 108 h 387"/>
              <a:gd name="T80" fmla="*/ 182 w 270"/>
              <a:gd name="T81" fmla="*/ 45 h 387"/>
              <a:gd name="T82" fmla="*/ 144 w 270"/>
              <a:gd name="T83" fmla="*/ 23 h 387"/>
              <a:gd name="T84" fmla="*/ 157 w 270"/>
              <a:gd name="T85" fmla="*/ 20 h 387"/>
              <a:gd name="T86" fmla="*/ 170 w 270"/>
              <a:gd name="T87" fmla="*/ 20 h 387"/>
              <a:gd name="T88" fmla="*/ 184 w 270"/>
              <a:gd name="T89" fmla="*/ 0 h 387"/>
              <a:gd name="T90" fmla="*/ 170 w 270"/>
              <a:gd name="T91" fmla="*/ 6 h 387"/>
              <a:gd name="T92" fmla="*/ 153 w 270"/>
              <a:gd name="T93" fmla="*/ 6 h 387"/>
              <a:gd name="T94" fmla="*/ 139 w 270"/>
              <a:gd name="T95" fmla="*/ 22 h 387"/>
              <a:gd name="T96" fmla="*/ 135 w 270"/>
              <a:gd name="T97" fmla="*/ 2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 h="387">
                <a:moveTo>
                  <a:pt x="135" y="22"/>
                </a:moveTo>
                <a:cubicBezTo>
                  <a:pt x="133" y="22"/>
                  <a:pt x="132" y="22"/>
                  <a:pt x="131" y="22"/>
                </a:cubicBezTo>
                <a:cubicBezTo>
                  <a:pt x="130" y="15"/>
                  <a:pt x="126" y="6"/>
                  <a:pt x="117" y="6"/>
                </a:cubicBezTo>
                <a:cubicBezTo>
                  <a:pt x="110" y="6"/>
                  <a:pt x="106" y="6"/>
                  <a:pt x="99" y="6"/>
                </a:cubicBezTo>
                <a:cubicBezTo>
                  <a:pt x="93" y="6"/>
                  <a:pt x="88" y="4"/>
                  <a:pt x="85" y="0"/>
                </a:cubicBezTo>
                <a:cubicBezTo>
                  <a:pt x="87" y="9"/>
                  <a:pt x="90" y="18"/>
                  <a:pt x="100" y="20"/>
                </a:cubicBezTo>
                <a:cubicBezTo>
                  <a:pt x="104" y="20"/>
                  <a:pt x="109" y="20"/>
                  <a:pt x="113" y="20"/>
                </a:cubicBezTo>
                <a:cubicBezTo>
                  <a:pt x="120" y="20"/>
                  <a:pt x="123" y="21"/>
                  <a:pt x="126" y="23"/>
                </a:cubicBezTo>
                <a:cubicBezTo>
                  <a:pt x="109" y="24"/>
                  <a:pt x="93" y="30"/>
                  <a:pt x="88" y="45"/>
                </a:cubicBezTo>
                <a:cubicBezTo>
                  <a:pt x="83" y="59"/>
                  <a:pt x="85" y="92"/>
                  <a:pt x="82" y="108"/>
                </a:cubicBezTo>
                <a:cubicBezTo>
                  <a:pt x="75" y="108"/>
                  <a:pt x="67" y="108"/>
                  <a:pt x="60" y="108"/>
                </a:cubicBezTo>
                <a:cubicBezTo>
                  <a:pt x="42" y="107"/>
                  <a:pt x="36" y="123"/>
                  <a:pt x="35" y="142"/>
                </a:cubicBezTo>
                <a:cubicBezTo>
                  <a:pt x="32" y="198"/>
                  <a:pt x="28" y="253"/>
                  <a:pt x="25" y="309"/>
                </a:cubicBezTo>
                <a:cubicBezTo>
                  <a:pt x="23" y="352"/>
                  <a:pt x="14" y="372"/>
                  <a:pt x="0" y="387"/>
                </a:cubicBezTo>
                <a:cubicBezTo>
                  <a:pt x="10" y="387"/>
                  <a:pt x="20" y="387"/>
                  <a:pt x="30" y="387"/>
                </a:cubicBezTo>
                <a:cubicBezTo>
                  <a:pt x="35" y="383"/>
                  <a:pt x="38" y="378"/>
                  <a:pt x="45" y="367"/>
                </a:cubicBezTo>
                <a:cubicBezTo>
                  <a:pt x="42" y="377"/>
                  <a:pt x="40" y="382"/>
                  <a:pt x="37" y="387"/>
                </a:cubicBezTo>
                <a:cubicBezTo>
                  <a:pt x="46" y="387"/>
                  <a:pt x="54" y="387"/>
                  <a:pt x="63" y="387"/>
                </a:cubicBezTo>
                <a:cubicBezTo>
                  <a:pt x="68" y="377"/>
                  <a:pt x="70" y="365"/>
                  <a:pt x="70" y="353"/>
                </a:cubicBezTo>
                <a:cubicBezTo>
                  <a:pt x="73" y="291"/>
                  <a:pt x="76" y="229"/>
                  <a:pt x="78" y="167"/>
                </a:cubicBezTo>
                <a:cubicBezTo>
                  <a:pt x="79" y="157"/>
                  <a:pt x="82" y="151"/>
                  <a:pt x="90" y="151"/>
                </a:cubicBezTo>
                <a:cubicBezTo>
                  <a:pt x="103" y="151"/>
                  <a:pt x="117" y="151"/>
                  <a:pt x="130" y="151"/>
                </a:cubicBezTo>
                <a:cubicBezTo>
                  <a:pt x="130" y="124"/>
                  <a:pt x="130" y="96"/>
                  <a:pt x="130" y="69"/>
                </a:cubicBezTo>
                <a:cubicBezTo>
                  <a:pt x="121" y="67"/>
                  <a:pt x="113" y="58"/>
                  <a:pt x="113" y="48"/>
                </a:cubicBezTo>
                <a:cubicBezTo>
                  <a:pt x="113" y="36"/>
                  <a:pt x="123" y="27"/>
                  <a:pt x="135" y="27"/>
                </a:cubicBezTo>
                <a:cubicBezTo>
                  <a:pt x="147" y="27"/>
                  <a:pt x="156" y="36"/>
                  <a:pt x="156" y="48"/>
                </a:cubicBezTo>
                <a:cubicBezTo>
                  <a:pt x="156" y="58"/>
                  <a:pt x="149" y="67"/>
                  <a:pt x="139" y="69"/>
                </a:cubicBezTo>
                <a:cubicBezTo>
                  <a:pt x="139" y="96"/>
                  <a:pt x="139" y="124"/>
                  <a:pt x="139" y="151"/>
                </a:cubicBezTo>
                <a:cubicBezTo>
                  <a:pt x="153" y="151"/>
                  <a:pt x="166" y="151"/>
                  <a:pt x="180" y="151"/>
                </a:cubicBezTo>
                <a:cubicBezTo>
                  <a:pt x="188" y="151"/>
                  <a:pt x="191" y="157"/>
                  <a:pt x="191" y="167"/>
                </a:cubicBezTo>
                <a:cubicBezTo>
                  <a:pt x="194" y="229"/>
                  <a:pt x="197" y="291"/>
                  <a:pt x="200" y="353"/>
                </a:cubicBezTo>
                <a:cubicBezTo>
                  <a:pt x="200" y="365"/>
                  <a:pt x="202" y="377"/>
                  <a:pt x="207" y="387"/>
                </a:cubicBezTo>
                <a:cubicBezTo>
                  <a:pt x="215" y="387"/>
                  <a:pt x="224" y="387"/>
                  <a:pt x="233" y="387"/>
                </a:cubicBezTo>
                <a:cubicBezTo>
                  <a:pt x="230" y="382"/>
                  <a:pt x="227" y="377"/>
                  <a:pt x="224" y="367"/>
                </a:cubicBezTo>
                <a:cubicBezTo>
                  <a:pt x="232" y="378"/>
                  <a:pt x="235" y="383"/>
                  <a:pt x="239" y="387"/>
                </a:cubicBezTo>
                <a:cubicBezTo>
                  <a:pt x="249" y="387"/>
                  <a:pt x="260" y="387"/>
                  <a:pt x="270" y="387"/>
                </a:cubicBezTo>
                <a:cubicBezTo>
                  <a:pt x="256" y="372"/>
                  <a:pt x="247" y="352"/>
                  <a:pt x="244" y="309"/>
                </a:cubicBezTo>
                <a:cubicBezTo>
                  <a:pt x="242" y="253"/>
                  <a:pt x="238" y="198"/>
                  <a:pt x="235" y="142"/>
                </a:cubicBezTo>
                <a:cubicBezTo>
                  <a:pt x="234" y="123"/>
                  <a:pt x="228" y="107"/>
                  <a:pt x="209" y="108"/>
                </a:cubicBezTo>
                <a:cubicBezTo>
                  <a:pt x="202" y="108"/>
                  <a:pt x="195" y="108"/>
                  <a:pt x="188" y="108"/>
                </a:cubicBezTo>
                <a:cubicBezTo>
                  <a:pt x="185" y="92"/>
                  <a:pt x="186" y="59"/>
                  <a:pt x="182" y="45"/>
                </a:cubicBezTo>
                <a:cubicBezTo>
                  <a:pt x="176" y="30"/>
                  <a:pt x="161" y="24"/>
                  <a:pt x="144" y="23"/>
                </a:cubicBezTo>
                <a:cubicBezTo>
                  <a:pt x="146" y="21"/>
                  <a:pt x="150" y="20"/>
                  <a:pt x="157" y="20"/>
                </a:cubicBezTo>
                <a:cubicBezTo>
                  <a:pt x="161" y="20"/>
                  <a:pt x="166" y="20"/>
                  <a:pt x="170" y="20"/>
                </a:cubicBezTo>
                <a:cubicBezTo>
                  <a:pt x="180" y="18"/>
                  <a:pt x="183" y="9"/>
                  <a:pt x="184" y="0"/>
                </a:cubicBezTo>
                <a:cubicBezTo>
                  <a:pt x="181" y="4"/>
                  <a:pt x="177" y="6"/>
                  <a:pt x="170" y="6"/>
                </a:cubicBezTo>
                <a:cubicBezTo>
                  <a:pt x="164" y="6"/>
                  <a:pt x="159" y="6"/>
                  <a:pt x="153" y="6"/>
                </a:cubicBezTo>
                <a:cubicBezTo>
                  <a:pt x="144" y="6"/>
                  <a:pt x="140" y="15"/>
                  <a:pt x="139" y="22"/>
                </a:cubicBezTo>
                <a:cubicBezTo>
                  <a:pt x="138" y="22"/>
                  <a:pt x="136" y="22"/>
                  <a:pt x="135" y="22"/>
                </a:cubicBezTo>
                <a:close/>
              </a:path>
            </a:pathLst>
          </a:custGeom>
          <a:solidFill>
            <a:srgbClr val="C00000">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48" name="任意多边形: 形状 47">
            <a:extLst>
              <a:ext uri="{FF2B5EF4-FFF2-40B4-BE49-F238E27FC236}">
                <a16:creationId xmlns="" xmlns:a16="http://schemas.microsoft.com/office/drawing/2014/main" id="{49D2A22D-C0F2-49E5-B2E8-1EDFD319A992}"/>
              </a:ext>
            </a:extLst>
          </p:cNvPr>
          <p:cNvSpPr/>
          <p:nvPr/>
        </p:nvSpPr>
        <p:spPr bwMode="auto">
          <a:xfrm>
            <a:off x="12698" y="0"/>
            <a:ext cx="6288347" cy="6817730"/>
          </a:xfrm>
          <a:custGeom>
            <a:avLst/>
            <a:gdLst>
              <a:gd name="connsiteX0" fmla="*/ 0 w 6288347"/>
              <a:gd name="connsiteY0" fmla="*/ 6651489 h 6817730"/>
              <a:gd name="connsiteX1" fmla="*/ 58698 w 6288347"/>
              <a:gd name="connsiteY1" fmla="*/ 6704030 h 6817730"/>
              <a:gd name="connsiteX2" fmla="*/ 208888 w 6288347"/>
              <a:gd name="connsiteY2" fmla="*/ 6817730 h 6817730"/>
              <a:gd name="connsiteX3" fmla="*/ 0 w 6288347"/>
              <a:gd name="connsiteY3" fmla="*/ 6817730 h 6817730"/>
              <a:gd name="connsiteX4" fmla="*/ 2431156 w 6288347"/>
              <a:gd name="connsiteY4" fmla="*/ 0 h 6817730"/>
              <a:gd name="connsiteX5" fmla="*/ 6288347 w 6288347"/>
              <a:gd name="connsiteY5" fmla="*/ 3862631 h 6817730"/>
              <a:gd name="connsiteX6" fmla="*/ 5113789 w 6288347"/>
              <a:gd name="connsiteY6" fmla="*/ 6654100 h 6817730"/>
              <a:gd name="connsiteX7" fmla="*/ 4934211 w 6288347"/>
              <a:gd name="connsiteY7" fmla="*/ 6817730 h 6817730"/>
              <a:gd name="connsiteX8" fmla="*/ 4653737 w 6288347"/>
              <a:gd name="connsiteY8" fmla="*/ 6817730 h 6817730"/>
              <a:gd name="connsiteX9" fmla="*/ 4816775 w 6288347"/>
              <a:gd name="connsiteY9" fmla="*/ 6689605 h 6817730"/>
              <a:gd name="connsiteX10" fmla="*/ 6128839 w 6288347"/>
              <a:gd name="connsiteY10" fmla="*/ 3862631 h 6817730"/>
              <a:gd name="connsiteX11" fmla="*/ 2431156 w 6288347"/>
              <a:gd name="connsiteY11" fmla="*/ 174254 h 6817730"/>
              <a:gd name="connsiteX12" fmla="*/ 84099 w 6288347"/>
              <a:gd name="connsiteY12" fmla="*/ 1017815 h 6817730"/>
              <a:gd name="connsiteX13" fmla="*/ 0 w 6288347"/>
              <a:gd name="connsiteY13" fmla="*/ 1093984 h 6817730"/>
              <a:gd name="connsiteX14" fmla="*/ 0 w 6288347"/>
              <a:gd name="connsiteY14" fmla="*/ 873601 h 6817730"/>
              <a:gd name="connsiteX15" fmla="*/ 280348 w 6288347"/>
              <a:gd name="connsiteY15" fmla="*/ 663153 h 6817730"/>
              <a:gd name="connsiteX16" fmla="*/ 2431156 w 6288347"/>
              <a:gd name="connsiteY16" fmla="*/ 0 h 681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88347" h="6817730">
                <a:moveTo>
                  <a:pt x="0" y="6651489"/>
                </a:moveTo>
                <a:lnTo>
                  <a:pt x="58698" y="6704030"/>
                </a:lnTo>
                <a:lnTo>
                  <a:pt x="208888" y="6817730"/>
                </a:lnTo>
                <a:lnTo>
                  <a:pt x="0" y="6817730"/>
                </a:lnTo>
                <a:close/>
                <a:moveTo>
                  <a:pt x="2431156" y="0"/>
                </a:moveTo>
                <a:cubicBezTo>
                  <a:pt x="4562762" y="0"/>
                  <a:pt x="6288347" y="1742541"/>
                  <a:pt x="6288347" y="3862631"/>
                </a:cubicBezTo>
                <a:cubicBezTo>
                  <a:pt x="6288347" y="4962611"/>
                  <a:pt x="5839732" y="5948235"/>
                  <a:pt x="5113789" y="6654100"/>
                </a:cubicBezTo>
                <a:lnTo>
                  <a:pt x="4934211" y="6817730"/>
                </a:lnTo>
                <a:lnTo>
                  <a:pt x="4653737" y="6817730"/>
                </a:lnTo>
                <a:lnTo>
                  <a:pt x="4816775" y="6689605"/>
                </a:lnTo>
                <a:cubicBezTo>
                  <a:pt x="5621484" y="6012899"/>
                  <a:pt x="6128839" y="4995283"/>
                  <a:pt x="6128839" y="3862631"/>
                </a:cubicBezTo>
                <a:cubicBezTo>
                  <a:pt x="6128839" y="1829668"/>
                  <a:pt x="4475757" y="174254"/>
                  <a:pt x="2431156" y="174254"/>
                </a:cubicBezTo>
                <a:cubicBezTo>
                  <a:pt x="1542987" y="174254"/>
                  <a:pt x="724206" y="491111"/>
                  <a:pt x="84099" y="1017815"/>
                </a:cubicBezTo>
                <a:lnTo>
                  <a:pt x="0" y="1093984"/>
                </a:lnTo>
                <a:lnTo>
                  <a:pt x="0" y="873601"/>
                </a:lnTo>
                <a:lnTo>
                  <a:pt x="280348" y="663153"/>
                </a:lnTo>
                <a:cubicBezTo>
                  <a:pt x="896345" y="245045"/>
                  <a:pt x="1637241" y="0"/>
                  <a:pt x="2431156" y="0"/>
                </a:cubicBezTo>
                <a:close/>
              </a:path>
            </a:pathLst>
          </a:custGeom>
          <a:solidFill>
            <a:srgbClr val="C00000">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p>
        </p:txBody>
      </p:sp>
    </p:spTree>
    <p:extLst>
      <p:ext uri="{BB962C8B-B14F-4D97-AF65-F5344CB8AC3E}">
        <p14:creationId xmlns:p14="http://schemas.microsoft.com/office/powerpoint/2010/main" val="2803949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a:extLst>
              <a:ext uri="{FF2B5EF4-FFF2-40B4-BE49-F238E27FC236}">
                <a16:creationId xmlns="" xmlns:a16="http://schemas.microsoft.com/office/drawing/2014/main" id="{E0197C3D-A98D-45A4-8C09-87D324BB0799}"/>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 xmlns:a16="http://schemas.microsoft.com/office/drawing/2014/main" id="{98051179-B6E1-4D1A-BD9B-506FE523497E}"/>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16" name="文本框 15">
            <a:extLst>
              <a:ext uri="{FF2B5EF4-FFF2-40B4-BE49-F238E27FC236}">
                <a16:creationId xmlns="" xmlns:a16="http://schemas.microsoft.com/office/drawing/2014/main" id="{63E6C7B5-0AC5-4DB2-9851-9C18A0839C79}"/>
              </a:ext>
            </a:extLst>
          </p:cNvPr>
          <p:cNvSpPr txBox="1"/>
          <p:nvPr/>
        </p:nvSpPr>
        <p:spPr>
          <a:xfrm>
            <a:off x="-600076" y="5042764"/>
            <a:ext cx="13392152" cy="777457"/>
          </a:xfrm>
          <a:prstGeom prst="rect">
            <a:avLst/>
          </a:prstGeom>
          <a:noFill/>
        </p:spPr>
        <p:txBody>
          <a:bodyPr wrap="square" rtlCol="0">
            <a:spAutoFit/>
          </a:bodyPr>
          <a:lstStyle/>
          <a:p>
            <a:pPr algn="ct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一键替换模板主题字体：单击</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设计</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选项卡→</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变体</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字体</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p>
          <a:p>
            <a:pPr algn="ct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一键优化功能统一字体、段落、参考线，使用</a:t>
            </a:r>
            <a:r>
              <a:rPr lang="en-US" altLang="zh-CN" dirty="0" err="1">
                <a:solidFill>
                  <a:schemeClr val="tx1">
                    <a:lumMod val="85000"/>
                    <a:lumOff val="15000"/>
                  </a:schemeClr>
                </a:solidFill>
                <a:latin typeface="微软雅黑" panose="020B0503020204020204" pitchFamily="34" charset="-122"/>
                <a:ea typeface="微软雅黑" panose="020B0503020204020204" pitchFamily="34" charset="-122"/>
              </a:rPr>
              <a:t>islide</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插件</a:t>
            </a:r>
          </a:p>
        </p:txBody>
      </p:sp>
      <p:pic>
        <p:nvPicPr>
          <p:cNvPr id="2" name="图片 1">
            <a:extLst>
              <a:ext uri="{FF2B5EF4-FFF2-40B4-BE49-F238E27FC236}">
                <a16:creationId xmlns="" xmlns:a16="http://schemas.microsoft.com/office/drawing/2014/main" id="{378A7952-2F29-4559-90BA-B4BDF405F87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2427" y="1643149"/>
            <a:ext cx="4928805" cy="2949677"/>
          </a:xfrm>
          <a:prstGeom prst="rect">
            <a:avLst/>
          </a:prstGeom>
        </p:spPr>
      </p:pic>
      <p:pic>
        <p:nvPicPr>
          <p:cNvPr id="4" name="图片 3">
            <a:extLst>
              <a:ext uri="{FF2B5EF4-FFF2-40B4-BE49-F238E27FC236}">
                <a16:creationId xmlns="" xmlns:a16="http://schemas.microsoft.com/office/drawing/2014/main" id="{6B381714-C84F-48DA-BB22-6AE9CC04672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440769" y="1643149"/>
            <a:ext cx="5009536" cy="2948514"/>
          </a:xfrm>
          <a:prstGeom prst="rect">
            <a:avLst/>
          </a:prstGeom>
        </p:spPr>
      </p:pic>
      <p:sp>
        <p:nvSpPr>
          <p:cNvPr id="20" name="文本框 19">
            <a:extLst>
              <a:ext uri="{FF2B5EF4-FFF2-40B4-BE49-F238E27FC236}">
                <a16:creationId xmlns="" xmlns:a16="http://schemas.microsoft.com/office/drawing/2014/main" id="{D1096A7A-74EA-4CE2-9750-37AFD0C8F1F3}"/>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如何科学使用模板</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80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a:extLst>
              <a:ext uri="{FF2B5EF4-FFF2-40B4-BE49-F238E27FC236}">
                <a16:creationId xmlns="" xmlns:a16="http://schemas.microsoft.com/office/drawing/2014/main" id="{E0197C3D-A98D-45A4-8C09-87D324BB0799}"/>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 xmlns:a16="http://schemas.microsoft.com/office/drawing/2014/main" id="{98051179-B6E1-4D1A-BD9B-506FE523497E}"/>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20" name="文本框 19">
            <a:extLst>
              <a:ext uri="{FF2B5EF4-FFF2-40B4-BE49-F238E27FC236}">
                <a16:creationId xmlns="" xmlns:a16="http://schemas.microsoft.com/office/drawing/2014/main" id="{D1096A7A-74EA-4CE2-9750-37AFD0C8F1F3}"/>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如何更改版式</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 xmlns:a16="http://schemas.microsoft.com/office/drawing/2014/main" id="{F2C2076F-6828-42B0-A761-9030F9D35D8E}"/>
              </a:ext>
            </a:extLst>
          </p:cNvPr>
          <p:cNvSpPr txBox="1"/>
          <p:nvPr/>
        </p:nvSpPr>
        <p:spPr>
          <a:xfrm>
            <a:off x="1167621" y="5315761"/>
            <a:ext cx="9856757" cy="417358"/>
          </a:xfrm>
          <a:prstGeom prst="rect">
            <a:avLst/>
          </a:prstGeom>
          <a:noFill/>
        </p:spPr>
        <p:txBody>
          <a:bodyPr wrap="square" rtlCol="0">
            <a:spAutoFit/>
          </a:bodyPr>
          <a:lstStyle/>
          <a:p>
            <a:pPr algn="ct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选中想要修改的幻灯片→</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右键</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版式</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目标版式</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 xmlns:a16="http://schemas.microsoft.com/office/drawing/2014/main" id="{0FA4DC1D-290E-459B-B3D9-61931FD96B1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18995" y="1270911"/>
            <a:ext cx="6010705" cy="3782663"/>
          </a:xfrm>
          <a:prstGeom prst="rect">
            <a:avLst/>
          </a:prstGeom>
        </p:spPr>
      </p:pic>
    </p:spTree>
    <p:extLst>
      <p:ext uri="{BB962C8B-B14F-4D97-AF65-F5344CB8AC3E}">
        <p14:creationId xmlns:p14="http://schemas.microsoft.com/office/powerpoint/2010/main" val="4058921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a:extLst>
              <a:ext uri="{FF2B5EF4-FFF2-40B4-BE49-F238E27FC236}">
                <a16:creationId xmlns="" xmlns:a16="http://schemas.microsoft.com/office/drawing/2014/main" id="{E0197C3D-A98D-45A4-8C09-87D324BB0799}"/>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 xmlns:a16="http://schemas.microsoft.com/office/drawing/2014/main" id="{98051179-B6E1-4D1A-BD9B-506FE523497E}"/>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20" name="文本框 19">
            <a:extLst>
              <a:ext uri="{FF2B5EF4-FFF2-40B4-BE49-F238E27FC236}">
                <a16:creationId xmlns="" xmlns:a16="http://schemas.microsoft.com/office/drawing/2014/main" id="{D1096A7A-74EA-4CE2-9750-37AFD0C8F1F3}"/>
              </a:ext>
            </a:extLst>
          </p:cNvPr>
          <p:cNvSpPr txBox="1"/>
          <p:nvPr/>
        </p:nvSpPr>
        <p:spPr>
          <a:xfrm>
            <a:off x="1885729" y="349432"/>
            <a:ext cx="486191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如何更改使用了占位符的图片</a:t>
            </a:r>
            <a:endParaRPr lang="en-US" altLang="zh-CN" sz="2800" dirty="0">
              <a:solidFill>
                <a:srgbClr val="9E2824"/>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 xmlns:a16="http://schemas.microsoft.com/office/drawing/2014/main" id="{4658FDA5-AC68-4E8E-BD76-5DE688227D5B}"/>
              </a:ext>
            </a:extLst>
          </p:cNvPr>
          <p:cNvSpPr/>
          <p:nvPr/>
        </p:nvSpPr>
        <p:spPr>
          <a:xfrm>
            <a:off x="3048000" y="4913085"/>
            <a:ext cx="6096000" cy="424090"/>
          </a:xfrm>
          <a:prstGeom prst="rect">
            <a:avLst/>
          </a:prstGeom>
        </p:spPr>
        <p:txBody>
          <a:bodyPr>
            <a:spAutoFit/>
          </a:bodyPr>
          <a:lstStyle/>
          <a:p>
            <a:pPr algn="ctr">
              <a:lnSpc>
                <a:spcPct val="130000"/>
              </a:lnSpc>
            </a:pPr>
            <a:r>
              <a:rPr lang="zh-CN" altLang="en-US" dirty="0">
                <a:solidFill>
                  <a:schemeClr val="tx1">
                    <a:lumMod val="85000"/>
                    <a:lumOff val="15000"/>
                  </a:schemeClr>
                </a:solidFill>
              </a:rPr>
              <a:t>删除选中想修改的图片→点击</a:t>
            </a:r>
            <a:r>
              <a:rPr lang="en-US" altLang="zh-CN" dirty="0">
                <a:solidFill>
                  <a:schemeClr val="tx1">
                    <a:lumMod val="85000"/>
                    <a:lumOff val="15000"/>
                  </a:schemeClr>
                </a:solidFill>
              </a:rPr>
              <a:t>【</a:t>
            </a:r>
            <a:r>
              <a:rPr lang="zh-CN" altLang="en-US" dirty="0">
                <a:solidFill>
                  <a:schemeClr val="tx1">
                    <a:lumMod val="85000"/>
                    <a:lumOff val="15000"/>
                  </a:schemeClr>
                </a:solidFill>
              </a:rPr>
              <a:t>图片占位符</a:t>
            </a:r>
            <a:r>
              <a:rPr lang="en-US" altLang="zh-CN" dirty="0">
                <a:solidFill>
                  <a:schemeClr val="tx1">
                    <a:lumMod val="85000"/>
                    <a:lumOff val="15000"/>
                  </a:schemeClr>
                </a:solidFill>
              </a:rPr>
              <a:t>】</a:t>
            </a:r>
            <a:r>
              <a:rPr lang="zh-CN" altLang="en-US" dirty="0">
                <a:solidFill>
                  <a:schemeClr val="tx1">
                    <a:lumMod val="85000"/>
                    <a:lumOff val="15000"/>
                  </a:schemeClr>
                </a:solidFill>
              </a:rPr>
              <a:t>→插入图片</a:t>
            </a:r>
          </a:p>
        </p:txBody>
      </p:sp>
      <p:grpSp>
        <p:nvGrpSpPr>
          <p:cNvPr id="13" name="组合 12">
            <a:extLst>
              <a:ext uri="{FF2B5EF4-FFF2-40B4-BE49-F238E27FC236}">
                <a16:creationId xmlns="" xmlns:a16="http://schemas.microsoft.com/office/drawing/2014/main" id="{2F78A604-817B-47A6-BB2D-FE5E77822A80}"/>
              </a:ext>
            </a:extLst>
          </p:cNvPr>
          <p:cNvGrpSpPr/>
          <p:nvPr/>
        </p:nvGrpSpPr>
        <p:grpSpPr>
          <a:xfrm>
            <a:off x="1296055" y="1793386"/>
            <a:ext cx="9599890" cy="2646129"/>
            <a:chOff x="1663268" y="1642184"/>
            <a:chExt cx="9599890" cy="2646129"/>
          </a:xfrm>
        </p:grpSpPr>
        <p:pic>
          <p:nvPicPr>
            <p:cNvPr id="7" name="图片 6" descr="墙上的海报&#10;&#10;描述已自动生成">
              <a:extLst>
                <a:ext uri="{FF2B5EF4-FFF2-40B4-BE49-F238E27FC236}">
                  <a16:creationId xmlns="" xmlns:a16="http://schemas.microsoft.com/office/drawing/2014/main" id="{D14A8A7E-B89D-4C2A-A215-215299B5595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663268" y="1642184"/>
              <a:ext cx="4478245" cy="2637007"/>
            </a:xfrm>
            <a:prstGeom prst="rect">
              <a:avLst/>
            </a:prstGeom>
          </p:spPr>
        </p:pic>
        <p:pic>
          <p:nvPicPr>
            <p:cNvPr id="12" name="图片 11" descr="社交网站的手机截图&#10;&#10;描述已自动生成">
              <a:extLst>
                <a:ext uri="{FF2B5EF4-FFF2-40B4-BE49-F238E27FC236}">
                  <a16:creationId xmlns="" xmlns:a16="http://schemas.microsoft.com/office/drawing/2014/main" id="{B74E8B2E-365B-4A50-9E12-0DCE905B7A3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642668" y="1642185"/>
              <a:ext cx="4620490" cy="2646128"/>
            </a:xfrm>
            <a:prstGeom prst="rect">
              <a:avLst/>
            </a:prstGeom>
          </p:spPr>
        </p:pic>
      </p:grpSp>
    </p:spTree>
    <p:extLst>
      <p:ext uri="{BB962C8B-B14F-4D97-AF65-F5344CB8AC3E}">
        <p14:creationId xmlns:p14="http://schemas.microsoft.com/office/powerpoint/2010/main" val="3065515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a:extLst>
              <a:ext uri="{FF2B5EF4-FFF2-40B4-BE49-F238E27FC236}">
                <a16:creationId xmlns="" xmlns:a16="http://schemas.microsoft.com/office/drawing/2014/main" id="{E0197C3D-A98D-45A4-8C09-87D324BB0799}"/>
              </a:ext>
            </a:extLst>
          </p:cNvPr>
          <p:cNvSpPr/>
          <p:nvPr/>
        </p:nvSpPr>
        <p:spPr>
          <a:xfrm>
            <a:off x="0" y="6131379"/>
            <a:ext cx="12192000" cy="795770"/>
          </a:xfrm>
          <a:prstGeom prst="rect">
            <a:avLst/>
          </a:prstGeom>
          <a:blipFill dpi="0" rotWithShape="1">
            <a:blip r:embed="rId3"/>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 xmlns:a16="http://schemas.microsoft.com/office/drawing/2014/main" id="{98051179-B6E1-4D1A-BD9B-506FE523497E}"/>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20" name="文本框 19">
            <a:extLst>
              <a:ext uri="{FF2B5EF4-FFF2-40B4-BE49-F238E27FC236}">
                <a16:creationId xmlns="" xmlns:a16="http://schemas.microsoft.com/office/drawing/2014/main" id="{D1096A7A-74EA-4CE2-9750-37AFD0C8F1F3}"/>
              </a:ext>
            </a:extLst>
          </p:cNvPr>
          <p:cNvSpPr txBox="1"/>
          <p:nvPr/>
        </p:nvSpPr>
        <p:spPr>
          <a:xfrm>
            <a:off x="1885729" y="349432"/>
            <a:ext cx="345422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你可能用的到</a:t>
            </a:r>
            <a:endParaRPr lang="en-US" altLang="zh-CN" sz="2800" dirty="0">
              <a:solidFill>
                <a:srgbClr val="9E2824"/>
              </a:solidFill>
              <a:latin typeface="微软雅黑" panose="020B0503020204020204" pitchFamily="34" charset="-122"/>
              <a:ea typeface="微软雅黑" panose="020B0503020204020204" pitchFamily="34" charset="-122"/>
            </a:endParaRPr>
          </a:p>
        </p:txBody>
      </p:sp>
      <p:grpSp>
        <p:nvGrpSpPr>
          <p:cNvPr id="8" name="Group 21">
            <a:extLst>
              <a:ext uri="{FF2B5EF4-FFF2-40B4-BE49-F238E27FC236}">
                <a16:creationId xmlns="" xmlns:a16="http://schemas.microsoft.com/office/drawing/2014/main" id="{D77EB010-9691-4F92-8393-04B34B9ADD8A}"/>
              </a:ext>
            </a:extLst>
          </p:cNvPr>
          <p:cNvGrpSpPr/>
          <p:nvPr/>
        </p:nvGrpSpPr>
        <p:grpSpPr>
          <a:xfrm>
            <a:off x="1112089" y="1477281"/>
            <a:ext cx="526098" cy="470262"/>
            <a:chOff x="654724" y="1637314"/>
            <a:chExt cx="1229523" cy="1099028"/>
          </a:xfrm>
          <a:solidFill>
            <a:srgbClr val="474849"/>
          </a:solidFill>
        </p:grpSpPr>
        <p:sp>
          <p:nvSpPr>
            <p:cNvPr id="11" name="Freeform 94">
              <a:extLst>
                <a:ext uri="{FF2B5EF4-FFF2-40B4-BE49-F238E27FC236}">
                  <a16:creationId xmlns="" xmlns:a16="http://schemas.microsoft.com/office/drawing/2014/main" id="{E128D55F-C0A5-49EC-B040-D6311D874E7C}"/>
                </a:ext>
              </a:extLst>
            </p:cNvPr>
            <p:cNvSpPr>
              <a:spLocks/>
            </p:cNvSpPr>
            <p:nvPr/>
          </p:nvSpPr>
          <p:spPr bwMode="auto">
            <a:xfrm>
              <a:off x="1022259" y="1825274"/>
              <a:ext cx="452541" cy="328032"/>
            </a:xfrm>
            <a:custGeom>
              <a:avLst/>
              <a:gdLst/>
              <a:ahLst/>
              <a:cxnLst>
                <a:cxn ang="0">
                  <a:pos x="241" y="389"/>
                </a:cxn>
                <a:cxn ang="0">
                  <a:pos x="410" y="422"/>
                </a:cxn>
                <a:cxn ang="0">
                  <a:pos x="517" y="385"/>
                </a:cxn>
                <a:cxn ang="0">
                  <a:pos x="626" y="183"/>
                </a:cxn>
                <a:cxn ang="0">
                  <a:pos x="473" y="18"/>
                </a:cxn>
                <a:cxn ang="0">
                  <a:pos x="305" y="99"/>
                </a:cxn>
                <a:cxn ang="0">
                  <a:pos x="286" y="112"/>
                </a:cxn>
                <a:cxn ang="0">
                  <a:pos x="265" y="102"/>
                </a:cxn>
                <a:cxn ang="0">
                  <a:pos x="115" y="81"/>
                </a:cxn>
                <a:cxn ang="0">
                  <a:pos x="0" y="197"/>
                </a:cxn>
                <a:cxn ang="0">
                  <a:pos x="15" y="207"/>
                </a:cxn>
                <a:cxn ang="0">
                  <a:pos x="144" y="456"/>
                </a:cxn>
                <a:cxn ang="0">
                  <a:pos x="241" y="389"/>
                </a:cxn>
              </a:cxnLst>
              <a:rect l="0" t="0" r="r" b="b"/>
              <a:pathLst>
                <a:path w="630" h="456">
                  <a:moveTo>
                    <a:pt x="241" y="389"/>
                  </a:moveTo>
                  <a:cubicBezTo>
                    <a:pt x="322" y="372"/>
                    <a:pt x="383" y="404"/>
                    <a:pt x="410" y="422"/>
                  </a:cubicBezTo>
                  <a:cubicBezTo>
                    <a:pt x="430" y="411"/>
                    <a:pt x="469" y="392"/>
                    <a:pt x="517" y="385"/>
                  </a:cubicBezTo>
                  <a:cubicBezTo>
                    <a:pt x="518" y="326"/>
                    <a:pt x="543" y="229"/>
                    <a:pt x="626" y="183"/>
                  </a:cubicBezTo>
                  <a:cubicBezTo>
                    <a:pt x="630" y="140"/>
                    <a:pt x="596" y="38"/>
                    <a:pt x="473" y="18"/>
                  </a:cubicBezTo>
                  <a:cubicBezTo>
                    <a:pt x="360" y="0"/>
                    <a:pt x="308" y="95"/>
                    <a:pt x="305" y="99"/>
                  </a:cubicBezTo>
                  <a:cubicBezTo>
                    <a:pt x="302" y="106"/>
                    <a:pt x="294" y="111"/>
                    <a:pt x="286" y="112"/>
                  </a:cubicBezTo>
                  <a:cubicBezTo>
                    <a:pt x="278" y="112"/>
                    <a:pt x="270" y="109"/>
                    <a:pt x="265" y="102"/>
                  </a:cubicBezTo>
                  <a:cubicBezTo>
                    <a:pt x="263" y="100"/>
                    <a:pt x="226" y="54"/>
                    <a:pt x="115" y="81"/>
                  </a:cubicBezTo>
                  <a:cubicBezTo>
                    <a:pt x="23" y="102"/>
                    <a:pt x="4" y="172"/>
                    <a:pt x="0" y="197"/>
                  </a:cubicBezTo>
                  <a:cubicBezTo>
                    <a:pt x="5" y="200"/>
                    <a:pt x="10" y="203"/>
                    <a:pt x="15" y="207"/>
                  </a:cubicBezTo>
                  <a:cubicBezTo>
                    <a:pt x="108" y="274"/>
                    <a:pt x="136" y="382"/>
                    <a:pt x="144" y="456"/>
                  </a:cubicBezTo>
                  <a:cubicBezTo>
                    <a:pt x="163" y="426"/>
                    <a:pt x="194" y="398"/>
                    <a:pt x="241" y="38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 name="Freeform 95">
              <a:extLst>
                <a:ext uri="{FF2B5EF4-FFF2-40B4-BE49-F238E27FC236}">
                  <a16:creationId xmlns="" xmlns:a16="http://schemas.microsoft.com/office/drawing/2014/main" id="{1F544593-F345-47AC-A4F1-EF947C2D1B02}"/>
                </a:ext>
              </a:extLst>
            </p:cNvPr>
            <p:cNvSpPr>
              <a:spLocks/>
            </p:cNvSpPr>
            <p:nvPr/>
          </p:nvSpPr>
          <p:spPr bwMode="auto">
            <a:xfrm>
              <a:off x="654724" y="1637314"/>
              <a:ext cx="1229523" cy="1099028"/>
            </a:xfrm>
            <a:custGeom>
              <a:avLst/>
              <a:gdLst/>
              <a:ahLst/>
              <a:cxnLst>
                <a:cxn ang="0">
                  <a:pos x="1586" y="533"/>
                </a:cxn>
                <a:cxn ang="0">
                  <a:pos x="1180" y="215"/>
                </a:cxn>
                <a:cxn ang="0">
                  <a:pos x="327" y="309"/>
                </a:cxn>
                <a:cxn ang="0">
                  <a:pos x="446" y="934"/>
                </a:cxn>
                <a:cxn ang="0">
                  <a:pos x="498" y="508"/>
                </a:cxn>
                <a:cxn ang="0">
                  <a:pos x="264" y="643"/>
                </a:cxn>
                <a:cxn ang="0">
                  <a:pos x="415" y="697"/>
                </a:cxn>
                <a:cxn ang="0">
                  <a:pos x="434" y="741"/>
                </a:cxn>
                <a:cxn ang="0">
                  <a:pos x="219" y="660"/>
                </a:cxn>
                <a:cxn ang="0">
                  <a:pos x="466" y="438"/>
                </a:cxn>
                <a:cxn ang="0">
                  <a:pos x="790" y="314"/>
                </a:cxn>
                <a:cxn ang="0">
                  <a:pos x="1145" y="323"/>
                </a:cxn>
                <a:cxn ang="0">
                  <a:pos x="1449" y="496"/>
                </a:cxn>
                <a:cxn ang="0">
                  <a:pos x="1556" y="882"/>
                </a:cxn>
                <a:cxn ang="0">
                  <a:pos x="1272" y="974"/>
                </a:cxn>
                <a:cxn ang="0">
                  <a:pos x="807" y="1047"/>
                </a:cxn>
                <a:cxn ang="0">
                  <a:pos x="717" y="974"/>
                </a:cxn>
                <a:cxn ang="0">
                  <a:pos x="760" y="954"/>
                </a:cxn>
                <a:cxn ang="0">
                  <a:pos x="942" y="931"/>
                </a:cxn>
                <a:cxn ang="0">
                  <a:pos x="1454" y="953"/>
                </a:cxn>
                <a:cxn ang="0">
                  <a:pos x="1460" y="727"/>
                </a:cxn>
                <a:cxn ang="0">
                  <a:pos x="1415" y="530"/>
                </a:cxn>
                <a:cxn ang="0">
                  <a:pos x="1076" y="644"/>
                </a:cxn>
                <a:cxn ang="0">
                  <a:pos x="1264" y="785"/>
                </a:cxn>
                <a:cxn ang="0">
                  <a:pos x="934" y="733"/>
                </a:cxn>
                <a:cxn ang="0">
                  <a:pos x="762" y="698"/>
                </a:cxn>
                <a:cxn ang="0">
                  <a:pos x="649" y="831"/>
                </a:cxn>
                <a:cxn ang="0">
                  <a:pos x="467" y="1053"/>
                </a:cxn>
                <a:cxn ang="0">
                  <a:pos x="817" y="1278"/>
                </a:cxn>
                <a:cxn ang="0">
                  <a:pos x="1161" y="1148"/>
                </a:cxn>
                <a:cxn ang="0">
                  <a:pos x="1107" y="1079"/>
                </a:cxn>
                <a:cxn ang="0">
                  <a:pos x="1206" y="1132"/>
                </a:cxn>
                <a:cxn ang="0">
                  <a:pos x="1176" y="1277"/>
                </a:cxn>
                <a:cxn ang="0">
                  <a:pos x="837" y="1335"/>
                </a:cxn>
                <a:cxn ang="0">
                  <a:pos x="1340" y="1413"/>
                </a:cxn>
                <a:cxn ang="0">
                  <a:pos x="1704" y="806"/>
                </a:cxn>
              </a:cxnLst>
              <a:rect l="0" t="0" r="r" b="b"/>
              <a:pathLst>
                <a:path w="1711" h="1531">
                  <a:moveTo>
                    <a:pt x="1704" y="806"/>
                  </a:moveTo>
                  <a:cubicBezTo>
                    <a:pt x="1698" y="609"/>
                    <a:pt x="1586" y="533"/>
                    <a:pt x="1586" y="533"/>
                  </a:cubicBezTo>
                  <a:cubicBezTo>
                    <a:pt x="1586" y="533"/>
                    <a:pt x="1573" y="438"/>
                    <a:pt x="1486" y="336"/>
                  </a:cubicBezTo>
                  <a:cubicBezTo>
                    <a:pt x="1352" y="188"/>
                    <a:pt x="1180" y="215"/>
                    <a:pt x="1180" y="215"/>
                  </a:cubicBezTo>
                  <a:cubicBezTo>
                    <a:pt x="959" y="0"/>
                    <a:pt x="732" y="165"/>
                    <a:pt x="732" y="165"/>
                  </a:cubicBezTo>
                  <a:cubicBezTo>
                    <a:pt x="417" y="62"/>
                    <a:pt x="327" y="309"/>
                    <a:pt x="327" y="309"/>
                  </a:cubicBezTo>
                  <a:cubicBezTo>
                    <a:pt x="147" y="328"/>
                    <a:pt x="0" y="540"/>
                    <a:pt x="132" y="766"/>
                  </a:cubicBezTo>
                  <a:cubicBezTo>
                    <a:pt x="233" y="940"/>
                    <a:pt x="382" y="942"/>
                    <a:pt x="446" y="934"/>
                  </a:cubicBezTo>
                  <a:cubicBezTo>
                    <a:pt x="466" y="879"/>
                    <a:pt x="511" y="818"/>
                    <a:pt x="608" y="791"/>
                  </a:cubicBezTo>
                  <a:cubicBezTo>
                    <a:pt x="609" y="782"/>
                    <a:pt x="621" y="597"/>
                    <a:pt x="498" y="508"/>
                  </a:cubicBezTo>
                  <a:cubicBezTo>
                    <a:pt x="424" y="455"/>
                    <a:pt x="342" y="468"/>
                    <a:pt x="297" y="503"/>
                  </a:cubicBezTo>
                  <a:cubicBezTo>
                    <a:pt x="254" y="536"/>
                    <a:pt x="242" y="587"/>
                    <a:pt x="264" y="643"/>
                  </a:cubicBezTo>
                  <a:cubicBezTo>
                    <a:pt x="275" y="671"/>
                    <a:pt x="292" y="690"/>
                    <a:pt x="316" y="700"/>
                  </a:cubicBezTo>
                  <a:cubicBezTo>
                    <a:pt x="361" y="719"/>
                    <a:pt x="415" y="697"/>
                    <a:pt x="415" y="697"/>
                  </a:cubicBezTo>
                  <a:cubicBezTo>
                    <a:pt x="427" y="692"/>
                    <a:pt x="441" y="697"/>
                    <a:pt x="447" y="710"/>
                  </a:cubicBezTo>
                  <a:cubicBezTo>
                    <a:pt x="452" y="722"/>
                    <a:pt x="446" y="736"/>
                    <a:pt x="434" y="741"/>
                  </a:cubicBezTo>
                  <a:cubicBezTo>
                    <a:pt x="431" y="742"/>
                    <a:pt x="361" y="771"/>
                    <a:pt x="297" y="744"/>
                  </a:cubicBezTo>
                  <a:cubicBezTo>
                    <a:pt x="262" y="730"/>
                    <a:pt x="235" y="701"/>
                    <a:pt x="219" y="660"/>
                  </a:cubicBezTo>
                  <a:cubicBezTo>
                    <a:pt x="189" y="584"/>
                    <a:pt x="208" y="511"/>
                    <a:pt x="268" y="465"/>
                  </a:cubicBezTo>
                  <a:cubicBezTo>
                    <a:pt x="323" y="422"/>
                    <a:pt x="398" y="413"/>
                    <a:pt x="466" y="438"/>
                  </a:cubicBezTo>
                  <a:cubicBezTo>
                    <a:pt x="478" y="387"/>
                    <a:pt x="518" y="319"/>
                    <a:pt x="614" y="296"/>
                  </a:cubicBezTo>
                  <a:cubicBezTo>
                    <a:pt x="707" y="274"/>
                    <a:pt x="762" y="295"/>
                    <a:pt x="790" y="314"/>
                  </a:cubicBezTo>
                  <a:cubicBezTo>
                    <a:pt x="824" y="270"/>
                    <a:pt x="893" y="217"/>
                    <a:pt x="992" y="233"/>
                  </a:cubicBezTo>
                  <a:cubicBezTo>
                    <a:pt x="1074" y="246"/>
                    <a:pt x="1121" y="289"/>
                    <a:pt x="1145" y="323"/>
                  </a:cubicBezTo>
                  <a:cubicBezTo>
                    <a:pt x="1168" y="355"/>
                    <a:pt x="1182" y="392"/>
                    <a:pt x="1185" y="426"/>
                  </a:cubicBezTo>
                  <a:cubicBezTo>
                    <a:pt x="1278" y="403"/>
                    <a:pt x="1386" y="432"/>
                    <a:pt x="1449" y="496"/>
                  </a:cubicBezTo>
                  <a:cubicBezTo>
                    <a:pt x="1501" y="549"/>
                    <a:pt x="1519" y="621"/>
                    <a:pt x="1500" y="699"/>
                  </a:cubicBezTo>
                  <a:cubicBezTo>
                    <a:pt x="1524" y="723"/>
                    <a:pt x="1570" y="782"/>
                    <a:pt x="1556" y="882"/>
                  </a:cubicBezTo>
                  <a:cubicBezTo>
                    <a:pt x="1549" y="935"/>
                    <a:pt x="1520" y="976"/>
                    <a:pt x="1474" y="997"/>
                  </a:cubicBezTo>
                  <a:cubicBezTo>
                    <a:pt x="1416" y="1024"/>
                    <a:pt x="1336" y="1015"/>
                    <a:pt x="1272" y="974"/>
                  </a:cubicBezTo>
                  <a:cubicBezTo>
                    <a:pt x="1180" y="916"/>
                    <a:pt x="1038" y="913"/>
                    <a:pt x="972" y="968"/>
                  </a:cubicBezTo>
                  <a:cubicBezTo>
                    <a:pt x="922" y="1010"/>
                    <a:pt x="863" y="1052"/>
                    <a:pt x="807" y="1047"/>
                  </a:cubicBezTo>
                  <a:cubicBezTo>
                    <a:pt x="803" y="1047"/>
                    <a:pt x="799" y="1046"/>
                    <a:pt x="794" y="1045"/>
                  </a:cubicBezTo>
                  <a:cubicBezTo>
                    <a:pt x="762" y="1038"/>
                    <a:pt x="735" y="1014"/>
                    <a:pt x="717" y="974"/>
                  </a:cubicBezTo>
                  <a:cubicBezTo>
                    <a:pt x="711" y="962"/>
                    <a:pt x="716" y="948"/>
                    <a:pt x="728" y="942"/>
                  </a:cubicBezTo>
                  <a:cubicBezTo>
                    <a:pt x="740" y="937"/>
                    <a:pt x="754" y="942"/>
                    <a:pt x="760" y="954"/>
                  </a:cubicBezTo>
                  <a:cubicBezTo>
                    <a:pt x="772" y="980"/>
                    <a:pt x="787" y="994"/>
                    <a:pt x="805" y="998"/>
                  </a:cubicBezTo>
                  <a:cubicBezTo>
                    <a:pt x="844" y="1007"/>
                    <a:pt x="902" y="964"/>
                    <a:pt x="942" y="931"/>
                  </a:cubicBezTo>
                  <a:cubicBezTo>
                    <a:pt x="1024" y="862"/>
                    <a:pt x="1187" y="864"/>
                    <a:pt x="1297" y="934"/>
                  </a:cubicBezTo>
                  <a:cubicBezTo>
                    <a:pt x="1348" y="966"/>
                    <a:pt x="1410" y="974"/>
                    <a:pt x="1454" y="953"/>
                  </a:cubicBezTo>
                  <a:cubicBezTo>
                    <a:pt x="1485" y="939"/>
                    <a:pt x="1504" y="912"/>
                    <a:pt x="1509" y="876"/>
                  </a:cubicBezTo>
                  <a:cubicBezTo>
                    <a:pt x="1523" y="774"/>
                    <a:pt x="1460" y="728"/>
                    <a:pt x="1460" y="727"/>
                  </a:cubicBezTo>
                  <a:cubicBezTo>
                    <a:pt x="1451" y="721"/>
                    <a:pt x="1448" y="711"/>
                    <a:pt x="1450" y="701"/>
                  </a:cubicBezTo>
                  <a:cubicBezTo>
                    <a:pt x="1470" y="633"/>
                    <a:pt x="1458" y="574"/>
                    <a:pt x="1415" y="530"/>
                  </a:cubicBezTo>
                  <a:cubicBezTo>
                    <a:pt x="1363" y="476"/>
                    <a:pt x="1272" y="453"/>
                    <a:pt x="1195" y="473"/>
                  </a:cubicBezTo>
                  <a:cubicBezTo>
                    <a:pt x="1093" y="499"/>
                    <a:pt x="1078" y="609"/>
                    <a:pt x="1076" y="644"/>
                  </a:cubicBezTo>
                  <a:cubicBezTo>
                    <a:pt x="1136" y="647"/>
                    <a:pt x="1204" y="674"/>
                    <a:pt x="1267" y="751"/>
                  </a:cubicBezTo>
                  <a:cubicBezTo>
                    <a:pt x="1275" y="762"/>
                    <a:pt x="1274" y="777"/>
                    <a:pt x="1264" y="785"/>
                  </a:cubicBezTo>
                  <a:cubicBezTo>
                    <a:pt x="1253" y="794"/>
                    <a:pt x="1238" y="792"/>
                    <a:pt x="1230" y="782"/>
                  </a:cubicBezTo>
                  <a:cubicBezTo>
                    <a:pt x="1095" y="617"/>
                    <a:pt x="941" y="728"/>
                    <a:pt x="934" y="733"/>
                  </a:cubicBezTo>
                  <a:cubicBezTo>
                    <a:pt x="925" y="740"/>
                    <a:pt x="912" y="739"/>
                    <a:pt x="904" y="732"/>
                  </a:cubicBezTo>
                  <a:cubicBezTo>
                    <a:pt x="902" y="730"/>
                    <a:pt x="845" y="681"/>
                    <a:pt x="762" y="698"/>
                  </a:cubicBezTo>
                  <a:cubicBezTo>
                    <a:pt x="683" y="714"/>
                    <a:pt x="669" y="810"/>
                    <a:pt x="669" y="811"/>
                  </a:cubicBezTo>
                  <a:cubicBezTo>
                    <a:pt x="667" y="821"/>
                    <a:pt x="659" y="829"/>
                    <a:pt x="649" y="831"/>
                  </a:cubicBezTo>
                  <a:cubicBezTo>
                    <a:pt x="466" y="864"/>
                    <a:pt x="476" y="1025"/>
                    <a:pt x="476" y="1032"/>
                  </a:cubicBezTo>
                  <a:cubicBezTo>
                    <a:pt x="477" y="1040"/>
                    <a:pt x="473" y="1048"/>
                    <a:pt x="467" y="1053"/>
                  </a:cubicBezTo>
                  <a:cubicBezTo>
                    <a:pt x="495" y="1292"/>
                    <a:pt x="815" y="1270"/>
                    <a:pt x="815" y="1270"/>
                  </a:cubicBezTo>
                  <a:cubicBezTo>
                    <a:pt x="816" y="1273"/>
                    <a:pt x="816" y="1276"/>
                    <a:pt x="817" y="1278"/>
                  </a:cubicBezTo>
                  <a:cubicBezTo>
                    <a:pt x="826" y="1282"/>
                    <a:pt x="1041" y="1363"/>
                    <a:pt x="1138" y="1248"/>
                  </a:cubicBezTo>
                  <a:cubicBezTo>
                    <a:pt x="1162" y="1208"/>
                    <a:pt x="1170" y="1174"/>
                    <a:pt x="1161" y="1148"/>
                  </a:cubicBezTo>
                  <a:cubicBezTo>
                    <a:pt x="1151" y="1120"/>
                    <a:pt x="1122" y="1110"/>
                    <a:pt x="1122" y="1110"/>
                  </a:cubicBezTo>
                  <a:cubicBezTo>
                    <a:pt x="1109" y="1106"/>
                    <a:pt x="1103" y="1092"/>
                    <a:pt x="1107" y="1079"/>
                  </a:cubicBezTo>
                  <a:cubicBezTo>
                    <a:pt x="1111" y="1067"/>
                    <a:pt x="1125" y="1060"/>
                    <a:pt x="1138" y="1064"/>
                  </a:cubicBezTo>
                  <a:cubicBezTo>
                    <a:pt x="1140" y="1065"/>
                    <a:pt x="1188" y="1082"/>
                    <a:pt x="1206" y="1132"/>
                  </a:cubicBezTo>
                  <a:cubicBezTo>
                    <a:pt x="1221" y="1172"/>
                    <a:pt x="1211" y="1220"/>
                    <a:pt x="1178" y="1274"/>
                  </a:cubicBezTo>
                  <a:cubicBezTo>
                    <a:pt x="1177" y="1275"/>
                    <a:pt x="1177" y="1276"/>
                    <a:pt x="1176" y="1277"/>
                  </a:cubicBezTo>
                  <a:cubicBezTo>
                    <a:pt x="1116" y="1350"/>
                    <a:pt x="1024" y="1363"/>
                    <a:pt x="946" y="1356"/>
                  </a:cubicBezTo>
                  <a:cubicBezTo>
                    <a:pt x="903" y="1353"/>
                    <a:pt x="864" y="1343"/>
                    <a:pt x="837" y="1335"/>
                  </a:cubicBezTo>
                  <a:cubicBezTo>
                    <a:pt x="893" y="1460"/>
                    <a:pt x="1019" y="1517"/>
                    <a:pt x="1153" y="1523"/>
                  </a:cubicBezTo>
                  <a:cubicBezTo>
                    <a:pt x="1310" y="1531"/>
                    <a:pt x="1340" y="1413"/>
                    <a:pt x="1340" y="1413"/>
                  </a:cubicBezTo>
                  <a:cubicBezTo>
                    <a:pt x="1551" y="1329"/>
                    <a:pt x="1506" y="1116"/>
                    <a:pt x="1506" y="1116"/>
                  </a:cubicBezTo>
                  <a:cubicBezTo>
                    <a:pt x="1594" y="1103"/>
                    <a:pt x="1711" y="1004"/>
                    <a:pt x="1704" y="80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14" name="Freeform 128">
            <a:extLst>
              <a:ext uri="{FF2B5EF4-FFF2-40B4-BE49-F238E27FC236}">
                <a16:creationId xmlns="" xmlns:a16="http://schemas.microsoft.com/office/drawing/2014/main" id="{11E03C45-BB56-48AF-A8E1-19483BC7E2CE}"/>
              </a:ext>
            </a:extLst>
          </p:cNvPr>
          <p:cNvSpPr>
            <a:spLocks/>
          </p:cNvSpPr>
          <p:nvPr/>
        </p:nvSpPr>
        <p:spPr bwMode="auto">
          <a:xfrm>
            <a:off x="2062375" y="1455678"/>
            <a:ext cx="438326" cy="513468"/>
          </a:xfrm>
          <a:custGeom>
            <a:avLst/>
            <a:gdLst/>
            <a:ahLst/>
            <a:cxnLst>
              <a:cxn ang="0">
                <a:pos x="94" y="45"/>
              </a:cxn>
              <a:cxn ang="0">
                <a:pos x="99" y="92"/>
              </a:cxn>
              <a:cxn ang="0">
                <a:pos x="71" y="118"/>
              </a:cxn>
              <a:cxn ang="0">
                <a:pos x="10" y="116"/>
              </a:cxn>
              <a:cxn ang="0">
                <a:pos x="24" y="62"/>
              </a:cxn>
              <a:cxn ang="0">
                <a:pos x="44" y="48"/>
              </a:cxn>
              <a:cxn ang="0">
                <a:pos x="45" y="42"/>
              </a:cxn>
              <a:cxn ang="0">
                <a:pos x="28" y="40"/>
              </a:cxn>
              <a:cxn ang="0">
                <a:pos x="32" y="25"/>
              </a:cxn>
              <a:cxn ang="0">
                <a:pos x="43" y="28"/>
              </a:cxn>
              <a:cxn ang="0">
                <a:pos x="37" y="14"/>
              </a:cxn>
              <a:cxn ang="0">
                <a:pos x="45" y="7"/>
              </a:cxn>
              <a:cxn ang="0">
                <a:pos x="45" y="3"/>
              </a:cxn>
              <a:cxn ang="0">
                <a:pos x="48" y="1"/>
              </a:cxn>
              <a:cxn ang="0">
                <a:pos x="52" y="3"/>
              </a:cxn>
              <a:cxn ang="0">
                <a:pos x="53" y="6"/>
              </a:cxn>
              <a:cxn ang="0">
                <a:pos x="55" y="6"/>
              </a:cxn>
              <a:cxn ang="0">
                <a:pos x="56" y="2"/>
              </a:cxn>
              <a:cxn ang="0">
                <a:pos x="59" y="1"/>
              </a:cxn>
              <a:cxn ang="0">
                <a:pos x="62" y="4"/>
              </a:cxn>
              <a:cxn ang="0">
                <a:pos x="62" y="8"/>
              </a:cxn>
              <a:cxn ang="0">
                <a:pos x="67" y="9"/>
              </a:cxn>
              <a:cxn ang="0">
                <a:pos x="69" y="4"/>
              </a:cxn>
              <a:cxn ang="0">
                <a:pos x="76" y="7"/>
              </a:cxn>
              <a:cxn ang="0">
                <a:pos x="76" y="19"/>
              </a:cxn>
              <a:cxn ang="0">
                <a:pos x="80" y="33"/>
              </a:cxn>
              <a:cxn ang="0">
                <a:pos x="79" y="18"/>
              </a:cxn>
              <a:cxn ang="0">
                <a:pos x="86" y="17"/>
              </a:cxn>
              <a:cxn ang="0">
                <a:pos x="89" y="26"/>
              </a:cxn>
              <a:cxn ang="0">
                <a:pos x="91" y="18"/>
              </a:cxn>
              <a:cxn ang="0">
                <a:pos x="96" y="17"/>
              </a:cxn>
              <a:cxn ang="0">
                <a:pos x="99" y="21"/>
              </a:cxn>
              <a:cxn ang="0">
                <a:pos x="94" y="45"/>
              </a:cxn>
            </a:cxnLst>
            <a:rect l="0" t="0" r="r" b="b"/>
            <a:pathLst>
              <a:path w="114" h="133">
                <a:moveTo>
                  <a:pt x="94" y="45"/>
                </a:moveTo>
                <a:cubicBezTo>
                  <a:pt x="94" y="45"/>
                  <a:pt x="114" y="65"/>
                  <a:pt x="99" y="92"/>
                </a:cubicBezTo>
                <a:cubicBezTo>
                  <a:pt x="99" y="92"/>
                  <a:pt x="96" y="105"/>
                  <a:pt x="71" y="118"/>
                </a:cubicBezTo>
                <a:cubicBezTo>
                  <a:pt x="46" y="130"/>
                  <a:pt x="20" y="133"/>
                  <a:pt x="10" y="116"/>
                </a:cubicBezTo>
                <a:cubicBezTo>
                  <a:pt x="0" y="98"/>
                  <a:pt x="18" y="67"/>
                  <a:pt x="24" y="62"/>
                </a:cubicBezTo>
                <a:cubicBezTo>
                  <a:pt x="24" y="62"/>
                  <a:pt x="26" y="51"/>
                  <a:pt x="44" y="48"/>
                </a:cubicBezTo>
                <a:cubicBezTo>
                  <a:pt x="44" y="48"/>
                  <a:pt x="51" y="42"/>
                  <a:pt x="45" y="42"/>
                </a:cubicBezTo>
                <a:cubicBezTo>
                  <a:pt x="38" y="43"/>
                  <a:pt x="29" y="43"/>
                  <a:pt x="28" y="40"/>
                </a:cubicBezTo>
                <a:cubicBezTo>
                  <a:pt x="27" y="37"/>
                  <a:pt x="28" y="26"/>
                  <a:pt x="32" y="25"/>
                </a:cubicBezTo>
                <a:cubicBezTo>
                  <a:pt x="36" y="24"/>
                  <a:pt x="43" y="28"/>
                  <a:pt x="43" y="28"/>
                </a:cubicBezTo>
                <a:cubicBezTo>
                  <a:pt x="43" y="28"/>
                  <a:pt x="48" y="17"/>
                  <a:pt x="37" y="14"/>
                </a:cubicBezTo>
                <a:cubicBezTo>
                  <a:pt x="37" y="14"/>
                  <a:pt x="38" y="6"/>
                  <a:pt x="45" y="7"/>
                </a:cubicBezTo>
                <a:cubicBezTo>
                  <a:pt x="45" y="3"/>
                  <a:pt x="45" y="3"/>
                  <a:pt x="45" y="3"/>
                </a:cubicBezTo>
                <a:cubicBezTo>
                  <a:pt x="45" y="3"/>
                  <a:pt x="46" y="1"/>
                  <a:pt x="48" y="1"/>
                </a:cubicBezTo>
                <a:cubicBezTo>
                  <a:pt x="51" y="1"/>
                  <a:pt x="52" y="3"/>
                  <a:pt x="52" y="3"/>
                </a:cubicBezTo>
                <a:cubicBezTo>
                  <a:pt x="53" y="6"/>
                  <a:pt x="53" y="6"/>
                  <a:pt x="53" y="6"/>
                </a:cubicBezTo>
                <a:cubicBezTo>
                  <a:pt x="55" y="6"/>
                  <a:pt x="55" y="6"/>
                  <a:pt x="55" y="6"/>
                </a:cubicBezTo>
                <a:cubicBezTo>
                  <a:pt x="56" y="2"/>
                  <a:pt x="56" y="2"/>
                  <a:pt x="56" y="2"/>
                </a:cubicBezTo>
                <a:cubicBezTo>
                  <a:pt x="56" y="2"/>
                  <a:pt x="56" y="0"/>
                  <a:pt x="59" y="1"/>
                </a:cubicBezTo>
                <a:cubicBezTo>
                  <a:pt x="63" y="2"/>
                  <a:pt x="62" y="4"/>
                  <a:pt x="62" y="4"/>
                </a:cubicBezTo>
                <a:cubicBezTo>
                  <a:pt x="62" y="4"/>
                  <a:pt x="62" y="8"/>
                  <a:pt x="62" y="8"/>
                </a:cubicBezTo>
                <a:cubicBezTo>
                  <a:pt x="62" y="8"/>
                  <a:pt x="65" y="11"/>
                  <a:pt x="67" y="9"/>
                </a:cubicBezTo>
                <a:cubicBezTo>
                  <a:pt x="69" y="4"/>
                  <a:pt x="69" y="4"/>
                  <a:pt x="69" y="4"/>
                </a:cubicBezTo>
                <a:cubicBezTo>
                  <a:pt x="69" y="4"/>
                  <a:pt x="74" y="2"/>
                  <a:pt x="76" y="7"/>
                </a:cubicBezTo>
                <a:cubicBezTo>
                  <a:pt x="76" y="7"/>
                  <a:pt x="71" y="14"/>
                  <a:pt x="76" y="19"/>
                </a:cubicBezTo>
                <a:cubicBezTo>
                  <a:pt x="76" y="19"/>
                  <a:pt x="80" y="24"/>
                  <a:pt x="80" y="33"/>
                </a:cubicBezTo>
                <a:cubicBezTo>
                  <a:pt x="80" y="33"/>
                  <a:pt x="81" y="22"/>
                  <a:pt x="79" y="18"/>
                </a:cubicBezTo>
                <a:cubicBezTo>
                  <a:pt x="79" y="18"/>
                  <a:pt x="82" y="15"/>
                  <a:pt x="86" y="17"/>
                </a:cubicBezTo>
                <a:cubicBezTo>
                  <a:pt x="86" y="17"/>
                  <a:pt x="86" y="25"/>
                  <a:pt x="89" y="26"/>
                </a:cubicBezTo>
                <a:cubicBezTo>
                  <a:pt x="91" y="26"/>
                  <a:pt x="91" y="18"/>
                  <a:pt x="91" y="18"/>
                </a:cubicBezTo>
                <a:cubicBezTo>
                  <a:pt x="91" y="18"/>
                  <a:pt x="92" y="16"/>
                  <a:pt x="96" y="17"/>
                </a:cubicBezTo>
                <a:cubicBezTo>
                  <a:pt x="100" y="18"/>
                  <a:pt x="99" y="21"/>
                  <a:pt x="99" y="21"/>
                </a:cubicBezTo>
                <a:cubicBezTo>
                  <a:pt x="99" y="21"/>
                  <a:pt x="86" y="31"/>
                  <a:pt x="94" y="45"/>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17" name="Group 10">
            <a:extLst>
              <a:ext uri="{FF2B5EF4-FFF2-40B4-BE49-F238E27FC236}">
                <a16:creationId xmlns="" xmlns:a16="http://schemas.microsoft.com/office/drawing/2014/main" id="{F6663D4E-6D9D-4CAE-8A6A-A6076B1EFC28}"/>
              </a:ext>
            </a:extLst>
          </p:cNvPr>
          <p:cNvGrpSpPr/>
          <p:nvPr/>
        </p:nvGrpSpPr>
        <p:grpSpPr>
          <a:xfrm>
            <a:off x="3001504" y="1459946"/>
            <a:ext cx="676916" cy="504932"/>
            <a:chOff x="1320094" y="1424694"/>
            <a:chExt cx="487363" cy="363538"/>
          </a:xfrm>
          <a:solidFill>
            <a:srgbClr val="474849"/>
          </a:solidFill>
        </p:grpSpPr>
        <p:sp>
          <p:nvSpPr>
            <p:cNvPr id="19" name="Freeform 13">
              <a:extLst>
                <a:ext uri="{FF2B5EF4-FFF2-40B4-BE49-F238E27FC236}">
                  <a16:creationId xmlns="" xmlns:a16="http://schemas.microsoft.com/office/drawing/2014/main" id="{8781F877-375D-481C-9AB7-DBD4FE625EC9}"/>
                </a:ext>
              </a:extLst>
            </p:cNvPr>
            <p:cNvSpPr>
              <a:spLocks/>
            </p:cNvSpPr>
            <p:nvPr/>
          </p:nvSpPr>
          <p:spPr bwMode="auto">
            <a:xfrm>
              <a:off x="1320094" y="1424694"/>
              <a:ext cx="487363" cy="363538"/>
            </a:xfrm>
            <a:custGeom>
              <a:avLst/>
              <a:gdLst/>
              <a:ahLst/>
              <a:cxnLst>
                <a:cxn ang="0">
                  <a:pos x="108" y="17"/>
                </a:cxn>
                <a:cxn ang="0">
                  <a:pos x="92" y="17"/>
                </a:cxn>
                <a:cxn ang="0">
                  <a:pos x="92" y="46"/>
                </a:cxn>
                <a:cxn ang="0">
                  <a:pos x="87" y="41"/>
                </a:cxn>
                <a:cxn ang="0">
                  <a:pos x="87" y="36"/>
                </a:cxn>
                <a:cxn ang="0">
                  <a:pos x="78" y="36"/>
                </a:cxn>
                <a:cxn ang="0">
                  <a:pos x="78" y="41"/>
                </a:cxn>
                <a:cxn ang="0">
                  <a:pos x="73" y="46"/>
                </a:cxn>
                <a:cxn ang="0">
                  <a:pos x="73" y="17"/>
                </a:cxn>
                <a:cxn ang="0">
                  <a:pos x="57" y="17"/>
                </a:cxn>
                <a:cxn ang="0">
                  <a:pos x="24" y="115"/>
                </a:cxn>
                <a:cxn ang="0">
                  <a:pos x="45" y="110"/>
                </a:cxn>
                <a:cxn ang="0">
                  <a:pos x="73" y="94"/>
                </a:cxn>
                <a:cxn ang="0">
                  <a:pos x="73" y="52"/>
                </a:cxn>
                <a:cxn ang="0">
                  <a:pos x="83" y="42"/>
                </a:cxn>
                <a:cxn ang="0">
                  <a:pos x="92" y="52"/>
                </a:cxn>
                <a:cxn ang="0">
                  <a:pos x="92" y="94"/>
                </a:cxn>
                <a:cxn ang="0">
                  <a:pos x="120" y="110"/>
                </a:cxn>
                <a:cxn ang="0">
                  <a:pos x="142" y="115"/>
                </a:cxn>
                <a:cxn ang="0">
                  <a:pos x="108" y="17"/>
                </a:cxn>
              </a:cxnLst>
              <a:rect l="0" t="0" r="r" b="b"/>
              <a:pathLst>
                <a:path w="166" h="124">
                  <a:moveTo>
                    <a:pt x="108" y="17"/>
                  </a:moveTo>
                  <a:cubicBezTo>
                    <a:pt x="92" y="0"/>
                    <a:pt x="92" y="17"/>
                    <a:pt x="92" y="17"/>
                  </a:cubicBezTo>
                  <a:cubicBezTo>
                    <a:pt x="92" y="46"/>
                    <a:pt x="92" y="46"/>
                    <a:pt x="92" y="46"/>
                  </a:cubicBezTo>
                  <a:cubicBezTo>
                    <a:pt x="87" y="41"/>
                    <a:pt x="87" y="41"/>
                    <a:pt x="87" y="41"/>
                  </a:cubicBezTo>
                  <a:cubicBezTo>
                    <a:pt x="87" y="36"/>
                    <a:pt x="87" y="36"/>
                    <a:pt x="87" y="36"/>
                  </a:cubicBezTo>
                  <a:cubicBezTo>
                    <a:pt x="78" y="36"/>
                    <a:pt x="78" y="36"/>
                    <a:pt x="78" y="36"/>
                  </a:cubicBezTo>
                  <a:cubicBezTo>
                    <a:pt x="78" y="41"/>
                    <a:pt x="78" y="41"/>
                    <a:pt x="78" y="41"/>
                  </a:cubicBezTo>
                  <a:cubicBezTo>
                    <a:pt x="73" y="46"/>
                    <a:pt x="73" y="46"/>
                    <a:pt x="73" y="46"/>
                  </a:cubicBezTo>
                  <a:cubicBezTo>
                    <a:pt x="73" y="17"/>
                    <a:pt x="73" y="17"/>
                    <a:pt x="73" y="17"/>
                  </a:cubicBezTo>
                  <a:cubicBezTo>
                    <a:pt x="73" y="17"/>
                    <a:pt x="73" y="0"/>
                    <a:pt x="57" y="17"/>
                  </a:cubicBezTo>
                  <a:cubicBezTo>
                    <a:pt x="57" y="17"/>
                    <a:pt x="0" y="77"/>
                    <a:pt x="24" y="115"/>
                  </a:cubicBezTo>
                  <a:cubicBezTo>
                    <a:pt x="26" y="119"/>
                    <a:pt x="36" y="124"/>
                    <a:pt x="45" y="110"/>
                  </a:cubicBezTo>
                  <a:cubicBezTo>
                    <a:pt x="50" y="104"/>
                    <a:pt x="70" y="116"/>
                    <a:pt x="73" y="94"/>
                  </a:cubicBezTo>
                  <a:cubicBezTo>
                    <a:pt x="73" y="52"/>
                    <a:pt x="73" y="52"/>
                    <a:pt x="73" y="52"/>
                  </a:cubicBezTo>
                  <a:cubicBezTo>
                    <a:pt x="83" y="42"/>
                    <a:pt x="83" y="42"/>
                    <a:pt x="83" y="42"/>
                  </a:cubicBezTo>
                  <a:cubicBezTo>
                    <a:pt x="92" y="52"/>
                    <a:pt x="92" y="52"/>
                    <a:pt x="92" y="52"/>
                  </a:cubicBezTo>
                  <a:cubicBezTo>
                    <a:pt x="92" y="94"/>
                    <a:pt x="92" y="94"/>
                    <a:pt x="92" y="94"/>
                  </a:cubicBezTo>
                  <a:cubicBezTo>
                    <a:pt x="95" y="116"/>
                    <a:pt x="115" y="104"/>
                    <a:pt x="120" y="110"/>
                  </a:cubicBezTo>
                  <a:cubicBezTo>
                    <a:pt x="130" y="124"/>
                    <a:pt x="139" y="119"/>
                    <a:pt x="142" y="115"/>
                  </a:cubicBezTo>
                  <a:cubicBezTo>
                    <a:pt x="166" y="77"/>
                    <a:pt x="108" y="17"/>
                    <a:pt x="108" y="1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1" name="Rectangle 14">
              <a:extLst>
                <a:ext uri="{FF2B5EF4-FFF2-40B4-BE49-F238E27FC236}">
                  <a16:creationId xmlns="" xmlns:a16="http://schemas.microsoft.com/office/drawing/2014/main" id="{55F6F020-7A0D-420C-BA26-58BD801EFB6E}"/>
                </a:ext>
              </a:extLst>
            </p:cNvPr>
            <p:cNvSpPr>
              <a:spLocks noChangeArrowheads="1"/>
            </p:cNvSpPr>
            <p:nvPr/>
          </p:nvSpPr>
          <p:spPr bwMode="auto">
            <a:xfrm>
              <a:off x="1539875" y="1450975"/>
              <a:ext cx="26988" cy="142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 name="Rectangle 15">
              <a:extLst>
                <a:ext uri="{FF2B5EF4-FFF2-40B4-BE49-F238E27FC236}">
                  <a16:creationId xmlns="" xmlns:a16="http://schemas.microsoft.com/office/drawing/2014/main" id="{352AA57D-2E10-416E-A894-5D12C269865C}"/>
                </a:ext>
              </a:extLst>
            </p:cNvPr>
            <p:cNvSpPr>
              <a:spLocks noChangeArrowheads="1"/>
            </p:cNvSpPr>
            <p:nvPr/>
          </p:nvSpPr>
          <p:spPr bwMode="auto">
            <a:xfrm>
              <a:off x="1539875" y="1481138"/>
              <a:ext cx="26988" cy="142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3" name="Rectangle 16">
              <a:extLst>
                <a:ext uri="{FF2B5EF4-FFF2-40B4-BE49-F238E27FC236}">
                  <a16:creationId xmlns="" xmlns:a16="http://schemas.microsoft.com/office/drawing/2014/main" id="{A197BC03-2E39-457D-9D17-CC8CAA4C4887}"/>
                </a:ext>
              </a:extLst>
            </p:cNvPr>
            <p:cNvSpPr>
              <a:spLocks noChangeArrowheads="1"/>
            </p:cNvSpPr>
            <p:nvPr/>
          </p:nvSpPr>
          <p:spPr bwMode="auto">
            <a:xfrm>
              <a:off x="1539875" y="1509713"/>
              <a:ext cx="26988" cy="142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25" name="Freeform 126">
            <a:extLst>
              <a:ext uri="{FF2B5EF4-FFF2-40B4-BE49-F238E27FC236}">
                <a16:creationId xmlns="" xmlns:a16="http://schemas.microsoft.com/office/drawing/2014/main" id="{A028ACDF-81CA-4573-8A12-7656487D8C6D}"/>
              </a:ext>
            </a:extLst>
          </p:cNvPr>
          <p:cNvSpPr>
            <a:spLocks/>
          </p:cNvSpPr>
          <p:nvPr/>
        </p:nvSpPr>
        <p:spPr bwMode="auto">
          <a:xfrm>
            <a:off x="3959266" y="1519478"/>
            <a:ext cx="507374" cy="385868"/>
          </a:xfrm>
          <a:custGeom>
            <a:avLst/>
            <a:gdLst/>
            <a:ahLst/>
            <a:cxnLst>
              <a:cxn ang="0">
                <a:pos x="95" y="11"/>
              </a:cxn>
              <a:cxn ang="0">
                <a:pos x="76" y="7"/>
              </a:cxn>
              <a:cxn ang="0">
                <a:pos x="54" y="9"/>
              </a:cxn>
              <a:cxn ang="0">
                <a:pos x="13" y="28"/>
              </a:cxn>
              <a:cxn ang="0">
                <a:pos x="6" y="84"/>
              </a:cxn>
              <a:cxn ang="0">
                <a:pos x="6" y="116"/>
              </a:cxn>
              <a:cxn ang="0">
                <a:pos x="38" y="107"/>
              </a:cxn>
              <a:cxn ang="0">
                <a:pos x="72" y="100"/>
              </a:cxn>
              <a:cxn ang="0">
                <a:pos x="99" y="74"/>
              </a:cxn>
              <a:cxn ang="0">
                <a:pos x="126" y="62"/>
              </a:cxn>
              <a:cxn ang="0">
                <a:pos x="141" y="51"/>
              </a:cxn>
              <a:cxn ang="0">
                <a:pos x="152" y="33"/>
              </a:cxn>
              <a:cxn ang="0">
                <a:pos x="162" y="9"/>
              </a:cxn>
              <a:cxn ang="0">
                <a:pos x="130" y="9"/>
              </a:cxn>
              <a:cxn ang="0">
                <a:pos x="95" y="11"/>
              </a:cxn>
            </a:cxnLst>
            <a:rect l="0" t="0" r="r" b="b"/>
            <a:pathLst>
              <a:path w="167" h="127">
                <a:moveTo>
                  <a:pt x="95" y="11"/>
                </a:moveTo>
                <a:cubicBezTo>
                  <a:pt x="95" y="11"/>
                  <a:pt x="89" y="6"/>
                  <a:pt x="76" y="7"/>
                </a:cubicBezTo>
                <a:cubicBezTo>
                  <a:pt x="63" y="7"/>
                  <a:pt x="60" y="9"/>
                  <a:pt x="54" y="9"/>
                </a:cubicBezTo>
                <a:cubicBezTo>
                  <a:pt x="48" y="10"/>
                  <a:pt x="25" y="10"/>
                  <a:pt x="13" y="28"/>
                </a:cubicBezTo>
                <a:cubicBezTo>
                  <a:pt x="1" y="46"/>
                  <a:pt x="0" y="73"/>
                  <a:pt x="6" y="84"/>
                </a:cubicBezTo>
                <a:cubicBezTo>
                  <a:pt x="6" y="84"/>
                  <a:pt x="11" y="109"/>
                  <a:pt x="6" y="116"/>
                </a:cubicBezTo>
                <a:cubicBezTo>
                  <a:pt x="6" y="116"/>
                  <a:pt x="6" y="127"/>
                  <a:pt x="38" y="107"/>
                </a:cubicBezTo>
                <a:cubicBezTo>
                  <a:pt x="38" y="107"/>
                  <a:pt x="62" y="108"/>
                  <a:pt x="72" y="100"/>
                </a:cubicBezTo>
                <a:cubicBezTo>
                  <a:pt x="83" y="93"/>
                  <a:pt x="99" y="74"/>
                  <a:pt x="99" y="74"/>
                </a:cubicBezTo>
                <a:cubicBezTo>
                  <a:pt x="99" y="74"/>
                  <a:pt x="124" y="66"/>
                  <a:pt x="126" y="62"/>
                </a:cubicBezTo>
                <a:cubicBezTo>
                  <a:pt x="128" y="58"/>
                  <a:pt x="139" y="51"/>
                  <a:pt x="141" y="51"/>
                </a:cubicBezTo>
                <a:cubicBezTo>
                  <a:pt x="144" y="50"/>
                  <a:pt x="149" y="37"/>
                  <a:pt x="152" y="33"/>
                </a:cubicBezTo>
                <a:cubicBezTo>
                  <a:pt x="155" y="29"/>
                  <a:pt x="167" y="19"/>
                  <a:pt x="162" y="9"/>
                </a:cubicBezTo>
                <a:cubicBezTo>
                  <a:pt x="157" y="0"/>
                  <a:pt x="138" y="9"/>
                  <a:pt x="130" y="9"/>
                </a:cubicBezTo>
                <a:cubicBezTo>
                  <a:pt x="122" y="10"/>
                  <a:pt x="106" y="4"/>
                  <a:pt x="95" y="11"/>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8" name="Freeform 127">
            <a:extLst>
              <a:ext uri="{FF2B5EF4-FFF2-40B4-BE49-F238E27FC236}">
                <a16:creationId xmlns="" xmlns:a16="http://schemas.microsoft.com/office/drawing/2014/main" id="{9CB7D3CE-BD77-4E12-99EA-771E2202B43D}"/>
              </a:ext>
            </a:extLst>
          </p:cNvPr>
          <p:cNvSpPr>
            <a:spLocks/>
          </p:cNvSpPr>
          <p:nvPr/>
        </p:nvSpPr>
        <p:spPr bwMode="auto">
          <a:xfrm>
            <a:off x="4851667" y="1453331"/>
            <a:ext cx="597540" cy="518162"/>
          </a:xfrm>
          <a:custGeom>
            <a:avLst/>
            <a:gdLst/>
            <a:ahLst/>
            <a:cxnLst>
              <a:cxn ang="0">
                <a:pos x="147" y="45"/>
              </a:cxn>
              <a:cxn ang="0">
                <a:pos x="145" y="31"/>
              </a:cxn>
              <a:cxn ang="0">
                <a:pos x="140" y="16"/>
              </a:cxn>
              <a:cxn ang="0">
                <a:pos x="109" y="10"/>
              </a:cxn>
              <a:cxn ang="0">
                <a:pos x="96" y="15"/>
              </a:cxn>
              <a:cxn ang="0">
                <a:pos x="81" y="17"/>
              </a:cxn>
              <a:cxn ang="0">
                <a:pos x="66" y="17"/>
              </a:cxn>
              <a:cxn ang="0">
                <a:pos x="52" y="15"/>
              </a:cxn>
              <a:cxn ang="0">
                <a:pos x="43" y="11"/>
              </a:cxn>
              <a:cxn ang="0">
                <a:pos x="16" y="14"/>
              </a:cxn>
              <a:cxn ang="0">
                <a:pos x="9" y="32"/>
              </a:cxn>
              <a:cxn ang="0">
                <a:pos x="3" y="43"/>
              </a:cxn>
              <a:cxn ang="0">
                <a:pos x="4" y="63"/>
              </a:cxn>
              <a:cxn ang="0">
                <a:pos x="6" y="78"/>
              </a:cxn>
              <a:cxn ang="0">
                <a:pos x="23" y="99"/>
              </a:cxn>
              <a:cxn ang="0">
                <a:pos x="35" y="70"/>
              </a:cxn>
              <a:cxn ang="0">
                <a:pos x="32" y="58"/>
              </a:cxn>
              <a:cxn ang="0">
                <a:pos x="30" y="44"/>
              </a:cxn>
              <a:cxn ang="0">
                <a:pos x="29" y="36"/>
              </a:cxn>
              <a:cxn ang="0">
                <a:pos x="36" y="30"/>
              </a:cxn>
              <a:cxn ang="0">
                <a:pos x="46" y="32"/>
              </a:cxn>
              <a:cxn ang="0">
                <a:pos x="65" y="36"/>
              </a:cxn>
              <a:cxn ang="0">
                <a:pos x="82" y="36"/>
              </a:cxn>
              <a:cxn ang="0">
                <a:pos x="102" y="31"/>
              </a:cxn>
              <a:cxn ang="0">
                <a:pos x="114" y="28"/>
              </a:cxn>
              <a:cxn ang="0">
                <a:pos x="122" y="38"/>
              </a:cxn>
              <a:cxn ang="0">
                <a:pos x="121" y="47"/>
              </a:cxn>
              <a:cxn ang="0">
                <a:pos x="110" y="55"/>
              </a:cxn>
              <a:cxn ang="0">
                <a:pos x="95" y="59"/>
              </a:cxn>
              <a:cxn ang="0">
                <a:pos x="74" y="70"/>
              </a:cxn>
              <a:cxn ang="0">
                <a:pos x="66" y="84"/>
              </a:cxn>
              <a:cxn ang="0">
                <a:pos x="66" y="105"/>
              </a:cxn>
              <a:cxn ang="0">
                <a:pos x="78" y="121"/>
              </a:cxn>
              <a:cxn ang="0">
                <a:pos x="81" y="127"/>
              </a:cxn>
              <a:cxn ang="0">
                <a:pos x="85" y="120"/>
              </a:cxn>
              <a:cxn ang="0">
                <a:pos x="91" y="95"/>
              </a:cxn>
              <a:cxn ang="0">
                <a:pos x="95" y="81"/>
              </a:cxn>
              <a:cxn ang="0">
                <a:pos x="105" y="78"/>
              </a:cxn>
              <a:cxn ang="0">
                <a:pos x="142" y="71"/>
              </a:cxn>
              <a:cxn ang="0">
                <a:pos x="143" y="55"/>
              </a:cxn>
            </a:cxnLst>
            <a:rect l="0" t="0" r="r" b="b"/>
            <a:pathLst>
              <a:path w="147" h="127">
                <a:moveTo>
                  <a:pt x="143" y="55"/>
                </a:moveTo>
                <a:cubicBezTo>
                  <a:pt x="146" y="52"/>
                  <a:pt x="147" y="49"/>
                  <a:pt x="147" y="45"/>
                </a:cubicBezTo>
                <a:cubicBezTo>
                  <a:pt x="147" y="41"/>
                  <a:pt x="146" y="38"/>
                  <a:pt x="144" y="36"/>
                </a:cubicBezTo>
                <a:cubicBezTo>
                  <a:pt x="144" y="34"/>
                  <a:pt x="145" y="32"/>
                  <a:pt x="145" y="31"/>
                </a:cubicBezTo>
                <a:cubicBezTo>
                  <a:pt x="145" y="26"/>
                  <a:pt x="142" y="22"/>
                  <a:pt x="139" y="20"/>
                </a:cubicBezTo>
                <a:cubicBezTo>
                  <a:pt x="139" y="19"/>
                  <a:pt x="140" y="17"/>
                  <a:pt x="140" y="16"/>
                </a:cubicBezTo>
                <a:cubicBezTo>
                  <a:pt x="140" y="7"/>
                  <a:pt x="133" y="0"/>
                  <a:pt x="124" y="0"/>
                </a:cubicBezTo>
                <a:cubicBezTo>
                  <a:pt x="117" y="0"/>
                  <a:pt x="112" y="4"/>
                  <a:pt x="109" y="10"/>
                </a:cubicBezTo>
                <a:cubicBezTo>
                  <a:pt x="108" y="10"/>
                  <a:pt x="107" y="9"/>
                  <a:pt x="105" y="9"/>
                </a:cubicBezTo>
                <a:cubicBezTo>
                  <a:pt x="101" y="9"/>
                  <a:pt x="98" y="12"/>
                  <a:pt x="96" y="15"/>
                </a:cubicBezTo>
                <a:cubicBezTo>
                  <a:pt x="94" y="14"/>
                  <a:pt x="92" y="14"/>
                  <a:pt x="90" y="14"/>
                </a:cubicBezTo>
                <a:cubicBezTo>
                  <a:pt x="86" y="14"/>
                  <a:pt x="83" y="15"/>
                  <a:pt x="81" y="17"/>
                </a:cubicBezTo>
                <a:cubicBezTo>
                  <a:pt x="79" y="16"/>
                  <a:pt x="76" y="15"/>
                  <a:pt x="73" y="15"/>
                </a:cubicBezTo>
                <a:cubicBezTo>
                  <a:pt x="70" y="15"/>
                  <a:pt x="68" y="16"/>
                  <a:pt x="66" y="17"/>
                </a:cubicBezTo>
                <a:cubicBezTo>
                  <a:pt x="63" y="15"/>
                  <a:pt x="61" y="14"/>
                  <a:pt x="57" y="14"/>
                </a:cubicBezTo>
                <a:cubicBezTo>
                  <a:pt x="55" y="14"/>
                  <a:pt x="54" y="14"/>
                  <a:pt x="52" y="15"/>
                </a:cubicBezTo>
                <a:cubicBezTo>
                  <a:pt x="50" y="13"/>
                  <a:pt x="47" y="11"/>
                  <a:pt x="44" y="11"/>
                </a:cubicBezTo>
                <a:cubicBezTo>
                  <a:pt x="43" y="11"/>
                  <a:pt x="43" y="11"/>
                  <a:pt x="43" y="11"/>
                </a:cubicBezTo>
                <a:cubicBezTo>
                  <a:pt x="41" y="6"/>
                  <a:pt x="36" y="3"/>
                  <a:pt x="30" y="3"/>
                </a:cubicBezTo>
                <a:cubicBezTo>
                  <a:pt x="23" y="3"/>
                  <a:pt x="17" y="8"/>
                  <a:pt x="16" y="14"/>
                </a:cubicBezTo>
                <a:cubicBezTo>
                  <a:pt x="11" y="16"/>
                  <a:pt x="7" y="21"/>
                  <a:pt x="7" y="26"/>
                </a:cubicBezTo>
                <a:cubicBezTo>
                  <a:pt x="7" y="28"/>
                  <a:pt x="8" y="30"/>
                  <a:pt x="9" y="32"/>
                </a:cubicBezTo>
                <a:cubicBezTo>
                  <a:pt x="5" y="34"/>
                  <a:pt x="3" y="38"/>
                  <a:pt x="3" y="43"/>
                </a:cubicBezTo>
                <a:cubicBezTo>
                  <a:pt x="3" y="43"/>
                  <a:pt x="3" y="43"/>
                  <a:pt x="3" y="43"/>
                </a:cubicBezTo>
                <a:cubicBezTo>
                  <a:pt x="1" y="46"/>
                  <a:pt x="0" y="49"/>
                  <a:pt x="0" y="53"/>
                </a:cubicBezTo>
                <a:cubicBezTo>
                  <a:pt x="0" y="57"/>
                  <a:pt x="2" y="60"/>
                  <a:pt x="4" y="63"/>
                </a:cubicBezTo>
                <a:cubicBezTo>
                  <a:pt x="4" y="65"/>
                  <a:pt x="3" y="67"/>
                  <a:pt x="3" y="68"/>
                </a:cubicBezTo>
                <a:cubicBezTo>
                  <a:pt x="3" y="72"/>
                  <a:pt x="4" y="75"/>
                  <a:pt x="6" y="78"/>
                </a:cubicBezTo>
                <a:cubicBezTo>
                  <a:pt x="6" y="79"/>
                  <a:pt x="6" y="80"/>
                  <a:pt x="6" y="82"/>
                </a:cubicBezTo>
                <a:cubicBezTo>
                  <a:pt x="6" y="91"/>
                  <a:pt x="13" y="99"/>
                  <a:pt x="23" y="99"/>
                </a:cubicBezTo>
                <a:cubicBezTo>
                  <a:pt x="32" y="99"/>
                  <a:pt x="40" y="91"/>
                  <a:pt x="40" y="82"/>
                </a:cubicBezTo>
                <a:cubicBezTo>
                  <a:pt x="40" y="77"/>
                  <a:pt x="38" y="73"/>
                  <a:pt x="35" y="70"/>
                </a:cubicBezTo>
                <a:cubicBezTo>
                  <a:pt x="35" y="70"/>
                  <a:pt x="35" y="69"/>
                  <a:pt x="35" y="68"/>
                </a:cubicBezTo>
                <a:cubicBezTo>
                  <a:pt x="35" y="65"/>
                  <a:pt x="34" y="61"/>
                  <a:pt x="32" y="58"/>
                </a:cubicBezTo>
                <a:cubicBezTo>
                  <a:pt x="33" y="57"/>
                  <a:pt x="33" y="55"/>
                  <a:pt x="33" y="53"/>
                </a:cubicBezTo>
                <a:cubicBezTo>
                  <a:pt x="33" y="49"/>
                  <a:pt x="32" y="46"/>
                  <a:pt x="30" y="44"/>
                </a:cubicBezTo>
                <a:cubicBezTo>
                  <a:pt x="30" y="43"/>
                  <a:pt x="30" y="43"/>
                  <a:pt x="30" y="43"/>
                </a:cubicBezTo>
                <a:cubicBezTo>
                  <a:pt x="30" y="40"/>
                  <a:pt x="30" y="38"/>
                  <a:pt x="29" y="36"/>
                </a:cubicBezTo>
                <a:cubicBezTo>
                  <a:pt x="30" y="35"/>
                  <a:pt x="31" y="33"/>
                  <a:pt x="32" y="31"/>
                </a:cubicBezTo>
                <a:cubicBezTo>
                  <a:pt x="34" y="31"/>
                  <a:pt x="35" y="30"/>
                  <a:pt x="36" y="30"/>
                </a:cubicBezTo>
                <a:cubicBezTo>
                  <a:pt x="38" y="32"/>
                  <a:pt x="41" y="33"/>
                  <a:pt x="44" y="33"/>
                </a:cubicBezTo>
                <a:cubicBezTo>
                  <a:pt x="45" y="33"/>
                  <a:pt x="45" y="33"/>
                  <a:pt x="46" y="32"/>
                </a:cubicBezTo>
                <a:cubicBezTo>
                  <a:pt x="48" y="36"/>
                  <a:pt x="53" y="39"/>
                  <a:pt x="57" y="39"/>
                </a:cubicBezTo>
                <a:cubicBezTo>
                  <a:pt x="60" y="39"/>
                  <a:pt x="63" y="38"/>
                  <a:pt x="65" y="36"/>
                </a:cubicBezTo>
                <a:cubicBezTo>
                  <a:pt x="67" y="38"/>
                  <a:pt x="70" y="39"/>
                  <a:pt x="73" y="39"/>
                </a:cubicBezTo>
                <a:cubicBezTo>
                  <a:pt x="76" y="39"/>
                  <a:pt x="79" y="38"/>
                  <a:pt x="82" y="36"/>
                </a:cubicBezTo>
                <a:cubicBezTo>
                  <a:pt x="84" y="38"/>
                  <a:pt x="87" y="39"/>
                  <a:pt x="90" y="39"/>
                </a:cubicBezTo>
                <a:cubicBezTo>
                  <a:pt x="95" y="39"/>
                  <a:pt x="100" y="36"/>
                  <a:pt x="102" y="31"/>
                </a:cubicBezTo>
                <a:cubicBezTo>
                  <a:pt x="103" y="31"/>
                  <a:pt x="104" y="32"/>
                  <a:pt x="105" y="32"/>
                </a:cubicBezTo>
                <a:cubicBezTo>
                  <a:pt x="109" y="32"/>
                  <a:pt x="112" y="30"/>
                  <a:pt x="114" y="28"/>
                </a:cubicBezTo>
                <a:cubicBezTo>
                  <a:pt x="115" y="29"/>
                  <a:pt x="117" y="30"/>
                  <a:pt x="120" y="31"/>
                </a:cubicBezTo>
                <a:cubicBezTo>
                  <a:pt x="120" y="34"/>
                  <a:pt x="121" y="36"/>
                  <a:pt x="122" y="38"/>
                </a:cubicBezTo>
                <a:cubicBezTo>
                  <a:pt x="121" y="40"/>
                  <a:pt x="121" y="43"/>
                  <a:pt x="121" y="45"/>
                </a:cubicBezTo>
                <a:cubicBezTo>
                  <a:pt x="121" y="46"/>
                  <a:pt x="121" y="47"/>
                  <a:pt x="121" y="47"/>
                </a:cubicBezTo>
                <a:cubicBezTo>
                  <a:pt x="119" y="48"/>
                  <a:pt x="117" y="50"/>
                  <a:pt x="116" y="51"/>
                </a:cubicBezTo>
                <a:cubicBezTo>
                  <a:pt x="114" y="52"/>
                  <a:pt x="111" y="53"/>
                  <a:pt x="110" y="55"/>
                </a:cubicBezTo>
                <a:cubicBezTo>
                  <a:pt x="108" y="54"/>
                  <a:pt x="107" y="54"/>
                  <a:pt x="105" y="54"/>
                </a:cubicBezTo>
                <a:cubicBezTo>
                  <a:pt x="101" y="54"/>
                  <a:pt x="98" y="56"/>
                  <a:pt x="95" y="59"/>
                </a:cubicBezTo>
                <a:cubicBezTo>
                  <a:pt x="93" y="57"/>
                  <a:pt x="90" y="56"/>
                  <a:pt x="88" y="56"/>
                </a:cubicBezTo>
                <a:cubicBezTo>
                  <a:pt x="80" y="56"/>
                  <a:pt x="74" y="62"/>
                  <a:pt x="74" y="70"/>
                </a:cubicBezTo>
                <a:cubicBezTo>
                  <a:pt x="74" y="70"/>
                  <a:pt x="74" y="71"/>
                  <a:pt x="74" y="71"/>
                </a:cubicBezTo>
                <a:cubicBezTo>
                  <a:pt x="69" y="73"/>
                  <a:pt x="66" y="78"/>
                  <a:pt x="66" y="84"/>
                </a:cubicBezTo>
                <a:cubicBezTo>
                  <a:pt x="66" y="88"/>
                  <a:pt x="68" y="92"/>
                  <a:pt x="70" y="95"/>
                </a:cubicBezTo>
                <a:cubicBezTo>
                  <a:pt x="68" y="97"/>
                  <a:pt x="66" y="101"/>
                  <a:pt x="66" y="105"/>
                </a:cubicBezTo>
                <a:cubicBezTo>
                  <a:pt x="66" y="112"/>
                  <a:pt x="71" y="118"/>
                  <a:pt x="77" y="120"/>
                </a:cubicBezTo>
                <a:cubicBezTo>
                  <a:pt x="77" y="120"/>
                  <a:pt x="78" y="121"/>
                  <a:pt x="78" y="121"/>
                </a:cubicBezTo>
                <a:cubicBezTo>
                  <a:pt x="79" y="124"/>
                  <a:pt x="80" y="127"/>
                  <a:pt x="80" y="127"/>
                </a:cubicBezTo>
                <a:cubicBezTo>
                  <a:pt x="81" y="127"/>
                  <a:pt x="81" y="127"/>
                  <a:pt x="81" y="127"/>
                </a:cubicBezTo>
                <a:cubicBezTo>
                  <a:pt x="81" y="127"/>
                  <a:pt x="83" y="124"/>
                  <a:pt x="84" y="121"/>
                </a:cubicBezTo>
                <a:cubicBezTo>
                  <a:pt x="84" y="121"/>
                  <a:pt x="84" y="120"/>
                  <a:pt x="85" y="120"/>
                </a:cubicBezTo>
                <a:cubicBezTo>
                  <a:pt x="91" y="118"/>
                  <a:pt x="96" y="112"/>
                  <a:pt x="96" y="105"/>
                </a:cubicBezTo>
                <a:cubicBezTo>
                  <a:pt x="96" y="101"/>
                  <a:pt x="94" y="97"/>
                  <a:pt x="91" y="95"/>
                </a:cubicBezTo>
                <a:cubicBezTo>
                  <a:pt x="94" y="92"/>
                  <a:pt x="96" y="88"/>
                  <a:pt x="96" y="84"/>
                </a:cubicBezTo>
                <a:cubicBezTo>
                  <a:pt x="96" y="83"/>
                  <a:pt x="95" y="82"/>
                  <a:pt x="95" y="81"/>
                </a:cubicBezTo>
                <a:cubicBezTo>
                  <a:pt x="97" y="79"/>
                  <a:pt x="98" y="78"/>
                  <a:pt x="99" y="76"/>
                </a:cubicBezTo>
                <a:cubicBezTo>
                  <a:pt x="101" y="77"/>
                  <a:pt x="103" y="78"/>
                  <a:pt x="105" y="78"/>
                </a:cubicBezTo>
                <a:cubicBezTo>
                  <a:pt x="108" y="84"/>
                  <a:pt x="115" y="89"/>
                  <a:pt x="122" y="89"/>
                </a:cubicBezTo>
                <a:cubicBezTo>
                  <a:pt x="133" y="89"/>
                  <a:pt x="141" y="81"/>
                  <a:pt x="142" y="71"/>
                </a:cubicBezTo>
                <a:cubicBezTo>
                  <a:pt x="144" y="68"/>
                  <a:pt x="145" y="65"/>
                  <a:pt x="145" y="61"/>
                </a:cubicBezTo>
                <a:cubicBezTo>
                  <a:pt x="145" y="59"/>
                  <a:pt x="144" y="57"/>
                  <a:pt x="143" y="55"/>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31" name="Freeform 6">
            <a:extLst>
              <a:ext uri="{FF2B5EF4-FFF2-40B4-BE49-F238E27FC236}">
                <a16:creationId xmlns="" xmlns:a16="http://schemas.microsoft.com/office/drawing/2014/main" id="{A16B787B-D3C7-426F-B06B-66107C7B21D0}"/>
              </a:ext>
            </a:extLst>
          </p:cNvPr>
          <p:cNvSpPr>
            <a:spLocks/>
          </p:cNvSpPr>
          <p:nvPr/>
        </p:nvSpPr>
        <p:spPr bwMode="auto">
          <a:xfrm>
            <a:off x="5788651" y="1443276"/>
            <a:ext cx="536370" cy="538272"/>
          </a:xfrm>
          <a:custGeom>
            <a:avLst/>
            <a:gdLst/>
            <a:ahLst/>
            <a:cxnLst>
              <a:cxn ang="0">
                <a:pos x="56" y="0"/>
              </a:cxn>
              <a:cxn ang="0">
                <a:pos x="74" y="0"/>
              </a:cxn>
              <a:cxn ang="0">
                <a:pos x="89" y="30"/>
              </a:cxn>
              <a:cxn ang="0">
                <a:pos x="128" y="30"/>
              </a:cxn>
              <a:cxn ang="0">
                <a:pos x="135" y="100"/>
              </a:cxn>
              <a:cxn ang="0">
                <a:pos x="46" y="118"/>
              </a:cxn>
              <a:cxn ang="0">
                <a:pos x="18" y="141"/>
              </a:cxn>
              <a:cxn ang="0">
                <a:pos x="1" y="141"/>
              </a:cxn>
              <a:cxn ang="0">
                <a:pos x="28" y="96"/>
              </a:cxn>
              <a:cxn ang="0">
                <a:pos x="82" y="71"/>
              </a:cxn>
              <a:cxn ang="0">
                <a:pos x="69" y="45"/>
              </a:cxn>
              <a:cxn ang="0">
                <a:pos x="56" y="0"/>
              </a:cxn>
            </a:cxnLst>
            <a:rect l="0" t="0" r="r" b="b"/>
            <a:pathLst>
              <a:path w="153" h="153">
                <a:moveTo>
                  <a:pt x="56" y="0"/>
                </a:moveTo>
                <a:cubicBezTo>
                  <a:pt x="74" y="0"/>
                  <a:pt x="74" y="0"/>
                  <a:pt x="74" y="0"/>
                </a:cubicBezTo>
                <a:cubicBezTo>
                  <a:pt x="74" y="0"/>
                  <a:pt x="72" y="42"/>
                  <a:pt x="89" y="30"/>
                </a:cubicBezTo>
                <a:cubicBezTo>
                  <a:pt x="97" y="25"/>
                  <a:pt x="111" y="15"/>
                  <a:pt x="128" y="30"/>
                </a:cubicBezTo>
                <a:cubicBezTo>
                  <a:pt x="141" y="41"/>
                  <a:pt x="153" y="60"/>
                  <a:pt x="135" y="100"/>
                </a:cubicBezTo>
                <a:cubicBezTo>
                  <a:pt x="125" y="121"/>
                  <a:pt x="94" y="153"/>
                  <a:pt x="46" y="118"/>
                </a:cubicBezTo>
                <a:cubicBezTo>
                  <a:pt x="38" y="112"/>
                  <a:pt x="19" y="99"/>
                  <a:pt x="18" y="141"/>
                </a:cubicBezTo>
                <a:cubicBezTo>
                  <a:pt x="1" y="141"/>
                  <a:pt x="1" y="141"/>
                  <a:pt x="1" y="141"/>
                </a:cubicBezTo>
                <a:cubicBezTo>
                  <a:pt x="1" y="141"/>
                  <a:pt x="0" y="92"/>
                  <a:pt x="28" y="96"/>
                </a:cubicBezTo>
                <a:cubicBezTo>
                  <a:pt x="43" y="97"/>
                  <a:pt x="77" y="106"/>
                  <a:pt x="82" y="71"/>
                </a:cubicBezTo>
                <a:cubicBezTo>
                  <a:pt x="83" y="64"/>
                  <a:pt x="87" y="55"/>
                  <a:pt x="69" y="45"/>
                </a:cubicBezTo>
                <a:cubicBezTo>
                  <a:pt x="62" y="41"/>
                  <a:pt x="56" y="37"/>
                  <a:pt x="56" y="0"/>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35" name="Group 179">
            <a:extLst>
              <a:ext uri="{FF2B5EF4-FFF2-40B4-BE49-F238E27FC236}">
                <a16:creationId xmlns="" xmlns:a16="http://schemas.microsoft.com/office/drawing/2014/main" id="{E036314E-C678-4C4B-91BB-0E7ED98477A9}"/>
              </a:ext>
            </a:extLst>
          </p:cNvPr>
          <p:cNvGrpSpPr/>
          <p:nvPr/>
        </p:nvGrpSpPr>
        <p:grpSpPr>
          <a:xfrm>
            <a:off x="6817231" y="1429818"/>
            <a:ext cx="220838" cy="565188"/>
            <a:chOff x="5054600" y="1652588"/>
            <a:chExt cx="187325" cy="479424"/>
          </a:xfrm>
          <a:solidFill>
            <a:srgbClr val="474849"/>
          </a:solidFill>
        </p:grpSpPr>
        <p:sp>
          <p:nvSpPr>
            <p:cNvPr id="39" name="Freeform 96">
              <a:extLst>
                <a:ext uri="{FF2B5EF4-FFF2-40B4-BE49-F238E27FC236}">
                  <a16:creationId xmlns="" xmlns:a16="http://schemas.microsoft.com/office/drawing/2014/main" id="{6371334E-0F0B-4313-898C-7D4770E78752}"/>
                </a:ext>
              </a:extLst>
            </p:cNvPr>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0" name="Oval 97">
              <a:extLst>
                <a:ext uri="{FF2B5EF4-FFF2-40B4-BE49-F238E27FC236}">
                  <a16:creationId xmlns="" xmlns:a16="http://schemas.microsoft.com/office/drawing/2014/main" id="{519ADA90-F9C0-41E7-8B34-11AFC8A330AC}"/>
                </a:ext>
              </a:extLst>
            </p:cNvPr>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43" name="Group 259">
            <a:extLst>
              <a:ext uri="{FF2B5EF4-FFF2-40B4-BE49-F238E27FC236}">
                <a16:creationId xmlns="" xmlns:a16="http://schemas.microsoft.com/office/drawing/2014/main" id="{92E6380C-17DE-4601-A325-72D595141201}"/>
              </a:ext>
            </a:extLst>
          </p:cNvPr>
          <p:cNvGrpSpPr/>
          <p:nvPr/>
        </p:nvGrpSpPr>
        <p:grpSpPr>
          <a:xfrm>
            <a:off x="7789566" y="1438937"/>
            <a:ext cx="254770" cy="546950"/>
            <a:chOff x="6913466" y="1930294"/>
            <a:chExt cx="328336" cy="704884"/>
          </a:xfrm>
          <a:solidFill>
            <a:srgbClr val="474849"/>
          </a:solidFill>
        </p:grpSpPr>
        <p:sp>
          <p:nvSpPr>
            <p:cNvPr id="44" name="Oval 98">
              <a:extLst>
                <a:ext uri="{FF2B5EF4-FFF2-40B4-BE49-F238E27FC236}">
                  <a16:creationId xmlns="" xmlns:a16="http://schemas.microsoft.com/office/drawing/2014/main" id="{2B0A83F8-2D97-4981-9DA9-285BFE552929}"/>
                </a:ext>
              </a:extLst>
            </p:cNvPr>
            <p:cNvSpPr>
              <a:spLocks noChangeArrowheads="1"/>
            </p:cNvSpPr>
            <p:nvPr/>
          </p:nvSpPr>
          <p:spPr bwMode="auto">
            <a:xfrm>
              <a:off x="7025973" y="1930294"/>
              <a:ext cx="105618" cy="105618"/>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45" name="Freeform 99">
              <a:extLst>
                <a:ext uri="{FF2B5EF4-FFF2-40B4-BE49-F238E27FC236}">
                  <a16:creationId xmlns="" xmlns:a16="http://schemas.microsoft.com/office/drawing/2014/main" id="{E13FE473-2525-4B6A-86F1-D170EFC76A29}"/>
                </a:ext>
              </a:extLst>
            </p:cNvPr>
            <p:cNvSpPr>
              <a:spLocks/>
            </p:cNvSpPr>
            <p:nvPr/>
          </p:nvSpPr>
          <p:spPr bwMode="auto">
            <a:xfrm>
              <a:off x="6913466" y="2058872"/>
              <a:ext cx="328336" cy="576306"/>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50" name="Group 57">
            <a:extLst>
              <a:ext uri="{FF2B5EF4-FFF2-40B4-BE49-F238E27FC236}">
                <a16:creationId xmlns="" xmlns:a16="http://schemas.microsoft.com/office/drawing/2014/main" id="{9B3BAF8A-9918-4AFD-95FE-64CCA3441D35}"/>
              </a:ext>
            </a:extLst>
          </p:cNvPr>
          <p:cNvGrpSpPr/>
          <p:nvPr/>
        </p:nvGrpSpPr>
        <p:grpSpPr>
          <a:xfrm>
            <a:off x="8627362" y="1457384"/>
            <a:ext cx="527504" cy="510056"/>
            <a:chOff x="5659438" y="2249488"/>
            <a:chExt cx="623887" cy="603250"/>
          </a:xfrm>
          <a:solidFill>
            <a:srgbClr val="474849"/>
          </a:solidFill>
        </p:grpSpPr>
        <p:sp>
          <p:nvSpPr>
            <p:cNvPr id="51" name="Freeform 67">
              <a:extLst>
                <a:ext uri="{FF2B5EF4-FFF2-40B4-BE49-F238E27FC236}">
                  <a16:creationId xmlns="" xmlns:a16="http://schemas.microsoft.com/office/drawing/2014/main" id="{71AD5F73-6299-4516-99A9-762CD2C5FA33}"/>
                </a:ext>
              </a:extLst>
            </p:cNvPr>
            <p:cNvSpPr>
              <a:spLocks noEditPoints="1"/>
            </p:cNvSpPr>
            <p:nvPr/>
          </p:nvSpPr>
          <p:spPr bwMode="auto">
            <a:xfrm>
              <a:off x="5988050" y="2249488"/>
              <a:ext cx="295275" cy="585788"/>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2" name="Freeform 68">
              <a:extLst>
                <a:ext uri="{FF2B5EF4-FFF2-40B4-BE49-F238E27FC236}">
                  <a16:creationId xmlns="" xmlns:a16="http://schemas.microsoft.com/office/drawing/2014/main" id="{F0F51F5B-C2D5-4B42-8305-561FED7A4642}"/>
                </a:ext>
              </a:extLst>
            </p:cNvPr>
            <p:cNvSpPr>
              <a:spLocks/>
            </p:cNvSpPr>
            <p:nvPr/>
          </p:nvSpPr>
          <p:spPr bwMode="auto">
            <a:xfrm>
              <a:off x="6027738" y="2559050"/>
              <a:ext cx="214313" cy="222250"/>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3" name="Freeform 69">
              <a:extLst>
                <a:ext uri="{FF2B5EF4-FFF2-40B4-BE49-F238E27FC236}">
                  <a16:creationId xmlns="" xmlns:a16="http://schemas.microsoft.com/office/drawing/2014/main" id="{2F6C1818-95C1-4EC1-84D8-C2D18C4C900C}"/>
                </a:ext>
              </a:extLst>
            </p:cNvPr>
            <p:cNvSpPr>
              <a:spLocks/>
            </p:cNvSpPr>
            <p:nvPr/>
          </p:nvSpPr>
          <p:spPr bwMode="auto">
            <a:xfrm>
              <a:off x="5708650" y="2543175"/>
              <a:ext cx="252413" cy="258763"/>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54" name="Freeform 70">
              <a:extLst>
                <a:ext uri="{FF2B5EF4-FFF2-40B4-BE49-F238E27FC236}">
                  <a16:creationId xmlns="" xmlns:a16="http://schemas.microsoft.com/office/drawing/2014/main" id="{108CA8A9-E2B0-4A42-B8A4-487A89B98E3D}"/>
                </a:ext>
              </a:extLst>
            </p:cNvPr>
            <p:cNvSpPr>
              <a:spLocks/>
            </p:cNvSpPr>
            <p:nvPr/>
          </p:nvSpPr>
          <p:spPr bwMode="auto">
            <a:xfrm>
              <a:off x="5659438" y="2320925"/>
              <a:ext cx="312738" cy="53181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57" name="Freeform 121">
            <a:extLst>
              <a:ext uri="{FF2B5EF4-FFF2-40B4-BE49-F238E27FC236}">
                <a16:creationId xmlns="" xmlns:a16="http://schemas.microsoft.com/office/drawing/2014/main" id="{3CFCCED3-D2F4-4C9C-9618-A09444CA33CA}"/>
              </a:ext>
            </a:extLst>
          </p:cNvPr>
          <p:cNvSpPr>
            <a:spLocks noEditPoints="1"/>
          </p:cNvSpPr>
          <p:nvPr/>
        </p:nvSpPr>
        <p:spPr bwMode="auto">
          <a:xfrm>
            <a:off x="9611918" y="1437528"/>
            <a:ext cx="478104" cy="549768"/>
          </a:xfrm>
          <a:custGeom>
            <a:avLst/>
            <a:gdLst/>
            <a:ahLst/>
            <a:cxnLst>
              <a:cxn ang="0">
                <a:pos x="227" y="284"/>
              </a:cxn>
              <a:cxn ang="0">
                <a:pos x="214" y="284"/>
              </a:cxn>
              <a:cxn ang="0">
                <a:pos x="264" y="189"/>
              </a:cxn>
              <a:cxn ang="0">
                <a:pos x="179" y="80"/>
              </a:cxn>
              <a:cxn ang="0">
                <a:pos x="200" y="39"/>
              </a:cxn>
              <a:cxn ang="0">
                <a:pos x="196" y="26"/>
              </a:cxn>
              <a:cxn ang="0">
                <a:pos x="145" y="2"/>
              </a:cxn>
              <a:cxn ang="0">
                <a:pos x="138" y="1"/>
              </a:cxn>
              <a:cxn ang="0">
                <a:pos x="132" y="7"/>
              </a:cxn>
              <a:cxn ang="0">
                <a:pos x="72" y="121"/>
              </a:cxn>
              <a:cxn ang="0">
                <a:pos x="80" y="147"/>
              </a:cxn>
              <a:cxn ang="0">
                <a:pos x="72" y="164"/>
              </a:cxn>
              <a:cxn ang="0">
                <a:pos x="106" y="180"/>
              </a:cxn>
              <a:cxn ang="0">
                <a:pos x="114" y="164"/>
              </a:cxn>
              <a:cxn ang="0">
                <a:pos x="114" y="164"/>
              </a:cxn>
              <a:cxn ang="0">
                <a:pos x="140" y="154"/>
              </a:cxn>
              <a:cxn ang="0">
                <a:pos x="161" y="115"/>
              </a:cxn>
              <a:cxn ang="0">
                <a:pos x="227" y="189"/>
              </a:cxn>
              <a:cxn ang="0">
                <a:pos x="151" y="265"/>
              </a:cxn>
              <a:cxn ang="0">
                <a:pos x="95" y="246"/>
              </a:cxn>
              <a:cxn ang="0">
                <a:pos x="95" y="237"/>
              </a:cxn>
              <a:cxn ang="0">
                <a:pos x="104" y="227"/>
              </a:cxn>
              <a:cxn ang="0">
                <a:pos x="151" y="227"/>
              </a:cxn>
              <a:cxn ang="0">
                <a:pos x="151" y="208"/>
              </a:cxn>
              <a:cxn ang="0">
                <a:pos x="79" y="208"/>
              </a:cxn>
              <a:cxn ang="0">
                <a:pos x="40" y="208"/>
              </a:cxn>
              <a:cxn ang="0">
                <a:pos x="0" y="208"/>
              </a:cxn>
              <a:cxn ang="0">
                <a:pos x="0" y="227"/>
              </a:cxn>
              <a:cxn ang="0">
                <a:pos x="45" y="227"/>
              </a:cxn>
              <a:cxn ang="0">
                <a:pos x="48" y="227"/>
              </a:cxn>
              <a:cxn ang="0">
                <a:pos x="57" y="237"/>
              </a:cxn>
              <a:cxn ang="0">
                <a:pos x="57" y="246"/>
              </a:cxn>
              <a:cxn ang="0">
                <a:pos x="57" y="284"/>
              </a:cxn>
              <a:cxn ang="0">
                <a:pos x="19" y="303"/>
              </a:cxn>
              <a:cxn ang="0">
                <a:pos x="264" y="303"/>
              </a:cxn>
              <a:cxn ang="0">
                <a:pos x="227" y="284"/>
              </a:cxn>
              <a:cxn ang="0">
                <a:pos x="161" y="26"/>
              </a:cxn>
              <a:cxn ang="0">
                <a:pos x="155" y="32"/>
              </a:cxn>
              <a:cxn ang="0">
                <a:pos x="111" y="114"/>
              </a:cxn>
              <a:cxn ang="0">
                <a:pos x="95" y="106"/>
              </a:cxn>
              <a:cxn ang="0">
                <a:pos x="96" y="102"/>
              </a:cxn>
              <a:cxn ang="0">
                <a:pos x="137" y="25"/>
              </a:cxn>
              <a:cxn ang="0">
                <a:pos x="143" y="20"/>
              </a:cxn>
              <a:cxn ang="0">
                <a:pos x="150" y="21"/>
              </a:cxn>
              <a:cxn ang="0">
                <a:pos x="161" y="26"/>
              </a:cxn>
              <a:cxn ang="0">
                <a:pos x="161" y="26"/>
              </a:cxn>
            </a:cxnLst>
            <a:rect l="0" t="0" r="r" b="b"/>
            <a:pathLst>
              <a:path w="264" h="303">
                <a:moveTo>
                  <a:pt x="227" y="284"/>
                </a:moveTo>
                <a:cubicBezTo>
                  <a:pt x="214" y="284"/>
                  <a:pt x="214" y="284"/>
                  <a:pt x="214" y="284"/>
                </a:cubicBezTo>
                <a:cubicBezTo>
                  <a:pt x="244" y="263"/>
                  <a:pt x="264" y="229"/>
                  <a:pt x="264" y="189"/>
                </a:cubicBezTo>
                <a:cubicBezTo>
                  <a:pt x="264" y="136"/>
                  <a:pt x="228" y="92"/>
                  <a:pt x="179" y="80"/>
                </a:cubicBezTo>
                <a:cubicBezTo>
                  <a:pt x="200" y="39"/>
                  <a:pt x="200" y="39"/>
                  <a:pt x="200" y="39"/>
                </a:cubicBezTo>
                <a:cubicBezTo>
                  <a:pt x="203" y="34"/>
                  <a:pt x="201" y="29"/>
                  <a:pt x="196" y="26"/>
                </a:cubicBezTo>
                <a:cubicBezTo>
                  <a:pt x="145" y="2"/>
                  <a:pt x="145" y="2"/>
                  <a:pt x="145" y="2"/>
                </a:cubicBezTo>
                <a:cubicBezTo>
                  <a:pt x="143" y="1"/>
                  <a:pt x="140" y="0"/>
                  <a:pt x="138" y="1"/>
                </a:cubicBezTo>
                <a:cubicBezTo>
                  <a:pt x="136" y="2"/>
                  <a:pt x="134" y="4"/>
                  <a:pt x="132" y="7"/>
                </a:cubicBezTo>
                <a:cubicBezTo>
                  <a:pt x="72" y="121"/>
                  <a:pt x="72" y="121"/>
                  <a:pt x="72" y="121"/>
                </a:cubicBezTo>
                <a:cubicBezTo>
                  <a:pt x="67" y="131"/>
                  <a:pt x="71" y="143"/>
                  <a:pt x="80" y="147"/>
                </a:cubicBezTo>
                <a:cubicBezTo>
                  <a:pt x="72" y="164"/>
                  <a:pt x="72" y="164"/>
                  <a:pt x="72" y="164"/>
                </a:cubicBezTo>
                <a:cubicBezTo>
                  <a:pt x="106" y="180"/>
                  <a:pt x="106" y="180"/>
                  <a:pt x="106" y="180"/>
                </a:cubicBezTo>
                <a:cubicBezTo>
                  <a:pt x="114" y="164"/>
                  <a:pt x="114" y="164"/>
                  <a:pt x="114" y="164"/>
                </a:cubicBezTo>
                <a:cubicBezTo>
                  <a:pt x="114" y="164"/>
                  <a:pt x="114" y="164"/>
                  <a:pt x="114" y="164"/>
                </a:cubicBezTo>
                <a:cubicBezTo>
                  <a:pt x="124" y="168"/>
                  <a:pt x="135" y="164"/>
                  <a:pt x="140" y="154"/>
                </a:cubicBezTo>
                <a:cubicBezTo>
                  <a:pt x="161" y="115"/>
                  <a:pt x="161" y="115"/>
                  <a:pt x="161" y="115"/>
                </a:cubicBezTo>
                <a:cubicBezTo>
                  <a:pt x="198" y="119"/>
                  <a:pt x="227" y="151"/>
                  <a:pt x="227" y="189"/>
                </a:cubicBezTo>
                <a:cubicBezTo>
                  <a:pt x="227" y="231"/>
                  <a:pt x="193" y="265"/>
                  <a:pt x="151" y="265"/>
                </a:cubicBezTo>
                <a:cubicBezTo>
                  <a:pt x="132" y="265"/>
                  <a:pt x="108" y="258"/>
                  <a:pt x="95" y="246"/>
                </a:cubicBezTo>
                <a:cubicBezTo>
                  <a:pt x="95" y="237"/>
                  <a:pt x="95" y="237"/>
                  <a:pt x="95" y="237"/>
                </a:cubicBezTo>
                <a:cubicBezTo>
                  <a:pt x="95" y="231"/>
                  <a:pt x="99" y="227"/>
                  <a:pt x="104" y="227"/>
                </a:cubicBezTo>
                <a:cubicBezTo>
                  <a:pt x="151" y="227"/>
                  <a:pt x="151" y="227"/>
                  <a:pt x="151" y="227"/>
                </a:cubicBezTo>
                <a:cubicBezTo>
                  <a:pt x="151" y="208"/>
                  <a:pt x="151" y="208"/>
                  <a:pt x="151" y="208"/>
                </a:cubicBezTo>
                <a:cubicBezTo>
                  <a:pt x="79" y="208"/>
                  <a:pt x="79" y="208"/>
                  <a:pt x="79" y="208"/>
                </a:cubicBezTo>
                <a:cubicBezTo>
                  <a:pt x="40" y="208"/>
                  <a:pt x="40" y="208"/>
                  <a:pt x="40" y="208"/>
                </a:cubicBezTo>
                <a:cubicBezTo>
                  <a:pt x="0" y="208"/>
                  <a:pt x="0" y="208"/>
                  <a:pt x="0" y="208"/>
                </a:cubicBezTo>
                <a:cubicBezTo>
                  <a:pt x="0" y="227"/>
                  <a:pt x="0" y="227"/>
                  <a:pt x="0" y="227"/>
                </a:cubicBezTo>
                <a:cubicBezTo>
                  <a:pt x="45" y="227"/>
                  <a:pt x="45" y="227"/>
                  <a:pt x="45" y="227"/>
                </a:cubicBezTo>
                <a:cubicBezTo>
                  <a:pt x="48" y="227"/>
                  <a:pt x="48" y="227"/>
                  <a:pt x="48" y="227"/>
                </a:cubicBezTo>
                <a:cubicBezTo>
                  <a:pt x="53" y="227"/>
                  <a:pt x="57" y="231"/>
                  <a:pt x="57" y="237"/>
                </a:cubicBezTo>
                <a:cubicBezTo>
                  <a:pt x="57" y="246"/>
                  <a:pt x="57" y="246"/>
                  <a:pt x="57" y="246"/>
                </a:cubicBezTo>
                <a:cubicBezTo>
                  <a:pt x="57" y="284"/>
                  <a:pt x="57" y="284"/>
                  <a:pt x="57" y="284"/>
                </a:cubicBezTo>
                <a:cubicBezTo>
                  <a:pt x="36" y="284"/>
                  <a:pt x="19" y="282"/>
                  <a:pt x="19" y="303"/>
                </a:cubicBezTo>
                <a:cubicBezTo>
                  <a:pt x="264" y="303"/>
                  <a:pt x="264" y="303"/>
                  <a:pt x="264" y="303"/>
                </a:cubicBezTo>
                <a:cubicBezTo>
                  <a:pt x="264" y="282"/>
                  <a:pt x="248" y="284"/>
                  <a:pt x="227" y="284"/>
                </a:cubicBezTo>
                <a:close/>
                <a:moveTo>
                  <a:pt x="161" y="26"/>
                </a:moveTo>
                <a:cubicBezTo>
                  <a:pt x="158" y="27"/>
                  <a:pt x="156" y="29"/>
                  <a:pt x="155" y="32"/>
                </a:cubicBezTo>
                <a:cubicBezTo>
                  <a:pt x="111" y="114"/>
                  <a:pt x="111" y="114"/>
                  <a:pt x="111" y="114"/>
                </a:cubicBezTo>
                <a:cubicBezTo>
                  <a:pt x="95" y="106"/>
                  <a:pt x="95" y="106"/>
                  <a:pt x="95" y="106"/>
                </a:cubicBezTo>
                <a:cubicBezTo>
                  <a:pt x="95" y="105"/>
                  <a:pt x="95" y="103"/>
                  <a:pt x="96" y="102"/>
                </a:cubicBezTo>
                <a:cubicBezTo>
                  <a:pt x="137" y="25"/>
                  <a:pt x="137" y="25"/>
                  <a:pt x="137" y="25"/>
                </a:cubicBezTo>
                <a:cubicBezTo>
                  <a:pt x="138" y="23"/>
                  <a:pt x="140" y="21"/>
                  <a:pt x="143" y="20"/>
                </a:cubicBezTo>
                <a:cubicBezTo>
                  <a:pt x="145" y="19"/>
                  <a:pt x="148" y="19"/>
                  <a:pt x="150" y="21"/>
                </a:cubicBezTo>
                <a:cubicBezTo>
                  <a:pt x="161" y="26"/>
                  <a:pt x="161" y="26"/>
                  <a:pt x="161" y="26"/>
                </a:cubicBezTo>
                <a:cubicBezTo>
                  <a:pt x="161" y="26"/>
                  <a:pt x="161" y="26"/>
                  <a:pt x="161" y="26"/>
                </a:cubicBezTo>
                <a:close/>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60" name="Group 70">
            <a:extLst>
              <a:ext uri="{FF2B5EF4-FFF2-40B4-BE49-F238E27FC236}">
                <a16:creationId xmlns="" xmlns:a16="http://schemas.microsoft.com/office/drawing/2014/main" id="{E737D11F-67E6-41BC-A94E-A9B121E72240}"/>
              </a:ext>
            </a:extLst>
          </p:cNvPr>
          <p:cNvGrpSpPr/>
          <p:nvPr/>
        </p:nvGrpSpPr>
        <p:grpSpPr>
          <a:xfrm>
            <a:off x="10451482" y="1481192"/>
            <a:ext cx="734798" cy="462440"/>
            <a:chOff x="3871913" y="3771900"/>
            <a:chExt cx="411163" cy="258763"/>
          </a:xfrm>
          <a:solidFill>
            <a:srgbClr val="474849"/>
          </a:solidFill>
        </p:grpSpPr>
        <p:sp>
          <p:nvSpPr>
            <p:cNvPr id="61" name="Freeform 92">
              <a:extLst>
                <a:ext uri="{FF2B5EF4-FFF2-40B4-BE49-F238E27FC236}">
                  <a16:creationId xmlns="" xmlns:a16="http://schemas.microsoft.com/office/drawing/2014/main" id="{C6198B3D-4599-4878-8329-D12A573A2BB1}"/>
                </a:ext>
              </a:extLst>
            </p:cNvPr>
            <p:cNvSpPr>
              <a:spLocks noEditPoints="1"/>
            </p:cNvSpPr>
            <p:nvPr/>
          </p:nvSpPr>
          <p:spPr bwMode="auto">
            <a:xfrm>
              <a:off x="3871913" y="3771900"/>
              <a:ext cx="411163" cy="231775"/>
            </a:xfrm>
            <a:custGeom>
              <a:avLst/>
              <a:gdLst/>
              <a:ahLst/>
              <a:cxnLst>
                <a:cxn ang="0">
                  <a:pos x="128" y="7"/>
                </a:cxn>
                <a:cxn ang="0">
                  <a:pos x="53" y="7"/>
                </a:cxn>
                <a:cxn ang="0">
                  <a:pos x="53" y="7"/>
                </a:cxn>
                <a:cxn ang="0">
                  <a:pos x="46" y="0"/>
                </a:cxn>
                <a:cxn ang="0">
                  <a:pos x="39" y="7"/>
                </a:cxn>
                <a:cxn ang="0">
                  <a:pos x="39" y="7"/>
                </a:cxn>
                <a:cxn ang="0">
                  <a:pos x="34" y="7"/>
                </a:cxn>
                <a:cxn ang="0">
                  <a:pos x="7" y="29"/>
                </a:cxn>
                <a:cxn ang="0">
                  <a:pos x="0" y="59"/>
                </a:cxn>
                <a:cxn ang="0">
                  <a:pos x="15" y="79"/>
                </a:cxn>
                <a:cxn ang="0">
                  <a:pos x="15" y="77"/>
                </a:cxn>
                <a:cxn ang="0">
                  <a:pos x="30" y="61"/>
                </a:cxn>
                <a:cxn ang="0">
                  <a:pos x="46" y="77"/>
                </a:cxn>
                <a:cxn ang="0">
                  <a:pos x="45" y="80"/>
                </a:cxn>
                <a:cxn ang="0">
                  <a:pos x="93" y="80"/>
                </a:cxn>
                <a:cxn ang="0">
                  <a:pos x="92" y="77"/>
                </a:cxn>
                <a:cxn ang="0">
                  <a:pos x="108" y="61"/>
                </a:cxn>
                <a:cxn ang="0">
                  <a:pos x="123" y="77"/>
                </a:cxn>
                <a:cxn ang="0">
                  <a:pos x="123" y="80"/>
                </a:cxn>
                <a:cxn ang="0">
                  <a:pos x="142" y="59"/>
                </a:cxn>
                <a:cxn ang="0">
                  <a:pos x="142" y="29"/>
                </a:cxn>
                <a:cxn ang="0">
                  <a:pos x="128" y="7"/>
                </a:cxn>
                <a:cxn ang="0">
                  <a:pos x="45" y="40"/>
                </a:cxn>
                <a:cxn ang="0">
                  <a:pos x="16" y="40"/>
                </a:cxn>
                <a:cxn ang="0">
                  <a:pos x="19" y="25"/>
                </a:cxn>
                <a:cxn ang="0">
                  <a:pos x="20" y="22"/>
                </a:cxn>
                <a:cxn ang="0">
                  <a:pos x="30" y="16"/>
                </a:cxn>
                <a:cxn ang="0">
                  <a:pos x="45" y="16"/>
                </a:cxn>
                <a:cxn ang="0">
                  <a:pos x="45" y="40"/>
                </a:cxn>
                <a:cxn ang="0">
                  <a:pos x="104" y="46"/>
                </a:cxn>
                <a:cxn ang="0">
                  <a:pos x="91" y="46"/>
                </a:cxn>
                <a:cxn ang="0">
                  <a:pos x="91" y="60"/>
                </a:cxn>
                <a:cxn ang="0">
                  <a:pos x="78" y="60"/>
                </a:cxn>
                <a:cxn ang="0">
                  <a:pos x="78" y="46"/>
                </a:cxn>
                <a:cxn ang="0">
                  <a:pos x="65" y="46"/>
                </a:cxn>
                <a:cxn ang="0">
                  <a:pos x="65" y="33"/>
                </a:cxn>
                <a:cxn ang="0">
                  <a:pos x="78" y="33"/>
                </a:cxn>
                <a:cxn ang="0">
                  <a:pos x="78" y="20"/>
                </a:cxn>
                <a:cxn ang="0">
                  <a:pos x="91" y="20"/>
                </a:cxn>
                <a:cxn ang="0">
                  <a:pos x="91" y="33"/>
                </a:cxn>
                <a:cxn ang="0">
                  <a:pos x="104" y="33"/>
                </a:cxn>
                <a:cxn ang="0">
                  <a:pos x="104" y="46"/>
                </a:cxn>
                <a:cxn ang="0">
                  <a:pos x="104" y="46"/>
                </a:cxn>
                <a:cxn ang="0">
                  <a:pos x="104" y="46"/>
                </a:cxn>
              </a:cxnLst>
              <a:rect l="0" t="0" r="r" b="b"/>
              <a:pathLst>
                <a:path w="142" h="80">
                  <a:moveTo>
                    <a:pt x="128" y="7"/>
                  </a:moveTo>
                  <a:cubicBezTo>
                    <a:pt x="53" y="7"/>
                    <a:pt x="53" y="7"/>
                    <a:pt x="53" y="7"/>
                  </a:cubicBezTo>
                  <a:cubicBezTo>
                    <a:pt x="53" y="7"/>
                    <a:pt x="53" y="7"/>
                    <a:pt x="53" y="7"/>
                  </a:cubicBezTo>
                  <a:cubicBezTo>
                    <a:pt x="53" y="3"/>
                    <a:pt x="50" y="0"/>
                    <a:pt x="46" y="0"/>
                  </a:cubicBezTo>
                  <a:cubicBezTo>
                    <a:pt x="42" y="0"/>
                    <a:pt x="39" y="3"/>
                    <a:pt x="39" y="7"/>
                  </a:cubicBezTo>
                  <a:cubicBezTo>
                    <a:pt x="39" y="7"/>
                    <a:pt x="39" y="7"/>
                    <a:pt x="39" y="7"/>
                  </a:cubicBezTo>
                  <a:cubicBezTo>
                    <a:pt x="34" y="7"/>
                    <a:pt x="34" y="7"/>
                    <a:pt x="34" y="7"/>
                  </a:cubicBezTo>
                  <a:cubicBezTo>
                    <a:pt x="22" y="7"/>
                    <a:pt x="12" y="13"/>
                    <a:pt x="7" y="29"/>
                  </a:cubicBezTo>
                  <a:cubicBezTo>
                    <a:pt x="0" y="59"/>
                    <a:pt x="0" y="59"/>
                    <a:pt x="0" y="59"/>
                  </a:cubicBezTo>
                  <a:cubicBezTo>
                    <a:pt x="0" y="68"/>
                    <a:pt x="6" y="76"/>
                    <a:pt x="15" y="79"/>
                  </a:cubicBezTo>
                  <a:cubicBezTo>
                    <a:pt x="15" y="78"/>
                    <a:pt x="15" y="77"/>
                    <a:pt x="15" y="77"/>
                  </a:cubicBezTo>
                  <a:cubicBezTo>
                    <a:pt x="15" y="68"/>
                    <a:pt x="22" y="61"/>
                    <a:pt x="30" y="61"/>
                  </a:cubicBezTo>
                  <a:cubicBezTo>
                    <a:pt x="39" y="61"/>
                    <a:pt x="46" y="68"/>
                    <a:pt x="46" y="77"/>
                  </a:cubicBezTo>
                  <a:cubicBezTo>
                    <a:pt x="46" y="78"/>
                    <a:pt x="46" y="79"/>
                    <a:pt x="45" y="80"/>
                  </a:cubicBezTo>
                  <a:cubicBezTo>
                    <a:pt x="93" y="80"/>
                    <a:pt x="93" y="80"/>
                    <a:pt x="93" y="80"/>
                  </a:cubicBezTo>
                  <a:cubicBezTo>
                    <a:pt x="92" y="79"/>
                    <a:pt x="92" y="78"/>
                    <a:pt x="92" y="77"/>
                  </a:cubicBezTo>
                  <a:cubicBezTo>
                    <a:pt x="92" y="68"/>
                    <a:pt x="99" y="61"/>
                    <a:pt x="108" y="61"/>
                  </a:cubicBezTo>
                  <a:cubicBezTo>
                    <a:pt x="116" y="61"/>
                    <a:pt x="123" y="68"/>
                    <a:pt x="123" y="77"/>
                  </a:cubicBezTo>
                  <a:cubicBezTo>
                    <a:pt x="123" y="78"/>
                    <a:pt x="123" y="79"/>
                    <a:pt x="123" y="80"/>
                  </a:cubicBezTo>
                  <a:cubicBezTo>
                    <a:pt x="134" y="79"/>
                    <a:pt x="142" y="70"/>
                    <a:pt x="142" y="59"/>
                  </a:cubicBezTo>
                  <a:cubicBezTo>
                    <a:pt x="142" y="29"/>
                    <a:pt x="142" y="29"/>
                    <a:pt x="142" y="29"/>
                  </a:cubicBezTo>
                  <a:cubicBezTo>
                    <a:pt x="142" y="17"/>
                    <a:pt x="140" y="7"/>
                    <a:pt x="128" y="7"/>
                  </a:cubicBezTo>
                  <a:close/>
                  <a:moveTo>
                    <a:pt x="45" y="40"/>
                  </a:moveTo>
                  <a:cubicBezTo>
                    <a:pt x="16" y="40"/>
                    <a:pt x="16" y="40"/>
                    <a:pt x="16" y="40"/>
                  </a:cubicBezTo>
                  <a:cubicBezTo>
                    <a:pt x="19" y="25"/>
                    <a:pt x="19" y="25"/>
                    <a:pt x="19" y="25"/>
                  </a:cubicBezTo>
                  <a:cubicBezTo>
                    <a:pt x="20" y="25"/>
                    <a:pt x="20" y="24"/>
                    <a:pt x="20" y="22"/>
                  </a:cubicBezTo>
                  <a:cubicBezTo>
                    <a:pt x="22" y="15"/>
                    <a:pt x="30" y="16"/>
                    <a:pt x="30" y="16"/>
                  </a:cubicBezTo>
                  <a:cubicBezTo>
                    <a:pt x="45" y="16"/>
                    <a:pt x="45" y="16"/>
                    <a:pt x="45" y="16"/>
                  </a:cubicBezTo>
                  <a:lnTo>
                    <a:pt x="45" y="40"/>
                  </a:lnTo>
                  <a:close/>
                  <a:moveTo>
                    <a:pt x="104" y="46"/>
                  </a:moveTo>
                  <a:cubicBezTo>
                    <a:pt x="91" y="46"/>
                    <a:pt x="91" y="46"/>
                    <a:pt x="91" y="46"/>
                  </a:cubicBezTo>
                  <a:cubicBezTo>
                    <a:pt x="91" y="60"/>
                    <a:pt x="91" y="60"/>
                    <a:pt x="91" y="60"/>
                  </a:cubicBezTo>
                  <a:cubicBezTo>
                    <a:pt x="78" y="60"/>
                    <a:pt x="78" y="60"/>
                    <a:pt x="78" y="60"/>
                  </a:cubicBezTo>
                  <a:cubicBezTo>
                    <a:pt x="78" y="46"/>
                    <a:pt x="78" y="46"/>
                    <a:pt x="78" y="46"/>
                  </a:cubicBezTo>
                  <a:cubicBezTo>
                    <a:pt x="65" y="46"/>
                    <a:pt x="65" y="46"/>
                    <a:pt x="65" y="46"/>
                  </a:cubicBezTo>
                  <a:cubicBezTo>
                    <a:pt x="65" y="33"/>
                    <a:pt x="65" y="33"/>
                    <a:pt x="65" y="33"/>
                  </a:cubicBezTo>
                  <a:cubicBezTo>
                    <a:pt x="78" y="33"/>
                    <a:pt x="78" y="33"/>
                    <a:pt x="78" y="33"/>
                  </a:cubicBezTo>
                  <a:cubicBezTo>
                    <a:pt x="78" y="20"/>
                    <a:pt x="78" y="20"/>
                    <a:pt x="78" y="20"/>
                  </a:cubicBezTo>
                  <a:cubicBezTo>
                    <a:pt x="91" y="20"/>
                    <a:pt x="91" y="20"/>
                    <a:pt x="91" y="20"/>
                  </a:cubicBezTo>
                  <a:cubicBezTo>
                    <a:pt x="91" y="33"/>
                    <a:pt x="91" y="33"/>
                    <a:pt x="91" y="33"/>
                  </a:cubicBezTo>
                  <a:cubicBezTo>
                    <a:pt x="104" y="33"/>
                    <a:pt x="104" y="33"/>
                    <a:pt x="104" y="33"/>
                  </a:cubicBezTo>
                  <a:lnTo>
                    <a:pt x="104" y="46"/>
                  </a:lnTo>
                  <a:close/>
                  <a:moveTo>
                    <a:pt x="104" y="46"/>
                  </a:moveTo>
                  <a:cubicBezTo>
                    <a:pt x="104" y="46"/>
                    <a:pt x="104" y="46"/>
                    <a:pt x="104" y="4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2" name="Freeform 93">
              <a:extLst>
                <a:ext uri="{FF2B5EF4-FFF2-40B4-BE49-F238E27FC236}">
                  <a16:creationId xmlns="" xmlns:a16="http://schemas.microsoft.com/office/drawing/2014/main" id="{DD11E479-547A-4656-B1D4-6E8E5D8B4C9F}"/>
                </a:ext>
              </a:extLst>
            </p:cNvPr>
            <p:cNvSpPr>
              <a:spLocks noEditPoints="1"/>
            </p:cNvSpPr>
            <p:nvPr/>
          </p:nvSpPr>
          <p:spPr bwMode="auto">
            <a:xfrm>
              <a:off x="3924300" y="3960813"/>
              <a:ext cx="69850" cy="69850"/>
            </a:xfrm>
            <a:custGeom>
              <a:avLst/>
              <a:gdLst/>
              <a:ahLst/>
              <a:cxnLst>
                <a:cxn ang="0">
                  <a:pos x="24" y="12"/>
                </a:cxn>
                <a:cxn ang="0">
                  <a:pos x="12" y="24"/>
                </a:cxn>
                <a:cxn ang="0">
                  <a:pos x="0" y="12"/>
                </a:cxn>
                <a:cxn ang="0">
                  <a:pos x="12" y="0"/>
                </a:cxn>
                <a:cxn ang="0">
                  <a:pos x="24" y="12"/>
                </a:cxn>
                <a:cxn ang="0">
                  <a:pos x="24" y="12"/>
                </a:cxn>
                <a:cxn ang="0">
                  <a:pos x="24" y="12"/>
                </a:cxn>
              </a:cxnLst>
              <a:rect l="0" t="0" r="r" b="b"/>
              <a:pathLst>
                <a:path w="24" h="24">
                  <a:moveTo>
                    <a:pt x="24" y="12"/>
                  </a:moveTo>
                  <a:cubicBezTo>
                    <a:pt x="24" y="19"/>
                    <a:pt x="19" y="24"/>
                    <a:pt x="12" y="24"/>
                  </a:cubicBezTo>
                  <a:cubicBezTo>
                    <a:pt x="5" y="24"/>
                    <a:pt x="0" y="19"/>
                    <a:pt x="0" y="12"/>
                  </a:cubicBezTo>
                  <a:cubicBezTo>
                    <a:pt x="0" y="5"/>
                    <a:pt x="5" y="0"/>
                    <a:pt x="12" y="0"/>
                  </a:cubicBezTo>
                  <a:cubicBezTo>
                    <a:pt x="19" y="0"/>
                    <a:pt x="24" y="5"/>
                    <a:pt x="24" y="12"/>
                  </a:cubicBezTo>
                  <a:close/>
                  <a:moveTo>
                    <a:pt x="24" y="12"/>
                  </a:moveTo>
                  <a:cubicBezTo>
                    <a:pt x="24" y="12"/>
                    <a:pt x="24" y="12"/>
                    <a:pt x="24" y="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63" name="Freeform 94">
              <a:extLst>
                <a:ext uri="{FF2B5EF4-FFF2-40B4-BE49-F238E27FC236}">
                  <a16:creationId xmlns="" xmlns:a16="http://schemas.microsoft.com/office/drawing/2014/main" id="{C1320BF7-A6CD-4E9B-8AFC-A85F1DE0D723}"/>
                </a:ext>
              </a:extLst>
            </p:cNvPr>
            <p:cNvSpPr>
              <a:spLocks noEditPoints="1"/>
            </p:cNvSpPr>
            <p:nvPr/>
          </p:nvSpPr>
          <p:spPr bwMode="auto">
            <a:xfrm>
              <a:off x="4149725" y="3960813"/>
              <a:ext cx="73025" cy="69850"/>
            </a:xfrm>
            <a:custGeom>
              <a:avLst/>
              <a:gdLst/>
              <a:ahLst/>
              <a:cxnLst>
                <a:cxn ang="0">
                  <a:pos x="25" y="12"/>
                </a:cxn>
                <a:cxn ang="0">
                  <a:pos x="12" y="24"/>
                </a:cxn>
                <a:cxn ang="0">
                  <a:pos x="0" y="12"/>
                </a:cxn>
                <a:cxn ang="0">
                  <a:pos x="12" y="0"/>
                </a:cxn>
                <a:cxn ang="0">
                  <a:pos x="25" y="12"/>
                </a:cxn>
                <a:cxn ang="0">
                  <a:pos x="25" y="12"/>
                </a:cxn>
                <a:cxn ang="0">
                  <a:pos x="25" y="12"/>
                </a:cxn>
              </a:cxnLst>
              <a:rect l="0" t="0" r="r" b="b"/>
              <a:pathLst>
                <a:path w="25" h="24">
                  <a:moveTo>
                    <a:pt x="25" y="12"/>
                  </a:moveTo>
                  <a:cubicBezTo>
                    <a:pt x="25" y="19"/>
                    <a:pt x="19" y="24"/>
                    <a:pt x="12" y="24"/>
                  </a:cubicBezTo>
                  <a:cubicBezTo>
                    <a:pt x="6" y="24"/>
                    <a:pt x="0" y="19"/>
                    <a:pt x="0" y="12"/>
                  </a:cubicBezTo>
                  <a:cubicBezTo>
                    <a:pt x="0" y="5"/>
                    <a:pt x="6" y="0"/>
                    <a:pt x="12" y="0"/>
                  </a:cubicBezTo>
                  <a:cubicBezTo>
                    <a:pt x="19" y="0"/>
                    <a:pt x="25" y="5"/>
                    <a:pt x="25" y="12"/>
                  </a:cubicBezTo>
                  <a:close/>
                  <a:moveTo>
                    <a:pt x="25" y="12"/>
                  </a:moveTo>
                  <a:cubicBezTo>
                    <a:pt x="25" y="12"/>
                    <a:pt x="25" y="12"/>
                    <a:pt x="25" y="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82" name="Freeform 110">
            <a:extLst>
              <a:ext uri="{FF2B5EF4-FFF2-40B4-BE49-F238E27FC236}">
                <a16:creationId xmlns="" xmlns:a16="http://schemas.microsoft.com/office/drawing/2014/main" id="{01026563-23A2-4837-9402-942D90F36991}"/>
              </a:ext>
            </a:extLst>
          </p:cNvPr>
          <p:cNvSpPr>
            <a:spLocks noEditPoints="1"/>
          </p:cNvSpPr>
          <p:nvPr/>
        </p:nvSpPr>
        <p:spPr bwMode="auto">
          <a:xfrm>
            <a:off x="1098061" y="2467928"/>
            <a:ext cx="554154" cy="379474"/>
          </a:xfrm>
          <a:custGeom>
            <a:avLst/>
            <a:gdLst/>
            <a:ahLst/>
            <a:cxnLst>
              <a:cxn ang="0">
                <a:pos x="286" y="182"/>
              </a:cxn>
              <a:cxn ang="0">
                <a:pos x="276" y="47"/>
              </a:cxn>
              <a:cxn ang="0">
                <a:pos x="216" y="179"/>
              </a:cxn>
              <a:cxn ang="0">
                <a:pos x="208" y="185"/>
              </a:cxn>
              <a:cxn ang="0">
                <a:pos x="209" y="11"/>
              </a:cxn>
              <a:cxn ang="0">
                <a:pos x="105" y="0"/>
              </a:cxn>
              <a:cxn ang="0">
                <a:pos x="94" y="182"/>
              </a:cxn>
              <a:cxn ang="0">
                <a:pos x="88" y="185"/>
              </a:cxn>
              <a:cxn ang="0">
                <a:pos x="87" y="47"/>
              </a:cxn>
              <a:cxn ang="0">
                <a:pos x="18" y="57"/>
              </a:cxn>
              <a:cxn ang="0">
                <a:pos x="19" y="185"/>
              </a:cxn>
              <a:cxn ang="0">
                <a:pos x="0" y="207"/>
              </a:cxn>
              <a:cxn ang="0">
                <a:pos x="303" y="185"/>
              </a:cxn>
              <a:cxn ang="0">
                <a:pos x="50" y="142"/>
              </a:cxn>
              <a:cxn ang="0">
                <a:pos x="35" y="126"/>
              </a:cxn>
              <a:cxn ang="0">
                <a:pos x="50" y="142"/>
              </a:cxn>
              <a:cxn ang="0">
                <a:pos x="35" y="115"/>
              </a:cxn>
              <a:cxn ang="0">
                <a:pos x="50" y="99"/>
              </a:cxn>
              <a:cxn ang="0">
                <a:pos x="50" y="89"/>
              </a:cxn>
              <a:cxn ang="0">
                <a:pos x="35" y="73"/>
              </a:cxn>
              <a:cxn ang="0">
                <a:pos x="50" y="89"/>
              </a:cxn>
              <a:cxn ang="0">
                <a:pos x="59" y="142"/>
              </a:cxn>
              <a:cxn ang="0">
                <a:pos x="74" y="126"/>
              </a:cxn>
              <a:cxn ang="0">
                <a:pos x="74" y="115"/>
              </a:cxn>
              <a:cxn ang="0">
                <a:pos x="59" y="99"/>
              </a:cxn>
              <a:cxn ang="0">
                <a:pos x="74" y="115"/>
              </a:cxn>
              <a:cxn ang="0">
                <a:pos x="59" y="89"/>
              </a:cxn>
              <a:cxn ang="0">
                <a:pos x="74" y="73"/>
              </a:cxn>
              <a:cxn ang="0">
                <a:pos x="175" y="184"/>
              </a:cxn>
              <a:cxn ang="0">
                <a:pos x="130" y="128"/>
              </a:cxn>
              <a:cxn ang="0">
                <a:pos x="175" y="184"/>
              </a:cxn>
              <a:cxn ang="0">
                <a:pos x="114" y="43"/>
              </a:cxn>
              <a:cxn ang="0">
                <a:pos x="189" y="43"/>
              </a:cxn>
              <a:cxn ang="0">
                <a:pos x="249" y="142"/>
              </a:cxn>
              <a:cxn ang="0">
                <a:pos x="233" y="126"/>
              </a:cxn>
              <a:cxn ang="0">
                <a:pos x="249" y="142"/>
              </a:cxn>
              <a:cxn ang="0">
                <a:pos x="233" y="115"/>
              </a:cxn>
              <a:cxn ang="0">
                <a:pos x="249" y="99"/>
              </a:cxn>
              <a:cxn ang="0">
                <a:pos x="249" y="89"/>
              </a:cxn>
              <a:cxn ang="0">
                <a:pos x="233" y="73"/>
              </a:cxn>
              <a:cxn ang="0">
                <a:pos x="249" y="89"/>
              </a:cxn>
              <a:cxn ang="0">
                <a:pos x="257" y="142"/>
              </a:cxn>
              <a:cxn ang="0">
                <a:pos x="272" y="126"/>
              </a:cxn>
              <a:cxn ang="0">
                <a:pos x="272" y="115"/>
              </a:cxn>
              <a:cxn ang="0">
                <a:pos x="257" y="99"/>
              </a:cxn>
              <a:cxn ang="0">
                <a:pos x="272" y="115"/>
              </a:cxn>
              <a:cxn ang="0">
                <a:pos x="257" y="89"/>
              </a:cxn>
              <a:cxn ang="0">
                <a:pos x="272" y="73"/>
              </a:cxn>
              <a:cxn ang="0">
                <a:pos x="161" y="33"/>
              </a:cxn>
              <a:cxn ang="0">
                <a:pos x="175" y="52"/>
              </a:cxn>
              <a:cxn ang="0">
                <a:pos x="161" y="66"/>
              </a:cxn>
              <a:cxn ang="0">
                <a:pos x="142" y="52"/>
              </a:cxn>
              <a:cxn ang="0">
                <a:pos x="128" y="33"/>
              </a:cxn>
              <a:cxn ang="0">
                <a:pos x="142" y="19"/>
              </a:cxn>
              <a:cxn ang="0">
                <a:pos x="161" y="33"/>
              </a:cxn>
              <a:cxn ang="0">
                <a:pos x="161" y="33"/>
              </a:cxn>
            </a:cxnLst>
            <a:rect l="0" t="0" r="r" b="b"/>
            <a:pathLst>
              <a:path w="303" h="207">
                <a:moveTo>
                  <a:pt x="286" y="185"/>
                </a:moveTo>
                <a:cubicBezTo>
                  <a:pt x="286" y="184"/>
                  <a:pt x="286" y="183"/>
                  <a:pt x="286" y="182"/>
                </a:cubicBezTo>
                <a:cubicBezTo>
                  <a:pt x="286" y="57"/>
                  <a:pt x="286" y="57"/>
                  <a:pt x="286" y="57"/>
                </a:cubicBezTo>
                <a:cubicBezTo>
                  <a:pt x="286" y="51"/>
                  <a:pt x="282" y="47"/>
                  <a:pt x="276" y="47"/>
                </a:cubicBezTo>
                <a:cubicBezTo>
                  <a:pt x="216" y="47"/>
                  <a:pt x="216" y="47"/>
                  <a:pt x="216" y="47"/>
                </a:cubicBezTo>
                <a:cubicBezTo>
                  <a:pt x="216" y="179"/>
                  <a:pt x="216" y="179"/>
                  <a:pt x="216" y="179"/>
                </a:cubicBezTo>
                <a:cubicBezTo>
                  <a:pt x="216" y="181"/>
                  <a:pt x="216" y="183"/>
                  <a:pt x="215" y="185"/>
                </a:cubicBezTo>
                <a:cubicBezTo>
                  <a:pt x="208" y="185"/>
                  <a:pt x="208" y="185"/>
                  <a:pt x="208" y="185"/>
                </a:cubicBezTo>
                <a:cubicBezTo>
                  <a:pt x="209" y="184"/>
                  <a:pt x="209" y="183"/>
                  <a:pt x="209" y="182"/>
                </a:cubicBezTo>
                <a:cubicBezTo>
                  <a:pt x="209" y="11"/>
                  <a:pt x="209" y="11"/>
                  <a:pt x="209" y="11"/>
                </a:cubicBezTo>
                <a:cubicBezTo>
                  <a:pt x="209" y="5"/>
                  <a:pt x="204" y="0"/>
                  <a:pt x="198" y="0"/>
                </a:cubicBezTo>
                <a:cubicBezTo>
                  <a:pt x="105" y="0"/>
                  <a:pt x="105" y="0"/>
                  <a:pt x="105" y="0"/>
                </a:cubicBezTo>
                <a:cubicBezTo>
                  <a:pt x="99" y="0"/>
                  <a:pt x="94" y="5"/>
                  <a:pt x="94" y="11"/>
                </a:cubicBezTo>
                <a:cubicBezTo>
                  <a:pt x="94" y="182"/>
                  <a:pt x="94" y="182"/>
                  <a:pt x="94" y="182"/>
                </a:cubicBezTo>
                <a:cubicBezTo>
                  <a:pt x="94" y="183"/>
                  <a:pt x="94" y="184"/>
                  <a:pt x="95" y="185"/>
                </a:cubicBezTo>
                <a:cubicBezTo>
                  <a:pt x="88" y="185"/>
                  <a:pt x="88" y="185"/>
                  <a:pt x="88" y="185"/>
                </a:cubicBezTo>
                <a:cubicBezTo>
                  <a:pt x="87" y="183"/>
                  <a:pt x="87" y="181"/>
                  <a:pt x="87" y="179"/>
                </a:cubicBezTo>
                <a:cubicBezTo>
                  <a:pt x="87" y="47"/>
                  <a:pt x="87" y="47"/>
                  <a:pt x="87" y="47"/>
                </a:cubicBezTo>
                <a:cubicBezTo>
                  <a:pt x="29" y="47"/>
                  <a:pt x="29" y="47"/>
                  <a:pt x="29" y="47"/>
                </a:cubicBezTo>
                <a:cubicBezTo>
                  <a:pt x="23" y="47"/>
                  <a:pt x="18" y="51"/>
                  <a:pt x="18" y="57"/>
                </a:cubicBezTo>
                <a:cubicBezTo>
                  <a:pt x="18" y="182"/>
                  <a:pt x="18" y="182"/>
                  <a:pt x="18" y="182"/>
                </a:cubicBezTo>
                <a:cubicBezTo>
                  <a:pt x="18" y="183"/>
                  <a:pt x="18" y="184"/>
                  <a:pt x="19" y="185"/>
                </a:cubicBezTo>
                <a:cubicBezTo>
                  <a:pt x="0" y="185"/>
                  <a:pt x="0" y="185"/>
                  <a:pt x="0" y="185"/>
                </a:cubicBezTo>
                <a:cubicBezTo>
                  <a:pt x="0" y="207"/>
                  <a:pt x="0" y="207"/>
                  <a:pt x="0" y="207"/>
                </a:cubicBezTo>
                <a:cubicBezTo>
                  <a:pt x="303" y="207"/>
                  <a:pt x="303" y="207"/>
                  <a:pt x="303" y="207"/>
                </a:cubicBezTo>
                <a:cubicBezTo>
                  <a:pt x="303" y="185"/>
                  <a:pt x="303" y="185"/>
                  <a:pt x="303" y="185"/>
                </a:cubicBezTo>
                <a:lnTo>
                  <a:pt x="286" y="185"/>
                </a:lnTo>
                <a:close/>
                <a:moveTo>
                  <a:pt x="50" y="142"/>
                </a:moveTo>
                <a:cubicBezTo>
                  <a:pt x="35" y="142"/>
                  <a:pt x="35" y="142"/>
                  <a:pt x="35" y="142"/>
                </a:cubicBezTo>
                <a:cubicBezTo>
                  <a:pt x="35" y="126"/>
                  <a:pt x="35" y="126"/>
                  <a:pt x="35" y="126"/>
                </a:cubicBezTo>
                <a:cubicBezTo>
                  <a:pt x="50" y="126"/>
                  <a:pt x="50" y="126"/>
                  <a:pt x="50" y="126"/>
                </a:cubicBezTo>
                <a:lnTo>
                  <a:pt x="50" y="142"/>
                </a:lnTo>
                <a:close/>
                <a:moveTo>
                  <a:pt x="50" y="115"/>
                </a:moveTo>
                <a:cubicBezTo>
                  <a:pt x="35" y="115"/>
                  <a:pt x="35" y="115"/>
                  <a:pt x="35" y="115"/>
                </a:cubicBezTo>
                <a:cubicBezTo>
                  <a:pt x="35" y="99"/>
                  <a:pt x="35" y="99"/>
                  <a:pt x="35" y="99"/>
                </a:cubicBezTo>
                <a:cubicBezTo>
                  <a:pt x="50" y="99"/>
                  <a:pt x="50" y="99"/>
                  <a:pt x="50" y="99"/>
                </a:cubicBezTo>
                <a:lnTo>
                  <a:pt x="50" y="115"/>
                </a:lnTo>
                <a:close/>
                <a:moveTo>
                  <a:pt x="50" y="89"/>
                </a:moveTo>
                <a:cubicBezTo>
                  <a:pt x="35" y="89"/>
                  <a:pt x="35" y="89"/>
                  <a:pt x="35" y="89"/>
                </a:cubicBezTo>
                <a:cubicBezTo>
                  <a:pt x="35" y="73"/>
                  <a:pt x="35" y="73"/>
                  <a:pt x="35" y="73"/>
                </a:cubicBezTo>
                <a:cubicBezTo>
                  <a:pt x="50" y="73"/>
                  <a:pt x="50" y="73"/>
                  <a:pt x="50" y="73"/>
                </a:cubicBezTo>
                <a:lnTo>
                  <a:pt x="50" y="89"/>
                </a:lnTo>
                <a:close/>
                <a:moveTo>
                  <a:pt x="74" y="142"/>
                </a:moveTo>
                <a:cubicBezTo>
                  <a:pt x="59" y="142"/>
                  <a:pt x="59" y="142"/>
                  <a:pt x="59" y="142"/>
                </a:cubicBezTo>
                <a:cubicBezTo>
                  <a:pt x="59" y="126"/>
                  <a:pt x="59" y="126"/>
                  <a:pt x="59" y="126"/>
                </a:cubicBezTo>
                <a:cubicBezTo>
                  <a:pt x="74" y="126"/>
                  <a:pt x="74" y="126"/>
                  <a:pt x="74" y="126"/>
                </a:cubicBezTo>
                <a:lnTo>
                  <a:pt x="74" y="142"/>
                </a:lnTo>
                <a:close/>
                <a:moveTo>
                  <a:pt x="74" y="115"/>
                </a:moveTo>
                <a:cubicBezTo>
                  <a:pt x="59" y="115"/>
                  <a:pt x="59" y="115"/>
                  <a:pt x="59" y="115"/>
                </a:cubicBezTo>
                <a:cubicBezTo>
                  <a:pt x="59" y="99"/>
                  <a:pt x="59" y="99"/>
                  <a:pt x="59" y="99"/>
                </a:cubicBezTo>
                <a:cubicBezTo>
                  <a:pt x="74" y="99"/>
                  <a:pt x="74" y="99"/>
                  <a:pt x="74" y="99"/>
                </a:cubicBezTo>
                <a:lnTo>
                  <a:pt x="74" y="115"/>
                </a:lnTo>
                <a:close/>
                <a:moveTo>
                  <a:pt x="74" y="89"/>
                </a:moveTo>
                <a:cubicBezTo>
                  <a:pt x="59" y="89"/>
                  <a:pt x="59" y="89"/>
                  <a:pt x="59" y="89"/>
                </a:cubicBezTo>
                <a:cubicBezTo>
                  <a:pt x="59" y="73"/>
                  <a:pt x="59" y="73"/>
                  <a:pt x="59" y="73"/>
                </a:cubicBezTo>
                <a:cubicBezTo>
                  <a:pt x="74" y="73"/>
                  <a:pt x="74" y="73"/>
                  <a:pt x="74" y="73"/>
                </a:cubicBezTo>
                <a:lnTo>
                  <a:pt x="74" y="89"/>
                </a:lnTo>
                <a:close/>
                <a:moveTo>
                  <a:pt x="175" y="184"/>
                </a:moveTo>
                <a:cubicBezTo>
                  <a:pt x="130" y="184"/>
                  <a:pt x="130" y="184"/>
                  <a:pt x="130" y="184"/>
                </a:cubicBezTo>
                <a:cubicBezTo>
                  <a:pt x="130" y="128"/>
                  <a:pt x="130" y="128"/>
                  <a:pt x="130" y="128"/>
                </a:cubicBezTo>
                <a:cubicBezTo>
                  <a:pt x="175" y="128"/>
                  <a:pt x="175" y="128"/>
                  <a:pt x="175" y="128"/>
                </a:cubicBezTo>
                <a:lnTo>
                  <a:pt x="175" y="184"/>
                </a:lnTo>
                <a:close/>
                <a:moveTo>
                  <a:pt x="152" y="80"/>
                </a:moveTo>
                <a:cubicBezTo>
                  <a:pt x="131" y="80"/>
                  <a:pt x="114" y="63"/>
                  <a:pt x="114" y="43"/>
                </a:cubicBezTo>
                <a:cubicBezTo>
                  <a:pt x="114" y="22"/>
                  <a:pt x="131" y="5"/>
                  <a:pt x="152" y="5"/>
                </a:cubicBezTo>
                <a:cubicBezTo>
                  <a:pt x="172" y="5"/>
                  <a:pt x="189" y="22"/>
                  <a:pt x="189" y="43"/>
                </a:cubicBezTo>
                <a:cubicBezTo>
                  <a:pt x="189" y="63"/>
                  <a:pt x="172" y="80"/>
                  <a:pt x="152" y="80"/>
                </a:cubicBezTo>
                <a:close/>
                <a:moveTo>
                  <a:pt x="249" y="142"/>
                </a:moveTo>
                <a:cubicBezTo>
                  <a:pt x="233" y="142"/>
                  <a:pt x="233" y="142"/>
                  <a:pt x="233" y="142"/>
                </a:cubicBezTo>
                <a:cubicBezTo>
                  <a:pt x="233" y="126"/>
                  <a:pt x="233" y="126"/>
                  <a:pt x="233" y="126"/>
                </a:cubicBezTo>
                <a:cubicBezTo>
                  <a:pt x="249" y="126"/>
                  <a:pt x="249" y="126"/>
                  <a:pt x="249" y="126"/>
                </a:cubicBezTo>
                <a:lnTo>
                  <a:pt x="249" y="142"/>
                </a:lnTo>
                <a:close/>
                <a:moveTo>
                  <a:pt x="249" y="115"/>
                </a:moveTo>
                <a:cubicBezTo>
                  <a:pt x="233" y="115"/>
                  <a:pt x="233" y="115"/>
                  <a:pt x="233" y="115"/>
                </a:cubicBezTo>
                <a:cubicBezTo>
                  <a:pt x="233" y="99"/>
                  <a:pt x="233" y="99"/>
                  <a:pt x="233" y="99"/>
                </a:cubicBezTo>
                <a:cubicBezTo>
                  <a:pt x="249" y="99"/>
                  <a:pt x="249" y="99"/>
                  <a:pt x="249" y="99"/>
                </a:cubicBezTo>
                <a:lnTo>
                  <a:pt x="249" y="115"/>
                </a:lnTo>
                <a:close/>
                <a:moveTo>
                  <a:pt x="249" y="89"/>
                </a:moveTo>
                <a:cubicBezTo>
                  <a:pt x="233" y="89"/>
                  <a:pt x="233" y="89"/>
                  <a:pt x="233" y="89"/>
                </a:cubicBezTo>
                <a:cubicBezTo>
                  <a:pt x="233" y="73"/>
                  <a:pt x="233" y="73"/>
                  <a:pt x="233" y="73"/>
                </a:cubicBezTo>
                <a:cubicBezTo>
                  <a:pt x="249" y="73"/>
                  <a:pt x="249" y="73"/>
                  <a:pt x="249" y="73"/>
                </a:cubicBezTo>
                <a:lnTo>
                  <a:pt x="249" y="89"/>
                </a:lnTo>
                <a:close/>
                <a:moveTo>
                  <a:pt x="272" y="142"/>
                </a:moveTo>
                <a:cubicBezTo>
                  <a:pt x="257" y="142"/>
                  <a:pt x="257" y="142"/>
                  <a:pt x="257" y="142"/>
                </a:cubicBezTo>
                <a:cubicBezTo>
                  <a:pt x="257" y="126"/>
                  <a:pt x="257" y="126"/>
                  <a:pt x="257" y="126"/>
                </a:cubicBezTo>
                <a:cubicBezTo>
                  <a:pt x="272" y="126"/>
                  <a:pt x="272" y="126"/>
                  <a:pt x="272" y="126"/>
                </a:cubicBezTo>
                <a:lnTo>
                  <a:pt x="272" y="142"/>
                </a:lnTo>
                <a:close/>
                <a:moveTo>
                  <a:pt x="272" y="115"/>
                </a:moveTo>
                <a:cubicBezTo>
                  <a:pt x="257" y="115"/>
                  <a:pt x="257" y="115"/>
                  <a:pt x="257" y="115"/>
                </a:cubicBezTo>
                <a:cubicBezTo>
                  <a:pt x="257" y="99"/>
                  <a:pt x="257" y="99"/>
                  <a:pt x="257" y="99"/>
                </a:cubicBezTo>
                <a:cubicBezTo>
                  <a:pt x="272" y="99"/>
                  <a:pt x="272" y="99"/>
                  <a:pt x="272" y="99"/>
                </a:cubicBezTo>
                <a:lnTo>
                  <a:pt x="272" y="115"/>
                </a:lnTo>
                <a:close/>
                <a:moveTo>
                  <a:pt x="272" y="89"/>
                </a:moveTo>
                <a:cubicBezTo>
                  <a:pt x="257" y="89"/>
                  <a:pt x="257" y="89"/>
                  <a:pt x="257" y="89"/>
                </a:cubicBezTo>
                <a:cubicBezTo>
                  <a:pt x="257" y="73"/>
                  <a:pt x="257" y="73"/>
                  <a:pt x="257" y="73"/>
                </a:cubicBezTo>
                <a:cubicBezTo>
                  <a:pt x="272" y="73"/>
                  <a:pt x="272" y="73"/>
                  <a:pt x="272" y="73"/>
                </a:cubicBezTo>
                <a:lnTo>
                  <a:pt x="272" y="89"/>
                </a:lnTo>
                <a:close/>
                <a:moveTo>
                  <a:pt x="161" y="33"/>
                </a:moveTo>
                <a:cubicBezTo>
                  <a:pt x="175" y="33"/>
                  <a:pt x="175" y="33"/>
                  <a:pt x="175" y="33"/>
                </a:cubicBezTo>
                <a:cubicBezTo>
                  <a:pt x="175" y="52"/>
                  <a:pt x="175" y="52"/>
                  <a:pt x="175" y="52"/>
                </a:cubicBezTo>
                <a:cubicBezTo>
                  <a:pt x="161" y="52"/>
                  <a:pt x="161" y="52"/>
                  <a:pt x="161" y="52"/>
                </a:cubicBezTo>
                <a:cubicBezTo>
                  <a:pt x="161" y="66"/>
                  <a:pt x="161" y="66"/>
                  <a:pt x="161" y="66"/>
                </a:cubicBezTo>
                <a:cubicBezTo>
                  <a:pt x="142" y="66"/>
                  <a:pt x="142" y="66"/>
                  <a:pt x="142" y="66"/>
                </a:cubicBezTo>
                <a:cubicBezTo>
                  <a:pt x="142" y="52"/>
                  <a:pt x="142" y="52"/>
                  <a:pt x="142" y="52"/>
                </a:cubicBezTo>
                <a:cubicBezTo>
                  <a:pt x="128" y="52"/>
                  <a:pt x="128" y="52"/>
                  <a:pt x="128" y="52"/>
                </a:cubicBezTo>
                <a:cubicBezTo>
                  <a:pt x="128" y="33"/>
                  <a:pt x="128" y="33"/>
                  <a:pt x="128" y="33"/>
                </a:cubicBezTo>
                <a:cubicBezTo>
                  <a:pt x="142" y="33"/>
                  <a:pt x="142" y="33"/>
                  <a:pt x="142" y="33"/>
                </a:cubicBezTo>
                <a:cubicBezTo>
                  <a:pt x="142" y="19"/>
                  <a:pt x="142" y="19"/>
                  <a:pt x="142" y="19"/>
                </a:cubicBezTo>
                <a:cubicBezTo>
                  <a:pt x="161" y="19"/>
                  <a:pt x="161" y="19"/>
                  <a:pt x="161" y="19"/>
                </a:cubicBezTo>
                <a:lnTo>
                  <a:pt x="161" y="33"/>
                </a:lnTo>
                <a:close/>
                <a:moveTo>
                  <a:pt x="161" y="33"/>
                </a:moveTo>
                <a:cubicBezTo>
                  <a:pt x="161" y="33"/>
                  <a:pt x="161" y="33"/>
                  <a:pt x="161" y="33"/>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85" name="Freeform 74">
            <a:extLst>
              <a:ext uri="{FF2B5EF4-FFF2-40B4-BE49-F238E27FC236}">
                <a16:creationId xmlns="" xmlns:a16="http://schemas.microsoft.com/office/drawing/2014/main" id="{E798DA7B-6D14-4366-8177-F20681C86642}"/>
              </a:ext>
            </a:extLst>
          </p:cNvPr>
          <p:cNvSpPr>
            <a:spLocks noEditPoints="1"/>
          </p:cNvSpPr>
          <p:nvPr/>
        </p:nvSpPr>
        <p:spPr bwMode="auto">
          <a:xfrm>
            <a:off x="2056198" y="2456446"/>
            <a:ext cx="450680" cy="402438"/>
          </a:xfrm>
          <a:custGeom>
            <a:avLst/>
            <a:gdLst/>
            <a:ahLst/>
            <a:cxnLst>
              <a:cxn ang="0">
                <a:pos x="176" y="29"/>
              </a:cxn>
              <a:cxn ang="0">
                <a:pos x="120" y="29"/>
              </a:cxn>
              <a:cxn ang="0">
                <a:pos x="120" y="0"/>
              </a:cxn>
              <a:cxn ang="0">
                <a:pos x="114" y="0"/>
              </a:cxn>
              <a:cxn ang="0">
                <a:pos x="110" y="0"/>
              </a:cxn>
              <a:cxn ang="0">
                <a:pos x="81" y="0"/>
              </a:cxn>
              <a:cxn ang="0">
                <a:pos x="71" y="0"/>
              </a:cxn>
              <a:cxn ang="0">
                <a:pos x="71" y="10"/>
              </a:cxn>
              <a:cxn ang="0">
                <a:pos x="71" y="29"/>
              </a:cxn>
              <a:cxn ang="0">
                <a:pos x="15" y="29"/>
              </a:cxn>
              <a:cxn ang="0">
                <a:pos x="0" y="44"/>
              </a:cxn>
              <a:cxn ang="0">
                <a:pos x="0" y="156"/>
              </a:cxn>
              <a:cxn ang="0">
                <a:pos x="15" y="171"/>
              </a:cxn>
              <a:cxn ang="0">
                <a:pos x="176" y="171"/>
              </a:cxn>
              <a:cxn ang="0">
                <a:pos x="192" y="156"/>
              </a:cxn>
              <a:cxn ang="0">
                <a:pos x="192" y="44"/>
              </a:cxn>
              <a:cxn ang="0">
                <a:pos x="176" y="29"/>
              </a:cxn>
              <a:cxn ang="0">
                <a:pos x="81" y="10"/>
              </a:cxn>
              <a:cxn ang="0">
                <a:pos x="110" y="10"/>
              </a:cxn>
              <a:cxn ang="0">
                <a:pos x="110" y="29"/>
              </a:cxn>
              <a:cxn ang="0">
                <a:pos x="81" y="29"/>
              </a:cxn>
              <a:cxn ang="0">
                <a:pos x="81" y="10"/>
              </a:cxn>
              <a:cxn ang="0">
                <a:pos x="134" y="107"/>
              </a:cxn>
              <a:cxn ang="0">
                <a:pos x="127" y="115"/>
              </a:cxn>
              <a:cxn ang="0">
                <a:pos x="111" y="115"/>
              </a:cxn>
              <a:cxn ang="0">
                <a:pos x="111" y="130"/>
              </a:cxn>
              <a:cxn ang="0">
                <a:pos x="103" y="138"/>
              </a:cxn>
              <a:cxn ang="0">
                <a:pos x="88" y="138"/>
              </a:cxn>
              <a:cxn ang="0">
                <a:pos x="80" y="130"/>
              </a:cxn>
              <a:cxn ang="0">
                <a:pos x="80" y="115"/>
              </a:cxn>
              <a:cxn ang="0">
                <a:pos x="65" y="115"/>
              </a:cxn>
              <a:cxn ang="0">
                <a:pos x="57" y="107"/>
              </a:cxn>
              <a:cxn ang="0">
                <a:pos x="57" y="92"/>
              </a:cxn>
              <a:cxn ang="0">
                <a:pos x="65" y="84"/>
              </a:cxn>
              <a:cxn ang="0">
                <a:pos x="80" y="84"/>
              </a:cxn>
              <a:cxn ang="0">
                <a:pos x="80" y="68"/>
              </a:cxn>
              <a:cxn ang="0">
                <a:pos x="88" y="61"/>
              </a:cxn>
              <a:cxn ang="0">
                <a:pos x="103" y="61"/>
              </a:cxn>
              <a:cxn ang="0">
                <a:pos x="111" y="68"/>
              </a:cxn>
              <a:cxn ang="0">
                <a:pos x="111" y="84"/>
              </a:cxn>
              <a:cxn ang="0">
                <a:pos x="127" y="84"/>
              </a:cxn>
              <a:cxn ang="0">
                <a:pos x="134" y="92"/>
              </a:cxn>
              <a:cxn ang="0">
                <a:pos x="134" y="107"/>
              </a:cxn>
            </a:cxnLst>
            <a:rect l="0" t="0" r="r" b="b"/>
            <a:pathLst>
              <a:path w="192" h="171">
                <a:moveTo>
                  <a:pt x="176" y="29"/>
                </a:moveTo>
                <a:cubicBezTo>
                  <a:pt x="120" y="29"/>
                  <a:pt x="120" y="29"/>
                  <a:pt x="120" y="29"/>
                </a:cubicBezTo>
                <a:cubicBezTo>
                  <a:pt x="120" y="0"/>
                  <a:pt x="120" y="0"/>
                  <a:pt x="120" y="0"/>
                </a:cubicBezTo>
                <a:cubicBezTo>
                  <a:pt x="114" y="0"/>
                  <a:pt x="114" y="0"/>
                  <a:pt x="114" y="0"/>
                </a:cubicBezTo>
                <a:cubicBezTo>
                  <a:pt x="110" y="0"/>
                  <a:pt x="110" y="0"/>
                  <a:pt x="110" y="0"/>
                </a:cubicBezTo>
                <a:cubicBezTo>
                  <a:pt x="81" y="0"/>
                  <a:pt x="81" y="0"/>
                  <a:pt x="81" y="0"/>
                </a:cubicBezTo>
                <a:cubicBezTo>
                  <a:pt x="71" y="0"/>
                  <a:pt x="71" y="0"/>
                  <a:pt x="71" y="0"/>
                </a:cubicBezTo>
                <a:cubicBezTo>
                  <a:pt x="71" y="10"/>
                  <a:pt x="71" y="10"/>
                  <a:pt x="71" y="10"/>
                </a:cubicBezTo>
                <a:cubicBezTo>
                  <a:pt x="71" y="29"/>
                  <a:pt x="71" y="29"/>
                  <a:pt x="71" y="29"/>
                </a:cubicBezTo>
                <a:cubicBezTo>
                  <a:pt x="15" y="29"/>
                  <a:pt x="15" y="29"/>
                  <a:pt x="15" y="29"/>
                </a:cubicBezTo>
                <a:cubicBezTo>
                  <a:pt x="7" y="29"/>
                  <a:pt x="0" y="36"/>
                  <a:pt x="0" y="44"/>
                </a:cubicBezTo>
                <a:cubicBezTo>
                  <a:pt x="0" y="156"/>
                  <a:pt x="0" y="156"/>
                  <a:pt x="0" y="156"/>
                </a:cubicBezTo>
                <a:cubicBezTo>
                  <a:pt x="0" y="164"/>
                  <a:pt x="7" y="171"/>
                  <a:pt x="15" y="171"/>
                </a:cubicBezTo>
                <a:cubicBezTo>
                  <a:pt x="176" y="171"/>
                  <a:pt x="176" y="171"/>
                  <a:pt x="176" y="171"/>
                </a:cubicBezTo>
                <a:cubicBezTo>
                  <a:pt x="185" y="171"/>
                  <a:pt x="192" y="164"/>
                  <a:pt x="192" y="156"/>
                </a:cubicBezTo>
                <a:cubicBezTo>
                  <a:pt x="192" y="44"/>
                  <a:pt x="192" y="44"/>
                  <a:pt x="192" y="44"/>
                </a:cubicBezTo>
                <a:cubicBezTo>
                  <a:pt x="192" y="36"/>
                  <a:pt x="185" y="29"/>
                  <a:pt x="176" y="29"/>
                </a:cubicBezTo>
                <a:moveTo>
                  <a:pt x="81" y="10"/>
                </a:moveTo>
                <a:cubicBezTo>
                  <a:pt x="110" y="10"/>
                  <a:pt x="110" y="10"/>
                  <a:pt x="110" y="10"/>
                </a:cubicBezTo>
                <a:cubicBezTo>
                  <a:pt x="110" y="29"/>
                  <a:pt x="110" y="29"/>
                  <a:pt x="110" y="29"/>
                </a:cubicBezTo>
                <a:cubicBezTo>
                  <a:pt x="81" y="29"/>
                  <a:pt x="81" y="29"/>
                  <a:pt x="81" y="29"/>
                </a:cubicBezTo>
                <a:lnTo>
                  <a:pt x="81" y="10"/>
                </a:lnTo>
                <a:close/>
                <a:moveTo>
                  <a:pt x="134" y="107"/>
                </a:moveTo>
                <a:cubicBezTo>
                  <a:pt x="134" y="111"/>
                  <a:pt x="131" y="115"/>
                  <a:pt x="127" y="115"/>
                </a:cubicBezTo>
                <a:cubicBezTo>
                  <a:pt x="111" y="115"/>
                  <a:pt x="111" y="115"/>
                  <a:pt x="111" y="115"/>
                </a:cubicBezTo>
                <a:cubicBezTo>
                  <a:pt x="111" y="130"/>
                  <a:pt x="111" y="130"/>
                  <a:pt x="111" y="130"/>
                </a:cubicBezTo>
                <a:cubicBezTo>
                  <a:pt x="111" y="135"/>
                  <a:pt x="108" y="138"/>
                  <a:pt x="103" y="138"/>
                </a:cubicBezTo>
                <a:cubicBezTo>
                  <a:pt x="88" y="138"/>
                  <a:pt x="88" y="138"/>
                  <a:pt x="88" y="138"/>
                </a:cubicBezTo>
                <a:cubicBezTo>
                  <a:pt x="84" y="138"/>
                  <a:pt x="80" y="135"/>
                  <a:pt x="80" y="130"/>
                </a:cubicBezTo>
                <a:cubicBezTo>
                  <a:pt x="80" y="115"/>
                  <a:pt x="80" y="115"/>
                  <a:pt x="80" y="115"/>
                </a:cubicBezTo>
                <a:cubicBezTo>
                  <a:pt x="65" y="115"/>
                  <a:pt x="65" y="115"/>
                  <a:pt x="65" y="115"/>
                </a:cubicBezTo>
                <a:cubicBezTo>
                  <a:pt x="60" y="115"/>
                  <a:pt x="57" y="111"/>
                  <a:pt x="57" y="107"/>
                </a:cubicBezTo>
                <a:cubicBezTo>
                  <a:pt x="57" y="92"/>
                  <a:pt x="57" y="92"/>
                  <a:pt x="57" y="92"/>
                </a:cubicBezTo>
                <a:cubicBezTo>
                  <a:pt x="57" y="88"/>
                  <a:pt x="60" y="84"/>
                  <a:pt x="65" y="84"/>
                </a:cubicBezTo>
                <a:cubicBezTo>
                  <a:pt x="80" y="84"/>
                  <a:pt x="80" y="84"/>
                  <a:pt x="80" y="84"/>
                </a:cubicBezTo>
                <a:cubicBezTo>
                  <a:pt x="80" y="68"/>
                  <a:pt x="80" y="68"/>
                  <a:pt x="80" y="68"/>
                </a:cubicBezTo>
                <a:cubicBezTo>
                  <a:pt x="80" y="64"/>
                  <a:pt x="84" y="61"/>
                  <a:pt x="88" y="61"/>
                </a:cubicBezTo>
                <a:cubicBezTo>
                  <a:pt x="103" y="61"/>
                  <a:pt x="103" y="61"/>
                  <a:pt x="103" y="61"/>
                </a:cubicBezTo>
                <a:cubicBezTo>
                  <a:pt x="108" y="61"/>
                  <a:pt x="111" y="64"/>
                  <a:pt x="111" y="68"/>
                </a:cubicBezTo>
                <a:cubicBezTo>
                  <a:pt x="111" y="84"/>
                  <a:pt x="111" y="84"/>
                  <a:pt x="111" y="84"/>
                </a:cubicBezTo>
                <a:cubicBezTo>
                  <a:pt x="127" y="84"/>
                  <a:pt x="127" y="84"/>
                  <a:pt x="127" y="84"/>
                </a:cubicBezTo>
                <a:cubicBezTo>
                  <a:pt x="131" y="84"/>
                  <a:pt x="134" y="88"/>
                  <a:pt x="134" y="92"/>
                </a:cubicBezTo>
                <a:lnTo>
                  <a:pt x="134" y="107"/>
                </a:lnTo>
                <a:close/>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86" name="Group 145">
            <a:extLst>
              <a:ext uri="{FF2B5EF4-FFF2-40B4-BE49-F238E27FC236}">
                <a16:creationId xmlns="" xmlns:a16="http://schemas.microsoft.com/office/drawing/2014/main" id="{A2D68AC2-5379-4901-93EC-486F8F38EA2C}"/>
              </a:ext>
            </a:extLst>
          </p:cNvPr>
          <p:cNvGrpSpPr/>
          <p:nvPr/>
        </p:nvGrpSpPr>
        <p:grpSpPr>
          <a:xfrm>
            <a:off x="3114466" y="2439737"/>
            <a:ext cx="450992" cy="435856"/>
            <a:chOff x="8048625" y="3005138"/>
            <a:chExt cx="473076" cy="457200"/>
          </a:xfrm>
          <a:solidFill>
            <a:srgbClr val="474849"/>
          </a:solidFill>
        </p:grpSpPr>
        <p:sp>
          <p:nvSpPr>
            <p:cNvPr id="87" name="Freeform 81">
              <a:extLst>
                <a:ext uri="{FF2B5EF4-FFF2-40B4-BE49-F238E27FC236}">
                  <a16:creationId xmlns="" xmlns:a16="http://schemas.microsoft.com/office/drawing/2014/main" id="{F070F750-66E4-4D2E-A065-EDB43002ED37}"/>
                </a:ext>
              </a:extLst>
            </p:cNvPr>
            <p:cNvSpPr>
              <a:spLocks noEditPoints="1"/>
            </p:cNvSpPr>
            <p:nvPr/>
          </p:nvSpPr>
          <p:spPr bwMode="auto">
            <a:xfrm>
              <a:off x="8148638" y="3338513"/>
              <a:ext cx="373063" cy="123825"/>
            </a:xfrm>
            <a:custGeom>
              <a:avLst/>
              <a:gdLst/>
              <a:ahLst/>
              <a:cxnLst>
                <a:cxn ang="0">
                  <a:pos x="128" y="2"/>
                </a:cxn>
                <a:cxn ang="0">
                  <a:pos x="65" y="24"/>
                </a:cxn>
                <a:cxn ang="0">
                  <a:pos x="1" y="2"/>
                </a:cxn>
                <a:cxn ang="0">
                  <a:pos x="0" y="2"/>
                </a:cxn>
                <a:cxn ang="0">
                  <a:pos x="0" y="16"/>
                </a:cxn>
                <a:cxn ang="0">
                  <a:pos x="65" y="43"/>
                </a:cxn>
                <a:cxn ang="0">
                  <a:pos x="129" y="16"/>
                </a:cxn>
                <a:cxn ang="0">
                  <a:pos x="129" y="2"/>
                </a:cxn>
                <a:cxn ang="0">
                  <a:pos x="128" y="2"/>
                </a:cxn>
                <a:cxn ang="0">
                  <a:pos x="128" y="2"/>
                </a:cxn>
                <a:cxn ang="0">
                  <a:pos x="128" y="2"/>
                </a:cxn>
              </a:cxnLst>
              <a:rect l="0" t="0" r="r" b="b"/>
              <a:pathLst>
                <a:path w="129" h="43">
                  <a:moveTo>
                    <a:pt x="128" y="2"/>
                  </a:moveTo>
                  <a:cubicBezTo>
                    <a:pt x="124" y="15"/>
                    <a:pt x="96" y="24"/>
                    <a:pt x="65" y="24"/>
                  </a:cubicBezTo>
                  <a:cubicBezTo>
                    <a:pt x="34" y="24"/>
                    <a:pt x="6" y="15"/>
                    <a:pt x="1" y="2"/>
                  </a:cubicBezTo>
                  <a:cubicBezTo>
                    <a:pt x="0" y="0"/>
                    <a:pt x="0" y="0"/>
                    <a:pt x="0" y="2"/>
                  </a:cubicBezTo>
                  <a:cubicBezTo>
                    <a:pt x="0" y="16"/>
                    <a:pt x="0" y="16"/>
                    <a:pt x="0" y="16"/>
                  </a:cubicBezTo>
                  <a:cubicBezTo>
                    <a:pt x="0" y="31"/>
                    <a:pt x="31" y="43"/>
                    <a:pt x="65" y="43"/>
                  </a:cubicBezTo>
                  <a:cubicBezTo>
                    <a:pt x="99" y="43"/>
                    <a:pt x="129" y="31"/>
                    <a:pt x="129" y="16"/>
                  </a:cubicBezTo>
                  <a:cubicBezTo>
                    <a:pt x="129" y="2"/>
                    <a:pt x="129" y="2"/>
                    <a:pt x="129" y="2"/>
                  </a:cubicBezTo>
                  <a:cubicBezTo>
                    <a:pt x="129" y="0"/>
                    <a:pt x="129" y="0"/>
                    <a:pt x="128" y="2"/>
                  </a:cubicBezTo>
                  <a:close/>
                  <a:moveTo>
                    <a:pt x="128" y="2"/>
                  </a:moveTo>
                  <a:cubicBezTo>
                    <a:pt x="128" y="2"/>
                    <a:pt x="128" y="2"/>
                    <a:pt x="12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88" name="Freeform 82">
              <a:extLst>
                <a:ext uri="{FF2B5EF4-FFF2-40B4-BE49-F238E27FC236}">
                  <a16:creationId xmlns="" xmlns:a16="http://schemas.microsoft.com/office/drawing/2014/main" id="{84DA26D1-00FD-4A6B-B485-2BD4C63DDF9B}"/>
                </a:ext>
              </a:extLst>
            </p:cNvPr>
            <p:cNvSpPr>
              <a:spLocks noEditPoints="1"/>
            </p:cNvSpPr>
            <p:nvPr/>
          </p:nvSpPr>
          <p:spPr bwMode="auto">
            <a:xfrm>
              <a:off x="8229600" y="3268663"/>
              <a:ext cx="290513" cy="127000"/>
            </a:xfrm>
            <a:custGeom>
              <a:avLst/>
              <a:gdLst/>
              <a:ahLst/>
              <a:cxnLst>
                <a:cxn ang="0">
                  <a:pos x="2" y="40"/>
                </a:cxn>
                <a:cxn ang="0">
                  <a:pos x="37" y="44"/>
                </a:cxn>
                <a:cxn ang="0">
                  <a:pos x="100" y="18"/>
                </a:cxn>
                <a:cxn ang="0">
                  <a:pos x="86" y="1"/>
                </a:cxn>
                <a:cxn ang="0">
                  <a:pos x="79" y="1"/>
                </a:cxn>
                <a:cxn ang="0">
                  <a:pos x="2" y="37"/>
                </a:cxn>
                <a:cxn ang="0">
                  <a:pos x="2" y="40"/>
                </a:cxn>
                <a:cxn ang="0">
                  <a:pos x="2" y="40"/>
                </a:cxn>
                <a:cxn ang="0">
                  <a:pos x="2" y="40"/>
                </a:cxn>
              </a:cxnLst>
              <a:rect l="0" t="0" r="r" b="b"/>
              <a:pathLst>
                <a:path w="100" h="44">
                  <a:moveTo>
                    <a:pt x="2" y="40"/>
                  </a:moveTo>
                  <a:cubicBezTo>
                    <a:pt x="12" y="43"/>
                    <a:pt x="24" y="44"/>
                    <a:pt x="37" y="44"/>
                  </a:cubicBezTo>
                  <a:cubicBezTo>
                    <a:pt x="72" y="44"/>
                    <a:pt x="100" y="32"/>
                    <a:pt x="100" y="18"/>
                  </a:cubicBezTo>
                  <a:cubicBezTo>
                    <a:pt x="100" y="11"/>
                    <a:pt x="95" y="6"/>
                    <a:pt x="86" y="1"/>
                  </a:cubicBezTo>
                  <a:cubicBezTo>
                    <a:pt x="84" y="0"/>
                    <a:pt x="81" y="0"/>
                    <a:pt x="79" y="1"/>
                  </a:cubicBezTo>
                  <a:cubicBezTo>
                    <a:pt x="2" y="37"/>
                    <a:pt x="2" y="37"/>
                    <a:pt x="2" y="37"/>
                  </a:cubicBezTo>
                  <a:cubicBezTo>
                    <a:pt x="0" y="38"/>
                    <a:pt x="0" y="39"/>
                    <a:pt x="2" y="40"/>
                  </a:cubicBezTo>
                  <a:close/>
                  <a:moveTo>
                    <a:pt x="2" y="40"/>
                  </a:moveTo>
                  <a:cubicBezTo>
                    <a:pt x="2" y="40"/>
                    <a:pt x="2" y="40"/>
                    <a:pt x="2" y="4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89" name="Freeform 83">
              <a:extLst>
                <a:ext uri="{FF2B5EF4-FFF2-40B4-BE49-F238E27FC236}">
                  <a16:creationId xmlns="" xmlns:a16="http://schemas.microsoft.com/office/drawing/2014/main" id="{CA1294D1-2AA4-474E-82D5-BB40CC9B3041}"/>
                </a:ext>
              </a:extLst>
            </p:cNvPr>
            <p:cNvSpPr>
              <a:spLocks noEditPoints="1"/>
            </p:cNvSpPr>
            <p:nvPr/>
          </p:nvSpPr>
          <p:spPr bwMode="auto">
            <a:xfrm>
              <a:off x="8151813" y="3241675"/>
              <a:ext cx="284163" cy="125413"/>
            </a:xfrm>
            <a:custGeom>
              <a:avLst/>
              <a:gdLst/>
              <a:ahLst/>
              <a:cxnLst>
                <a:cxn ang="0">
                  <a:pos x="0" y="27"/>
                </a:cxn>
                <a:cxn ang="0">
                  <a:pos x="12" y="42"/>
                </a:cxn>
                <a:cxn ang="0">
                  <a:pos x="19" y="42"/>
                </a:cxn>
                <a:cxn ang="0">
                  <a:pos x="96" y="7"/>
                </a:cxn>
                <a:cxn ang="0">
                  <a:pos x="96" y="4"/>
                </a:cxn>
                <a:cxn ang="0">
                  <a:pos x="64" y="0"/>
                </a:cxn>
                <a:cxn ang="0">
                  <a:pos x="0" y="27"/>
                </a:cxn>
                <a:cxn ang="0">
                  <a:pos x="0" y="27"/>
                </a:cxn>
                <a:cxn ang="0">
                  <a:pos x="0" y="27"/>
                </a:cxn>
              </a:cxnLst>
              <a:rect l="0" t="0" r="r" b="b"/>
              <a:pathLst>
                <a:path w="98" h="43">
                  <a:moveTo>
                    <a:pt x="0" y="27"/>
                  </a:moveTo>
                  <a:cubicBezTo>
                    <a:pt x="0" y="32"/>
                    <a:pt x="5" y="38"/>
                    <a:pt x="12" y="42"/>
                  </a:cubicBezTo>
                  <a:cubicBezTo>
                    <a:pt x="14" y="43"/>
                    <a:pt x="17" y="43"/>
                    <a:pt x="19" y="42"/>
                  </a:cubicBezTo>
                  <a:cubicBezTo>
                    <a:pt x="96" y="7"/>
                    <a:pt x="96" y="7"/>
                    <a:pt x="96" y="7"/>
                  </a:cubicBezTo>
                  <a:cubicBezTo>
                    <a:pt x="98" y="6"/>
                    <a:pt x="98" y="4"/>
                    <a:pt x="96" y="4"/>
                  </a:cubicBezTo>
                  <a:cubicBezTo>
                    <a:pt x="86" y="2"/>
                    <a:pt x="75" y="0"/>
                    <a:pt x="64" y="0"/>
                  </a:cubicBezTo>
                  <a:cubicBezTo>
                    <a:pt x="29" y="0"/>
                    <a:pt x="0" y="12"/>
                    <a:pt x="0" y="27"/>
                  </a:cubicBezTo>
                  <a:close/>
                  <a:moveTo>
                    <a:pt x="0" y="27"/>
                  </a:moveTo>
                  <a:cubicBezTo>
                    <a:pt x="0" y="27"/>
                    <a:pt x="0" y="27"/>
                    <a:pt x="0" y="2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0" name="Freeform 84">
              <a:extLst>
                <a:ext uri="{FF2B5EF4-FFF2-40B4-BE49-F238E27FC236}">
                  <a16:creationId xmlns="" xmlns:a16="http://schemas.microsoft.com/office/drawing/2014/main" id="{AFA84519-C315-4FDD-95F7-3F4A74A39F6A}"/>
                </a:ext>
              </a:extLst>
            </p:cNvPr>
            <p:cNvSpPr>
              <a:spLocks noEditPoints="1"/>
            </p:cNvSpPr>
            <p:nvPr/>
          </p:nvSpPr>
          <p:spPr bwMode="auto">
            <a:xfrm>
              <a:off x="8228013" y="3005138"/>
              <a:ext cx="155575" cy="236538"/>
            </a:xfrm>
            <a:custGeom>
              <a:avLst/>
              <a:gdLst/>
              <a:ahLst/>
              <a:cxnLst>
                <a:cxn ang="0">
                  <a:pos x="3" y="81"/>
                </a:cxn>
                <a:cxn ang="0">
                  <a:pos x="41" y="77"/>
                </a:cxn>
                <a:cxn ang="0">
                  <a:pos x="48" y="77"/>
                </a:cxn>
                <a:cxn ang="0">
                  <a:pos x="52" y="74"/>
                </a:cxn>
                <a:cxn ang="0">
                  <a:pos x="54" y="58"/>
                </a:cxn>
                <a:cxn ang="0">
                  <a:pos x="4" y="0"/>
                </a:cxn>
                <a:cxn ang="0">
                  <a:pos x="0" y="4"/>
                </a:cxn>
                <a:cxn ang="0">
                  <a:pos x="0" y="79"/>
                </a:cxn>
                <a:cxn ang="0">
                  <a:pos x="3" y="81"/>
                </a:cxn>
                <a:cxn ang="0">
                  <a:pos x="3" y="81"/>
                </a:cxn>
                <a:cxn ang="0">
                  <a:pos x="3" y="81"/>
                </a:cxn>
              </a:cxnLst>
              <a:rect l="0" t="0" r="r" b="b"/>
              <a:pathLst>
                <a:path w="54" h="82">
                  <a:moveTo>
                    <a:pt x="3" y="81"/>
                  </a:moveTo>
                  <a:cubicBezTo>
                    <a:pt x="14" y="79"/>
                    <a:pt x="27" y="77"/>
                    <a:pt x="41" y="77"/>
                  </a:cubicBezTo>
                  <a:cubicBezTo>
                    <a:pt x="43" y="77"/>
                    <a:pt x="46" y="77"/>
                    <a:pt x="48" y="77"/>
                  </a:cubicBezTo>
                  <a:cubicBezTo>
                    <a:pt x="50" y="77"/>
                    <a:pt x="51" y="76"/>
                    <a:pt x="52" y="74"/>
                  </a:cubicBezTo>
                  <a:cubicBezTo>
                    <a:pt x="54" y="69"/>
                    <a:pt x="54" y="64"/>
                    <a:pt x="54" y="58"/>
                  </a:cubicBezTo>
                  <a:cubicBezTo>
                    <a:pt x="54" y="28"/>
                    <a:pt x="32" y="4"/>
                    <a:pt x="4" y="0"/>
                  </a:cubicBezTo>
                  <a:cubicBezTo>
                    <a:pt x="2" y="0"/>
                    <a:pt x="0" y="2"/>
                    <a:pt x="0" y="4"/>
                  </a:cubicBezTo>
                  <a:cubicBezTo>
                    <a:pt x="0" y="79"/>
                    <a:pt x="0" y="79"/>
                    <a:pt x="0" y="79"/>
                  </a:cubicBezTo>
                  <a:cubicBezTo>
                    <a:pt x="0" y="81"/>
                    <a:pt x="1" y="82"/>
                    <a:pt x="3" y="81"/>
                  </a:cubicBezTo>
                  <a:close/>
                  <a:moveTo>
                    <a:pt x="3" y="81"/>
                  </a:moveTo>
                  <a:cubicBezTo>
                    <a:pt x="3" y="81"/>
                    <a:pt x="3" y="81"/>
                    <a:pt x="3" y="8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1" name="Freeform 85">
              <a:extLst>
                <a:ext uri="{FF2B5EF4-FFF2-40B4-BE49-F238E27FC236}">
                  <a16:creationId xmlns="" xmlns:a16="http://schemas.microsoft.com/office/drawing/2014/main" id="{C329B445-68DE-4FF5-8C75-96E5A23F42A2}"/>
                </a:ext>
              </a:extLst>
            </p:cNvPr>
            <p:cNvSpPr>
              <a:spLocks noEditPoints="1"/>
            </p:cNvSpPr>
            <p:nvPr/>
          </p:nvSpPr>
          <p:spPr bwMode="auto">
            <a:xfrm>
              <a:off x="8048625" y="3005138"/>
              <a:ext cx="155575" cy="312738"/>
            </a:xfrm>
            <a:custGeom>
              <a:avLst/>
              <a:gdLst/>
              <a:ahLst/>
              <a:cxnLst>
                <a:cxn ang="0">
                  <a:pos x="51" y="86"/>
                </a:cxn>
                <a:cxn ang="0">
                  <a:pos x="54" y="81"/>
                </a:cxn>
                <a:cxn ang="0">
                  <a:pos x="54" y="4"/>
                </a:cxn>
                <a:cxn ang="0">
                  <a:pos x="51" y="0"/>
                </a:cxn>
                <a:cxn ang="0">
                  <a:pos x="0" y="58"/>
                </a:cxn>
                <a:cxn ang="0">
                  <a:pos x="27" y="107"/>
                </a:cxn>
                <a:cxn ang="0">
                  <a:pos x="29" y="108"/>
                </a:cxn>
                <a:cxn ang="0">
                  <a:pos x="29" y="108"/>
                </a:cxn>
                <a:cxn ang="0">
                  <a:pos x="51" y="86"/>
                </a:cxn>
                <a:cxn ang="0">
                  <a:pos x="51" y="86"/>
                </a:cxn>
                <a:cxn ang="0">
                  <a:pos x="51" y="86"/>
                </a:cxn>
              </a:cxnLst>
              <a:rect l="0" t="0" r="r" b="b"/>
              <a:pathLst>
                <a:path w="54" h="108">
                  <a:moveTo>
                    <a:pt x="51" y="86"/>
                  </a:moveTo>
                  <a:cubicBezTo>
                    <a:pt x="53" y="85"/>
                    <a:pt x="54" y="83"/>
                    <a:pt x="54" y="81"/>
                  </a:cubicBezTo>
                  <a:cubicBezTo>
                    <a:pt x="54" y="4"/>
                    <a:pt x="54" y="4"/>
                    <a:pt x="54" y="4"/>
                  </a:cubicBezTo>
                  <a:cubicBezTo>
                    <a:pt x="54" y="2"/>
                    <a:pt x="53" y="0"/>
                    <a:pt x="51" y="0"/>
                  </a:cubicBezTo>
                  <a:cubicBezTo>
                    <a:pt x="22" y="4"/>
                    <a:pt x="0" y="28"/>
                    <a:pt x="0" y="58"/>
                  </a:cubicBezTo>
                  <a:cubicBezTo>
                    <a:pt x="0" y="78"/>
                    <a:pt x="11" y="96"/>
                    <a:pt x="27" y="107"/>
                  </a:cubicBezTo>
                  <a:cubicBezTo>
                    <a:pt x="28" y="108"/>
                    <a:pt x="29" y="108"/>
                    <a:pt x="29" y="108"/>
                  </a:cubicBezTo>
                  <a:cubicBezTo>
                    <a:pt x="29" y="108"/>
                    <a:pt x="29" y="108"/>
                    <a:pt x="29" y="108"/>
                  </a:cubicBezTo>
                  <a:cubicBezTo>
                    <a:pt x="29" y="99"/>
                    <a:pt x="38" y="91"/>
                    <a:pt x="51" y="86"/>
                  </a:cubicBezTo>
                  <a:close/>
                  <a:moveTo>
                    <a:pt x="51" y="86"/>
                  </a:moveTo>
                  <a:cubicBezTo>
                    <a:pt x="51" y="86"/>
                    <a:pt x="51" y="86"/>
                    <a:pt x="51"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92" name="Group 151">
            <a:extLst>
              <a:ext uri="{FF2B5EF4-FFF2-40B4-BE49-F238E27FC236}">
                <a16:creationId xmlns="" xmlns:a16="http://schemas.microsoft.com/office/drawing/2014/main" id="{920C060C-2E87-4821-8FF7-7E79C3841302}"/>
              </a:ext>
            </a:extLst>
          </p:cNvPr>
          <p:cNvGrpSpPr/>
          <p:nvPr/>
        </p:nvGrpSpPr>
        <p:grpSpPr>
          <a:xfrm>
            <a:off x="3999948" y="2451706"/>
            <a:ext cx="426010" cy="411918"/>
            <a:chOff x="5659438" y="2249488"/>
            <a:chExt cx="623887" cy="603250"/>
          </a:xfrm>
          <a:solidFill>
            <a:srgbClr val="474849"/>
          </a:solidFill>
        </p:grpSpPr>
        <p:sp>
          <p:nvSpPr>
            <p:cNvPr id="93" name="Freeform 67">
              <a:extLst>
                <a:ext uri="{FF2B5EF4-FFF2-40B4-BE49-F238E27FC236}">
                  <a16:creationId xmlns="" xmlns:a16="http://schemas.microsoft.com/office/drawing/2014/main" id="{B995E116-1070-4DE8-8DE5-9AC3CB65A6F7}"/>
                </a:ext>
              </a:extLst>
            </p:cNvPr>
            <p:cNvSpPr>
              <a:spLocks noEditPoints="1"/>
            </p:cNvSpPr>
            <p:nvPr/>
          </p:nvSpPr>
          <p:spPr bwMode="auto">
            <a:xfrm>
              <a:off x="5988050" y="2249488"/>
              <a:ext cx="295275" cy="585788"/>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4" name="Freeform 68">
              <a:extLst>
                <a:ext uri="{FF2B5EF4-FFF2-40B4-BE49-F238E27FC236}">
                  <a16:creationId xmlns="" xmlns:a16="http://schemas.microsoft.com/office/drawing/2014/main" id="{39DBB59F-6F7A-4634-8D4B-340BE12D73CC}"/>
                </a:ext>
              </a:extLst>
            </p:cNvPr>
            <p:cNvSpPr>
              <a:spLocks/>
            </p:cNvSpPr>
            <p:nvPr/>
          </p:nvSpPr>
          <p:spPr bwMode="auto">
            <a:xfrm>
              <a:off x="6027738" y="2559050"/>
              <a:ext cx="214313" cy="222250"/>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5" name="Freeform 69">
              <a:extLst>
                <a:ext uri="{FF2B5EF4-FFF2-40B4-BE49-F238E27FC236}">
                  <a16:creationId xmlns="" xmlns:a16="http://schemas.microsoft.com/office/drawing/2014/main" id="{EE0AE50C-E78E-4EFB-B30C-812C0E7B3C00}"/>
                </a:ext>
              </a:extLst>
            </p:cNvPr>
            <p:cNvSpPr>
              <a:spLocks/>
            </p:cNvSpPr>
            <p:nvPr/>
          </p:nvSpPr>
          <p:spPr bwMode="auto">
            <a:xfrm>
              <a:off x="5708650" y="2543175"/>
              <a:ext cx="252413" cy="258763"/>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6" name="Freeform 70">
              <a:extLst>
                <a:ext uri="{FF2B5EF4-FFF2-40B4-BE49-F238E27FC236}">
                  <a16:creationId xmlns="" xmlns:a16="http://schemas.microsoft.com/office/drawing/2014/main" id="{A98172A1-84E9-4203-9864-662BC21009A3}"/>
                </a:ext>
              </a:extLst>
            </p:cNvPr>
            <p:cNvSpPr>
              <a:spLocks/>
            </p:cNvSpPr>
            <p:nvPr/>
          </p:nvSpPr>
          <p:spPr bwMode="auto">
            <a:xfrm>
              <a:off x="5659438" y="2320925"/>
              <a:ext cx="312738" cy="53181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97" name="Freeform 14">
            <a:extLst>
              <a:ext uri="{FF2B5EF4-FFF2-40B4-BE49-F238E27FC236}">
                <a16:creationId xmlns="" xmlns:a16="http://schemas.microsoft.com/office/drawing/2014/main" id="{786DB2B4-66B8-4342-8418-1DF5781271D0}"/>
              </a:ext>
            </a:extLst>
          </p:cNvPr>
          <p:cNvSpPr>
            <a:spLocks noEditPoints="1"/>
          </p:cNvSpPr>
          <p:nvPr/>
        </p:nvSpPr>
        <p:spPr bwMode="auto">
          <a:xfrm>
            <a:off x="4992596" y="2405666"/>
            <a:ext cx="315682" cy="503998"/>
          </a:xfrm>
          <a:custGeom>
            <a:avLst/>
            <a:gdLst/>
            <a:ahLst/>
            <a:cxnLst>
              <a:cxn ang="0">
                <a:pos x="570" y="331"/>
              </a:cxn>
              <a:cxn ang="0">
                <a:pos x="542" y="277"/>
              </a:cxn>
              <a:cxn ang="0">
                <a:pos x="485" y="225"/>
              </a:cxn>
              <a:cxn ang="0">
                <a:pos x="477" y="216"/>
              </a:cxn>
              <a:cxn ang="0">
                <a:pos x="476" y="215"/>
              </a:cxn>
              <a:cxn ang="0">
                <a:pos x="475" y="214"/>
              </a:cxn>
              <a:cxn ang="0">
                <a:pos x="475" y="213"/>
              </a:cxn>
              <a:cxn ang="0">
                <a:pos x="465" y="183"/>
              </a:cxn>
              <a:cxn ang="0">
                <a:pos x="465" y="151"/>
              </a:cxn>
              <a:cxn ang="0">
                <a:pos x="480" y="151"/>
              </a:cxn>
              <a:cxn ang="0">
                <a:pos x="519" y="116"/>
              </a:cxn>
              <a:cxn ang="0">
                <a:pos x="519" y="35"/>
              </a:cxn>
              <a:cxn ang="0">
                <a:pos x="480" y="0"/>
              </a:cxn>
              <a:cxn ang="0">
                <a:pos x="90" y="0"/>
              </a:cxn>
              <a:cxn ang="0">
                <a:pos x="51" y="35"/>
              </a:cxn>
              <a:cxn ang="0">
                <a:pos x="51" y="116"/>
              </a:cxn>
              <a:cxn ang="0">
                <a:pos x="90" y="151"/>
              </a:cxn>
              <a:cxn ang="0">
                <a:pos x="105" y="151"/>
              </a:cxn>
              <a:cxn ang="0">
                <a:pos x="105" y="183"/>
              </a:cxn>
              <a:cxn ang="0">
                <a:pos x="95" y="213"/>
              </a:cxn>
              <a:cxn ang="0">
                <a:pos x="95" y="214"/>
              </a:cxn>
              <a:cxn ang="0">
                <a:pos x="94" y="215"/>
              </a:cxn>
              <a:cxn ang="0">
                <a:pos x="93" y="216"/>
              </a:cxn>
              <a:cxn ang="0">
                <a:pos x="85" y="225"/>
              </a:cxn>
              <a:cxn ang="0">
                <a:pos x="28" y="277"/>
              </a:cxn>
              <a:cxn ang="0">
                <a:pos x="28" y="277"/>
              </a:cxn>
              <a:cxn ang="0">
                <a:pos x="0" y="331"/>
              </a:cxn>
              <a:cxn ang="0">
                <a:pos x="0" y="331"/>
              </a:cxn>
              <a:cxn ang="0">
                <a:pos x="0" y="718"/>
              </a:cxn>
              <a:cxn ang="0">
                <a:pos x="75" y="793"/>
              </a:cxn>
              <a:cxn ang="0">
                <a:pos x="283" y="793"/>
              </a:cxn>
              <a:cxn ang="0">
                <a:pos x="285" y="793"/>
              </a:cxn>
              <a:cxn ang="0">
                <a:pos x="285" y="793"/>
              </a:cxn>
              <a:cxn ang="0">
                <a:pos x="286" y="793"/>
              </a:cxn>
              <a:cxn ang="0">
                <a:pos x="495" y="793"/>
              </a:cxn>
              <a:cxn ang="0">
                <a:pos x="570" y="718"/>
              </a:cxn>
              <a:cxn ang="0">
                <a:pos x="570" y="331"/>
              </a:cxn>
              <a:cxn ang="0">
                <a:pos x="570" y="331"/>
              </a:cxn>
              <a:cxn ang="0">
                <a:pos x="491" y="630"/>
              </a:cxn>
              <a:cxn ang="0">
                <a:pos x="452" y="670"/>
              </a:cxn>
              <a:cxn ang="0">
                <a:pos x="118" y="670"/>
              </a:cxn>
              <a:cxn ang="0">
                <a:pos x="79" y="630"/>
              </a:cxn>
              <a:cxn ang="0">
                <a:pos x="79" y="453"/>
              </a:cxn>
              <a:cxn ang="0">
                <a:pos x="118" y="414"/>
              </a:cxn>
              <a:cxn ang="0">
                <a:pos x="452" y="414"/>
              </a:cxn>
              <a:cxn ang="0">
                <a:pos x="491" y="453"/>
              </a:cxn>
              <a:cxn ang="0">
                <a:pos x="491" y="630"/>
              </a:cxn>
              <a:cxn ang="0">
                <a:pos x="491" y="630"/>
              </a:cxn>
              <a:cxn ang="0">
                <a:pos x="491" y="630"/>
              </a:cxn>
            </a:cxnLst>
            <a:rect l="0" t="0" r="r" b="b"/>
            <a:pathLst>
              <a:path w="570" h="793">
                <a:moveTo>
                  <a:pt x="570" y="331"/>
                </a:moveTo>
                <a:cubicBezTo>
                  <a:pt x="569" y="309"/>
                  <a:pt x="558" y="289"/>
                  <a:pt x="542" y="277"/>
                </a:cubicBezTo>
                <a:cubicBezTo>
                  <a:pt x="523" y="260"/>
                  <a:pt x="504" y="245"/>
                  <a:pt x="485" y="225"/>
                </a:cubicBezTo>
                <a:cubicBezTo>
                  <a:pt x="482" y="221"/>
                  <a:pt x="479" y="218"/>
                  <a:pt x="477" y="216"/>
                </a:cubicBezTo>
                <a:cubicBezTo>
                  <a:pt x="477" y="215"/>
                  <a:pt x="476" y="215"/>
                  <a:pt x="476" y="215"/>
                </a:cubicBezTo>
                <a:cubicBezTo>
                  <a:pt x="476" y="214"/>
                  <a:pt x="476" y="214"/>
                  <a:pt x="475" y="214"/>
                </a:cubicBezTo>
                <a:cubicBezTo>
                  <a:pt x="475" y="213"/>
                  <a:pt x="475" y="213"/>
                  <a:pt x="475" y="213"/>
                </a:cubicBezTo>
                <a:cubicBezTo>
                  <a:pt x="466" y="201"/>
                  <a:pt x="465" y="194"/>
                  <a:pt x="465" y="183"/>
                </a:cubicBezTo>
                <a:cubicBezTo>
                  <a:pt x="465" y="151"/>
                  <a:pt x="465" y="151"/>
                  <a:pt x="465" y="151"/>
                </a:cubicBezTo>
                <a:cubicBezTo>
                  <a:pt x="480" y="151"/>
                  <a:pt x="480" y="151"/>
                  <a:pt x="480" y="151"/>
                </a:cubicBezTo>
                <a:cubicBezTo>
                  <a:pt x="502" y="151"/>
                  <a:pt x="519" y="136"/>
                  <a:pt x="519" y="116"/>
                </a:cubicBezTo>
                <a:cubicBezTo>
                  <a:pt x="519" y="35"/>
                  <a:pt x="519" y="35"/>
                  <a:pt x="519" y="35"/>
                </a:cubicBezTo>
                <a:cubicBezTo>
                  <a:pt x="519" y="16"/>
                  <a:pt x="502" y="0"/>
                  <a:pt x="480" y="0"/>
                </a:cubicBezTo>
                <a:cubicBezTo>
                  <a:pt x="90" y="0"/>
                  <a:pt x="90" y="0"/>
                  <a:pt x="90" y="0"/>
                </a:cubicBezTo>
                <a:cubicBezTo>
                  <a:pt x="68" y="0"/>
                  <a:pt x="51" y="16"/>
                  <a:pt x="51" y="35"/>
                </a:cubicBezTo>
                <a:cubicBezTo>
                  <a:pt x="51" y="116"/>
                  <a:pt x="51" y="116"/>
                  <a:pt x="51" y="116"/>
                </a:cubicBezTo>
                <a:cubicBezTo>
                  <a:pt x="51" y="136"/>
                  <a:pt x="68" y="151"/>
                  <a:pt x="90" y="151"/>
                </a:cubicBezTo>
                <a:cubicBezTo>
                  <a:pt x="105" y="151"/>
                  <a:pt x="105" y="151"/>
                  <a:pt x="105" y="151"/>
                </a:cubicBezTo>
                <a:cubicBezTo>
                  <a:pt x="105" y="183"/>
                  <a:pt x="105" y="183"/>
                  <a:pt x="105" y="183"/>
                </a:cubicBezTo>
                <a:cubicBezTo>
                  <a:pt x="105" y="194"/>
                  <a:pt x="104" y="201"/>
                  <a:pt x="95" y="213"/>
                </a:cubicBezTo>
                <a:cubicBezTo>
                  <a:pt x="95" y="213"/>
                  <a:pt x="95" y="213"/>
                  <a:pt x="95" y="214"/>
                </a:cubicBezTo>
                <a:cubicBezTo>
                  <a:pt x="94" y="214"/>
                  <a:pt x="94" y="214"/>
                  <a:pt x="94" y="215"/>
                </a:cubicBezTo>
                <a:cubicBezTo>
                  <a:pt x="93" y="215"/>
                  <a:pt x="93" y="215"/>
                  <a:pt x="93" y="216"/>
                </a:cubicBezTo>
                <a:cubicBezTo>
                  <a:pt x="91" y="218"/>
                  <a:pt x="88" y="221"/>
                  <a:pt x="85" y="225"/>
                </a:cubicBezTo>
                <a:cubicBezTo>
                  <a:pt x="66" y="245"/>
                  <a:pt x="46" y="260"/>
                  <a:pt x="28" y="277"/>
                </a:cubicBezTo>
                <a:cubicBezTo>
                  <a:pt x="28" y="277"/>
                  <a:pt x="28" y="277"/>
                  <a:pt x="28" y="277"/>
                </a:cubicBezTo>
                <a:cubicBezTo>
                  <a:pt x="12" y="289"/>
                  <a:pt x="1" y="309"/>
                  <a:pt x="0" y="331"/>
                </a:cubicBezTo>
                <a:cubicBezTo>
                  <a:pt x="0" y="331"/>
                  <a:pt x="0" y="331"/>
                  <a:pt x="0" y="331"/>
                </a:cubicBezTo>
                <a:cubicBezTo>
                  <a:pt x="0" y="718"/>
                  <a:pt x="0" y="718"/>
                  <a:pt x="0" y="718"/>
                </a:cubicBezTo>
                <a:cubicBezTo>
                  <a:pt x="0" y="756"/>
                  <a:pt x="28" y="793"/>
                  <a:pt x="75" y="793"/>
                </a:cubicBezTo>
                <a:cubicBezTo>
                  <a:pt x="283" y="793"/>
                  <a:pt x="283" y="793"/>
                  <a:pt x="283" y="793"/>
                </a:cubicBezTo>
                <a:cubicBezTo>
                  <a:pt x="283" y="793"/>
                  <a:pt x="284" y="793"/>
                  <a:pt x="285" y="793"/>
                </a:cubicBezTo>
                <a:cubicBezTo>
                  <a:pt x="285" y="793"/>
                  <a:pt x="285" y="793"/>
                  <a:pt x="285" y="793"/>
                </a:cubicBezTo>
                <a:cubicBezTo>
                  <a:pt x="286" y="793"/>
                  <a:pt x="286" y="793"/>
                  <a:pt x="286" y="793"/>
                </a:cubicBezTo>
                <a:cubicBezTo>
                  <a:pt x="495" y="793"/>
                  <a:pt x="495" y="793"/>
                  <a:pt x="495" y="793"/>
                </a:cubicBezTo>
                <a:cubicBezTo>
                  <a:pt x="542" y="793"/>
                  <a:pt x="570" y="756"/>
                  <a:pt x="570" y="718"/>
                </a:cubicBezTo>
                <a:cubicBezTo>
                  <a:pt x="570" y="331"/>
                  <a:pt x="570" y="331"/>
                  <a:pt x="570" y="331"/>
                </a:cubicBezTo>
                <a:cubicBezTo>
                  <a:pt x="570" y="331"/>
                  <a:pt x="570" y="331"/>
                  <a:pt x="570" y="331"/>
                </a:cubicBezTo>
                <a:close/>
                <a:moveTo>
                  <a:pt x="491" y="630"/>
                </a:moveTo>
                <a:cubicBezTo>
                  <a:pt x="491" y="652"/>
                  <a:pt x="473" y="670"/>
                  <a:pt x="452" y="670"/>
                </a:cubicBezTo>
                <a:cubicBezTo>
                  <a:pt x="118" y="670"/>
                  <a:pt x="118" y="670"/>
                  <a:pt x="118" y="670"/>
                </a:cubicBezTo>
                <a:cubicBezTo>
                  <a:pt x="96" y="670"/>
                  <a:pt x="79" y="652"/>
                  <a:pt x="79" y="630"/>
                </a:cubicBezTo>
                <a:cubicBezTo>
                  <a:pt x="79" y="453"/>
                  <a:pt x="79" y="453"/>
                  <a:pt x="79" y="453"/>
                </a:cubicBezTo>
                <a:cubicBezTo>
                  <a:pt x="79" y="431"/>
                  <a:pt x="96" y="414"/>
                  <a:pt x="118" y="414"/>
                </a:cubicBezTo>
                <a:cubicBezTo>
                  <a:pt x="452" y="414"/>
                  <a:pt x="452" y="414"/>
                  <a:pt x="452" y="414"/>
                </a:cubicBezTo>
                <a:cubicBezTo>
                  <a:pt x="473" y="414"/>
                  <a:pt x="491" y="431"/>
                  <a:pt x="491" y="453"/>
                </a:cubicBezTo>
                <a:lnTo>
                  <a:pt x="491" y="630"/>
                </a:lnTo>
                <a:close/>
                <a:moveTo>
                  <a:pt x="491" y="630"/>
                </a:moveTo>
                <a:cubicBezTo>
                  <a:pt x="491" y="630"/>
                  <a:pt x="491" y="630"/>
                  <a:pt x="491" y="630"/>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98" name="Freeform 18">
            <a:extLst>
              <a:ext uri="{FF2B5EF4-FFF2-40B4-BE49-F238E27FC236}">
                <a16:creationId xmlns="" xmlns:a16="http://schemas.microsoft.com/office/drawing/2014/main" id="{93CCA948-AAD0-4964-841F-4B8D7DC2A1DC}"/>
              </a:ext>
            </a:extLst>
          </p:cNvPr>
          <p:cNvSpPr>
            <a:spLocks noEditPoints="1"/>
          </p:cNvSpPr>
          <p:nvPr/>
        </p:nvSpPr>
        <p:spPr bwMode="auto">
          <a:xfrm>
            <a:off x="5805283" y="2422763"/>
            <a:ext cx="503106" cy="469804"/>
          </a:xfrm>
          <a:custGeom>
            <a:avLst/>
            <a:gdLst/>
            <a:ahLst/>
            <a:cxnLst>
              <a:cxn ang="0">
                <a:pos x="136" y="124"/>
              </a:cxn>
              <a:cxn ang="0">
                <a:pos x="139" y="116"/>
              </a:cxn>
              <a:cxn ang="0">
                <a:pos x="55" y="24"/>
              </a:cxn>
              <a:cxn ang="0">
                <a:pos x="44" y="28"/>
              </a:cxn>
              <a:cxn ang="0">
                <a:pos x="37" y="19"/>
              </a:cxn>
              <a:cxn ang="0">
                <a:pos x="25" y="8"/>
              </a:cxn>
              <a:cxn ang="0">
                <a:pos x="3" y="44"/>
              </a:cxn>
              <a:cxn ang="0">
                <a:pos x="20" y="39"/>
              </a:cxn>
              <a:cxn ang="0">
                <a:pos x="24" y="49"/>
              </a:cxn>
              <a:cxn ang="0">
                <a:pos x="108" y="133"/>
              </a:cxn>
              <a:cxn ang="0">
                <a:pos x="133" y="128"/>
              </a:cxn>
              <a:cxn ang="0">
                <a:pos x="176" y="163"/>
              </a:cxn>
              <a:cxn ang="0">
                <a:pos x="133" y="116"/>
              </a:cxn>
              <a:cxn ang="0">
                <a:pos x="112" y="127"/>
              </a:cxn>
              <a:cxn ang="0">
                <a:pos x="34" y="50"/>
              </a:cxn>
              <a:cxn ang="0">
                <a:pos x="19" y="29"/>
              </a:cxn>
              <a:cxn ang="0">
                <a:pos x="8" y="39"/>
              </a:cxn>
              <a:cxn ang="0">
                <a:pos x="30" y="12"/>
              </a:cxn>
              <a:cxn ang="0">
                <a:pos x="32" y="14"/>
              </a:cxn>
              <a:cxn ang="0">
                <a:pos x="40" y="34"/>
              </a:cxn>
              <a:cxn ang="0">
                <a:pos x="51" y="30"/>
              </a:cxn>
              <a:cxn ang="0">
                <a:pos x="63" y="41"/>
              </a:cxn>
              <a:cxn ang="0">
                <a:pos x="50" y="59"/>
              </a:cxn>
              <a:cxn ang="0">
                <a:pos x="66" y="44"/>
              </a:cxn>
              <a:cxn ang="0">
                <a:pos x="70" y="47"/>
              </a:cxn>
              <a:cxn ang="0">
                <a:pos x="60" y="58"/>
              </a:cxn>
              <a:cxn ang="0">
                <a:pos x="63" y="61"/>
              </a:cxn>
              <a:cxn ang="0">
                <a:pos x="73" y="50"/>
              </a:cxn>
              <a:cxn ang="0">
                <a:pos x="76" y="53"/>
              </a:cxn>
              <a:cxn ang="0">
                <a:pos x="64" y="71"/>
              </a:cxn>
              <a:cxn ang="0">
                <a:pos x="80" y="56"/>
              </a:cxn>
              <a:cxn ang="0">
                <a:pos x="83" y="59"/>
              </a:cxn>
              <a:cxn ang="0">
                <a:pos x="79" y="64"/>
              </a:cxn>
              <a:cxn ang="0">
                <a:pos x="68" y="76"/>
              </a:cxn>
              <a:cxn ang="0">
                <a:pos x="106" y="115"/>
              </a:cxn>
              <a:cxn ang="0">
                <a:pos x="107" y="117"/>
              </a:cxn>
              <a:cxn ang="0">
                <a:pos x="115" y="123"/>
              </a:cxn>
              <a:cxn ang="0">
                <a:pos x="130" y="107"/>
              </a:cxn>
              <a:cxn ang="0">
                <a:pos x="122" y="100"/>
              </a:cxn>
              <a:cxn ang="0">
                <a:pos x="84" y="65"/>
              </a:cxn>
              <a:cxn ang="0">
                <a:pos x="87" y="62"/>
              </a:cxn>
              <a:cxn ang="0">
                <a:pos x="133" y="116"/>
              </a:cxn>
              <a:cxn ang="0">
                <a:pos x="116" y="118"/>
              </a:cxn>
              <a:cxn ang="0">
                <a:pos x="114" y="118"/>
              </a:cxn>
              <a:cxn ang="0">
                <a:pos x="77" y="82"/>
              </a:cxn>
              <a:cxn ang="0">
                <a:pos x="116" y="116"/>
              </a:cxn>
              <a:cxn ang="0">
                <a:pos x="116" y="116"/>
              </a:cxn>
            </a:cxnLst>
            <a:rect l="0" t="0" r="r" b="b"/>
            <a:pathLst>
              <a:path w="176" h="164">
                <a:moveTo>
                  <a:pt x="175" y="160"/>
                </a:moveTo>
                <a:cubicBezTo>
                  <a:pt x="136" y="124"/>
                  <a:pt x="136" y="124"/>
                  <a:pt x="136" y="124"/>
                </a:cubicBezTo>
                <a:cubicBezTo>
                  <a:pt x="138" y="122"/>
                  <a:pt x="139" y="119"/>
                  <a:pt x="139" y="117"/>
                </a:cubicBezTo>
                <a:cubicBezTo>
                  <a:pt x="139" y="116"/>
                  <a:pt x="139" y="116"/>
                  <a:pt x="139" y="116"/>
                </a:cubicBezTo>
                <a:cubicBezTo>
                  <a:pt x="141" y="101"/>
                  <a:pt x="140" y="100"/>
                  <a:pt x="138" y="99"/>
                </a:cubicBezTo>
                <a:cubicBezTo>
                  <a:pt x="55" y="24"/>
                  <a:pt x="55" y="24"/>
                  <a:pt x="55" y="24"/>
                </a:cubicBezTo>
                <a:cubicBezTo>
                  <a:pt x="53" y="22"/>
                  <a:pt x="49" y="22"/>
                  <a:pt x="47" y="24"/>
                </a:cubicBezTo>
                <a:cubicBezTo>
                  <a:pt x="44" y="28"/>
                  <a:pt x="44" y="28"/>
                  <a:pt x="44" y="28"/>
                </a:cubicBezTo>
                <a:cubicBezTo>
                  <a:pt x="36" y="21"/>
                  <a:pt x="36" y="21"/>
                  <a:pt x="36" y="21"/>
                </a:cubicBezTo>
                <a:cubicBezTo>
                  <a:pt x="37" y="19"/>
                  <a:pt x="37" y="19"/>
                  <a:pt x="37" y="19"/>
                </a:cubicBezTo>
                <a:cubicBezTo>
                  <a:pt x="43" y="13"/>
                  <a:pt x="44" y="7"/>
                  <a:pt x="40" y="4"/>
                </a:cubicBezTo>
                <a:cubicBezTo>
                  <a:pt x="36" y="0"/>
                  <a:pt x="30" y="2"/>
                  <a:pt x="25" y="8"/>
                </a:cubicBezTo>
                <a:cubicBezTo>
                  <a:pt x="6" y="29"/>
                  <a:pt x="6" y="29"/>
                  <a:pt x="6" y="29"/>
                </a:cubicBezTo>
                <a:cubicBezTo>
                  <a:pt x="1" y="35"/>
                  <a:pt x="0" y="41"/>
                  <a:pt x="3" y="44"/>
                </a:cubicBezTo>
                <a:cubicBezTo>
                  <a:pt x="7" y="48"/>
                  <a:pt x="13" y="46"/>
                  <a:pt x="18" y="40"/>
                </a:cubicBezTo>
                <a:cubicBezTo>
                  <a:pt x="20" y="39"/>
                  <a:pt x="20" y="39"/>
                  <a:pt x="20" y="39"/>
                </a:cubicBezTo>
                <a:cubicBezTo>
                  <a:pt x="27" y="46"/>
                  <a:pt x="27" y="46"/>
                  <a:pt x="27" y="46"/>
                </a:cubicBezTo>
                <a:cubicBezTo>
                  <a:pt x="24" y="49"/>
                  <a:pt x="24" y="49"/>
                  <a:pt x="24" y="49"/>
                </a:cubicBezTo>
                <a:cubicBezTo>
                  <a:pt x="22" y="51"/>
                  <a:pt x="22" y="55"/>
                  <a:pt x="25" y="57"/>
                </a:cubicBezTo>
                <a:cubicBezTo>
                  <a:pt x="108" y="133"/>
                  <a:pt x="108" y="133"/>
                  <a:pt x="108" y="133"/>
                </a:cubicBezTo>
                <a:cubicBezTo>
                  <a:pt x="112" y="136"/>
                  <a:pt x="126" y="132"/>
                  <a:pt x="126" y="132"/>
                </a:cubicBezTo>
                <a:cubicBezTo>
                  <a:pt x="128" y="131"/>
                  <a:pt x="131" y="130"/>
                  <a:pt x="133" y="128"/>
                </a:cubicBezTo>
                <a:cubicBezTo>
                  <a:pt x="172" y="163"/>
                  <a:pt x="172" y="163"/>
                  <a:pt x="172" y="163"/>
                </a:cubicBezTo>
                <a:cubicBezTo>
                  <a:pt x="173" y="164"/>
                  <a:pt x="175" y="164"/>
                  <a:pt x="176" y="163"/>
                </a:cubicBezTo>
                <a:cubicBezTo>
                  <a:pt x="176" y="162"/>
                  <a:pt x="176" y="161"/>
                  <a:pt x="175" y="160"/>
                </a:cubicBezTo>
                <a:close/>
                <a:moveTo>
                  <a:pt x="133" y="116"/>
                </a:moveTo>
                <a:cubicBezTo>
                  <a:pt x="132" y="119"/>
                  <a:pt x="127" y="124"/>
                  <a:pt x="124" y="125"/>
                </a:cubicBezTo>
                <a:cubicBezTo>
                  <a:pt x="120" y="126"/>
                  <a:pt x="114" y="127"/>
                  <a:pt x="112" y="127"/>
                </a:cubicBezTo>
                <a:cubicBezTo>
                  <a:pt x="30" y="53"/>
                  <a:pt x="30" y="53"/>
                  <a:pt x="30" y="53"/>
                </a:cubicBezTo>
                <a:cubicBezTo>
                  <a:pt x="34" y="50"/>
                  <a:pt x="34" y="50"/>
                  <a:pt x="34" y="50"/>
                </a:cubicBezTo>
                <a:cubicBezTo>
                  <a:pt x="36" y="47"/>
                  <a:pt x="36" y="43"/>
                  <a:pt x="33" y="41"/>
                </a:cubicBezTo>
                <a:cubicBezTo>
                  <a:pt x="19" y="29"/>
                  <a:pt x="19" y="29"/>
                  <a:pt x="19" y="29"/>
                </a:cubicBezTo>
                <a:cubicBezTo>
                  <a:pt x="13" y="36"/>
                  <a:pt x="13" y="36"/>
                  <a:pt x="13" y="36"/>
                </a:cubicBezTo>
                <a:cubicBezTo>
                  <a:pt x="11" y="38"/>
                  <a:pt x="9" y="39"/>
                  <a:pt x="8" y="39"/>
                </a:cubicBezTo>
                <a:cubicBezTo>
                  <a:pt x="8" y="38"/>
                  <a:pt x="9" y="36"/>
                  <a:pt x="11" y="34"/>
                </a:cubicBezTo>
                <a:cubicBezTo>
                  <a:pt x="30" y="12"/>
                  <a:pt x="30" y="12"/>
                  <a:pt x="30" y="12"/>
                </a:cubicBezTo>
                <a:cubicBezTo>
                  <a:pt x="32" y="10"/>
                  <a:pt x="34" y="9"/>
                  <a:pt x="35" y="9"/>
                </a:cubicBezTo>
                <a:cubicBezTo>
                  <a:pt x="35" y="10"/>
                  <a:pt x="34" y="12"/>
                  <a:pt x="32" y="14"/>
                </a:cubicBezTo>
                <a:cubicBezTo>
                  <a:pt x="26" y="21"/>
                  <a:pt x="26" y="21"/>
                  <a:pt x="26" y="21"/>
                </a:cubicBezTo>
                <a:cubicBezTo>
                  <a:pt x="40" y="34"/>
                  <a:pt x="40" y="34"/>
                  <a:pt x="40" y="34"/>
                </a:cubicBezTo>
                <a:cubicBezTo>
                  <a:pt x="42" y="36"/>
                  <a:pt x="46" y="36"/>
                  <a:pt x="48" y="33"/>
                </a:cubicBezTo>
                <a:cubicBezTo>
                  <a:pt x="51" y="30"/>
                  <a:pt x="51" y="30"/>
                  <a:pt x="51" y="30"/>
                </a:cubicBezTo>
                <a:cubicBezTo>
                  <a:pt x="63" y="41"/>
                  <a:pt x="63" y="41"/>
                  <a:pt x="63" y="41"/>
                </a:cubicBezTo>
                <a:cubicBezTo>
                  <a:pt x="63" y="41"/>
                  <a:pt x="63" y="41"/>
                  <a:pt x="63" y="41"/>
                </a:cubicBezTo>
                <a:cubicBezTo>
                  <a:pt x="50" y="55"/>
                  <a:pt x="50" y="55"/>
                  <a:pt x="50" y="55"/>
                </a:cubicBezTo>
                <a:cubicBezTo>
                  <a:pt x="49" y="56"/>
                  <a:pt x="49" y="58"/>
                  <a:pt x="50" y="59"/>
                </a:cubicBezTo>
                <a:cubicBezTo>
                  <a:pt x="51" y="59"/>
                  <a:pt x="52" y="59"/>
                  <a:pt x="53" y="58"/>
                </a:cubicBezTo>
                <a:cubicBezTo>
                  <a:pt x="66" y="44"/>
                  <a:pt x="66" y="44"/>
                  <a:pt x="66" y="44"/>
                </a:cubicBezTo>
                <a:cubicBezTo>
                  <a:pt x="66" y="44"/>
                  <a:pt x="66" y="44"/>
                  <a:pt x="67" y="44"/>
                </a:cubicBezTo>
                <a:cubicBezTo>
                  <a:pt x="70" y="47"/>
                  <a:pt x="70" y="47"/>
                  <a:pt x="70" y="47"/>
                </a:cubicBezTo>
                <a:cubicBezTo>
                  <a:pt x="70" y="47"/>
                  <a:pt x="70" y="47"/>
                  <a:pt x="70" y="47"/>
                </a:cubicBezTo>
                <a:cubicBezTo>
                  <a:pt x="60" y="58"/>
                  <a:pt x="60" y="58"/>
                  <a:pt x="60" y="58"/>
                </a:cubicBezTo>
                <a:cubicBezTo>
                  <a:pt x="59" y="59"/>
                  <a:pt x="59" y="60"/>
                  <a:pt x="60" y="61"/>
                </a:cubicBezTo>
                <a:cubicBezTo>
                  <a:pt x="61" y="62"/>
                  <a:pt x="62" y="62"/>
                  <a:pt x="63" y="61"/>
                </a:cubicBezTo>
                <a:cubicBezTo>
                  <a:pt x="73" y="50"/>
                  <a:pt x="73" y="50"/>
                  <a:pt x="73" y="50"/>
                </a:cubicBezTo>
                <a:cubicBezTo>
                  <a:pt x="73" y="50"/>
                  <a:pt x="73" y="50"/>
                  <a:pt x="73" y="50"/>
                </a:cubicBezTo>
                <a:cubicBezTo>
                  <a:pt x="77" y="53"/>
                  <a:pt x="77" y="53"/>
                  <a:pt x="77" y="53"/>
                </a:cubicBezTo>
                <a:cubicBezTo>
                  <a:pt x="77" y="53"/>
                  <a:pt x="76" y="53"/>
                  <a:pt x="76" y="53"/>
                </a:cubicBezTo>
                <a:cubicBezTo>
                  <a:pt x="63" y="67"/>
                  <a:pt x="63" y="67"/>
                  <a:pt x="63" y="67"/>
                </a:cubicBezTo>
                <a:cubicBezTo>
                  <a:pt x="63" y="68"/>
                  <a:pt x="63" y="70"/>
                  <a:pt x="64" y="71"/>
                </a:cubicBezTo>
                <a:cubicBezTo>
                  <a:pt x="65" y="72"/>
                  <a:pt x="66" y="72"/>
                  <a:pt x="67" y="71"/>
                </a:cubicBezTo>
                <a:cubicBezTo>
                  <a:pt x="80" y="56"/>
                  <a:pt x="80" y="56"/>
                  <a:pt x="80" y="56"/>
                </a:cubicBezTo>
                <a:cubicBezTo>
                  <a:pt x="80" y="56"/>
                  <a:pt x="80" y="56"/>
                  <a:pt x="80" y="56"/>
                </a:cubicBezTo>
                <a:cubicBezTo>
                  <a:pt x="83" y="59"/>
                  <a:pt x="83" y="59"/>
                  <a:pt x="83" y="59"/>
                </a:cubicBezTo>
                <a:cubicBezTo>
                  <a:pt x="83" y="59"/>
                  <a:pt x="83" y="59"/>
                  <a:pt x="83" y="59"/>
                </a:cubicBezTo>
                <a:cubicBezTo>
                  <a:pt x="79" y="64"/>
                  <a:pt x="79" y="64"/>
                  <a:pt x="79" y="64"/>
                </a:cubicBezTo>
                <a:cubicBezTo>
                  <a:pt x="79" y="64"/>
                  <a:pt x="79" y="64"/>
                  <a:pt x="78" y="64"/>
                </a:cubicBezTo>
                <a:cubicBezTo>
                  <a:pt x="68" y="76"/>
                  <a:pt x="68" y="76"/>
                  <a:pt x="68" y="76"/>
                </a:cubicBezTo>
                <a:cubicBezTo>
                  <a:pt x="67" y="77"/>
                  <a:pt x="66" y="79"/>
                  <a:pt x="68" y="80"/>
                </a:cubicBezTo>
                <a:cubicBezTo>
                  <a:pt x="106" y="115"/>
                  <a:pt x="106" y="115"/>
                  <a:pt x="106" y="115"/>
                </a:cubicBezTo>
                <a:cubicBezTo>
                  <a:pt x="106" y="115"/>
                  <a:pt x="106" y="115"/>
                  <a:pt x="106" y="115"/>
                </a:cubicBezTo>
                <a:cubicBezTo>
                  <a:pt x="107" y="117"/>
                  <a:pt x="107" y="117"/>
                  <a:pt x="107" y="117"/>
                </a:cubicBezTo>
                <a:cubicBezTo>
                  <a:pt x="107" y="117"/>
                  <a:pt x="107" y="117"/>
                  <a:pt x="107" y="117"/>
                </a:cubicBezTo>
                <a:cubicBezTo>
                  <a:pt x="115" y="123"/>
                  <a:pt x="115" y="123"/>
                  <a:pt x="115" y="123"/>
                </a:cubicBezTo>
                <a:cubicBezTo>
                  <a:pt x="115" y="123"/>
                  <a:pt x="121" y="123"/>
                  <a:pt x="125" y="119"/>
                </a:cubicBezTo>
                <a:cubicBezTo>
                  <a:pt x="130" y="114"/>
                  <a:pt x="130" y="107"/>
                  <a:pt x="130" y="107"/>
                </a:cubicBezTo>
                <a:cubicBezTo>
                  <a:pt x="122" y="100"/>
                  <a:pt x="122" y="100"/>
                  <a:pt x="122" y="100"/>
                </a:cubicBezTo>
                <a:cubicBezTo>
                  <a:pt x="122" y="100"/>
                  <a:pt x="122" y="100"/>
                  <a:pt x="122" y="100"/>
                </a:cubicBezTo>
                <a:cubicBezTo>
                  <a:pt x="121" y="99"/>
                  <a:pt x="121" y="99"/>
                  <a:pt x="121" y="99"/>
                </a:cubicBezTo>
                <a:cubicBezTo>
                  <a:pt x="84" y="65"/>
                  <a:pt x="84" y="65"/>
                  <a:pt x="84" y="65"/>
                </a:cubicBezTo>
                <a:cubicBezTo>
                  <a:pt x="87" y="62"/>
                  <a:pt x="87" y="62"/>
                  <a:pt x="87" y="62"/>
                </a:cubicBezTo>
                <a:cubicBezTo>
                  <a:pt x="87" y="62"/>
                  <a:pt x="87" y="62"/>
                  <a:pt x="87" y="62"/>
                </a:cubicBezTo>
                <a:cubicBezTo>
                  <a:pt x="133" y="104"/>
                  <a:pt x="133" y="104"/>
                  <a:pt x="133" y="104"/>
                </a:cubicBezTo>
                <a:cubicBezTo>
                  <a:pt x="134" y="108"/>
                  <a:pt x="134" y="110"/>
                  <a:pt x="133" y="116"/>
                </a:cubicBezTo>
                <a:close/>
                <a:moveTo>
                  <a:pt x="116" y="116"/>
                </a:moveTo>
                <a:cubicBezTo>
                  <a:pt x="117" y="117"/>
                  <a:pt x="117" y="118"/>
                  <a:pt x="116" y="118"/>
                </a:cubicBezTo>
                <a:cubicBezTo>
                  <a:pt x="116" y="119"/>
                  <a:pt x="116" y="119"/>
                  <a:pt x="115" y="119"/>
                </a:cubicBezTo>
                <a:cubicBezTo>
                  <a:pt x="115" y="119"/>
                  <a:pt x="114" y="119"/>
                  <a:pt x="114" y="118"/>
                </a:cubicBezTo>
                <a:cubicBezTo>
                  <a:pt x="77" y="84"/>
                  <a:pt x="77" y="84"/>
                  <a:pt x="77" y="84"/>
                </a:cubicBezTo>
                <a:cubicBezTo>
                  <a:pt x="77" y="84"/>
                  <a:pt x="77" y="82"/>
                  <a:pt x="77" y="82"/>
                </a:cubicBezTo>
                <a:cubicBezTo>
                  <a:pt x="78" y="81"/>
                  <a:pt x="79" y="81"/>
                  <a:pt x="79" y="82"/>
                </a:cubicBezTo>
                <a:lnTo>
                  <a:pt x="116" y="116"/>
                </a:lnTo>
                <a:close/>
                <a:moveTo>
                  <a:pt x="116" y="116"/>
                </a:moveTo>
                <a:cubicBezTo>
                  <a:pt x="116" y="116"/>
                  <a:pt x="116" y="116"/>
                  <a:pt x="116" y="116"/>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99" name="Group 49">
            <a:extLst>
              <a:ext uri="{FF2B5EF4-FFF2-40B4-BE49-F238E27FC236}">
                <a16:creationId xmlns="" xmlns:a16="http://schemas.microsoft.com/office/drawing/2014/main" id="{D1ED6263-436B-4D38-A3E1-934F774E8E95}"/>
              </a:ext>
            </a:extLst>
          </p:cNvPr>
          <p:cNvGrpSpPr/>
          <p:nvPr/>
        </p:nvGrpSpPr>
        <p:grpSpPr>
          <a:xfrm>
            <a:off x="6694381" y="2426918"/>
            <a:ext cx="466538" cy="461494"/>
            <a:chOff x="1504950" y="3868738"/>
            <a:chExt cx="293688" cy="290513"/>
          </a:xfrm>
          <a:solidFill>
            <a:srgbClr val="474849"/>
          </a:solidFill>
        </p:grpSpPr>
        <p:sp>
          <p:nvSpPr>
            <p:cNvPr id="100" name="Freeform 33">
              <a:extLst>
                <a:ext uri="{FF2B5EF4-FFF2-40B4-BE49-F238E27FC236}">
                  <a16:creationId xmlns="" xmlns:a16="http://schemas.microsoft.com/office/drawing/2014/main" id="{455FED18-E6F1-4A2D-8A95-4B6051F96F0B}"/>
                </a:ext>
              </a:extLst>
            </p:cNvPr>
            <p:cNvSpPr>
              <a:spLocks/>
            </p:cNvSpPr>
            <p:nvPr/>
          </p:nvSpPr>
          <p:spPr bwMode="auto">
            <a:xfrm>
              <a:off x="1504950" y="3868738"/>
              <a:ext cx="138113" cy="134938"/>
            </a:xfrm>
            <a:custGeom>
              <a:avLst/>
              <a:gdLst/>
              <a:ahLst/>
              <a:cxnLst>
                <a:cxn ang="0">
                  <a:pos x="9" y="8"/>
                </a:cxn>
                <a:cxn ang="0">
                  <a:pos x="9" y="37"/>
                </a:cxn>
                <a:cxn ang="0">
                  <a:pos x="17" y="46"/>
                </a:cxn>
                <a:cxn ang="0">
                  <a:pos x="47" y="17"/>
                </a:cxn>
                <a:cxn ang="0">
                  <a:pos x="38" y="8"/>
                </a:cxn>
                <a:cxn ang="0">
                  <a:pos x="9" y="8"/>
                </a:cxn>
              </a:cxnLst>
              <a:rect l="0" t="0" r="r" b="b"/>
              <a:pathLst>
                <a:path w="47" h="46">
                  <a:moveTo>
                    <a:pt x="9" y="8"/>
                  </a:moveTo>
                  <a:cubicBezTo>
                    <a:pt x="1" y="16"/>
                    <a:pt x="0" y="29"/>
                    <a:pt x="9" y="37"/>
                  </a:cubicBezTo>
                  <a:cubicBezTo>
                    <a:pt x="17" y="46"/>
                    <a:pt x="17" y="46"/>
                    <a:pt x="17" y="46"/>
                  </a:cubicBezTo>
                  <a:cubicBezTo>
                    <a:pt x="47" y="17"/>
                    <a:pt x="47" y="17"/>
                    <a:pt x="47" y="17"/>
                  </a:cubicBezTo>
                  <a:cubicBezTo>
                    <a:pt x="38" y="8"/>
                    <a:pt x="38" y="8"/>
                    <a:pt x="38" y="8"/>
                  </a:cubicBezTo>
                  <a:cubicBezTo>
                    <a:pt x="30" y="0"/>
                    <a:pt x="17" y="0"/>
                    <a:pt x="9" y="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1" name="Freeform 34">
              <a:extLst>
                <a:ext uri="{FF2B5EF4-FFF2-40B4-BE49-F238E27FC236}">
                  <a16:creationId xmlns="" xmlns:a16="http://schemas.microsoft.com/office/drawing/2014/main" id="{687CCEF5-B978-4998-8E15-9EA0C79232CD}"/>
                </a:ext>
              </a:extLst>
            </p:cNvPr>
            <p:cNvSpPr>
              <a:spLocks/>
            </p:cNvSpPr>
            <p:nvPr/>
          </p:nvSpPr>
          <p:spPr bwMode="auto">
            <a:xfrm>
              <a:off x="1654175" y="4021138"/>
              <a:ext cx="131763" cy="138113"/>
            </a:xfrm>
            <a:custGeom>
              <a:avLst/>
              <a:gdLst/>
              <a:ahLst/>
              <a:cxnLst>
                <a:cxn ang="0">
                  <a:pos x="30" y="0"/>
                </a:cxn>
                <a:cxn ang="0">
                  <a:pos x="0" y="29"/>
                </a:cxn>
                <a:cxn ang="0">
                  <a:pos x="10" y="38"/>
                </a:cxn>
                <a:cxn ang="0">
                  <a:pos x="39" y="39"/>
                </a:cxn>
                <a:cxn ang="0">
                  <a:pos x="45" y="24"/>
                </a:cxn>
                <a:cxn ang="0">
                  <a:pos x="39" y="9"/>
                </a:cxn>
                <a:cxn ang="0">
                  <a:pos x="30" y="0"/>
                </a:cxn>
              </a:cxnLst>
              <a:rect l="0" t="0" r="r" b="b"/>
              <a:pathLst>
                <a:path w="45" h="47">
                  <a:moveTo>
                    <a:pt x="30" y="0"/>
                  </a:moveTo>
                  <a:cubicBezTo>
                    <a:pt x="0" y="29"/>
                    <a:pt x="0" y="29"/>
                    <a:pt x="0" y="29"/>
                  </a:cubicBezTo>
                  <a:cubicBezTo>
                    <a:pt x="10" y="38"/>
                    <a:pt x="10" y="38"/>
                    <a:pt x="10" y="38"/>
                  </a:cubicBezTo>
                  <a:cubicBezTo>
                    <a:pt x="18" y="47"/>
                    <a:pt x="31" y="47"/>
                    <a:pt x="39" y="39"/>
                  </a:cubicBezTo>
                  <a:cubicBezTo>
                    <a:pt x="43" y="35"/>
                    <a:pt x="45" y="29"/>
                    <a:pt x="45" y="24"/>
                  </a:cubicBezTo>
                  <a:cubicBezTo>
                    <a:pt x="45" y="19"/>
                    <a:pt x="43" y="13"/>
                    <a:pt x="39" y="9"/>
                  </a:cubicBezTo>
                  <a:lnTo>
                    <a:pt x="3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2" name="Freeform 35">
              <a:extLst>
                <a:ext uri="{FF2B5EF4-FFF2-40B4-BE49-F238E27FC236}">
                  <a16:creationId xmlns="" xmlns:a16="http://schemas.microsoft.com/office/drawing/2014/main" id="{F7656CEA-E248-464A-AC03-4C77C8DFCD3C}"/>
                </a:ext>
              </a:extLst>
            </p:cNvPr>
            <p:cNvSpPr>
              <a:spLocks noEditPoints="1"/>
            </p:cNvSpPr>
            <p:nvPr/>
          </p:nvSpPr>
          <p:spPr bwMode="auto">
            <a:xfrm>
              <a:off x="1504950" y="3868738"/>
              <a:ext cx="293688" cy="279400"/>
            </a:xfrm>
            <a:custGeom>
              <a:avLst/>
              <a:gdLst/>
              <a:ahLst/>
              <a:cxnLst>
                <a:cxn ang="0">
                  <a:pos x="9" y="60"/>
                </a:cxn>
                <a:cxn ang="0">
                  <a:pos x="23" y="95"/>
                </a:cxn>
                <a:cxn ang="0">
                  <a:pos x="91" y="37"/>
                </a:cxn>
                <a:cxn ang="0">
                  <a:pos x="62" y="8"/>
                </a:cxn>
                <a:cxn ang="0">
                  <a:pos x="68" y="20"/>
                </a:cxn>
                <a:cxn ang="0">
                  <a:pos x="62" y="20"/>
                </a:cxn>
                <a:cxn ang="0">
                  <a:pos x="14" y="85"/>
                </a:cxn>
                <a:cxn ang="0">
                  <a:pos x="14" y="80"/>
                </a:cxn>
                <a:cxn ang="0">
                  <a:pos x="14" y="85"/>
                </a:cxn>
                <a:cxn ang="0">
                  <a:pos x="15" y="74"/>
                </a:cxn>
                <a:cxn ang="0">
                  <a:pos x="20" y="75"/>
                </a:cxn>
                <a:cxn ang="0">
                  <a:pos x="19" y="68"/>
                </a:cxn>
                <a:cxn ang="0">
                  <a:pos x="19" y="63"/>
                </a:cxn>
                <a:cxn ang="0">
                  <a:pos x="19" y="68"/>
                </a:cxn>
                <a:cxn ang="0">
                  <a:pos x="21" y="82"/>
                </a:cxn>
                <a:cxn ang="0">
                  <a:pos x="27" y="82"/>
                </a:cxn>
                <a:cxn ang="0">
                  <a:pos x="26" y="75"/>
                </a:cxn>
                <a:cxn ang="0">
                  <a:pos x="26" y="70"/>
                </a:cxn>
                <a:cxn ang="0">
                  <a:pos x="26" y="75"/>
                </a:cxn>
                <a:cxn ang="0">
                  <a:pos x="30" y="80"/>
                </a:cxn>
                <a:cxn ang="0">
                  <a:pos x="35" y="80"/>
                </a:cxn>
                <a:cxn ang="0">
                  <a:pos x="65" y="53"/>
                </a:cxn>
                <a:cxn ang="0">
                  <a:pos x="36" y="62"/>
                </a:cxn>
                <a:cxn ang="0">
                  <a:pos x="36" y="43"/>
                </a:cxn>
                <a:cxn ang="0">
                  <a:pos x="64" y="34"/>
                </a:cxn>
                <a:cxn ang="0">
                  <a:pos x="65" y="53"/>
                </a:cxn>
                <a:cxn ang="0">
                  <a:pos x="69" y="27"/>
                </a:cxn>
                <a:cxn ang="0">
                  <a:pos x="74" y="27"/>
                </a:cxn>
                <a:cxn ang="0">
                  <a:pos x="72" y="19"/>
                </a:cxn>
                <a:cxn ang="0">
                  <a:pos x="77" y="19"/>
                </a:cxn>
                <a:cxn ang="0">
                  <a:pos x="72" y="19"/>
                </a:cxn>
                <a:cxn ang="0">
                  <a:pos x="76" y="34"/>
                </a:cxn>
                <a:cxn ang="0">
                  <a:pos x="81" y="34"/>
                </a:cxn>
                <a:cxn ang="0">
                  <a:pos x="81" y="28"/>
                </a:cxn>
                <a:cxn ang="0">
                  <a:pos x="81" y="23"/>
                </a:cxn>
                <a:cxn ang="0">
                  <a:pos x="81" y="28"/>
                </a:cxn>
                <a:cxn ang="0">
                  <a:pos x="80" y="16"/>
                </a:cxn>
                <a:cxn ang="0">
                  <a:pos x="86" y="16"/>
                </a:cxn>
              </a:cxnLst>
              <a:rect l="0" t="0" r="r" b="b"/>
              <a:pathLst>
                <a:path w="100" h="95">
                  <a:moveTo>
                    <a:pt x="62" y="8"/>
                  </a:moveTo>
                  <a:cubicBezTo>
                    <a:pt x="9" y="60"/>
                    <a:pt x="9" y="60"/>
                    <a:pt x="9" y="60"/>
                  </a:cubicBezTo>
                  <a:cubicBezTo>
                    <a:pt x="1" y="68"/>
                    <a:pt x="0" y="81"/>
                    <a:pt x="9" y="89"/>
                  </a:cubicBezTo>
                  <a:cubicBezTo>
                    <a:pt x="13" y="93"/>
                    <a:pt x="18" y="95"/>
                    <a:pt x="23" y="95"/>
                  </a:cubicBezTo>
                  <a:cubicBezTo>
                    <a:pt x="29" y="95"/>
                    <a:pt x="34" y="93"/>
                    <a:pt x="38" y="90"/>
                  </a:cubicBezTo>
                  <a:cubicBezTo>
                    <a:pt x="91" y="37"/>
                    <a:pt x="91" y="37"/>
                    <a:pt x="91" y="37"/>
                  </a:cubicBezTo>
                  <a:cubicBezTo>
                    <a:pt x="100" y="29"/>
                    <a:pt x="100" y="16"/>
                    <a:pt x="92" y="8"/>
                  </a:cubicBezTo>
                  <a:cubicBezTo>
                    <a:pt x="84" y="0"/>
                    <a:pt x="70" y="0"/>
                    <a:pt x="62" y="8"/>
                  </a:cubicBezTo>
                  <a:moveTo>
                    <a:pt x="65" y="17"/>
                  </a:moveTo>
                  <a:cubicBezTo>
                    <a:pt x="66" y="17"/>
                    <a:pt x="68" y="18"/>
                    <a:pt x="68" y="20"/>
                  </a:cubicBezTo>
                  <a:cubicBezTo>
                    <a:pt x="68" y="21"/>
                    <a:pt x="66" y="22"/>
                    <a:pt x="65" y="22"/>
                  </a:cubicBezTo>
                  <a:cubicBezTo>
                    <a:pt x="64" y="22"/>
                    <a:pt x="62" y="21"/>
                    <a:pt x="62" y="20"/>
                  </a:cubicBezTo>
                  <a:cubicBezTo>
                    <a:pt x="62" y="18"/>
                    <a:pt x="64" y="17"/>
                    <a:pt x="65" y="17"/>
                  </a:cubicBezTo>
                  <a:moveTo>
                    <a:pt x="14" y="85"/>
                  </a:moveTo>
                  <a:cubicBezTo>
                    <a:pt x="12" y="85"/>
                    <a:pt x="11" y="84"/>
                    <a:pt x="11" y="82"/>
                  </a:cubicBezTo>
                  <a:cubicBezTo>
                    <a:pt x="12" y="81"/>
                    <a:pt x="13" y="80"/>
                    <a:pt x="14" y="80"/>
                  </a:cubicBezTo>
                  <a:cubicBezTo>
                    <a:pt x="16" y="80"/>
                    <a:pt x="17" y="81"/>
                    <a:pt x="17" y="83"/>
                  </a:cubicBezTo>
                  <a:cubicBezTo>
                    <a:pt x="17" y="84"/>
                    <a:pt x="15" y="85"/>
                    <a:pt x="14" y="85"/>
                  </a:cubicBezTo>
                  <a:moveTo>
                    <a:pt x="17" y="77"/>
                  </a:moveTo>
                  <a:cubicBezTo>
                    <a:pt x="16" y="77"/>
                    <a:pt x="15" y="76"/>
                    <a:pt x="15" y="74"/>
                  </a:cubicBezTo>
                  <a:cubicBezTo>
                    <a:pt x="15" y="73"/>
                    <a:pt x="16" y="72"/>
                    <a:pt x="18" y="72"/>
                  </a:cubicBezTo>
                  <a:cubicBezTo>
                    <a:pt x="19" y="72"/>
                    <a:pt x="20" y="73"/>
                    <a:pt x="20" y="75"/>
                  </a:cubicBezTo>
                  <a:cubicBezTo>
                    <a:pt x="20" y="76"/>
                    <a:pt x="19" y="77"/>
                    <a:pt x="17" y="77"/>
                  </a:cubicBezTo>
                  <a:moveTo>
                    <a:pt x="19" y="68"/>
                  </a:moveTo>
                  <a:cubicBezTo>
                    <a:pt x="18" y="68"/>
                    <a:pt x="16" y="66"/>
                    <a:pt x="17" y="65"/>
                  </a:cubicBezTo>
                  <a:cubicBezTo>
                    <a:pt x="17" y="63"/>
                    <a:pt x="18" y="62"/>
                    <a:pt x="19" y="63"/>
                  </a:cubicBezTo>
                  <a:cubicBezTo>
                    <a:pt x="21" y="63"/>
                    <a:pt x="22" y="64"/>
                    <a:pt x="22" y="65"/>
                  </a:cubicBezTo>
                  <a:cubicBezTo>
                    <a:pt x="22" y="67"/>
                    <a:pt x="20" y="68"/>
                    <a:pt x="19" y="68"/>
                  </a:cubicBezTo>
                  <a:moveTo>
                    <a:pt x="24" y="85"/>
                  </a:moveTo>
                  <a:cubicBezTo>
                    <a:pt x="22" y="84"/>
                    <a:pt x="21" y="83"/>
                    <a:pt x="21" y="82"/>
                  </a:cubicBezTo>
                  <a:cubicBezTo>
                    <a:pt x="22" y="80"/>
                    <a:pt x="23" y="79"/>
                    <a:pt x="24" y="79"/>
                  </a:cubicBezTo>
                  <a:cubicBezTo>
                    <a:pt x="26" y="79"/>
                    <a:pt x="27" y="81"/>
                    <a:pt x="27" y="82"/>
                  </a:cubicBezTo>
                  <a:cubicBezTo>
                    <a:pt x="27" y="84"/>
                    <a:pt x="25" y="85"/>
                    <a:pt x="24" y="85"/>
                  </a:cubicBezTo>
                  <a:moveTo>
                    <a:pt x="26" y="75"/>
                  </a:moveTo>
                  <a:cubicBezTo>
                    <a:pt x="24" y="75"/>
                    <a:pt x="23" y="74"/>
                    <a:pt x="23" y="72"/>
                  </a:cubicBezTo>
                  <a:cubicBezTo>
                    <a:pt x="23" y="71"/>
                    <a:pt x="25" y="70"/>
                    <a:pt x="26" y="70"/>
                  </a:cubicBezTo>
                  <a:cubicBezTo>
                    <a:pt x="28" y="70"/>
                    <a:pt x="29" y="71"/>
                    <a:pt x="28" y="73"/>
                  </a:cubicBezTo>
                  <a:cubicBezTo>
                    <a:pt x="28" y="74"/>
                    <a:pt x="27" y="75"/>
                    <a:pt x="26" y="75"/>
                  </a:cubicBezTo>
                  <a:moveTo>
                    <a:pt x="32" y="83"/>
                  </a:moveTo>
                  <a:cubicBezTo>
                    <a:pt x="31" y="83"/>
                    <a:pt x="30" y="81"/>
                    <a:pt x="30" y="80"/>
                  </a:cubicBezTo>
                  <a:cubicBezTo>
                    <a:pt x="30" y="78"/>
                    <a:pt x="31" y="77"/>
                    <a:pt x="32" y="78"/>
                  </a:cubicBezTo>
                  <a:cubicBezTo>
                    <a:pt x="34" y="78"/>
                    <a:pt x="35" y="79"/>
                    <a:pt x="35" y="80"/>
                  </a:cubicBezTo>
                  <a:cubicBezTo>
                    <a:pt x="35" y="82"/>
                    <a:pt x="33" y="83"/>
                    <a:pt x="32" y="83"/>
                  </a:cubicBezTo>
                  <a:moveTo>
                    <a:pt x="65" y="53"/>
                  </a:moveTo>
                  <a:cubicBezTo>
                    <a:pt x="54" y="63"/>
                    <a:pt x="54" y="63"/>
                    <a:pt x="54" y="63"/>
                  </a:cubicBezTo>
                  <a:cubicBezTo>
                    <a:pt x="49" y="68"/>
                    <a:pt x="41" y="67"/>
                    <a:pt x="36" y="62"/>
                  </a:cubicBezTo>
                  <a:cubicBezTo>
                    <a:pt x="36" y="62"/>
                    <a:pt x="36" y="62"/>
                    <a:pt x="36" y="62"/>
                  </a:cubicBezTo>
                  <a:cubicBezTo>
                    <a:pt x="31" y="56"/>
                    <a:pt x="31" y="48"/>
                    <a:pt x="36" y="43"/>
                  </a:cubicBezTo>
                  <a:cubicBezTo>
                    <a:pt x="47" y="33"/>
                    <a:pt x="47" y="33"/>
                    <a:pt x="47" y="33"/>
                  </a:cubicBezTo>
                  <a:cubicBezTo>
                    <a:pt x="52" y="28"/>
                    <a:pt x="60" y="28"/>
                    <a:pt x="64" y="34"/>
                  </a:cubicBezTo>
                  <a:cubicBezTo>
                    <a:pt x="66" y="35"/>
                    <a:pt x="66" y="35"/>
                    <a:pt x="66" y="35"/>
                  </a:cubicBezTo>
                  <a:cubicBezTo>
                    <a:pt x="70" y="40"/>
                    <a:pt x="70" y="48"/>
                    <a:pt x="65" y="53"/>
                  </a:cubicBezTo>
                  <a:moveTo>
                    <a:pt x="72" y="29"/>
                  </a:moveTo>
                  <a:cubicBezTo>
                    <a:pt x="70" y="29"/>
                    <a:pt x="69" y="28"/>
                    <a:pt x="69" y="27"/>
                  </a:cubicBezTo>
                  <a:cubicBezTo>
                    <a:pt x="69" y="25"/>
                    <a:pt x="70" y="24"/>
                    <a:pt x="72" y="24"/>
                  </a:cubicBezTo>
                  <a:cubicBezTo>
                    <a:pt x="73" y="24"/>
                    <a:pt x="74" y="25"/>
                    <a:pt x="74" y="27"/>
                  </a:cubicBezTo>
                  <a:cubicBezTo>
                    <a:pt x="74" y="28"/>
                    <a:pt x="73" y="29"/>
                    <a:pt x="72" y="29"/>
                  </a:cubicBezTo>
                  <a:moveTo>
                    <a:pt x="72" y="19"/>
                  </a:moveTo>
                  <a:cubicBezTo>
                    <a:pt x="72" y="17"/>
                    <a:pt x="73" y="16"/>
                    <a:pt x="74" y="16"/>
                  </a:cubicBezTo>
                  <a:cubicBezTo>
                    <a:pt x="76" y="16"/>
                    <a:pt x="77" y="17"/>
                    <a:pt x="77" y="19"/>
                  </a:cubicBezTo>
                  <a:cubicBezTo>
                    <a:pt x="77" y="20"/>
                    <a:pt x="76" y="21"/>
                    <a:pt x="74" y="21"/>
                  </a:cubicBezTo>
                  <a:cubicBezTo>
                    <a:pt x="73" y="21"/>
                    <a:pt x="72" y="20"/>
                    <a:pt x="72" y="19"/>
                  </a:cubicBezTo>
                  <a:moveTo>
                    <a:pt x="79" y="36"/>
                  </a:moveTo>
                  <a:cubicBezTo>
                    <a:pt x="77" y="36"/>
                    <a:pt x="76" y="35"/>
                    <a:pt x="76" y="34"/>
                  </a:cubicBezTo>
                  <a:cubicBezTo>
                    <a:pt x="76" y="32"/>
                    <a:pt x="77" y="31"/>
                    <a:pt x="79" y="31"/>
                  </a:cubicBezTo>
                  <a:cubicBezTo>
                    <a:pt x="80" y="31"/>
                    <a:pt x="81" y="32"/>
                    <a:pt x="81" y="34"/>
                  </a:cubicBezTo>
                  <a:cubicBezTo>
                    <a:pt x="81" y="35"/>
                    <a:pt x="80" y="36"/>
                    <a:pt x="79" y="36"/>
                  </a:cubicBezTo>
                  <a:moveTo>
                    <a:pt x="81" y="28"/>
                  </a:moveTo>
                  <a:cubicBezTo>
                    <a:pt x="80" y="28"/>
                    <a:pt x="79" y="27"/>
                    <a:pt x="79" y="26"/>
                  </a:cubicBezTo>
                  <a:cubicBezTo>
                    <a:pt x="79" y="24"/>
                    <a:pt x="80" y="23"/>
                    <a:pt x="81" y="23"/>
                  </a:cubicBezTo>
                  <a:cubicBezTo>
                    <a:pt x="83" y="23"/>
                    <a:pt x="84" y="24"/>
                    <a:pt x="84" y="26"/>
                  </a:cubicBezTo>
                  <a:cubicBezTo>
                    <a:pt x="84" y="27"/>
                    <a:pt x="83" y="28"/>
                    <a:pt x="81" y="28"/>
                  </a:cubicBezTo>
                  <a:moveTo>
                    <a:pt x="83" y="19"/>
                  </a:moveTo>
                  <a:cubicBezTo>
                    <a:pt x="81" y="19"/>
                    <a:pt x="80" y="17"/>
                    <a:pt x="80" y="16"/>
                  </a:cubicBezTo>
                  <a:cubicBezTo>
                    <a:pt x="80" y="14"/>
                    <a:pt x="81" y="13"/>
                    <a:pt x="83" y="13"/>
                  </a:cubicBezTo>
                  <a:cubicBezTo>
                    <a:pt x="84" y="13"/>
                    <a:pt x="86" y="14"/>
                    <a:pt x="86" y="16"/>
                  </a:cubicBezTo>
                  <a:cubicBezTo>
                    <a:pt x="86" y="17"/>
                    <a:pt x="84" y="19"/>
                    <a:pt x="83" y="1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03" name="Group 206">
            <a:extLst>
              <a:ext uri="{FF2B5EF4-FFF2-40B4-BE49-F238E27FC236}">
                <a16:creationId xmlns="" xmlns:a16="http://schemas.microsoft.com/office/drawing/2014/main" id="{EBD9BA47-63BB-40E1-A6DB-B5A91E41F54B}"/>
              </a:ext>
            </a:extLst>
          </p:cNvPr>
          <p:cNvGrpSpPr/>
          <p:nvPr/>
        </p:nvGrpSpPr>
        <p:grpSpPr>
          <a:xfrm>
            <a:off x="8693709" y="4228634"/>
            <a:ext cx="394810" cy="514688"/>
            <a:chOff x="5135563" y="1020763"/>
            <a:chExt cx="873125" cy="1138237"/>
          </a:xfrm>
          <a:solidFill>
            <a:srgbClr val="474849"/>
          </a:solidFill>
        </p:grpSpPr>
        <p:sp>
          <p:nvSpPr>
            <p:cNvPr id="104" name="Freeform 64">
              <a:extLst>
                <a:ext uri="{FF2B5EF4-FFF2-40B4-BE49-F238E27FC236}">
                  <a16:creationId xmlns="" xmlns:a16="http://schemas.microsoft.com/office/drawing/2014/main" id="{91FF77B8-572F-446F-93C1-78D105F4A173}"/>
                </a:ext>
              </a:extLst>
            </p:cNvPr>
            <p:cNvSpPr>
              <a:spLocks noEditPoints="1"/>
            </p:cNvSpPr>
            <p:nvPr/>
          </p:nvSpPr>
          <p:spPr bwMode="auto">
            <a:xfrm>
              <a:off x="5135563" y="1439863"/>
              <a:ext cx="534988" cy="557213"/>
            </a:xfrm>
            <a:custGeom>
              <a:avLst/>
              <a:gdLst/>
              <a:ahLst/>
              <a:cxnLst>
                <a:cxn ang="0">
                  <a:pos x="167" y="164"/>
                </a:cxn>
                <a:cxn ang="0">
                  <a:pos x="145" y="138"/>
                </a:cxn>
                <a:cxn ang="0">
                  <a:pos x="145" y="138"/>
                </a:cxn>
                <a:cxn ang="0">
                  <a:pos x="140" y="125"/>
                </a:cxn>
                <a:cxn ang="0">
                  <a:pos x="145" y="118"/>
                </a:cxn>
                <a:cxn ang="0">
                  <a:pos x="185" y="3"/>
                </a:cxn>
                <a:cxn ang="0">
                  <a:pos x="176" y="0"/>
                </a:cxn>
                <a:cxn ang="0">
                  <a:pos x="157" y="19"/>
                </a:cxn>
                <a:cxn ang="0">
                  <a:pos x="138" y="0"/>
                </a:cxn>
                <a:cxn ang="0">
                  <a:pos x="138" y="0"/>
                </a:cxn>
                <a:cxn ang="0">
                  <a:pos x="88" y="26"/>
                </a:cxn>
                <a:cxn ang="0">
                  <a:pos x="59" y="50"/>
                </a:cxn>
                <a:cxn ang="0">
                  <a:pos x="4" y="142"/>
                </a:cxn>
                <a:cxn ang="0">
                  <a:pos x="7" y="176"/>
                </a:cxn>
                <a:cxn ang="0">
                  <a:pos x="75" y="192"/>
                </a:cxn>
                <a:cxn ang="0">
                  <a:pos x="140" y="192"/>
                </a:cxn>
                <a:cxn ang="0">
                  <a:pos x="167" y="164"/>
                </a:cxn>
                <a:cxn ang="0">
                  <a:pos x="107" y="183"/>
                </a:cxn>
                <a:cxn ang="0">
                  <a:pos x="85" y="184"/>
                </a:cxn>
                <a:cxn ang="0">
                  <a:pos x="77" y="184"/>
                </a:cxn>
                <a:cxn ang="0">
                  <a:pos x="75" y="184"/>
                </a:cxn>
                <a:cxn ang="0">
                  <a:pos x="75" y="184"/>
                </a:cxn>
                <a:cxn ang="0">
                  <a:pos x="13" y="171"/>
                </a:cxn>
                <a:cxn ang="0">
                  <a:pos x="12" y="144"/>
                </a:cxn>
                <a:cxn ang="0">
                  <a:pos x="65" y="55"/>
                </a:cxn>
                <a:cxn ang="0">
                  <a:pos x="93" y="32"/>
                </a:cxn>
                <a:cxn ang="0">
                  <a:pos x="94" y="31"/>
                </a:cxn>
                <a:cxn ang="0">
                  <a:pos x="137" y="140"/>
                </a:cxn>
                <a:cxn ang="0">
                  <a:pos x="143" y="146"/>
                </a:cxn>
                <a:cxn ang="0">
                  <a:pos x="159" y="164"/>
                </a:cxn>
                <a:cxn ang="0">
                  <a:pos x="140" y="183"/>
                </a:cxn>
                <a:cxn ang="0">
                  <a:pos x="107" y="183"/>
                </a:cxn>
                <a:cxn ang="0">
                  <a:pos x="107" y="183"/>
                </a:cxn>
                <a:cxn ang="0">
                  <a:pos x="107" y="183"/>
                </a:cxn>
              </a:cxnLst>
              <a:rect l="0" t="0" r="r" b="b"/>
              <a:pathLst>
                <a:path w="185" h="192">
                  <a:moveTo>
                    <a:pt x="167" y="164"/>
                  </a:moveTo>
                  <a:cubicBezTo>
                    <a:pt x="167" y="151"/>
                    <a:pt x="158" y="140"/>
                    <a:pt x="145" y="138"/>
                  </a:cubicBezTo>
                  <a:cubicBezTo>
                    <a:pt x="145" y="138"/>
                    <a:pt x="145" y="138"/>
                    <a:pt x="145" y="138"/>
                  </a:cubicBezTo>
                  <a:cubicBezTo>
                    <a:pt x="140" y="125"/>
                    <a:pt x="140" y="125"/>
                    <a:pt x="140" y="125"/>
                  </a:cubicBezTo>
                  <a:cubicBezTo>
                    <a:pt x="145" y="118"/>
                    <a:pt x="145" y="118"/>
                    <a:pt x="145" y="118"/>
                  </a:cubicBezTo>
                  <a:cubicBezTo>
                    <a:pt x="185" y="3"/>
                    <a:pt x="185" y="3"/>
                    <a:pt x="185" y="3"/>
                  </a:cubicBezTo>
                  <a:cubicBezTo>
                    <a:pt x="182" y="2"/>
                    <a:pt x="179" y="1"/>
                    <a:pt x="176" y="0"/>
                  </a:cubicBezTo>
                  <a:cubicBezTo>
                    <a:pt x="157" y="19"/>
                    <a:pt x="157" y="19"/>
                    <a:pt x="157" y="19"/>
                  </a:cubicBezTo>
                  <a:cubicBezTo>
                    <a:pt x="138" y="0"/>
                    <a:pt x="138" y="0"/>
                    <a:pt x="138" y="0"/>
                  </a:cubicBezTo>
                  <a:cubicBezTo>
                    <a:pt x="138" y="0"/>
                    <a:pt x="138" y="0"/>
                    <a:pt x="138" y="0"/>
                  </a:cubicBezTo>
                  <a:cubicBezTo>
                    <a:pt x="116" y="6"/>
                    <a:pt x="88" y="26"/>
                    <a:pt x="88" y="26"/>
                  </a:cubicBezTo>
                  <a:cubicBezTo>
                    <a:pt x="78" y="33"/>
                    <a:pt x="68" y="41"/>
                    <a:pt x="59" y="50"/>
                  </a:cubicBezTo>
                  <a:cubicBezTo>
                    <a:pt x="34" y="75"/>
                    <a:pt x="16" y="104"/>
                    <a:pt x="4" y="142"/>
                  </a:cubicBezTo>
                  <a:cubicBezTo>
                    <a:pt x="1" y="152"/>
                    <a:pt x="0" y="167"/>
                    <a:pt x="7" y="176"/>
                  </a:cubicBezTo>
                  <a:cubicBezTo>
                    <a:pt x="15" y="186"/>
                    <a:pt x="20" y="192"/>
                    <a:pt x="75" y="192"/>
                  </a:cubicBezTo>
                  <a:cubicBezTo>
                    <a:pt x="75" y="192"/>
                    <a:pt x="140" y="192"/>
                    <a:pt x="140" y="192"/>
                  </a:cubicBezTo>
                  <a:cubicBezTo>
                    <a:pt x="155" y="191"/>
                    <a:pt x="167" y="179"/>
                    <a:pt x="167" y="164"/>
                  </a:cubicBezTo>
                  <a:close/>
                  <a:moveTo>
                    <a:pt x="107" y="183"/>
                  </a:moveTo>
                  <a:cubicBezTo>
                    <a:pt x="99" y="183"/>
                    <a:pt x="91" y="184"/>
                    <a:pt x="85" y="184"/>
                  </a:cubicBezTo>
                  <a:cubicBezTo>
                    <a:pt x="82" y="184"/>
                    <a:pt x="79" y="184"/>
                    <a:pt x="77" y="184"/>
                  </a:cubicBezTo>
                  <a:cubicBezTo>
                    <a:pt x="77" y="184"/>
                    <a:pt x="76" y="184"/>
                    <a:pt x="75" y="184"/>
                  </a:cubicBezTo>
                  <a:cubicBezTo>
                    <a:pt x="75" y="184"/>
                    <a:pt x="75" y="184"/>
                    <a:pt x="75" y="184"/>
                  </a:cubicBezTo>
                  <a:cubicBezTo>
                    <a:pt x="24" y="184"/>
                    <a:pt x="20" y="179"/>
                    <a:pt x="13" y="171"/>
                  </a:cubicBezTo>
                  <a:cubicBezTo>
                    <a:pt x="9" y="165"/>
                    <a:pt x="9" y="153"/>
                    <a:pt x="12" y="144"/>
                  </a:cubicBezTo>
                  <a:cubicBezTo>
                    <a:pt x="23" y="109"/>
                    <a:pt x="40" y="81"/>
                    <a:pt x="65" y="55"/>
                  </a:cubicBezTo>
                  <a:cubicBezTo>
                    <a:pt x="73" y="48"/>
                    <a:pt x="82" y="40"/>
                    <a:pt x="93" y="32"/>
                  </a:cubicBezTo>
                  <a:cubicBezTo>
                    <a:pt x="94" y="31"/>
                    <a:pt x="94" y="31"/>
                    <a:pt x="94" y="31"/>
                  </a:cubicBezTo>
                  <a:cubicBezTo>
                    <a:pt x="137" y="140"/>
                    <a:pt x="137" y="140"/>
                    <a:pt x="137" y="140"/>
                  </a:cubicBezTo>
                  <a:cubicBezTo>
                    <a:pt x="138" y="143"/>
                    <a:pt x="140" y="145"/>
                    <a:pt x="143" y="146"/>
                  </a:cubicBezTo>
                  <a:cubicBezTo>
                    <a:pt x="153" y="147"/>
                    <a:pt x="159" y="155"/>
                    <a:pt x="159" y="164"/>
                  </a:cubicBezTo>
                  <a:cubicBezTo>
                    <a:pt x="159" y="175"/>
                    <a:pt x="151" y="183"/>
                    <a:pt x="140" y="183"/>
                  </a:cubicBezTo>
                  <a:cubicBezTo>
                    <a:pt x="140" y="183"/>
                    <a:pt x="124" y="183"/>
                    <a:pt x="107" y="183"/>
                  </a:cubicBezTo>
                  <a:close/>
                  <a:moveTo>
                    <a:pt x="107" y="183"/>
                  </a:moveTo>
                  <a:cubicBezTo>
                    <a:pt x="107" y="183"/>
                    <a:pt x="107" y="183"/>
                    <a:pt x="107" y="18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5" name="Freeform 65">
              <a:extLst>
                <a:ext uri="{FF2B5EF4-FFF2-40B4-BE49-F238E27FC236}">
                  <a16:creationId xmlns="" xmlns:a16="http://schemas.microsoft.com/office/drawing/2014/main" id="{183FCC56-7938-431B-BD55-3BCB0FBF93F0}"/>
                </a:ext>
              </a:extLst>
            </p:cNvPr>
            <p:cNvSpPr>
              <a:spLocks noEditPoints="1"/>
            </p:cNvSpPr>
            <p:nvPr/>
          </p:nvSpPr>
          <p:spPr bwMode="auto">
            <a:xfrm>
              <a:off x="5360988" y="1457325"/>
              <a:ext cx="647700" cy="701675"/>
            </a:xfrm>
            <a:custGeom>
              <a:avLst/>
              <a:gdLst/>
              <a:ahLst/>
              <a:cxnLst>
                <a:cxn ang="0">
                  <a:pos x="177" y="54"/>
                </a:cxn>
                <a:cxn ang="0">
                  <a:pos x="115" y="0"/>
                </a:cxn>
                <a:cxn ang="0">
                  <a:pos x="93" y="141"/>
                </a:cxn>
                <a:cxn ang="0">
                  <a:pos x="96" y="158"/>
                </a:cxn>
                <a:cxn ang="0">
                  <a:pos x="62" y="193"/>
                </a:cxn>
                <a:cxn ang="0">
                  <a:pos x="0" y="193"/>
                </a:cxn>
                <a:cxn ang="0">
                  <a:pos x="0" y="230"/>
                </a:cxn>
                <a:cxn ang="0">
                  <a:pos x="1" y="242"/>
                </a:cxn>
                <a:cxn ang="0">
                  <a:pos x="156" y="242"/>
                </a:cxn>
                <a:cxn ang="0">
                  <a:pos x="157" y="230"/>
                </a:cxn>
                <a:cxn ang="0">
                  <a:pos x="157" y="134"/>
                </a:cxn>
                <a:cxn ang="0">
                  <a:pos x="170" y="236"/>
                </a:cxn>
                <a:cxn ang="0">
                  <a:pos x="170" y="242"/>
                </a:cxn>
                <a:cxn ang="0">
                  <a:pos x="224" y="242"/>
                </a:cxn>
                <a:cxn ang="0">
                  <a:pos x="224" y="236"/>
                </a:cxn>
                <a:cxn ang="0">
                  <a:pos x="177" y="54"/>
                </a:cxn>
                <a:cxn ang="0">
                  <a:pos x="177" y="54"/>
                </a:cxn>
                <a:cxn ang="0">
                  <a:pos x="177" y="54"/>
                </a:cxn>
              </a:cxnLst>
              <a:rect l="0" t="0" r="r" b="b"/>
              <a:pathLst>
                <a:path w="224" h="242">
                  <a:moveTo>
                    <a:pt x="177" y="54"/>
                  </a:moveTo>
                  <a:cubicBezTo>
                    <a:pt x="164" y="37"/>
                    <a:pt x="144" y="15"/>
                    <a:pt x="115" y="0"/>
                  </a:cubicBezTo>
                  <a:cubicBezTo>
                    <a:pt x="93" y="141"/>
                    <a:pt x="93" y="141"/>
                    <a:pt x="93" y="141"/>
                  </a:cubicBezTo>
                  <a:cubicBezTo>
                    <a:pt x="93" y="141"/>
                    <a:pt x="96" y="152"/>
                    <a:pt x="96" y="158"/>
                  </a:cubicBezTo>
                  <a:cubicBezTo>
                    <a:pt x="96" y="177"/>
                    <a:pt x="81" y="193"/>
                    <a:pt x="62" y="193"/>
                  </a:cubicBezTo>
                  <a:cubicBezTo>
                    <a:pt x="0" y="193"/>
                    <a:pt x="0" y="193"/>
                    <a:pt x="0" y="193"/>
                  </a:cubicBezTo>
                  <a:cubicBezTo>
                    <a:pt x="0" y="230"/>
                    <a:pt x="0" y="230"/>
                    <a:pt x="0" y="230"/>
                  </a:cubicBezTo>
                  <a:cubicBezTo>
                    <a:pt x="0" y="234"/>
                    <a:pt x="0" y="238"/>
                    <a:pt x="1" y="242"/>
                  </a:cubicBezTo>
                  <a:cubicBezTo>
                    <a:pt x="156" y="242"/>
                    <a:pt x="156" y="242"/>
                    <a:pt x="156" y="242"/>
                  </a:cubicBezTo>
                  <a:cubicBezTo>
                    <a:pt x="157" y="238"/>
                    <a:pt x="157" y="234"/>
                    <a:pt x="157" y="230"/>
                  </a:cubicBezTo>
                  <a:cubicBezTo>
                    <a:pt x="157" y="134"/>
                    <a:pt x="157" y="134"/>
                    <a:pt x="157" y="134"/>
                  </a:cubicBezTo>
                  <a:cubicBezTo>
                    <a:pt x="164" y="157"/>
                    <a:pt x="170" y="190"/>
                    <a:pt x="170" y="236"/>
                  </a:cubicBezTo>
                  <a:cubicBezTo>
                    <a:pt x="170" y="238"/>
                    <a:pt x="170" y="240"/>
                    <a:pt x="170" y="242"/>
                  </a:cubicBezTo>
                  <a:cubicBezTo>
                    <a:pt x="224" y="242"/>
                    <a:pt x="224" y="242"/>
                    <a:pt x="224" y="242"/>
                  </a:cubicBezTo>
                  <a:cubicBezTo>
                    <a:pt x="224" y="240"/>
                    <a:pt x="224" y="238"/>
                    <a:pt x="224" y="236"/>
                  </a:cubicBezTo>
                  <a:cubicBezTo>
                    <a:pt x="224" y="131"/>
                    <a:pt x="197" y="79"/>
                    <a:pt x="177" y="54"/>
                  </a:cubicBezTo>
                  <a:close/>
                  <a:moveTo>
                    <a:pt x="177" y="54"/>
                  </a:moveTo>
                  <a:cubicBezTo>
                    <a:pt x="177" y="54"/>
                    <a:pt x="177" y="54"/>
                    <a:pt x="177" y="5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6" name="Freeform 66">
              <a:extLst>
                <a:ext uri="{FF2B5EF4-FFF2-40B4-BE49-F238E27FC236}">
                  <a16:creationId xmlns="" xmlns:a16="http://schemas.microsoft.com/office/drawing/2014/main" id="{553D5CAD-1240-4E3A-86A6-108CDF7CAF13}"/>
                </a:ext>
              </a:extLst>
            </p:cNvPr>
            <p:cNvSpPr>
              <a:spLocks noEditPoints="1"/>
            </p:cNvSpPr>
            <p:nvPr/>
          </p:nvSpPr>
          <p:spPr bwMode="auto">
            <a:xfrm>
              <a:off x="5381625" y="1020763"/>
              <a:ext cx="414338" cy="414338"/>
            </a:xfrm>
            <a:custGeom>
              <a:avLst/>
              <a:gdLst/>
              <a:ahLst/>
              <a:cxnLst>
                <a:cxn ang="0">
                  <a:pos x="143" y="71"/>
                </a:cxn>
                <a:cxn ang="0">
                  <a:pos x="72" y="143"/>
                </a:cxn>
                <a:cxn ang="0">
                  <a:pos x="0" y="71"/>
                </a:cxn>
                <a:cxn ang="0">
                  <a:pos x="72" y="0"/>
                </a:cxn>
                <a:cxn ang="0">
                  <a:pos x="143" y="71"/>
                </a:cxn>
                <a:cxn ang="0">
                  <a:pos x="143" y="71"/>
                </a:cxn>
                <a:cxn ang="0">
                  <a:pos x="143" y="71"/>
                </a:cxn>
              </a:cxnLst>
              <a:rect l="0" t="0" r="r" b="b"/>
              <a:pathLst>
                <a:path w="143" h="143">
                  <a:moveTo>
                    <a:pt x="143" y="71"/>
                  </a:moveTo>
                  <a:cubicBezTo>
                    <a:pt x="143" y="111"/>
                    <a:pt x="111" y="143"/>
                    <a:pt x="72" y="143"/>
                  </a:cubicBezTo>
                  <a:cubicBezTo>
                    <a:pt x="32" y="143"/>
                    <a:pt x="0" y="111"/>
                    <a:pt x="0" y="71"/>
                  </a:cubicBezTo>
                  <a:cubicBezTo>
                    <a:pt x="0" y="32"/>
                    <a:pt x="32" y="0"/>
                    <a:pt x="72" y="0"/>
                  </a:cubicBezTo>
                  <a:cubicBezTo>
                    <a:pt x="111" y="0"/>
                    <a:pt x="143" y="32"/>
                    <a:pt x="143" y="71"/>
                  </a:cubicBezTo>
                  <a:close/>
                  <a:moveTo>
                    <a:pt x="143" y="71"/>
                  </a:moveTo>
                  <a:cubicBezTo>
                    <a:pt x="143" y="71"/>
                    <a:pt x="143" y="71"/>
                    <a:pt x="143" y="7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07" name="Group 216">
            <a:extLst>
              <a:ext uri="{FF2B5EF4-FFF2-40B4-BE49-F238E27FC236}">
                <a16:creationId xmlns="" xmlns:a16="http://schemas.microsoft.com/office/drawing/2014/main" id="{ADAF7D7E-65ED-464B-AB6C-ADCF6FF2AC3A}"/>
              </a:ext>
            </a:extLst>
          </p:cNvPr>
          <p:cNvGrpSpPr/>
          <p:nvPr/>
        </p:nvGrpSpPr>
        <p:grpSpPr>
          <a:xfrm>
            <a:off x="9645313" y="4231462"/>
            <a:ext cx="411314" cy="509032"/>
            <a:chOff x="1685925" y="982663"/>
            <a:chExt cx="735013" cy="909638"/>
          </a:xfrm>
          <a:solidFill>
            <a:srgbClr val="474849"/>
          </a:solidFill>
        </p:grpSpPr>
        <p:sp>
          <p:nvSpPr>
            <p:cNvPr id="108" name="Freeform 20">
              <a:extLst>
                <a:ext uri="{FF2B5EF4-FFF2-40B4-BE49-F238E27FC236}">
                  <a16:creationId xmlns="" xmlns:a16="http://schemas.microsoft.com/office/drawing/2014/main" id="{C112C68B-1AA9-43DE-89E0-1BD6BAC124F9}"/>
                </a:ext>
              </a:extLst>
            </p:cNvPr>
            <p:cNvSpPr>
              <a:spLocks noEditPoints="1"/>
            </p:cNvSpPr>
            <p:nvPr/>
          </p:nvSpPr>
          <p:spPr bwMode="auto">
            <a:xfrm>
              <a:off x="1685925" y="1417638"/>
              <a:ext cx="277813" cy="234950"/>
            </a:xfrm>
            <a:custGeom>
              <a:avLst/>
              <a:gdLst/>
              <a:ahLst/>
              <a:cxnLst>
                <a:cxn ang="0">
                  <a:pos x="10" y="33"/>
                </a:cxn>
                <a:cxn ang="0">
                  <a:pos x="11" y="33"/>
                </a:cxn>
                <a:cxn ang="0">
                  <a:pos x="11" y="57"/>
                </a:cxn>
                <a:cxn ang="0">
                  <a:pos x="32" y="57"/>
                </a:cxn>
                <a:cxn ang="0">
                  <a:pos x="94" y="81"/>
                </a:cxn>
                <a:cxn ang="0">
                  <a:pos x="94" y="74"/>
                </a:cxn>
                <a:cxn ang="0">
                  <a:pos x="49" y="57"/>
                </a:cxn>
                <a:cxn ang="0">
                  <a:pos x="94" y="57"/>
                </a:cxn>
                <a:cxn ang="0">
                  <a:pos x="94" y="50"/>
                </a:cxn>
                <a:cxn ang="0">
                  <a:pos x="18" y="50"/>
                </a:cxn>
                <a:cxn ang="0">
                  <a:pos x="18" y="33"/>
                </a:cxn>
                <a:cxn ang="0">
                  <a:pos x="96" y="33"/>
                </a:cxn>
                <a:cxn ang="0">
                  <a:pos x="96" y="18"/>
                </a:cxn>
                <a:cxn ang="0">
                  <a:pos x="89" y="19"/>
                </a:cxn>
                <a:cxn ang="0">
                  <a:pos x="87" y="19"/>
                </a:cxn>
                <a:cxn ang="0">
                  <a:pos x="67" y="2"/>
                </a:cxn>
                <a:cxn ang="0">
                  <a:pos x="67" y="0"/>
                </a:cxn>
                <a:cxn ang="0">
                  <a:pos x="10" y="0"/>
                </a:cxn>
                <a:cxn ang="0">
                  <a:pos x="0" y="10"/>
                </a:cxn>
                <a:cxn ang="0">
                  <a:pos x="0" y="23"/>
                </a:cxn>
                <a:cxn ang="0">
                  <a:pos x="10" y="33"/>
                </a:cxn>
                <a:cxn ang="0">
                  <a:pos x="10" y="33"/>
                </a:cxn>
                <a:cxn ang="0">
                  <a:pos x="10" y="33"/>
                </a:cxn>
              </a:cxnLst>
              <a:rect l="0" t="0" r="r" b="b"/>
              <a:pathLst>
                <a:path w="96" h="81">
                  <a:moveTo>
                    <a:pt x="10" y="33"/>
                  </a:moveTo>
                  <a:cubicBezTo>
                    <a:pt x="11" y="33"/>
                    <a:pt x="11" y="33"/>
                    <a:pt x="11" y="33"/>
                  </a:cubicBezTo>
                  <a:cubicBezTo>
                    <a:pt x="11" y="57"/>
                    <a:pt x="11" y="57"/>
                    <a:pt x="11" y="57"/>
                  </a:cubicBezTo>
                  <a:cubicBezTo>
                    <a:pt x="32" y="57"/>
                    <a:pt x="32" y="57"/>
                    <a:pt x="32" y="57"/>
                  </a:cubicBezTo>
                  <a:cubicBezTo>
                    <a:pt x="94" y="81"/>
                    <a:pt x="94" y="81"/>
                    <a:pt x="94" y="81"/>
                  </a:cubicBezTo>
                  <a:cubicBezTo>
                    <a:pt x="94" y="74"/>
                    <a:pt x="94" y="74"/>
                    <a:pt x="94" y="74"/>
                  </a:cubicBezTo>
                  <a:cubicBezTo>
                    <a:pt x="49" y="57"/>
                    <a:pt x="49" y="57"/>
                    <a:pt x="49" y="57"/>
                  </a:cubicBezTo>
                  <a:cubicBezTo>
                    <a:pt x="94" y="57"/>
                    <a:pt x="94" y="57"/>
                    <a:pt x="94" y="57"/>
                  </a:cubicBezTo>
                  <a:cubicBezTo>
                    <a:pt x="94" y="50"/>
                    <a:pt x="94" y="50"/>
                    <a:pt x="94" y="50"/>
                  </a:cubicBezTo>
                  <a:cubicBezTo>
                    <a:pt x="18" y="50"/>
                    <a:pt x="18" y="50"/>
                    <a:pt x="18" y="50"/>
                  </a:cubicBezTo>
                  <a:cubicBezTo>
                    <a:pt x="18" y="33"/>
                    <a:pt x="18" y="33"/>
                    <a:pt x="18" y="33"/>
                  </a:cubicBezTo>
                  <a:cubicBezTo>
                    <a:pt x="96" y="33"/>
                    <a:pt x="96" y="33"/>
                    <a:pt x="96" y="33"/>
                  </a:cubicBezTo>
                  <a:cubicBezTo>
                    <a:pt x="96" y="18"/>
                    <a:pt x="96" y="18"/>
                    <a:pt x="96" y="18"/>
                  </a:cubicBezTo>
                  <a:cubicBezTo>
                    <a:pt x="94" y="19"/>
                    <a:pt x="90" y="19"/>
                    <a:pt x="89" y="19"/>
                  </a:cubicBezTo>
                  <a:cubicBezTo>
                    <a:pt x="88" y="19"/>
                    <a:pt x="87" y="19"/>
                    <a:pt x="87" y="19"/>
                  </a:cubicBezTo>
                  <a:cubicBezTo>
                    <a:pt x="70" y="19"/>
                    <a:pt x="68" y="12"/>
                    <a:pt x="67" y="2"/>
                  </a:cubicBezTo>
                  <a:cubicBezTo>
                    <a:pt x="67" y="1"/>
                    <a:pt x="67" y="0"/>
                    <a:pt x="67" y="0"/>
                  </a:cubicBezTo>
                  <a:cubicBezTo>
                    <a:pt x="10" y="0"/>
                    <a:pt x="10" y="0"/>
                    <a:pt x="10" y="0"/>
                  </a:cubicBezTo>
                  <a:cubicBezTo>
                    <a:pt x="5" y="0"/>
                    <a:pt x="0" y="4"/>
                    <a:pt x="0" y="10"/>
                  </a:cubicBezTo>
                  <a:cubicBezTo>
                    <a:pt x="0" y="23"/>
                    <a:pt x="0" y="23"/>
                    <a:pt x="0" y="23"/>
                  </a:cubicBezTo>
                  <a:cubicBezTo>
                    <a:pt x="0" y="28"/>
                    <a:pt x="5" y="33"/>
                    <a:pt x="10" y="33"/>
                  </a:cubicBezTo>
                  <a:close/>
                  <a:moveTo>
                    <a:pt x="10" y="33"/>
                  </a:moveTo>
                  <a:cubicBezTo>
                    <a:pt x="10" y="33"/>
                    <a:pt x="10" y="33"/>
                    <a:pt x="10" y="3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09" name="Freeform 21">
              <a:extLst>
                <a:ext uri="{FF2B5EF4-FFF2-40B4-BE49-F238E27FC236}">
                  <a16:creationId xmlns="" xmlns:a16="http://schemas.microsoft.com/office/drawing/2014/main" id="{127C6B36-B9E3-4C8C-A0B6-CC4A7B88FFE8}"/>
                </a:ext>
              </a:extLst>
            </p:cNvPr>
            <p:cNvSpPr>
              <a:spLocks noEditPoints="1"/>
            </p:cNvSpPr>
            <p:nvPr/>
          </p:nvSpPr>
          <p:spPr bwMode="auto">
            <a:xfrm>
              <a:off x="2160588" y="1417638"/>
              <a:ext cx="260350" cy="228600"/>
            </a:xfrm>
            <a:custGeom>
              <a:avLst/>
              <a:gdLst/>
              <a:ahLst/>
              <a:cxnLst>
                <a:cxn ang="0">
                  <a:pos x="80" y="0"/>
                </a:cxn>
                <a:cxn ang="0">
                  <a:pos x="27" y="0"/>
                </a:cxn>
                <a:cxn ang="0">
                  <a:pos x="27" y="1"/>
                </a:cxn>
                <a:cxn ang="0">
                  <a:pos x="7" y="18"/>
                </a:cxn>
                <a:cxn ang="0">
                  <a:pos x="0" y="17"/>
                </a:cxn>
                <a:cxn ang="0">
                  <a:pos x="0" y="33"/>
                </a:cxn>
                <a:cxn ang="0">
                  <a:pos x="72" y="33"/>
                </a:cxn>
                <a:cxn ang="0">
                  <a:pos x="72" y="50"/>
                </a:cxn>
                <a:cxn ang="0">
                  <a:pos x="1" y="50"/>
                </a:cxn>
                <a:cxn ang="0">
                  <a:pos x="1" y="57"/>
                </a:cxn>
                <a:cxn ang="0">
                  <a:pos x="41" y="57"/>
                </a:cxn>
                <a:cxn ang="0">
                  <a:pos x="1" y="72"/>
                </a:cxn>
                <a:cxn ang="0">
                  <a:pos x="1" y="79"/>
                </a:cxn>
                <a:cxn ang="0">
                  <a:pos x="58" y="57"/>
                </a:cxn>
                <a:cxn ang="0">
                  <a:pos x="79" y="57"/>
                </a:cxn>
                <a:cxn ang="0">
                  <a:pos x="79" y="33"/>
                </a:cxn>
                <a:cxn ang="0">
                  <a:pos x="80" y="33"/>
                </a:cxn>
                <a:cxn ang="0">
                  <a:pos x="90" y="23"/>
                </a:cxn>
                <a:cxn ang="0">
                  <a:pos x="90" y="10"/>
                </a:cxn>
                <a:cxn ang="0">
                  <a:pos x="80" y="0"/>
                </a:cxn>
                <a:cxn ang="0">
                  <a:pos x="80" y="0"/>
                </a:cxn>
                <a:cxn ang="0">
                  <a:pos x="80" y="0"/>
                </a:cxn>
              </a:cxnLst>
              <a:rect l="0" t="0" r="r" b="b"/>
              <a:pathLst>
                <a:path w="90" h="79">
                  <a:moveTo>
                    <a:pt x="80" y="0"/>
                  </a:moveTo>
                  <a:cubicBezTo>
                    <a:pt x="27" y="0"/>
                    <a:pt x="27" y="0"/>
                    <a:pt x="27" y="0"/>
                  </a:cubicBezTo>
                  <a:cubicBezTo>
                    <a:pt x="27" y="0"/>
                    <a:pt x="27" y="0"/>
                    <a:pt x="27" y="1"/>
                  </a:cubicBezTo>
                  <a:cubicBezTo>
                    <a:pt x="26" y="11"/>
                    <a:pt x="22" y="20"/>
                    <a:pt x="7" y="18"/>
                  </a:cubicBezTo>
                  <a:cubicBezTo>
                    <a:pt x="5" y="18"/>
                    <a:pt x="1" y="18"/>
                    <a:pt x="0" y="17"/>
                  </a:cubicBezTo>
                  <a:cubicBezTo>
                    <a:pt x="0" y="33"/>
                    <a:pt x="0" y="33"/>
                    <a:pt x="0" y="33"/>
                  </a:cubicBezTo>
                  <a:cubicBezTo>
                    <a:pt x="72" y="33"/>
                    <a:pt x="72" y="33"/>
                    <a:pt x="72" y="33"/>
                  </a:cubicBezTo>
                  <a:cubicBezTo>
                    <a:pt x="72" y="50"/>
                    <a:pt x="72" y="50"/>
                    <a:pt x="72" y="50"/>
                  </a:cubicBezTo>
                  <a:cubicBezTo>
                    <a:pt x="1" y="50"/>
                    <a:pt x="1" y="50"/>
                    <a:pt x="1" y="50"/>
                  </a:cubicBezTo>
                  <a:cubicBezTo>
                    <a:pt x="1" y="57"/>
                    <a:pt x="1" y="57"/>
                    <a:pt x="1" y="57"/>
                  </a:cubicBezTo>
                  <a:cubicBezTo>
                    <a:pt x="41" y="57"/>
                    <a:pt x="41" y="57"/>
                    <a:pt x="41" y="57"/>
                  </a:cubicBezTo>
                  <a:cubicBezTo>
                    <a:pt x="1" y="72"/>
                    <a:pt x="1" y="72"/>
                    <a:pt x="1" y="72"/>
                  </a:cubicBezTo>
                  <a:cubicBezTo>
                    <a:pt x="1" y="79"/>
                    <a:pt x="1" y="79"/>
                    <a:pt x="1" y="79"/>
                  </a:cubicBezTo>
                  <a:cubicBezTo>
                    <a:pt x="58" y="57"/>
                    <a:pt x="58" y="57"/>
                    <a:pt x="58" y="57"/>
                  </a:cubicBezTo>
                  <a:cubicBezTo>
                    <a:pt x="79" y="57"/>
                    <a:pt x="79" y="57"/>
                    <a:pt x="79" y="57"/>
                  </a:cubicBezTo>
                  <a:cubicBezTo>
                    <a:pt x="79" y="33"/>
                    <a:pt x="79" y="33"/>
                    <a:pt x="79" y="33"/>
                  </a:cubicBezTo>
                  <a:cubicBezTo>
                    <a:pt x="80" y="33"/>
                    <a:pt x="80" y="33"/>
                    <a:pt x="80" y="33"/>
                  </a:cubicBezTo>
                  <a:cubicBezTo>
                    <a:pt x="85" y="33"/>
                    <a:pt x="90" y="28"/>
                    <a:pt x="90" y="23"/>
                  </a:cubicBezTo>
                  <a:cubicBezTo>
                    <a:pt x="90" y="10"/>
                    <a:pt x="90" y="10"/>
                    <a:pt x="90" y="10"/>
                  </a:cubicBezTo>
                  <a:cubicBezTo>
                    <a:pt x="90" y="4"/>
                    <a:pt x="85" y="0"/>
                    <a:pt x="80" y="0"/>
                  </a:cubicBezTo>
                  <a:close/>
                  <a:moveTo>
                    <a:pt x="80" y="0"/>
                  </a:moveTo>
                  <a:cubicBezTo>
                    <a:pt x="80" y="0"/>
                    <a:pt x="80" y="0"/>
                    <a:pt x="8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0" name="Freeform 22">
              <a:extLst>
                <a:ext uri="{FF2B5EF4-FFF2-40B4-BE49-F238E27FC236}">
                  <a16:creationId xmlns="" xmlns:a16="http://schemas.microsoft.com/office/drawing/2014/main" id="{B8D1D51F-0F46-40CA-8F0D-E1B47CBDEDD5}"/>
                </a:ext>
              </a:extLst>
            </p:cNvPr>
            <p:cNvSpPr>
              <a:spLocks noEditPoints="1"/>
            </p:cNvSpPr>
            <p:nvPr/>
          </p:nvSpPr>
          <p:spPr bwMode="auto">
            <a:xfrm>
              <a:off x="1685925" y="1706563"/>
              <a:ext cx="722313" cy="185738"/>
            </a:xfrm>
            <a:custGeom>
              <a:avLst/>
              <a:gdLst/>
              <a:ahLst/>
              <a:cxnLst>
                <a:cxn ang="0">
                  <a:pos x="245" y="44"/>
                </a:cxn>
                <a:cxn ang="0">
                  <a:pos x="245" y="40"/>
                </a:cxn>
                <a:cxn ang="0">
                  <a:pos x="250" y="40"/>
                </a:cxn>
                <a:cxn ang="0">
                  <a:pos x="250" y="33"/>
                </a:cxn>
                <a:cxn ang="0">
                  <a:pos x="244" y="33"/>
                </a:cxn>
                <a:cxn ang="0">
                  <a:pos x="163" y="1"/>
                </a:cxn>
                <a:cxn ang="0">
                  <a:pos x="159" y="7"/>
                </a:cxn>
                <a:cxn ang="0">
                  <a:pos x="227" y="33"/>
                </a:cxn>
                <a:cxn ang="0">
                  <a:pos x="27" y="33"/>
                </a:cxn>
                <a:cxn ang="0">
                  <a:pos x="99" y="5"/>
                </a:cxn>
                <a:cxn ang="0">
                  <a:pos x="96" y="0"/>
                </a:cxn>
                <a:cxn ang="0">
                  <a:pos x="10" y="33"/>
                </a:cxn>
                <a:cxn ang="0">
                  <a:pos x="4" y="33"/>
                </a:cxn>
                <a:cxn ang="0">
                  <a:pos x="4" y="40"/>
                </a:cxn>
                <a:cxn ang="0">
                  <a:pos x="6" y="40"/>
                </a:cxn>
                <a:cxn ang="0">
                  <a:pos x="6" y="44"/>
                </a:cxn>
                <a:cxn ang="0">
                  <a:pos x="0" y="53"/>
                </a:cxn>
                <a:cxn ang="0">
                  <a:pos x="11" y="64"/>
                </a:cxn>
                <a:cxn ang="0">
                  <a:pos x="22" y="53"/>
                </a:cxn>
                <a:cxn ang="0">
                  <a:pos x="16" y="44"/>
                </a:cxn>
                <a:cxn ang="0">
                  <a:pos x="16" y="40"/>
                </a:cxn>
                <a:cxn ang="0">
                  <a:pos x="234" y="40"/>
                </a:cxn>
                <a:cxn ang="0">
                  <a:pos x="234" y="44"/>
                </a:cxn>
                <a:cxn ang="0">
                  <a:pos x="229" y="53"/>
                </a:cxn>
                <a:cxn ang="0">
                  <a:pos x="240" y="64"/>
                </a:cxn>
                <a:cxn ang="0">
                  <a:pos x="250" y="53"/>
                </a:cxn>
                <a:cxn ang="0">
                  <a:pos x="245" y="44"/>
                </a:cxn>
                <a:cxn ang="0">
                  <a:pos x="245" y="44"/>
                </a:cxn>
                <a:cxn ang="0">
                  <a:pos x="245" y="44"/>
                </a:cxn>
              </a:cxnLst>
              <a:rect l="0" t="0" r="r" b="b"/>
              <a:pathLst>
                <a:path w="250" h="64">
                  <a:moveTo>
                    <a:pt x="245" y="44"/>
                  </a:moveTo>
                  <a:cubicBezTo>
                    <a:pt x="245" y="40"/>
                    <a:pt x="245" y="40"/>
                    <a:pt x="245" y="40"/>
                  </a:cubicBezTo>
                  <a:cubicBezTo>
                    <a:pt x="250" y="40"/>
                    <a:pt x="250" y="40"/>
                    <a:pt x="250" y="40"/>
                  </a:cubicBezTo>
                  <a:cubicBezTo>
                    <a:pt x="250" y="33"/>
                    <a:pt x="250" y="33"/>
                    <a:pt x="250" y="33"/>
                  </a:cubicBezTo>
                  <a:cubicBezTo>
                    <a:pt x="244" y="33"/>
                    <a:pt x="244" y="33"/>
                    <a:pt x="244" y="33"/>
                  </a:cubicBezTo>
                  <a:cubicBezTo>
                    <a:pt x="163" y="1"/>
                    <a:pt x="163" y="1"/>
                    <a:pt x="163" y="1"/>
                  </a:cubicBezTo>
                  <a:cubicBezTo>
                    <a:pt x="162" y="3"/>
                    <a:pt x="160" y="5"/>
                    <a:pt x="159" y="7"/>
                  </a:cubicBezTo>
                  <a:cubicBezTo>
                    <a:pt x="227" y="33"/>
                    <a:pt x="227" y="33"/>
                    <a:pt x="227" y="33"/>
                  </a:cubicBezTo>
                  <a:cubicBezTo>
                    <a:pt x="27" y="33"/>
                    <a:pt x="27" y="33"/>
                    <a:pt x="27" y="33"/>
                  </a:cubicBezTo>
                  <a:cubicBezTo>
                    <a:pt x="99" y="5"/>
                    <a:pt x="99" y="5"/>
                    <a:pt x="99" y="5"/>
                  </a:cubicBezTo>
                  <a:cubicBezTo>
                    <a:pt x="98" y="3"/>
                    <a:pt x="96" y="2"/>
                    <a:pt x="96" y="0"/>
                  </a:cubicBezTo>
                  <a:cubicBezTo>
                    <a:pt x="10" y="33"/>
                    <a:pt x="10" y="33"/>
                    <a:pt x="10" y="33"/>
                  </a:cubicBezTo>
                  <a:cubicBezTo>
                    <a:pt x="4" y="33"/>
                    <a:pt x="4" y="33"/>
                    <a:pt x="4" y="33"/>
                  </a:cubicBezTo>
                  <a:cubicBezTo>
                    <a:pt x="4" y="40"/>
                    <a:pt x="4" y="40"/>
                    <a:pt x="4" y="40"/>
                  </a:cubicBezTo>
                  <a:cubicBezTo>
                    <a:pt x="6" y="40"/>
                    <a:pt x="6" y="40"/>
                    <a:pt x="6" y="40"/>
                  </a:cubicBezTo>
                  <a:cubicBezTo>
                    <a:pt x="6" y="44"/>
                    <a:pt x="6" y="44"/>
                    <a:pt x="6" y="44"/>
                  </a:cubicBezTo>
                  <a:cubicBezTo>
                    <a:pt x="2" y="46"/>
                    <a:pt x="0" y="49"/>
                    <a:pt x="0" y="53"/>
                  </a:cubicBezTo>
                  <a:cubicBezTo>
                    <a:pt x="0" y="59"/>
                    <a:pt x="5" y="64"/>
                    <a:pt x="11" y="64"/>
                  </a:cubicBezTo>
                  <a:cubicBezTo>
                    <a:pt x="17" y="64"/>
                    <a:pt x="22" y="59"/>
                    <a:pt x="22" y="53"/>
                  </a:cubicBezTo>
                  <a:cubicBezTo>
                    <a:pt x="22" y="49"/>
                    <a:pt x="19" y="46"/>
                    <a:pt x="16" y="44"/>
                  </a:cubicBezTo>
                  <a:cubicBezTo>
                    <a:pt x="16" y="40"/>
                    <a:pt x="16" y="40"/>
                    <a:pt x="16" y="40"/>
                  </a:cubicBezTo>
                  <a:cubicBezTo>
                    <a:pt x="234" y="40"/>
                    <a:pt x="234" y="40"/>
                    <a:pt x="234" y="40"/>
                  </a:cubicBezTo>
                  <a:cubicBezTo>
                    <a:pt x="234" y="44"/>
                    <a:pt x="234" y="44"/>
                    <a:pt x="234" y="44"/>
                  </a:cubicBezTo>
                  <a:cubicBezTo>
                    <a:pt x="231" y="46"/>
                    <a:pt x="229" y="49"/>
                    <a:pt x="229" y="53"/>
                  </a:cubicBezTo>
                  <a:cubicBezTo>
                    <a:pt x="229" y="59"/>
                    <a:pt x="233" y="64"/>
                    <a:pt x="240" y="64"/>
                  </a:cubicBezTo>
                  <a:cubicBezTo>
                    <a:pt x="246" y="64"/>
                    <a:pt x="250" y="59"/>
                    <a:pt x="250" y="53"/>
                  </a:cubicBezTo>
                  <a:cubicBezTo>
                    <a:pt x="250" y="49"/>
                    <a:pt x="248" y="46"/>
                    <a:pt x="245" y="44"/>
                  </a:cubicBezTo>
                  <a:close/>
                  <a:moveTo>
                    <a:pt x="245" y="44"/>
                  </a:moveTo>
                  <a:cubicBezTo>
                    <a:pt x="245" y="44"/>
                    <a:pt x="245" y="44"/>
                    <a:pt x="245" y="4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1" name="Freeform 23">
              <a:extLst>
                <a:ext uri="{FF2B5EF4-FFF2-40B4-BE49-F238E27FC236}">
                  <a16:creationId xmlns="" xmlns:a16="http://schemas.microsoft.com/office/drawing/2014/main" id="{18B5D15B-7FCD-413E-A345-4CDD0BAE7B29}"/>
                </a:ext>
              </a:extLst>
            </p:cNvPr>
            <p:cNvSpPr>
              <a:spLocks noEditPoints="1"/>
            </p:cNvSpPr>
            <p:nvPr/>
          </p:nvSpPr>
          <p:spPr bwMode="auto">
            <a:xfrm>
              <a:off x="2062163" y="1420813"/>
              <a:ext cx="80963" cy="306388"/>
            </a:xfrm>
            <a:custGeom>
              <a:avLst/>
              <a:gdLst/>
              <a:ahLst/>
              <a:cxnLst>
                <a:cxn ang="0">
                  <a:pos x="14" y="0"/>
                </a:cxn>
                <a:cxn ang="0">
                  <a:pos x="0" y="14"/>
                </a:cxn>
                <a:cxn ang="0">
                  <a:pos x="0" y="92"/>
                </a:cxn>
                <a:cxn ang="0">
                  <a:pos x="14" y="106"/>
                </a:cxn>
                <a:cxn ang="0">
                  <a:pos x="28" y="92"/>
                </a:cxn>
                <a:cxn ang="0">
                  <a:pos x="28" y="14"/>
                </a:cxn>
                <a:cxn ang="0">
                  <a:pos x="14" y="0"/>
                </a:cxn>
                <a:cxn ang="0">
                  <a:pos x="14" y="0"/>
                </a:cxn>
                <a:cxn ang="0">
                  <a:pos x="14" y="0"/>
                </a:cxn>
              </a:cxnLst>
              <a:rect l="0" t="0" r="r" b="b"/>
              <a:pathLst>
                <a:path w="28" h="106">
                  <a:moveTo>
                    <a:pt x="14" y="0"/>
                  </a:moveTo>
                  <a:cubicBezTo>
                    <a:pt x="6" y="0"/>
                    <a:pt x="0" y="6"/>
                    <a:pt x="0" y="14"/>
                  </a:cubicBezTo>
                  <a:cubicBezTo>
                    <a:pt x="0" y="92"/>
                    <a:pt x="0" y="92"/>
                    <a:pt x="0" y="92"/>
                  </a:cubicBezTo>
                  <a:cubicBezTo>
                    <a:pt x="0" y="100"/>
                    <a:pt x="6" y="106"/>
                    <a:pt x="14" y="106"/>
                  </a:cubicBezTo>
                  <a:cubicBezTo>
                    <a:pt x="21" y="106"/>
                    <a:pt x="28" y="100"/>
                    <a:pt x="28" y="92"/>
                  </a:cubicBezTo>
                  <a:cubicBezTo>
                    <a:pt x="28" y="14"/>
                    <a:pt x="28" y="14"/>
                    <a:pt x="28" y="14"/>
                  </a:cubicBezTo>
                  <a:cubicBezTo>
                    <a:pt x="28" y="6"/>
                    <a:pt x="21" y="0"/>
                    <a:pt x="14" y="0"/>
                  </a:cubicBezTo>
                  <a:close/>
                  <a:moveTo>
                    <a:pt x="14" y="0"/>
                  </a:moveTo>
                  <a:cubicBezTo>
                    <a:pt x="14" y="0"/>
                    <a:pt x="14" y="0"/>
                    <a:pt x="1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2" name="Freeform 24">
              <a:extLst>
                <a:ext uri="{FF2B5EF4-FFF2-40B4-BE49-F238E27FC236}">
                  <a16:creationId xmlns="" xmlns:a16="http://schemas.microsoft.com/office/drawing/2014/main" id="{F5CF5412-2207-4B55-91AC-A306E730D079}"/>
                </a:ext>
              </a:extLst>
            </p:cNvPr>
            <p:cNvSpPr>
              <a:spLocks noEditPoints="1"/>
            </p:cNvSpPr>
            <p:nvPr/>
          </p:nvSpPr>
          <p:spPr bwMode="auto">
            <a:xfrm>
              <a:off x="1978025" y="1420813"/>
              <a:ext cx="77788" cy="306388"/>
            </a:xfrm>
            <a:custGeom>
              <a:avLst/>
              <a:gdLst/>
              <a:ahLst/>
              <a:cxnLst>
                <a:cxn ang="0">
                  <a:pos x="13" y="0"/>
                </a:cxn>
                <a:cxn ang="0">
                  <a:pos x="0" y="14"/>
                </a:cxn>
                <a:cxn ang="0">
                  <a:pos x="0" y="92"/>
                </a:cxn>
                <a:cxn ang="0">
                  <a:pos x="13" y="106"/>
                </a:cxn>
                <a:cxn ang="0">
                  <a:pos x="27" y="92"/>
                </a:cxn>
                <a:cxn ang="0">
                  <a:pos x="27" y="14"/>
                </a:cxn>
                <a:cxn ang="0">
                  <a:pos x="13" y="0"/>
                </a:cxn>
                <a:cxn ang="0">
                  <a:pos x="13" y="0"/>
                </a:cxn>
                <a:cxn ang="0">
                  <a:pos x="13" y="0"/>
                </a:cxn>
              </a:cxnLst>
              <a:rect l="0" t="0" r="r" b="b"/>
              <a:pathLst>
                <a:path w="27" h="106">
                  <a:moveTo>
                    <a:pt x="13" y="0"/>
                  </a:moveTo>
                  <a:cubicBezTo>
                    <a:pt x="6" y="0"/>
                    <a:pt x="0" y="6"/>
                    <a:pt x="0" y="14"/>
                  </a:cubicBezTo>
                  <a:cubicBezTo>
                    <a:pt x="0" y="92"/>
                    <a:pt x="0" y="92"/>
                    <a:pt x="0" y="92"/>
                  </a:cubicBezTo>
                  <a:cubicBezTo>
                    <a:pt x="0" y="100"/>
                    <a:pt x="6" y="106"/>
                    <a:pt x="13" y="106"/>
                  </a:cubicBezTo>
                  <a:cubicBezTo>
                    <a:pt x="21" y="106"/>
                    <a:pt x="27" y="100"/>
                    <a:pt x="27" y="92"/>
                  </a:cubicBezTo>
                  <a:cubicBezTo>
                    <a:pt x="27" y="14"/>
                    <a:pt x="27" y="14"/>
                    <a:pt x="27" y="14"/>
                  </a:cubicBezTo>
                  <a:cubicBezTo>
                    <a:pt x="27" y="6"/>
                    <a:pt x="21" y="0"/>
                    <a:pt x="13" y="0"/>
                  </a:cubicBezTo>
                  <a:close/>
                  <a:moveTo>
                    <a:pt x="13" y="0"/>
                  </a:moveTo>
                  <a:cubicBezTo>
                    <a:pt x="13" y="0"/>
                    <a:pt x="13" y="0"/>
                    <a:pt x="13"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3" name="Freeform 25">
              <a:extLst>
                <a:ext uri="{FF2B5EF4-FFF2-40B4-BE49-F238E27FC236}">
                  <a16:creationId xmlns="" xmlns:a16="http://schemas.microsoft.com/office/drawing/2014/main" id="{A51C1522-89CC-4322-B8BA-729CFD84B994}"/>
                </a:ext>
              </a:extLst>
            </p:cNvPr>
            <p:cNvSpPr>
              <a:spLocks noEditPoints="1"/>
            </p:cNvSpPr>
            <p:nvPr/>
          </p:nvSpPr>
          <p:spPr bwMode="auto">
            <a:xfrm>
              <a:off x="1971675" y="982663"/>
              <a:ext cx="174625" cy="174625"/>
            </a:xfrm>
            <a:custGeom>
              <a:avLst/>
              <a:gdLst/>
              <a:ahLst/>
              <a:cxnLst>
                <a:cxn ang="0">
                  <a:pos x="60" y="30"/>
                </a:cxn>
                <a:cxn ang="0">
                  <a:pos x="30" y="60"/>
                </a:cxn>
                <a:cxn ang="0">
                  <a:pos x="0" y="30"/>
                </a:cxn>
                <a:cxn ang="0">
                  <a:pos x="30" y="0"/>
                </a:cxn>
                <a:cxn ang="0">
                  <a:pos x="60" y="30"/>
                </a:cxn>
                <a:cxn ang="0">
                  <a:pos x="60" y="30"/>
                </a:cxn>
                <a:cxn ang="0">
                  <a:pos x="60" y="30"/>
                </a:cxn>
              </a:cxnLst>
              <a:rect l="0" t="0" r="r" b="b"/>
              <a:pathLst>
                <a:path w="60" h="60">
                  <a:moveTo>
                    <a:pt x="60" y="30"/>
                  </a:moveTo>
                  <a:cubicBezTo>
                    <a:pt x="60" y="46"/>
                    <a:pt x="47" y="60"/>
                    <a:pt x="30" y="60"/>
                  </a:cubicBezTo>
                  <a:cubicBezTo>
                    <a:pt x="14" y="60"/>
                    <a:pt x="0" y="46"/>
                    <a:pt x="0" y="30"/>
                  </a:cubicBezTo>
                  <a:cubicBezTo>
                    <a:pt x="0" y="13"/>
                    <a:pt x="14" y="0"/>
                    <a:pt x="30" y="0"/>
                  </a:cubicBezTo>
                  <a:cubicBezTo>
                    <a:pt x="47" y="0"/>
                    <a:pt x="60" y="13"/>
                    <a:pt x="60" y="30"/>
                  </a:cubicBezTo>
                  <a:close/>
                  <a:moveTo>
                    <a:pt x="60" y="30"/>
                  </a:moveTo>
                  <a:cubicBezTo>
                    <a:pt x="60" y="30"/>
                    <a:pt x="60" y="30"/>
                    <a:pt x="60" y="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4" name="Freeform 26">
              <a:extLst>
                <a:ext uri="{FF2B5EF4-FFF2-40B4-BE49-F238E27FC236}">
                  <a16:creationId xmlns="" xmlns:a16="http://schemas.microsoft.com/office/drawing/2014/main" id="{F2E1CE11-20DB-416D-B49F-B4BAFA506E84}"/>
                </a:ext>
              </a:extLst>
            </p:cNvPr>
            <p:cNvSpPr>
              <a:spLocks noEditPoints="1"/>
            </p:cNvSpPr>
            <p:nvPr/>
          </p:nvSpPr>
          <p:spPr bwMode="auto">
            <a:xfrm>
              <a:off x="1873250" y="1162050"/>
              <a:ext cx="365125" cy="298450"/>
            </a:xfrm>
            <a:custGeom>
              <a:avLst/>
              <a:gdLst/>
              <a:ahLst/>
              <a:cxnLst>
                <a:cxn ang="0">
                  <a:pos x="19" y="103"/>
                </a:cxn>
                <a:cxn ang="0">
                  <a:pos x="20" y="102"/>
                </a:cxn>
                <a:cxn ang="0">
                  <a:pos x="31" y="90"/>
                </a:cxn>
                <a:cxn ang="0">
                  <a:pos x="33" y="51"/>
                </a:cxn>
                <a:cxn ang="0">
                  <a:pos x="33" y="92"/>
                </a:cxn>
                <a:cxn ang="0">
                  <a:pos x="34" y="94"/>
                </a:cxn>
                <a:cxn ang="0">
                  <a:pos x="50" y="84"/>
                </a:cxn>
                <a:cxn ang="0">
                  <a:pos x="62" y="89"/>
                </a:cxn>
                <a:cxn ang="0">
                  <a:pos x="64" y="92"/>
                </a:cxn>
                <a:cxn ang="0">
                  <a:pos x="79" y="84"/>
                </a:cxn>
                <a:cxn ang="0">
                  <a:pos x="95" y="93"/>
                </a:cxn>
                <a:cxn ang="0">
                  <a:pos x="95" y="92"/>
                </a:cxn>
                <a:cxn ang="0">
                  <a:pos x="95" y="50"/>
                </a:cxn>
                <a:cxn ang="0">
                  <a:pos x="98" y="89"/>
                </a:cxn>
                <a:cxn ang="0">
                  <a:pos x="108" y="101"/>
                </a:cxn>
                <a:cxn ang="0">
                  <a:pos x="109" y="101"/>
                </a:cxn>
                <a:cxn ang="0">
                  <a:pos x="121" y="91"/>
                </a:cxn>
                <a:cxn ang="0">
                  <a:pos x="71" y="0"/>
                </a:cxn>
                <a:cxn ang="0">
                  <a:pos x="64" y="8"/>
                </a:cxn>
                <a:cxn ang="0">
                  <a:pos x="57" y="0"/>
                </a:cxn>
                <a:cxn ang="0">
                  <a:pos x="57" y="0"/>
                </a:cxn>
                <a:cxn ang="0">
                  <a:pos x="8" y="92"/>
                </a:cxn>
                <a:cxn ang="0">
                  <a:pos x="19" y="103"/>
                </a:cxn>
                <a:cxn ang="0">
                  <a:pos x="19" y="103"/>
                </a:cxn>
                <a:cxn ang="0">
                  <a:pos x="19" y="103"/>
                </a:cxn>
              </a:cxnLst>
              <a:rect l="0" t="0" r="r" b="b"/>
              <a:pathLst>
                <a:path w="126" h="103">
                  <a:moveTo>
                    <a:pt x="19" y="103"/>
                  </a:moveTo>
                  <a:cubicBezTo>
                    <a:pt x="20" y="103"/>
                    <a:pt x="20" y="102"/>
                    <a:pt x="20" y="102"/>
                  </a:cubicBezTo>
                  <a:cubicBezTo>
                    <a:pt x="27" y="102"/>
                    <a:pt x="31" y="96"/>
                    <a:pt x="31" y="90"/>
                  </a:cubicBezTo>
                  <a:cubicBezTo>
                    <a:pt x="29" y="72"/>
                    <a:pt x="30" y="60"/>
                    <a:pt x="33" y="51"/>
                  </a:cubicBezTo>
                  <a:cubicBezTo>
                    <a:pt x="33" y="92"/>
                    <a:pt x="33" y="92"/>
                    <a:pt x="33" y="92"/>
                  </a:cubicBezTo>
                  <a:cubicBezTo>
                    <a:pt x="33" y="93"/>
                    <a:pt x="34" y="94"/>
                    <a:pt x="34" y="94"/>
                  </a:cubicBezTo>
                  <a:cubicBezTo>
                    <a:pt x="36" y="88"/>
                    <a:pt x="43" y="84"/>
                    <a:pt x="50" y="84"/>
                  </a:cubicBezTo>
                  <a:cubicBezTo>
                    <a:pt x="55" y="84"/>
                    <a:pt x="59" y="86"/>
                    <a:pt x="62" y="89"/>
                  </a:cubicBezTo>
                  <a:cubicBezTo>
                    <a:pt x="63" y="90"/>
                    <a:pt x="64" y="91"/>
                    <a:pt x="64" y="92"/>
                  </a:cubicBezTo>
                  <a:cubicBezTo>
                    <a:pt x="68" y="87"/>
                    <a:pt x="73" y="84"/>
                    <a:pt x="79" y="84"/>
                  </a:cubicBezTo>
                  <a:cubicBezTo>
                    <a:pt x="86" y="84"/>
                    <a:pt x="91" y="88"/>
                    <a:pt x="95" y="93"/>
                  </a:cubicBezTo>
                  <a:cubicBezTo>
                    <a:pt x="95" y="93"/>
                    <a:pt x="95" y="92"/>
                    <a:pt x="95" y="92"/>
                  </a:cubicBezTo>
                  <a:cubicBezTo>
                    <a:pt x="95" y="50"/>
                    <a:pt x="95" y="50"/>
                    <a:pt x="95" y="50"/>
                  </a:cubicBezTo>
                  <a:cubicBezTo>
                    <a:pt x="98" y="59"/>
                    <a:pt x="99" y="71"/>
                    <a:pt x="98" y="89"/>
                  </a:cubicBezTo>
                  <a:cubicBezTo>
                    <a:pt x="97" y="95"/>
                    <a:pt x="102" y="101"/>
                    <a:pt x="108" y="101"/>
                  </a:cubicBezTo>
                  <a:cubicBezTo>
                    <a:pt x="109" y="101"/>
                    <a:pt x="109" y="101"/>
                    <a:pt x="109" y="101"/>
                  </a:cubicBezTo>
                  <a:cubicBezTo>
                    <a:pt x="115" y="101"/>
                    <a:pt x="120" y="97"/>
                    <a:pt x="121" y="91"/>
                  </a:cubicBezTo>
                  <a:cubicBezTo>
                    <a:pt x="126" y="39"/>
                    <a:pt x="101" y="7"/>
                    <a:pt x="71" y="0"/>
                  </a:cubicBezTo>
                  <a:cubicBezTo>
                    <a:pt x="64" y="8"/>
                    <a:pt x="64" y="8"/>
                    <a:pt x="64" y="8"/>
                  </a:cubicBezTo>
                  <a:cubicBezTo>
                    <a:pt x="57" y="0"/>
                    <a:pt x="57" y="0"/>
                    <a:pt x="57" y="0"/>
                  </a:cubicBezTo>
                  <a:cubicBezTo>
                    <a:pt x="57" y="0"/>
                    <a:pt x="57" y="0"/>
                    <a:pt x="57" y="0"/>
                  </a:cubicBezTo>
                  <a:cubicBezTo>
                    <a:pt x="47" y="3"/>
                    <a:pt x="0" y="20"/>
                    <a:pt x="8" y="92"/>
                  </a:cubicBezTo>
                  <a:cubicBezTo>
                    <a:pt x="8" y="98"/>
                    <a:pt x="13" y="103"/>
                    <a:pt x="19" y="103"/>
                  </a:cubicBezTo>
                  <a:close/>
                  <a:moveTo>
                    <a:pt x="19" y="103"/>
                  </a:moveTo>
                  <a:cubicBezTo>
                    <a:pt x="19" y="103"/>
                    <a:pt x="19" y="103"/>
                    <a:pt x="19" y="10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15" name="Group 224">
            <a:extLst>
              <a:ext uri="{FF2B5EF4-FFF2-40B4-BE49-F238E27FC236}">
                <a16:creationId xmlns="" xmlns:a16="http://schemas.microsoft.com/office/drawing/2014/main" id="{F26E60BE-ECED-4BAE-8603-AD8BA8A0E52F}"/>
              </a:ext>
            </a:extLst>
          </p:cNvPr>
          <p:cNvGrpSpPr/>
          <p:nvPr/>
        </p:nvGrpSpPr>
        <p:grpSpPr>
          <a:xfrm>
            <a:off x="10541439" y="4202549"/>
            <a:ext cx="554884" cy="566858"/>
            <a:chOff x="-9525" y="3198813"/>
            <a:chExt cx="882650" cy="901700"/>
          </a:xfrm>
          <a:solidFill>
            <a:srgbClr val="474849"/>
          </a:solidFill>
        </p:grpSpPr>
        <p:sp>
          <p:nvSpPr>
            <p:cNvPr id="116" name="Freeform 15">
              <a:extLst>
                <a:ext uri="{FF2B5EF4-FFF2-40B4-BE49-F238E27FC236}">
                  <a16:creationId xmlns="" xmlns:a16="http://schemas.microsoft.com/office/drawing/2014/main" id="{D5424580-45D4-4C41-AA4E-6BDBB4D7A0B3}"/>
                </a:ext>
              </a:extLst>
            </p:cNvPr>
            <p:cNvSpPr>
              <a:spLocks noEditPoints="1"/>
            </p:cNvSpPr>
            <p:nvPr/>
          </p:nvSpPr>
          <p:spPr bwMode="auto">
            <a:xfrm>
              <a:off x="249238" y="3581400"/>
              <a:ext cx="254000" cy="109538"/>
            </a:xfrm>
            <a:custGeom>
              <a:avLst/>
              <a:gdLst/>
              <a:ahLst/>
              <a:cxnLst>
                <a:cxn ang="0">
                  <a:pos x="73" y="13"/>
                </a:cxn>
                <a:cxn ang="0">
                  <a:pos x="20" y="4"/>
                </a:cxn>
                <a:cxn ang="0">
                  <a:pos x="4" y="4"/>
                </a:cxn>
                <a:cxn ang="0">
                  <a:pos x="4" y="20"/>
                </a:cxn>
                <a:cxn ang="0">
                  <a:pos x="55" y="38"/>
                </a:cxn>
                <a:cxn ang="0">
                  <a:pos x="78" y="36"/>
                </a:cxn>
                <a:cxn ang="0">
                  <a:pos x="86" y="22"/>
                </a:cxn>
                <a:cxn ang="0">
                  <a:pos x="73" y="13"/>
                </a:cxn>
                <a:cxn ang="0">
                  <a:pos x="73" y="13"/>
                </a:cxn>
                <a:cxn ang="0">
                  <a:pos x="73" y="13"/>
                </a:cxn>
              </a:cxnLst>
              <a:rect l="0" t="0" r="r" b="b"/>
              <a:pathLst>
                <a:path w="88" h="38">
                  <a:moveTo>
                    <a:pt x="73" y="13"/>
                  </a:moveTo>
                  <a:cubicBezTo>
                    <a:pt x="38" y="21"/>
                    <a:pt x="21" y="5"/>
                    <a:pt x="20" y="4"/>
                  </a:cubicBezTo>
                  <a:cubicBezTo>
                    <a:pt x="16" y="0"/>
                    <a:pt x="9" y="0"/>
                    <a:pt x="4" y="4"/>
                  </a:cubicBezTo>
                  <a:cubicBezTo>
                    <a:pt x="0" y="8"/>
                    <a:pt x="0" y="15"/>
                    <a:pt x="4" y="20"/>
                  </a:cubicBezTo>
                  <a:cubicBezTo>
                    <a:pt x="5" y="21"/>
                    <a:pt x="22" y="38"/>
                    <a:pt x="55" y="38"/>
                  </a:cubicBezTo>
                  <a:cubicBezTo>
                    <a:pt x="62" y="38"/>
                    <a:pt x="70" y="37"/>
                    <a:pt x="78" y="36"/>
                  </a:cubicBezTo>
                  <a:cubicBezTo>
                    <a:pt x="84" y="34"/>
                    <a:pt x="88" y="28"/>
                    <a:pt x="86" y="22"/>
                  </a:cubicBezTo>
                  <a:cubicBezTo>
                    <a:pt x="85" y="16"/>
                    <a:pt x="79" y="12"/>
                    <a:pt x="73" y="13"/>
                  </a:cubicBezTo>
                  <a:close/>
                  <a:moveTo>
                    <a:pt x="73" y="13"/>
                  </a:moveTo>
                  <a:cubicBezTo>
                    <a:pt x="73" y="13"/>
                    <a:pt x="73" y="13"/>
                    <a:pt x="73" y="1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7" name="Freeform 16">
              <a:extLst>
                <a:ext uri="{FF2B5EF4-FFF2-40B4-BE49-F238E27FC236}">
                  <a16:creationId xmlns="" xmlns:a16="http://schemas.microsoft.com/office/drawing/2014/main" id="{3D123FE5-894C-43F2-B8EF-28FCB7F03836}"/>
                </a:ext>
              </a:extLst>
            </p:cNvPr>
            <p:cNvSpPr>
              <a:spLocks noEditPoints="1"/>
            </p:cNvSpPr>
            <p:nvPr/>
          </p:nvSpPr>
          <p:spPr bwMode="auto">
            <a:xfrm>
              <a:off x="88900" y="3462338"/>
              <a:ext cx="147638" cy="144463"/>
            </a:xfrm>
            <a:custGeom>
              <a:avLst/>
              <a:gdLst/>
              <a:ahLst/>
              <a:cxnLst>
                <a:cxn ang="0">
                  <a:pos x="51" y="25"/>
                </a:cxn>
                <a:cxn ang="0">
                  <a:pos x="25" y="50"/>
                </a:cxn>
                <a:cxn ang="0">
                  <a:pos x="0" y="25"/>
                </a:cxn>
                <a:cxn ang="0">
                  <a:pos x="25" y="0"/>
                </a:cxn>
                <a:cxn ang="0">
                  <a:pos x="51" y="25"/>
                </a:cxn>
                <a:cxn ang="0">
                  <a:pos x="51" y="25"/>
                </a:cxn>
                <a:cxn ang="0">
                  <a:pos x="51" y="25"/>
                </a:cxn>
              </a:cxnLst>
              <a:rect l="0" t="0" r="r" b="b"/>
              <a:pathLst>
                <a:path w="51" h="50">
                  <a:moveTo>
                    <a:pt x="51" y="25"/>
                  </a:moveTo>
                  <a:cubicBezTo>
                    <a:pt x="51" y="39"/>
                    <a:pt x="40" y="50"/>
                    <a:pt x="25" y="50"/>
                  </a:cubicBezTo>
                  <a:cubicBezTo>
                    <a:pt x="11" y="50"/>
                    <a:pt x="0" y="39"/>
                    <a:pt x="0" y="25"/>
                  </a:cubicBezTo>
                  <a:cubicBezTo>
                    <a:pt x="0" y="11"/>
                    <a:pt x="11" y="0"/>
                    <a:pt x="25" y="0"/>
                  </a:cubicBezTo>
                  <a:cubicBezTo>
                    <a:pt x="40" y="0"/>
                    <a:pt x="51" y="11"/>
                    <a:pt x="51" y="25"/>
                  </a:cubicBezTo>
                  <a:close/>
                  <a:moveTo>
                    <a:pt x="51" y="25"/>
                  </a:moveTo>
                  <a:cubicBezTo>
                    <a:pt x="51" y="25"/>
                    <a:pt x="51" y="25"/>
                    <a:pt x="51" y="2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8" name="Freeform 17">
              <a:extLst>
                <a:ext uri="{FF2B5EF4-FFF2-40B4-BE49-F238E27FC236}">
                  <a16:creationId xmlns="" xmlns:a16="http://schemas.microsoft.com/office/drawing/2014/main" id="{560E5CC9-AA0F-42AF-A203-C923FC7B34FA}"/>
                </a:ext>
              </a:extLst>
            </p:cNvPr>
            <p:cNvSpPr>
              <a:spLocks noEditPoints="1"/>
            </p:cNvSpPr>
            <p:nvPr/>
          </p:nvSpPr>
          <p:spPr bwMode="auto">
            <a:xfrm>
              <a:off x="-9525" y="3549650"/>
              <a:ext cx="882650" cy="550863"/>
            </a:xfrm>
            <a:custGeom>
              <a:avLst/>
              <a:gdLst/>
              <a:ahLst/>
              <a:cxnLst>
                <a:cxn ang="0">
                  <a:pos x="295" y="99"/>
                </a:cxn>
                <a:cxn ang="0">
                  <a:pos x="247" y="80"/>
                </a:cxn>
                <a:cxn ang="0">
                  <a:pos x="242" y="79"/>
                </a:cxn>
                <a:cxn ang="0">
                  <a:pos x="230" y="79"/>
                </a:cxn>
                <a:cxn ang="0">
                  <a:pos x="230" y="76"/>
                </a:cxn>
                <a:cxn ang="0">
                  <a:pos x="229" y="73"/>
                </a:cxn>
                <a:cxn ang="0">
                  <a:pos x="274" y="85"/>
                </a:cxn>
                <a:cxn ang="0">
                  <a:pos x="277" y="85"/>
                </a:cxn>
                <a:cxn ang="0">
                  <a:pos x="290" y="75"/>
                </a:cxn>
                <a:cxn ang="0">
                  <a:pos x="281" y="59"/>
                </a:cxn>
                <a:cxn ang="0">
                  <a:pos x="222" y="43"/>
                </a:cxn>
                <a:cxn ang="0">
                  <a:pos x="218" y="42"/>
                </a:cxn>
                <a:cxn ang="0">
                  <a:pos x="178" y="42"/>
                </a:cxn>
                <a:cxn ang="0">
                  <a:pos x="167" y="51"/>
                </a:cxn>
                <a:cxn ang="0">
                  <a:pos x="147" y="54"/>
                </a:cxn>
                <a:cxn ang="0">
                  <a:pos x="91" y="35"/>
                </a:cxn>
                <a:cxn ang="0">
                  <a:pos x="85" y="25"/>
                </a:cxn>
                <a:cxn ang="0">
                  <a:pos x="88" y="14"/>
                </a:cxn>
                <a:cxn ang="0">
                  <a:pos x="100" y="8"/>
                </a:cxn>
                <a:cxn ang="0">
                  <a:pos x="110" y="11"/>
                </a:cxn>
                <a:cxn ang="0">
                  <a:pos x="133" y="21"/>
                </a:cxn>
                <a:cxn ang="0">
                  <a:pos x="108" y="5"/>
                </a:cxn>
                <a:cxn ang="0">
                  <a:pos x="82" y="10"/>
                </a:cxn>
                <a:cxn ang="0">
                  <a:pos x="79" y="14"/>
                </a:cxn>
                <a:cxn ang="0">
                  <a:pos x="76" y="19"/>
                </a:cxn>
                <a:cxn ang="0">
                  <a:pos x="76" y="19"/>
                </a:cxn>
                <a:cxn ang="0">
                  <a:pos x="83" y="45"/>
                </a:cxn>
                <a:cxn ang="0">
                  <a:pos x="130" y="75"/>
                </a:cxn>
                <a:cxn ang="0">
                  <a:pos x="132" y="76"/>
                </a:cxn>
                <a:cxn ang="0">
                  <a:pos x="132" y="76"/>
                </a:cxn>
                <a:cxn ang="0">
                  <a:pos x="132" y="79"/>
                </a:cxn>
                <a:cxn ang="0">
                  <a:pos x="118" y="79"/>
                </a:cxn>
                <a:cxn ang="0">
                  <a:pos x="55" y="35"/>
                </a:cxn>
                <a:cxn ang="0">
                  <a:pos x="56" y="34"/>
                </a:cxn>
                <a:cxn ang="0">
                  <a:pos x="54" y="23"/>
                </a:cxn>
                <a:cxn ang="0">
                  <a:pos x="32" y="10"/>
                </a:cxn>
                <a:cxn ang="0">
                  <a:pos x="22" y="12"/>
                </a:cxn>
                <a:cxn ang="0">
                  <a:pos x="4" y="17"/>
                </a:cxn>
                <a:cxn ang="0">
                  <a:pos x="8" y="36"/>
                </a:cxn>
                <a:cxn ang="0">
                  <a:pos x="106" y="104"/>
                </a:cxn>
                <a:cxn ang="0">
                  <a:pos x="114" y="107"/>
                </a:cxn>
                <a:cxn ang="0">
                  <a:pos x="132" y="107"/>
                </a:cxn>
                <a:cxn ang="0">
                  <a:pos x="140" y="112"/>
                </a:cxn>
                <a:cxn ang="0">
                  <a:pos x="157" y="112"/>
                </a:cxn>
                <a:cxn ang="0">
                  <a:pos x="157" y="177"/>
                </a:cxn>
                <a:cxn ang="0">
                  <a:pos x="149" y="177"/>
                </a:cxn>
                <a:cxn ang="0">
                  <a:pos x="142" y="184"/>
                </a:cxn>
                <a:cxn ang="0">
                  <a:pos x="149" y="190"/>
                </a:cxn>
                <a:cxn ang="0">
                  <a:pos x="214" y="190"/>
                </a:cxn>
                <a:cxn ang="0">
                  <a:pos x="220" y="184"/>
                </a:cxn>
                <a:cxn ang="0">
                  <a:pos x="214" y="177"/>
                </a:cxn>
                <a:cxn ang="0">
                  <a:pos x="204" y="177"/>
                </a:cxn>
                <a:cxn ang="0">
                  <a:pos x="204" y="112"/>
                </a:cxn>
                <a:cxn ang="0">
                  <a:pos x="221" y="112"/>
                </a:cxn>
                <a:cxn ang="0">
                  <a:pos x="229" y="107"/>
                </a:cxn>
                <a:cxn ang="0">
                  <a:pos x="239" y="107"/>
                </a:cxn>
                <a:cxn ang="0">
                  <a:pos x="284" y="125"/>
                </a:cxn>
                <a:cxn ang="0">
                  <a:pos x="289" y="126"/>
                </a:cxn>
                <a:cxn ang="0">
                  <a:pos x="302" y="117"/>
                </a:cxn>
                <a:cxn ang="0">
                  <a:pos x="295" y="99"/>
                </a:cxn>
                <a:cxn ang="0">
                  <a:pos x="295" y="99"/>
                </a:cxn>
                <a:cxn ang="0">
                  <a:pos x="295" y="99"/>
                </a:cxn>
              </a:cxnLst>
              <a:rect l="0" t="0" r="r" b="b"/>
              <a:pathLst>
                <a:path w="305" h="190">
                  <a:moveTo>
                    <a:pt x="295" y="99"/>
                  </a:moveTo>
                  <a:cubicBezTo>
                    <a:pt x="247" y="80"/>
                    <a:pt x="247" y="80"/>
                    <a:pt x="247" y="80"/>
                  </a:cubicBezTo>
                  <a:cubicBezTo>
                    <a:pt x="245" y="79"/>
                    <a:pt x="244" y="79"/>
                    <a:pt x="242" y="79"/>
                  </a:cubicBezTo>
                  <a:cubicBezTo>
                    <a:pt x="230" y="79"/>
                    <a:pt x="230" y="79"/>
                    <a:pt x="230" y="79"/>
                  </a:cubicBezTo>
                  <a:cubicBezTo>
                    <a:pt x="230" y="76"/>
                    <a:pt x="230" y="76"/>
                    <a:pt x="230" y="76"/>
                  </a:cubicBezTo>
                  <a:cubicBezTo>
                    <a:pt x="230" y="75"/>
                    <a:pt x="229" y="74"/>
                    <a:pt x="229" y="73"/>
                  </a:cubicBezTo>
                  <a:cubicBezTo>
                    <a:pt x="274" y="85"/>
                    <a:pt x="274" y="85"/>
                    <a:pt x="274" y="85"/>
                  </a:cubicBezTo>
                  <a:cubicBezTo>
                    <a:pt x="275" y="85"/>
                    <a:pt x="276" y="85"/>
                    <a:pt x="277" y="85"/>
                  </a:cubicBezTo>
                  <a:cubicBezTo>
                    <a:pt x="283" y="85"/>
                    <a:pt x="289" y="81"/>
                    <a:pt x="290" y="75"/>
                  </a:cubicBezTo>
                  <a:cubicBezTo>
                    <a:pt x="292" y="68"/>
                    <a:pt x="288" y="61"/>
                    <a:pt x="281" y="59"/>
                  </a:cubicBezTo>
                  <a:cubicBezTo>
                    <a:pt x="222" y="43"/>
                    <a:pt x="222" y="43"/>
                    <a:pt x="222" y="43"/>
                  </a:cubicBezTo>
                  <a:cubicBezTo>
                    <a:pt x="220" y="42"/>
                    <a:pt x="219" y="42"/>
                    <a:pt x="218" y="42"/>
                  </a:cubicBezTo>
                  <a:cubicBezTo>
                    <a:pt x="178" y="42"/>
                    <a:pt x="178" y="42"/>
                    <a:pt x="178" y="42"/>
                  </a:cubicBezTo>
                  <a:cubicBezTo>
                    <a:pt x="176" y="47"/>
                    <a:pt x="172" y="50"/>
                    <a:pt x="167" y="51"/>
                  </a:cubicBezTo>
                  <a:cubicBezTo>
                    <a:pt x="160" y="53"/>
                    <a:pt x="153" y="54"/>
                    <a:pt x="147" y="54"/>
                  </a:cubicBezTo>
                  <a:cubicBezTo>
                    <a:pt x="114" y="54"/>
                    <a:pt x="92" y="36"/>
                    <a:pt x="91" y="35"/>
                  </a:cubicBezTo>
                  <a:cubicBezTo>
                    <a:pt x="87" y="33"/>
                    <a:pt x="85" y="29"/>
                    <a:pt x="85" y="25"/>
                  </a:cubicBezTo>
                  <a:cubicBezTo>
                    <a:pt x="85" y="21"/>
                    <a:pt x="86" y="17"/>
                    <a:pt x="88" y="14"/>
                  </a:cubicBezTo>
                  <a:cubicBezTo>
                    <a:pt x="91" y="10"/>
                    <a:pt x="96" y="8"/>
                    <a:pt x="100" y="8"/>
                  </a:cubicBezTo>
                  <a:cubicBezTo>
                    <a:pt x="104" y="8"/>
                    <a:pt x="107" y="9"/>
                    <a:pt x="110" y="11"/>
                  </a:cubicBezTo>
                  <a:cubicBezTo>
                    <a:pt x="110" y="12"/>
                    <a:pt x="119" y="18"/>
                    <a:pt x="133" y="21"/>
                  </a:cubicBezTo>
                  <a:cubicBezTo>
                    <a:pt x="108" y="5"/>
                    <a:pt x="108" y="5"/>
                    <a:pt x="108" y="5"/>
                  </a:cubicBezTo>
                  <a:cubicBezTo>
                    <a:pt x="99" y="0"/>
                    <a:pt x="89" y="4"/>
                    <a:pt x="82" y="10"/>
                  </a:cubicBezTo>
                  <a:cubicBezTo>
                    <a:pt x="82" y="10"/>
                    <a:pt x="80" y="11"/>
                    <a:pt x="79" y="14"/>
                  </a:cubicBezTo>
                  <a:cubicBezTo>
                    <a:pt x="77" y="16"/>
                    <a:pt x="76" y="19"/>
                    <a:pt x="76" y="19"/>
                  </a:cubicBezTo>
                  <a:cubicBezTo>
                    <a:pt x="76" y="19"/>
                    <a:pt x="76" y="19"/>
                    <a:pt x="76" y="19"/>
                  </a:cubicBezTo>
                  <a:cubicBezTo>
                    <a:pt x="73" y="27"/>
                    <a:pt x="74" y="39"/>
                    <a:pt x="83" y="45"/>
                  </a:cubicBezTo>
                  <a:cubicBezTo>
                    <a:pt x="130" y="75"/>
                    <a:pt x="130" y="75"/>
                    <a:pt x="130" y="75"/>
                  </a:cubicBezTo>
                  <a:cubicBezTo>
                    <a:pt x="131" y="75"/>
                    <a:pt x="131" y="76"/>
                    <a:pt x="132" y="76"/>
                  </a:cubicBezTo>
                  <a:cubicBezTo>
                    <a:pt x="132" y="76"/>
                    <a:pt x="132" y="76"/>
                    <a:pt x="132" y="76"/>
                  </a:cubicBezTo>
                  <a:cubicBezTo>
                    <a:pt x="132" y="79"/>
                    <a:pt x="132" y="79"/>
                    <a:pt x="132" y="79"/>
                  </a:cubicBezTo>
                  <a:cubicBezTo>
                    <a:pt x="118" y="79"/>
                    <a:pt x="118" y="79"/>
                    <a:pt x="118" y="79"/>
                  </a:cubicBezTo>
                  <a:cubicBezTo>
                    <a:pt x="55" y="35"/>
                    <a:pt x="55" y="35"/>
                    <a:pt x="55" y="35"/>
                  </a:cubicBezTo>
                  <a:cubicBezTo>
                    <a:pt x="56" y="35"/>
                    <a:pt x="56" y="35"/>
                    <a:pt x="56" y="34"/>
                  </a:cubicBezTo>
                  <a:cubicBezTo>
                    <a:pt x="59" y="31"/>
                    <a:pt x="58" y="26"/>
                    <a:pt x="54" y="23"/>
                  </a:cubicBezTo>
                  <a:cubicBezTo>
                    <a:pt x="32" y="10"/>
                    <a:pt x="32" y="10"/>
                    <a:pt x="32" y="10"/>
                  </a:cubicBezTo>
                  <a:cubicBezTo>
                    <a:pt x="29" y="8"/>
                    <a:pt x="24" y="9"/>
                    <a:pt x="22" y="12"/>
                  </a:cubicBezTo>
                  <a:cubicBezTo>
                    <a:pt x="16" y="9"/>
                    <a:pt x="8" y="11"/>
                    <a:pt x="4" y="17"/>
                  </a:cubicBezTo>
                  <a:cubicBezTo>
                    <a:pt x="0" y="23"/>
                    <a:pt x="2" y="32"/>
                    <a:pt x="8" y="36"/>
                  </a:cubicBezTo>
                  <a:cubicBezTo>
                    <a:pt x="106" y="104"/>
                    <a:pt x="106" y="104"/>
                    <a:pt x="106" y="104"/>
                  </a:cubicBezTo>
                  <a:cubicBezTo>
                    <a:pt x="108" y="106"/>
                    <a:pt x="111" y="107"/>
                    <a:pt x="114" y="107"/>
                  </a:cubicBezTo>
                  <a:cubicBezTo>
                    <a:pt x="132" y="107"/>
                    <a:pt x="132" y="107"/>
                    <a:pt x="132" y="107"/>
                  </a:cubicBezTo>
                  <a:cubicBezTo>
                    <a:pt x="133" y="110"/>
                    <a:pt x="136" y="112"/>
                    <a:pt x="140" y="112"/>
                  </a:cubicBezTo>
                  <a:cubicBezTo>
                    <a:pt x="157" y="112"/>
                    <a:pt x="157" y="112"/>
                    <a:pt x="157" y="112"/>
                  </a:cubicBezTo>
                  <a:cubicBezTo>
                    <a:pt x="157" y="177"/>
                    <a:pt x="157" y="177"/>
                    <a:pt x="157" y="177"/>
                  </a:cubicBezTo>
                  <a:cubicBezTo>
                    <a:pt x="149" y="177"/>
                    <a:pt x="149" y="177"/>
                    <a:pt x="149" y="177"/>
                  </a:cubicBezTo>
                  <a:cubicBezTo>
                    <a:pt x="145" y="177"/>
                    <a:pt x="142" y="180"/>
                    <a:pt x="142" y="184"/>
                  </a:cubicBezTo>
                  <a:cubicBezTo>
                    <a:pt x="142" y="187"/>
                    <a:pt x="145" y="190"/>
                    <a:pt x="149" y="190"/>
                  </a:cubicBezTo>
                  <a:cubicBezTo>
                    <a:pt x="214" y="190"/>
                    <a:pt x="214" y="190"/>
                    <a:pt x="214" y="190"/>
                  </a:cubicBezTo>
                  <a:cubicBezTo>
                    <a:pt x="217" y="190"/>
                    <a:pt x="220" y="187"/>
                    <a:pt x="220" y="184"/>
                  </a:cubicBezTo>
                  <a:cubicBezTo>
                    <a:pt x="220" y="180"/>
                    <a:pt x="217" y="177"/>
                    <a:pt x="214" y="177"/>
                  </a:cubicBezTo>
                  <a:cubicBezTo>
                    <a:pt x="204" y="177"/>
                    <a:pt x="204" y="177"/>
                    <a:pt x="204" y="177"/>
                  </a:cubicBezTo>
                  <a:cubicBezTo>
                    <a:pt x="204" y="112"/>
                    <a:pt x="204" y="112"/>
                    <a:pt x="204" y="112"/>
                  </a:cubicBezTo>
                  <a:cubicBezTo>
                    <a:pt x="221" y="112"/>
                    <a:pt x="221" y="112"/>
                    <a:pt x="221" y="112"/>
                  </a:cubicBezTo>
                  <a:cubicBezTo>
                    <a:pt x="225" y="112"/>
                    <a:pt x="228" y="110"/>
                    <a:pt x="229" y="107"/>
                  </a:cubicBezTo>
                  <a:cubicBezTo>
                    <a:pt x="239" y="107"/>
                    <a:pt x="239" y="107"/>
                    <a:pt x="239" y="107"/>
                  </a:cubicBezTo>
                  <a:cubicBezTo>
                    <a:pt x="284" y="125"/>
                    <a:pt x="284" y="125"/>
                    <a:pt x="284" y="125"/>
                  </a:cubicBezTo>
                  <a:cubicBezTo>
                    <a:pt x="286" y="126"/>
                    <a:pt x="288" y="126"/>
                    <a:pt x="289" y="126"/>
                  </a:cubicBezTo>
                  <a:cubicBezTo>
                    <a:pt x="295" y="126"/>
                    <a:pt x="300" y="123"/>
                    <a:pt x="302" y="117"/>
                  </a:cubicBezTo>
                  <a:cubicBezTo>
                    <a:pt x="305" y="110"/>
                    <a:pt x="302" y="102"/>
                    <a:pt x="295" y="99"/>
                  </a:cubicBezTo>
                  <a:close/>
                  <a:moveTo>
                    <a:pt x="295" y="99"/>
                  </a:moveTo>
                  <a:cubicBezTo>
                    <a:pt x="295" y="99"/>
                    <a:pt x="295" y="99"/>
                    <a:pt x="295" y="9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19" name="Freeform 18">
              <a:extLst>
                <a:ext uri="{FF2B5EF4-FFF2-40B4-BE49-F238E27FC236}">
                  <a16:creationId xmlns="" xmlns:a16="http://schemas.microsoft.com/office/drawing/2014/main" id="{16FB77E4-5F39-4455-B241-0D2119736D06}"/>
                </a:ext>
              </a:extLst>
            </p:cNvPr>
            <p:cNvSpPr>
              <a:spLocks noEditPoints="1"/>
            </p:cNvSpPr>
            <p:nvPr/>
          </p:nvSpPr>
          <p:spPr bwMode="auto">
            <a:xfrm>
              <a:off x="295275" y="3370263"/>
              <a:ext cx="415925" cy="295275"/>
            </a:xfrm>
            <a:custGeom>
              <a:avLst/>
              <a:gdLst/>
              <a:ahLst/>
              <a:cxnLst>
                <a:cxn ang="0">
                  <a:pos x="11" y="62"/>
                </a:cxn>
                <a:cxn ang="0">
                  <a:pos x="59" y="47"/>
                </a:cxn>
                <a:cxn ang="0">
                  <a:pos x="59" y="65"/>
                </a:cxn>
                <a:cxn ang="0">
                  <a:pos x="55" y="83"/>
                </a:cxn>
                <a:cxn ang="0">
                  <a:pos x="57" y="82"/>
                </a:cxn>
                <a:cxn ang="0">
                  <a:pos x="60" y="82"/>
                </a:cxn>
                <a:cxn ang="0">
                  <a:pos x="75" y="94"/>
                </a:cxn>
                <a:cxn ang="0">
                  <a:pos x="75" y="100"/>
                </a:cxn>
                <a:cxn ang="0">
                  <a:pos x="114" y="100"/>
                </a:cxn>
                <a:cxn ang="0">
                  <a:pos x="118" y="101"/>
                </a:cxn>
                <a:cxn ang="0">
                  <a:pos x="124" y="102"/>
                </a:cxn>
                <a:cxn ang="0">
                  <a:pos x="116" y="65"/>
                </a:cxn>
                <a:cxn ang="0">
                  <a:pos x="116" y="44"/>
                </a:cxn>
                <a:cxn ang="0">
                  <a:pos x="122" y="84"/>
                </a:cxn>
                <a:cxn ang="0">
                  <a:pos x="133" y="95"/>
                </a:cxn>
                <a:cxn ang="0">
                  <a:pos x="133" y="95"/>
                </a:cxn>
                <a:cxn ang="0">
                  <a:pos x="144" y="84"/>
                </a:cxn>
                <a:cxn ang="0">
                  <a:pos x="94" y="0"/>
                </a:cxn>
                <a:cxn ang="0">
                  <a:pos x="94" y="0"/>
                </a:cxn>
                <a:cxn ang="0">
                  <a:pos x="87" y="7"/>
                </a:cxn>
                <a:cxn ang="0">
                  <a:pos x="80" y="0"/>
                </a:cxn>
                <a:cxn ang="0">
                  <a:pos x="69" y="5"/>
                </a:cxn>
                <a:cxn ang="0">
                  <a:pos x="53" y="21"/>
                </a:cxn>
                <a:cxn ang="0">
                  <a:pos x="11" y="41"/>
                </a:cxn>
                <a:cxn ang="0">
                  <a:pos x="0" y="51"/>
                </a:cxn>
                <a:cxn ang="0">
                  <a:pos x="11" y="62"/>
                </a:cxn>
                <a:cxn ang="0">
                  <a:pos x="11" y="62"/>
                </a:cxn>
                <a:cxn ang="0">
                  <a:pos x="11" y="62"/>
                </a:cxn>
              </a:cxnLst>
              <a:rect l="0" t="0" r="r" b="b"/>
              <a:pathLst>
                <a:path w="144" h="102">
                  <a:moveTo>
                    <a:pt x="11" y="62"/>
                  </a:moveTo>
                  <a:cubicBezTo>
                    <a:pt x="36" y="62"/>
                    <a:pt x="50" y="55"/>
                    <a:pt x="59" y="47"/>
                  </a:cubicBezTo>
                  <a:cubicBezTo>
                    <a:pt x="59" y="65"/>
                    <a:pt x="59" y="65"/>
                    <a:pt x="59" y="65"/>
                  </a:cubicBezTo>
                  <a:cubicBezTo>
                    <a:pt x="58" y="68"/>
                    <a:pt x="57" y="75"/>
                    <a:pt x="55" y="83"/>
                  </a:cubicBezTo>
                  <a:cubicBezTo>
                    <a:pt x="55" y="83"/>
                    <a:pt x="56" y="82"/>
                    <a:pt x="57" y="82"/>
                  </a:cubicBezTo>
                  <a:cubicBezTo>
                    <a:pt x="58" y="82"/>
                    <a:pt x="59" y="82"/>
                    <a:pt x="60" y="82"/>
                  </a:cubicBezTo>
                  <a:cubicBezTo>
                    <a:pt x="67" y="82"/>
                    <a:pt x="74" y="87"/>
                    <a:pt x="75" y="94"/>
                  </a:cubicBezTo>
                  <a:cubicBezTo>
                    <a:pt x="76" y="96"/>
                    <a:pt x="76" y="98"/>
                    <a:pt x="75" y="100"/>
                  </a:cubicBezTo>
                  <a:cubicBezTo>
                    <a:pt x="114" y="100"/>
                    <a:pt x="114" y="100"/>
                    <a:pt x="114" y="100"/>
                  </a:cubicBezTo>
                  <a:cubicBezTo>
                    <a:pt x="115" y="100"/>
                    <a:pt x="117" y="100"/>
                    <a:pt x="118" y="101"/>
                  </a:cubicBezTo>
                  <a:cubicBezTo>
                    <a:pt x="124" y="102"/>
                    <a:pt x="124" y="102"/>
                    <a:pt x="124" y="102"/>
                  </a:cubicBezTo>
                  <a:cubicBezTo>
                    <a:pt x="121" y="86"/>
                    <a:pt x="117" y="71"/>
                    <a:pt x="116" y="65"/>
                  </a:cubicBezTo>
                  <a:cubicBezTo>
                    <a:pt x="116" y="44"/>
                    <a:pt x="116" y="44"/>
                    <a:pt x="116" y="44"/>
                  </a:cubicBezTo>
                  <a:cubicBezTo>
                    <a:pt x="120" y="53"/>
                    <a:pt x="122" y="65"/>
                    <a:pt x="122" y="84"/>
                  </a:cubicBezTo>
                  <a:cubicBezTo>
                    <a:pt x="122" y="90"/>
                    <a:pt x="127" y="95"/>
                    <a:pt x="133" y="95"/>
                  </a:cubicBezTo>
                  <a:cubicBezTo>
                    <a:pt x="133" y="95"/>
                    <a:pt x="133" y="95"/>
                    <a:pt x="133" y="95"/>
                  </a:cubicBezTo>
                  <a:cubicBezTo>
                    <a:pt x="139" y="95"/>
                    <a:pt x="144" y="90"/>
                    <a:pt x="144" y="84"/>
                  </a:cubicBezTo>
                  <a:cubicBezTo>
                    <a:pt x="144" y="33"/>
                    <a:pt x="119" y="9"/>
                    <a:pt x="94" y="0"/>
                  </a:cubicBezTo>
                  <a:cubicBezTo>
                    <a:pt x="94" y="0"/>
                    <a:pt x="94" y="0"/>
                    <a:pt x="94" y="0"/>
                  </a:cubicBezTo>
                  <a:cubicBezTo>
                    <a:pt x="87" y="7"/>
                    <a:pt x="87" y="7"/>
                    <a:pt x="87" y="7"/>
                  </a:cubicBezTo>
                  <a:cubicBezTo>
                    <a:pt x="80" y="0"/>
                    <a:pt x="80" y="0"/>
                    <a:pt x="80" y="0"/>
                  </a:cubicBezTo>
                  <a:cubicBezTo>
                    <a:pt x="76" y="1"/>
                    <a:pt x="73" y="3"/>
                    <a:pt x="69" y="5"/>
                  </a:cubicBezTo>
                  <a:cubicBezTo>
                    <a:pt x="69" y="5"/>
                    <a:pt x="60" y="12"/>
                    <a:pt x="53" y="21"/>
                  </a:cubicBezTo>
                  <a:cubicBezTo>
                    <a:pt x="46" y="32"/>
                    <a:pt x="39" y="41"/>
                    <a:pt x="11" y="41"/>
                  </a:cubicBezTo>
                  <a:cubicBezTo>
                    <a:pt x="5" y="41"/>
                    <a:pt x="0" y="45"/>
                    <a:pt x="0" y="51"/>
                  </a:cubicBezTo>
                  <a:cubicBezTo>
                    <a:pt x="0" y="57"/>
                    <a:pt x="5" y="62"/>
                    <a:pt x="11" y="62"/>
                  </a:cubicBezTo>
                  <a:close/>
                  <a:moveTo>
                    <a:pt x="11" y="62"/>
                  </a:moveTo>
                  <a:cubicBezTo>
                    <a:pt x="11" y="62"/>
                    <a:pt x="11" y="62"/>
                    <a:pt x="11" y="6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0" name="Freeform 19">
              <a:extLst>
                <a:ext uri="{FF2B5EF4-FFF2-40B4-BE49-F238E27FC236}">
                  <a16:creationId xmlns="" xmlns:a16="http://schemas.microsoft.com/office/drawing/2014/main" id="{E938C1ED-2DEE-4611-B6D4-CD7EC24DACD6}"/>
                </a:ext>
              </a:extLst>
            </p:cNvPr>
            <p:cNvSpPr>
              <a:spLocks noEditPoints="1"/>
            </p:cNvSpPr>
            <p:nvPr/>
          </p:nvSpPr>
          <p:spPr bwMode="auto">
            <a:xfrm>
              <a:off x="474663" y="3198813"/>
              <a:ext cx="149225" cy="165100"/>
            </a:xfrm>
            <a:custGeom>
              <a:avLst/>
              <a:gdLst/>
              <a:ahLst/>
              <a:cxnLst>
                <a:cxn ang="0">
                  <a:pos x="26" y="57"/>
                </a:cxn>
                <a:cxn ang="0">
                  <a:pos x="52" y="31"/>
                </a:cxn>
                <a:cxn ang="0">
                  <a:pos x="46" y="15"/>
                </a:cxn>
                <a:cxn ang="0">
                  <a:pos x="38" y="15"/>
                </a:cxn>
                <a:cxn ang="0">
                  <a:pos x="38" y="11"/>
                </a:cxn>
                <a:cxn ang="0">
                  <a:pos x="42" y="11"/>
                </a:cxn>
                <a:cxn ang="0">
                  <a:pos x="37" y="7"/>
                </a:cxn>
                <a:cxn ang="0">
                  <a:pos x="26" y="0"/>
                </a:cxn>
                <a:cxn ang="0">
                  <a:pos x="14" y="7"/>
                </a:cxn>
                <a:cxn ang="0">
                  <a:pos x="9" y="11"/>
                </a:cxn>
                <a:cxn ang="0">
                  <a:pos x="14" y="11"/>
                </a:cxn>
                <a:cxn ang="0">
                  <a:pos x="14" y="15"/>
                </a:cxn>
                <a:cxn ang="0">
                  <a:pos x="5" y="15"/>
                </a:cxn>
                <a:cxn ang="0">
                  <a:pos x="0" y="31"/>
                </a:cxn>
                <a:cxn ang="0">
                  <a:pos x="26" y="57"/>
                </a:cxn>
                <a:cxn ang="0">
                  <a:pos x="26" y="5"/>
                </a:cxn>
                <a:cxn ang="0">
                  <a:pos x="33" y="12"/>
                </a:cxn>
                <a:cxn ang="0">
                  <a:pos x="26" y="20"/>
                </a:cxn>
                <a:cxn ang="0">
                  <a:pos x="19" y="12"/>
                </a:cxn>
                <a:cxn ang="0">
                  <a:pos x="26" y="5"/>
                </a:cxn>
                <a:cxn ang="0">
                  <a:pos x="26" y="5"/>
                </a:cxn>
                <a:cxn ang="0">
                  <a:pos x="26" y="5"/>
                </a:cxn>
              </a:cxnLst>
              <a:rect l="0" t="0" r="r" b="b"/>
              <a:pathLst>
                <a:path w="52" h="57">
                  <a:moveTo>
                    <a:pt x="26" y="57"/>
                  </a:moveTo>
                  <a:cubicBezTo>
                    <a:pt x="40" y="57"/>
                    <a:pt x="52" y="45"/>
                    <a:pt x="52" y="31"/>
                  </a:cubicBezTo>
                  <a:cubicBezTo>
                    <a:pt x="52" y="25"/>
                    <a:pt x="50" y="19"/>
                    <a:pt x="46" y="15"/>
                  </a:cubicBezTo>
                  <a:cubicBezTo>
                    <a:pt x="38" y="15"/>
                    <a:pt x="38" y="15"/>
                    <a:pt x="38" y="15"/>
                  </a:cubicBezTo>
                  <a:cubicBezTo>
                    <a:pt x="38" y="11"/>
                    <a:pt x="38" y="11"/>
                    <a:pt x="38" y="11"/>
                  </a:cubicBezTo>
                  <a:cubicBezTo>
                    <a:pt x="42" y="11"/>
                    <a:pt x="42" y="11"/>
                    <a:pt x="42" y="11"/>
                  </a:cubicBezTo>
                  <a:cubicBezTo>
                    <a:pt x="41" y="9"/>
                    <a:pt x="39" y="8"/>
                    <a:pt x="37" y="7"/>
                  </a:cubicBezTo>
                  <a:cubicBezTo>
                    <a:pt x="35" y="3"/>
                    <a:pt x="31" y="0"/>
                    <a:pt x="26" y="0"/>
                  </a:cubicBezTo>
                  <a:cubicBezTo>
                    <a:pt x="21" y="0"/>
                    <a:pt x="16" y="3"/>
                    <a:pt x="14" y="7"/>
                  </a:cubicBezTo>
                  <a:cubicBezTo>
                    <a:pt x="12" y="8"/>
                    <a:pt x="11" y="9"/>
                    <a:pt x="9" y="11"/>
                  </a:cubicBezTo>
                  <a:cubicBezTo>
                    <a:pt x="14" y="11"/>
                    <a:pt x="14" y="11"/>
                    <a:pt x="14" y="11"/>
                  </a:cubicBezTo>
                  <a:cubicBezTo>
                    <a:pt x="14" y="15"/>
                    <a:pt x="14" y="15"/>
                    <a:pt x="14" y="15"/>
                  </a:cubicBezTo>
                  <a:cubicBezTo>
                    <a:pt x="5" y="15"/>
                    <a:pt x="5" y="15"/>
                    <a:pt x="5" y="15"/>
                  </a:cubicBezTo>
                  <a:cubicBezTo>
                    <a:pt x="2" y="19"/>
                    <a:pt x="0" y="25"/>
                    <a:pt x="0" y="31"/>
                  </a:cubicBezTo>
                  <a:cubicBezTo>
                    <a:pt x="0" y="45"/>
                    <a:pt x="11" y="57"/>
                    <a:pt x="26" y="57"/>
                  </a:cubicBezTo>
                  <a:close/>
                  <a:moveTo>
                    <a:pt x="26" y="5"/>
                  </a:moveTo>
                  <a:cubicBezTo>
                    <a:pt x="30" y="5"/>
                    <a:pt x="33" y="9"/>
                    <a:pt x="33" y="12"/>
                  </a:cubicBezTo>
                  <a:cubicBezTo>
                    <a:pt x="33" y="16"/>
                    <a:pt x="30" y="20"/>
                    <a:pt x="26" y="20"/>
                  </a:cubicBezTo>
                  <a:cubicBezTo>
                    <a:pt x="22" y="20"/>
                    <a:pt x="19" y="16"/>
                    <a:pt x="19" y="12"/>
                  </a:cubicBezTo>
                  <a:cubicBezTo>
                    <a:pt x="19" y="9"/>
                    <a:pt x="22" y="5"/>
                    <a:pt x="26" y="5"/>
                  </a:cubicBezTo>
                  <a:close/>
                  <a:moveTo>
                    <a:pt x="26" y="5"/>
                  </a:moveTo>
                  <a:cubicBezTo>
                    <a:pt x="26" y="5"/>
                    <a:pt x="26" y="5"/>
                    <a:pt x="26" y="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21" name="Group 231">
            <a:extLst>
              <a:ext uri="{FF2B5EF4-FFF2-40B4-BE49-F238E27FC236}">
                <a16:creationId xmlns="" xmlns:a16="http://schemas.microsoft.com/office/drawing/2014/main" id="{FB37397F-E453-49CB-80D5-2A9AE171441D}"/>
              </a:ext>
            </a:extLst>
          </p:cNvPr>
          <p:cNvGrpSpPr/>
          <p:nvPr/>
        </p:nvGrpSpPr>
        <p:grpSpPr>
          <a:xfrm>
            <a:off x="1156156" y="5134445"/>
            <a:ext cx="437964" cy="539236"/>
            <a:chOff x="6259513" y="2459038"/>
            <a:chExt cx="782637" cy="963612"/>
          </a:xfrm>
          <a:solidFill>
            <a:srgbClr val="474849"/>
          </a:solidFill>
        </p:grpSpPr>
        <p:sp>
          <p:nvSpPr>
            <p:cNvPr id="122" name="Freeform 22">
              <a:extLst>
                <a:ext uri="{FF2B5EF4-FFF2-40B4-BE49-F238E27FC236}">
                  <a16:creationId xmlns="" xmlns:a16="http://schemas.microsoft.com/office/drawing/2014/main" id="{96F419C2-6F15-4204-8640-A9A1709CC036}"/>
                </a:ext>
              </a:extLst>
            </p:cNvPr>
            <p:cNvSpPr>
              <a:spLocks noEditPoints="1"/>
            </p:cNvSpPr>
            <p:nvPr/>
          </p:nvSpPr>
          <p:spPr bwMode="auto">
            <a:xfrm>
              <a:off x="6473825" y="2678113"/>
              <a:ext cx="568325" cy="744537"/>
            </a:xfrm>
            <a:custGeom>
              <a:avLst/>
              <a:gdLst/>
              <a:ahLst/>
              <a:cxnLst>
                <a:cxn ang="0">
                  <a:pos x="99" y="114"/>
                </a:cxn>
                <a:cxn ang="0">
                  <a:pos x="76" y="60"/>
                </a:cxn>
                <a:cxn ang="0">
                  <a:pos x="64" y="55"/>
                </a:cxn>
                <a:cxn ang="0">
                  <a:pos x="60" y="55"/>
                </a:cxn>
                <a:cxn ang="0">
                  <a:pos x="64" y="40"/>
                </a:cxn>
                <a:cxn ang="0">
                  <a:pos x="34" y="7"/>
                </a:cxn>
                <a:cxn ang="0">
                  <a:pos x="32" y="5"/>
                </a:cxn>
                <a:cxn ang="0">
                  <a:pos x="26" y="2"/>
                </a:cxn>
                <a:cxn ang="0">
                  <a:pos x="7" y="13"/>
                </a:cxn>
                <a:cxn ang="0">
                  <a:pos x="1" y="59"/>
                </a:cxn>
                <a:cxn ang="0">
                  <a:pos x="1" y="61"/>
                </a:cxn>
                <a:cxn ang="0">
                  <a:pos x="10" y="75"/>
                </a:cxn>
                <a:cxn ang="0">
                  <a:pos x="61" y="75"/>
                </a:cxn>
                <a:cxn ang="0">
                  <a:pos x="81" y="123"/>
                </a:cxn>
                <a:cxn ang="0">
                  <a:pos x="99" y="114"/>
                </a:cxn>
                <a:cxn ang="0">
                  <a:pos x="33" y="55"/>
                </a:cxn>
                <a:cxn ang="0">
                  <a:pos x="35" y="36"/>
                </a:cxn>
                <a:cxn ang="0">
                  <a:pos x="51" y="53"/>
                </a:cxn>
                <a:cxn ang="0">
                  <a:pos x="54" y="55"/>
                </a:cxn>
                <a:cxn ang="0">
                  <a:pos x="33" y="55"/>
                </a:cxn>
                <a:cxn ang="0">
                  <a:pos x="33" y="55"/>
                </a:cxn>
                <a:cxn ang="0">
                  <a:pos x="33" y="55"/>
                </a:cxn>
              </a:cxnLst>
              <a:rect l="0" t="0" r="r" b="b"/>
              <a:pathLst>
                <a:path w="103" h="136">
                  <a:moveTo>
                    <a:pt x="99" y="114"/>
                  </a:moveTo>
                  <a:cubicBezTo>
                    <a:pt x="92" y="96"/>
                    <a:pt x="85" y="77"/>
                    <a:pt x="76" y="60"/>
                  </a:cubicBezTo>
                  <a:cubicBezTo>
                    <a:pt x="73" y="55"/>
                    <a:pt x="68" y="54"/>
                    <a:pt x="64" y="55"/>
                  </a:cubicBezTo>
                  <a:cubicBezTo>
                    <a:pt x="63" y="55"/>
                    <a:pt x="62" y="55"/>
                    <a:pt x="60" y="55"/>
                  </a:cubicBezTo>
                  <a:cubicBezTo>
                    <a:pt x="66" y="53"/>
                    <a:pt x="70" y="45"/>
                    <a:pt x="64" y="40"/>
                  </a:cubicBezTo>
                  <a:cubicBezTo>
                    <a:pt x="53" y="30"/>
                    <a:pt x="43" y="19"/>
                    <a:pt x="34" y="7"/>
                  </a:cubicBezTo>
                  <a:cubicBezTo>
                    <a:pt x="33" y="6"/>
                    <a:pt x="33" y="6"/>
                    <a:pt x="32" y="5"/>
                  </a:cubicBezTo>
                  <a:cubicBezTo>
                    <a:pt x="31" y="4"/>
                    <a:pt x="29" y="3"/>
                    <a:pt x="26" y="2"/>
                  </a:cubicBezTo>
                  <a:cubicBezTo>
                    <a:pt x="19" y="0"/>
                    <a:pt x="8" y="5"/>
                    <a:pt x="7" y="13"/>
                  </a:cubicBezTo>
                  <a:cubicBezTo>
                    <a:pt x="4" y="28"/>
                    <a:pt x="2" y="44"/>
                    <a:pt x="1" y="59"/>
                  </a:cubicBezTo>
                  <a:cubicBezTo>
                    <a:pt x="1" y="60"/>
                    <a:pt x="1" y="61"/>
                    <a:pt x="1" y="61"/>
                  </a:cubicBezTo>
                  <a:cubicBezTo>
                    <a:pt x="0" y="67"/>
                    <a:pt x="3" y="75"/>
                    <a:pt x="10" y="75"/>
                  </a:cubicBezTo>
                  <a:cubicBezTo>
                    <a:pt x="27" y="77"/>
                    <a:pt x="44" y="76"/>
                    <a:pt x="61" y="75"/>
                  </a:cubicBezTo>
                  <a:cubicBezTo>
                    <a:pt x="68" y="91"/>
                    <a:pt x="75" y="107"/>
                    <a:pt x="81" y="123"/>
                  </a:cubicBezTo>
                  <a:cubicBezTo>
                    <a:pt x="85" y="136"/>
                    <a:pt x="103" y="126"/>
                    <a:pt x="99" y="114"/>
                  </a:cubicBezTo>
                  <a:close/>
                  <a:moveTo>
                    <a:pt x="33" y="55"/>
                  </a:moveTo>
                  <a:cubicBezTo>
                    <a:pt x="33" y="49"/>
                    <a:pt x="34" y="42"/>
                    <a:pt x="35" y="36"/>
                  </a:cubicBezTo>
                  <a:cubicBezTo>
                    <a:pt x="40" y="42"/>
                    <a:pt x="46" y="48"/>
                    <a:pt x="51" y="53"/>
                  </a:cubicBezTo>
                  <a:cubicBezTo>
                    <a:pt x="52" y="54"/>
                    <a:pt x="53" y="55"/>
                    <a:pt x="54" y="55"/>
                  </a:cubicBezTo>
                  <a:cubicBezTo>
                    <a:pt x="47" y="55"/>
                    <a:pt x="40" y="55"/>
                    <a:pt x="33" y="55"/>
                  </a:cubicBezTo>
                  <a:close/>
                  <a:moveTo>
                    <a:pt x="33" y="55"/>
                  </a:moveTo>
                  <a:cubicBezTo>
                    <a:pt x="33" y="55"/>
                    <a:pt x="33" y="55"/>
                    <a:pt x="33" y="5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3" name="Freeform 23">
              <a:extLst>
                <a:ext uri="{FF2B5EF4-FFF2-40B4-BE49-F238E27FC236}">
                  <a16:creationId xmlns="" xmlns:a16="http://schemas.microsoft.com/office/drawing/2014/main" id="{DB57374B-A2DB-454C-896F-786A8FBF79CC}"/>
                </a:ext>
              </a:extLst>
            </p:cNvPr>
            <p:cNvSpPr>
              <a:spLocks noEditPoints="1"/>
            </p:cNvSpPr>
            <p:nvPr/>
          </p:nvSpPr>
          <p:spPr bwMode="auto">
            <a:xfrm>
              <a:off x="6524625" y="2459038"/>
              <a:ext cx="196850" cy="196850"/>
            </a:xfrm>
            <a:custGeom>
              <a:avLst/>
              <a:gdLst/>
              <a:ahLst/>
              <a:cxnLst>
                <a:cxn ang="0">
                  <a:pos x="36" y="18"/>
                </a:cxn>
                <a:cxn ang="0">
                  <a:pos x="18" y="36"/>
                </a:cxn>
                <a:cxn ang="0">
                  <a:pos x="0" y="18"/>
                </a:cxn>
                <a:cxn ang="0">
                  <a:pos x="18" y="0"/>
                </a:cxn>
                <a:cxn ang="0">
                  <a:pos x="36" y="18"/>
                </a:cxn>
                <a:cxn ang="0">
                  <a:pos x="36" y="18"/>
                </a:cxn>
                <a:cxn ang="0">
                  <a:pos x="36" y="18"/>
                </a:cxn>
              </a:cxnLst>
              <a:rect l="0" t="0" r="r" b="b"/>
              <a:pathLst>
                <a:path w="36" h="36">
                  <a:moveTo>
                    <a:pt x="36" y="18"/>
                  </a:moveTo>
                  <a:cubicBezTo>
                    <a:pt x="36" y="28"/>
                    <a:pt x="28" y="36"/>
                    <a:pt x="18" y="36"/>
                  </a:cubicBezTo>
                  <a:cubicBezTo>
                    <a:pt x="8" y="36"/>
                    <a:pt x="0" y="28"/>
                    <a:pt x="0" y="18"/>
                  </a:cubicBezTo>
                  <a:cubicBezTo>
                    <a:pt x="0" y="8"/>
                    <a:pt x="8" y="0"/>
                    <a:pt x="18" y="0"/>
                  </a:cubicBezTo>
                  <a:cubicBezTo>
                    <a:pt x="28" y="0"/>
                    <a:pt x="36" y="8"/>
                    <a:pt x="36" y="18"/>
                  </a:cubicBezTo>
                  <a:close/>
                  <a:moveTo>
                    <a:pt x="36" y="18"/>
                  </a:moveTo>
                  <a:cubicBezTo>
                    <a:pt x="36" y="18"/>
                    <a:pt x="36" y="18"/>
                    <a:pt x="36" y="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4" name="Freeform 24">
              <a:extLst>
                <a:ext uri="{FF2B5EF4-FFF2-40B4-BE49-F238E27FC236}">
                  <a16:creationId xmlns="" xmlns:a16="http://schemas.microsoft.com/office/drawing/2014/main" id="{F128FCB9-4570-44EF-870D-79745FE25C58}"/>
                </a:ext>
              </a:extLst>
            </p:cNvPr>
            <p:cNvSpPr>
              <a:spLocks noEditPoints="1"/>
            </p:cNvSpPr>
            <p:nvPr/>
          </p:nvSpPr>
          <p:spPr bwMode="auto">
            <a:xfrm>
              <a:off x="6259513" y="2738438"/>
              <a:ext cx="622300" cy="684212"/>
            </a:xfrm>
            <a:custGeom>
              <a:avLst/>
              <a:gdLst/>
              <a:ahLst/>
              <a:cxnLst>
                <a:cxn ang="0">
                  <a:pos x="111" y="96"/>
                </a:cxn>
                <a:cxn ang="0">
                  <a:pos x="106" y="97"/>
                </a:cxn>
                <a:cxn ang="0">
                  <a:pos x="68" y="118"/>
                </a:cxn>
                <a:cxn ang="0">
                  <a:pos x="24" y="74"/>
                </a:cxn>
                <a:cxn ang="0">
                  <a:pos x="37" y="43"/>
                </a:cxn>
                <a:cxn ang="0">
                  <a:pos x="37" y="38"/>
                </a:cxn>
                <a:cxn ang="0">
                  <a:pos x="33" y="37"/>
                </a:cxn>
                <a:cxn ang="0">
                  <a:pos x="32" y="14"/>
                </a:cxn>
                <a:cxn ang="0">
                  <a:pos x="30" y="11"/>
                </a:cxn>
                <a:cxn ang="0">
                  <a:pos x="5" y="1"/>
                </a:cxn>
                <a:cxn ang="0">
                  <a:pos x="0" y="3"/>
                </a:cxn>
                <a:cxn ang="0">
                  <a:pos x="2" y="8"/>
                </a:cxn>
                <a:cxn ang="0">
                  <a:pos x="25" y="17"/>
                </a:cxn>
                <a:cxn ang="0">
                  <a:pos x="26" y="44"/>
                </a:cxn>
                <a:cxn ang="0">
                  <a:pos x="17" y="74"/>
                </a:cxn>
                <a:cxn ang="0">
                  <a:pos x="68" y="125"/>
                </a:cxn>
                <a:cxn ang="0">
                  <a:pos x="112" y="101"/>
                </a:cxn>
                <a:cxn ang="0">
                  <a:pos x="111" y="96"/>
                </a:cxn>
                <a:cxn ang="0">
                  <a:pos x="111" y="96"/>
                </a:cxn>
                <a:cxn ang="0">
                  <a:pos x="111" y="96"/>
                </a:cxn>
              </a:cxnLst>
              <a:rect l="0" t="0" r="r" b="b"/>
              <a:pathLst>
                <a:path w="113" h="125">
                  <a:moveTo>
                    <a:pt x="111" y="96"/>
                  </a:moveTo>
                  <a:cubicBezTo>
                    <a:pt x="109" y="95"/>
                    <a:pt x="107" y="96"/>
                    <a:pt x="106" y="97"/>
                  </a:cubicBezTo>
                  <a:cubicBezTo>
                    <a:pt x="97" y="110"/>
                    <a:pt x="83" y="118"/>
                    <a:pt x="68" y="118"/>
                  </a:cubicBezTo>
                  <a:cubicBezTo>
                    <a:pt x="44" y="118"/>
                    <a:pt x="24" y="98"/>
                    <a:pt x="24" y="74"/>
                  </a:cubicBezTo>
                  <a:cubicBezTo>
                    <a:pt x="24" y="62"/>
                    <a:pt x="29" y="51"/>
                    <a:pt x="37" y="43"/>
                  </a:cubicBezTo>
                  <a:cubicBezTo>
                    <a:pt x="39" y="41"/>
                    <a:pt x="39" y="39"/>
                    <a:pt x="37" y="38"/>
                  </a:cubicBezTo>
                  <a:cubicBezTo>
                    <a:pt x="36" y="37"/>
                    <a:pt x="35" y="36"/>
                    <a:pt x="33" y="37"/>
                  </a:cubicBezTo>
                  <a:cubicBezTo>
                    <a:pt x="32" y="14"/>
                    <a:pt x="32" y="14"/>
                    <a:pt x="32" y="14"/>
                  </a:cubicBezTo>
                  <a:cubicBezTo>
                    <a:pt x="32" y="13"/>
                    <a:pt x="31" y="12"/>
                    <a:pt x="30" y="11"/>
                  </a:cubicBezTo>
                  <a:cubicBezTo>
                    <a:pt x="5" y="1"/>
                    <a:pt x="5" y="1"/>
                    <a:pt x="5" y="1"/>
                  </a:cubicBezTo>
                  <a:cubicBezTo>
                    <a:pt x="3" y="0"/>
                    <a:pt x="1" y="1"/>
                    <a:pt x="0" y="3"/>
                  </a:cubicBezTo>
                  <a:cubicBezTo>
                    <a:pt x="0" y="5"/>
                    <a:pt x="0" y="7"/>
                    <a:pt x="2" y="8"/>
                  </a:cubicBezTo>
                  <a:cubicBezTo>
                    <a:pt x="25" y="17"/>
                    <a:pt x="25" y="17"/>
                    <a:pt x="25" y="17"/>
                  </a:cubicBezTo>
                  <a:cubicBezTo>
                    <a:pt x="26" y="44"/>
                    <a:pt x="26" y="44"/>
                    <a:pt x="26" y="44"/>
                  </a:cubicBezTo>
                  <a:cubicBezTo>
                    <a:pt x="20" y="53"/>
                    <a:pt x="17" y="63"/>
                    <a:pt x="17" y="74"/>
                  </a:cubicBezTo>
                  <a:cubicBezTo>
                    <a:pt x="17" y="102"/>
                    <a:pt x="40" y="125"/>
                    <a:pt x="68" y="125"/>
                  </a:cubicBezTo>
                  <a:cubicBezTo>
                    <a:pt x="86" y="125"/>
                    <a:pt x="102" y="116"/>
                    <a:pt x="112" y="101"/>
                  </a:cubicBezTo>
                  <a:cubicBezTo>
                    <a:pt x="113" y="99"/>
                    <a:pt x="112" y="97"/>
                    <a:pt x="111" y="96"/>
                  </a:cubicBezTo>
                  <a:close/>
                  <a:moveTo>
                    <a:pt x="111" y="96"/>
                  </a:moveTo>
                  <a:cubicBezTo>
                    <a:pt x="111" y="96"/>
                    <a:pt x="111" y="96"/>
                    <a:pt x="111" y="9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25" name="Group 24">
            <a:extLst>
              <a:ext uri="{FF2B5EF4-FFF2-40B4-BE49-F238E27FC236}">
                <a16:creationId xmlns="" xmlns:a16="http://schemas.microsoft.com/office/drawing/2014/main" id="{D236CCB1-E4E4-4292-A35E-82E914036B40}"/>
              </a:ext>
            </a:extLst>
          </p:cNvPr>
          <p:cNvGrpSpPr/>
          <p:nvPr/>
        </p:nvGrpSpPr>
        <p:grpSpPr>
          <a:xfrm>
            <a:off x="7633574" y="2374289"/>
            <a:ext cx="566754" cy="566752"/>
            <a:chOff x="3998913" y="1998663"/>
            <a:chExt cx="1149350" cy="1149350"/>
          </a:xfrm>
          <a:solidFill>
            <a:srgbClr val="474849"/>
          </a:solidFill>
        </p:grpSpPr>
        <p:sp>
          <p:nvSpPr>
            <p:cNvPr id="126" name="Rectangle 10">
              <a:extLst>
                <a:ext uri="{FF2B5EF4-FFF2-40B4-BE49-F238E27FC236}">
                  <a16:creationId xmlns="" xmlns:a16="http://schemas.microsoft.com/office/drawing/2014/main" id="{9EEAD576-0EF9-4156-8DB0-270291DABBD1}"/>
                </a:ext>
              </a:extLst>
            </p:cNvPr>
            <p:cNvSpPr>
              <a:spLocks noChangeArrowheads="1"/>
            </p:cNvSpPr>
            <p:nvPr/>
          </p:nvSpPr>
          <p:spPr bwMode="auto">
            <a:xfrm>
              <a:off x="4808538" y="2584451"/>
              <a:ext cx="117475" cy="1111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7" name="Freeform 11">
              <a:extLst>
                <a:ext uri="{FF2B5EF4-FFF2-40B4-BE49-F238E27FC236}">
                  <a16:creationId xmlns="" xmlns:a16="http://schemas.microsoft.com/office/drawing/2014/main" id="{7B99B270-8833-4D15-9F07-F59CA8CE8F0D}"/>
                </a:ext>
              </a:extLst>
            </p:cNvPr>
            <p:cNvSpPr>
              <a:spLocks noEditPoints="1"/>
            </p:cNvSpPr>
            <p:nvPr/>
          </p:nvSpPr>
          <p:spPr bwMode="auto">
            <a:xfrm>
              <a:off x="4725988" y="2266951"/>
              <a:ext cx="131763" cy="300038"/>
            </a:xfrm>
            <a:custGeom>
              <a:avLst/>
              <a:gdLst/>
              <a:ahLst/>
              <a:cxnLst>
                <a:cxn ang="0">
                  <a:pos x="23" y="36"/>
                </a:cxn>
                <a:cxn ang="0">
                  <a:pos x="22" y="8"/>
                </a:cxn>
                <a:cxn ang="0">
                  <a:pos x="18" y="4"/>
                </a:cxn>
                <a:cxn ang="0">
                  <a:pos x="14" y="0"/>
                </a:cxn>
                <a:cxn ang="0">
                  <a:pos x="13" y="43"/>
                </a:cxn>
                <a:cxn ang="0">
                  <a:pos x="14" y="71"/>
                </a:cxn>
                <a:cxn ang="0">
                  <a:pos x="22" y="79"/>
                </a:cxn>
                <a:cxn ang="0">
                  <a:pos x="23" y="36"/>
                </a:cxn>
                <a:cxn ang="0">
                  <a:pos x="23" y="36"/>
                </a:cxn>
                <a:cxn ang="0">
                  <a:pos x="23" y="36"/>
                </a:cxn>
              </a:cxnLst>
              <a:rect l="0" t="0" r="r" b="b"/>
              <a:pathLst>
                <a:path w="35" h="79">
                  <a:moveTo>
                    <a:pt x="23" y="36"/>
                  </a:moveTo>
                  <a:cubicBezTo>
                    <a:pt x="12" y="19"/>
                    <a:pt x="21" y="9"/>
                    <a:pt x="22" y="8"/>
                  </a:cubicBezTo>
                  <a:cubicBezTo>
                    <a:pt x="18" y="4"/>
                    <a:pt x="18" y="4"/>
                    <a:pt x="18" y="4"/>
                  </a:cubicBezTo>
                  <a:cubicBezTo>
                    <a:pt x="14" y="0"/>
                    <a:pt x="14" y="0"/>
                    <a:pt x="14" y="0"/>
                  </a:cubicBezTo>
                  <a:cubicBezTo>
                    <a:pt x="8" y="6"/>
                    <a:pt x="0" y="22"/>
                    <a:pt x="13" y="43"/>
                  </a:cubicBezTo>
                  <a:cubicBezTo>
                    <a:pt x="24" y="60"/>
                    <a:pt x="15" y="70"/>
                    <a:pt x="14" y="71"/>
                  </a:cubicBezTo>
                  <a:cubicBezTo>
                    <a:pt x="22" y="79"/>
                    <a:pt x="22" y="79"/>
                    <a:pt x="22" y="79"/>
                  </a:cubicBezTo>
                  <a:cubicBezTo>
                    <a:pt x="28" y="73"/>
                    <a:pt x="35" y="57"/>
                    <a:pt x="23" y="36"/>
                  </a:cubicBezTo>
                  <a:close/>
                  <a:moveTo>
                    <a:pt x="23" y="36"/>
                  </a:moveTo>
                  <a:cubicBezTo>
                    <a:pt x="23" y="36"/>
                    <a:pt x="23" y="36"/>
                    <a:pt x="23" y="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8" name="Freeform 12">
              <a:extLst>
                <a:ext uri="{FF2B5EF4-FFF2-40B4-BE49-F238E27FC236}">
                  <a16:creationId xmlns="" xmlns:a16="http://schemas.microsoft.com/office/drawing/2014/main" id="{BAEFCC11-5349-4AB1-8605-E9B4812700FB}"/>
                </a:ext>
              </a:extLst>
            </p:cNvPr>
            <p:cNvSpPr>
              <a:spLocks noEditPoints="1"/>
            </p:cNvSpPr>
            <p:nvPr/>
          </p:nvSpPr>
          <p:spPr bwMode="auto">
            <a:xfrm>
              <a:off x="4838701" y="2290763"/>
              <a:ext cx="120650" cy="252413"/>
            </a:xfrm>
            <a:custGeom>
              <a:avLst/>
              <a:gdLst/>
              <a:ahLst/>
              <a:cxnLst>
                <a:cxn ang="0">
                  <a:pos x="12" y="59"/>
                </a:cxn>
                <a:cxn ang="0">
                  <a:pos x="20" y="67"/>
                </a:cxn>
                <a:cxn ang="0">
                  <a:pos x="21" y="30"/>
                </a:cxn>
                <a:cxn ang="0">
                  <a:pos x="20" y="8"/>
                </a:cxn>
                <a:cxn ang="0">
                  <a:pos x="16" y="4"/>
                </a:cxn>
                <a:cxn ang="0">
                  <a:pos x="12" y="0"/>
                </a:cxn>
                <a:cxn ang="0">
                  <a:pos x="11" y="37"/>
                </a:cxn>
                <a:cxn ang="0">
                  <a:pos x="12" y="59"/>
                </a:cxn>
                <a:cxn ang="0">
                  <a:pos x="12" y="59"/>
                </a:cxn>
                <a:cxn ang="0">
                  <a:pos x="12" y="59"/>
                </a:cxn>
              </a:cxnLst>
              <a:rect l="0" t="0" r="r" b="b"/>
              <a:pathLst>
                <a:path w="32" h="67">
                  <a:moveTo>
                    <a:pt x="12" y="59"/>
                  </a:moveTo>
                  <a:cubicBezTo>
                    <a:pt x="20" y="67"/>
                    <a:pt x="20" y="67"/>
                    <a:pt x="20" y="67"/>
                  </a:cubicBezTo>
                  <a:cubicBezTo>
                    <a:pt x="25" y="62"/>
                    <a:pt x="32" y="48"/>
                    <a:pt x="21" y="30"/>
                  </a:cubicBezTo>
                  <a:cubicBezTo>
                    <a:pt x="12" y="17"/>
                    <a:pt x="19" y="9"/>
                    <a:pt x="20" y="8"/>
                  </a:cubicBezTo>
                  <a:cubicBezTo>
                    <a:pt x="16" y="4"/>
                    <a:pt x="16" y="4"/>
                    <a:pt x="16" y="4"/>
                  </a:cubicBezTo>
                  <a:cubicBezTo>
                    <a:pt x="12" y="0"/>
                    <a:pt x="12" y="0"/>
                    <a:pt x="12" y="0"/>
                  </a:cubicBezTo>
                  <a:cubicBezTo>
                    <a:pt x="7" y="5"/>
                    <a:pt x="0" y="19"/>
                    <a:pt x="11" y="37"/>
                  </a:cubicBezTo>
                  <a:cubicBezTo>
                    <a:pt x="20" y="50"/>
                    <a:pt x="13" y="58"/>
                    <a:pt x="12" y="59"/>
                  </a:cubicBezTo>
                  <a:close/>
                  <a:moveTo>
                    <a:pt x="12" y="59"/>
                  </a:moveTo>
                  <a:cubicBezTo>
                    <a:pt x="12" y="59"/>
                    <a:pt x="12" y="59"/>
                    <a:pt x="12" y="5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29" name="Freeform 13">
              <a:extLst>
                <a:ext uri="{FF2B5EF4-FFF2-40B4-BE49-F238E27FC236}">
                  <a16:creationId xmlns="" xmlns:a16="http://schemas.microsoft.com/office/drawing/2014/main" id="{8A747967-2FFB-4299-9209-FF2D67FE5615}"/>
                </a:ext>
              </a:extLst>
            </p:cNvPr>
            <p:cNvSpPr>
              <a:spLocks noEditPoints="1"/>
            </p:cNvSpPr>
            <p:nvPr/>
          </p:nvSpPr>
          <p:spPr bwMode="auto">
            <a:xfrm>
              <a:off x="3998913" y="1998663"/>
              <a:ext cx="1149350" cy="1149350"/>
            </a:xfrm>
            <a:custGeom>
              <a:avLst/>
              <a:gdLst/>
              <a:ahLst/>
              <a:cxnLst>
                <a:cxn ang="0">
                  <a:pos x="152" y="0"/>
                </a:cxn>
                <a:cxn ang="0">
                  <a:pos x="0" y="152"/>
                </a:cxn>
                <a:cxn ang="0">
                  <a:pos x="152" y="304"/>
                </a:cxn>
                <a:cxn ang="0">
                  <a:pos x="304" y="152"/>
                </a:cxn>
                <a:cxn ang="0">
                  <a:pos x="152" y="0"/>
                </a:cxn>
                <a:cxn ang="0">
                  <a:pos x="152" y="266"/>
                </a:cxn>
                <a:cxn ang="0">
                  <a:pos x="38" y="152"/>
                </a:cxn>
                <a:cxn ang="0">
                  <a:pos x="59" y="86"/>
                </a:cxn>
                <a:cxn ang="0">
                  <a:pos x="128" y="155"/>
                </a:cxn>
                <a:cxn ang="0">
                  <a:pos x="55" y="155"/>
                </a:cxn>
                <a:cxn ang="0">
                  <a:pos x="55" y="184"/>
                </a:cxn>
                <a:cxn ang="0">
                  <a:pos x="157" y="184"/>
                </a:cxn>
                <a:cxn ang="0">
                  <a:pos x="218" y="245"/>
                </a:cxn>
                <a:cxn ang="0">
                  <a:pos x="152" y="266"/>
                </a:cxn>
                <a:cxn ang="0">
                  <a:pos x="245" y="218"/>
                </a:cxn>
                <a:cxn ang="0">
                  <a:pos x="204" y="177"/>
                </a:cxn>
                <a:cxn ang="0">
                  <a:pos x="204" y="155"/>
                </a:cxn>
                <a:cxn ang="0">
                  <a:pos x="182" y="155"/>
                </a:cxn>
                <a:cxn ang="0">
                  <a:pos x="86" y="59"/>
                </a:cxn>
                <a:cxn ang="0">
                  <a:pos x="152" y="38"/>
                </a:cxn>
                <a:cxn ang="0">
                  <a:pos x="266" y="152"/>
                </a:cxn>
                <a:cxn ang="0">
                  <a:pos x="245" y="218"/>
                </a:cxn>
                <a:cxn ang="0">
                  <a:pos x="245" y="218"/>
                </a:cxn>
                <a:cxn ang="0">
                  <a:pos x="245" y="218"/>
                </a:cxn>
              </a:cxnLst>
              <a:rect l="0" t="0" r="r" b="b"/>
              <a:pathLst>
                <a:path w="304" h="304">
                  <a:moveTo>
                    <a:pt x="152" y="0"/>
                  </a:moveTo>
                  <a:cubicBezTo>
                    <a:pt x="68" y="0"/>
                    <a:pt x="0" y="68"/>
                    <a:pt x="0" y="152"/>
                  </a:cubicBezTo>
                  <a:cubicBezTo>
                    <a:pt x="0" y="236"/>
                    <a:pt x="68" y="304"/>
                    <a:pt x="152" y="304"/>
                  </a:cubicBezTo>
                  <a:cubicBezTo>
                    <a:pt x="236" y="304"/>
                    <a:pt x="304" y="236"/>
                    <a:pt x="304" y="152"/>
                  </a:cubicBezTo>
                  <a:cubicBezTo>
                    <a:pt x="304" y="68"/>
                    <a:pt x="236" y="0"/>
                    <a:pt x="152" y="0"/>
                  </a:cubicBezTo>
                  <a:close/>
                  <a:moveTo>
                    <a:pt x="152" y="266"/>
                  </a:moveTo>
                  <a:cubicBezTo>
                    <a:pt x="89" y="266"/>
                    <a:pt x="38" y="215"/>
                    <a:pt x="38" y="152"/>
                  </a:cubicBezTo>
                  <a:cubicBezTo>
                    <a:pt x="38" y="128"/>
                    <a:pt x="46" y="105"/>
                    <a:pt x="59" y="86"/>
                  </a:cubicBezTo>
                  <a:cubicBezTo>
                    <a:pt x="128" y="155"/>
                    <a:pt x="128" y="155"/>
                    <a:pt x="128" y="155"/>
                  </a:cubicBezTo>
                  <a:cubicBezTo>
                    <a:pt x="55" y="155"/>
                    <a:pt x="55" y="155"/>
                    <a:pt x="55" y="155"/>
                  </a:cubicBezTo>
                  <a:cubicBezTo>
                    <a:pt x="55" y="184"/>
                    <a:pt x="55" y="184"/>
                    <a:pt x="55" y="184"/>
                  </a:cubicBezTo>
                  <a:cubicBezTo>
                    <a:pt x="157" y="184"/>
                    <a:pt x="157" y="184"/>
                    <a:pt x="157" y="184"/>
                  </a:cubicBezTo>
                  <a:cubicBezTo>
                    <a:pt x="218" y="245"/>
                    <a:pt x="218" y="245"/>
                    <a:pt x="218" y="245"/>
                  </a:cubicBezTo>
                  <a:cubicBezTo>
                    <a:pt x="199" y="258"/>
                    <a:pt x="176" y="266"/>
                    <a:pt x="152" y="266"/>
                  </a:cubicBezTo>
                  <a:close/>
                  <a:moveTo>
                    <a:pt x="245" y="218"/>
                  </a:moveTo>
                  <a:cubicBezTo>
                    <a:pt x="204" y="177"/>
                    <a:pt x="204" y="177"/>
                    <a:pt x="204" y="177"/>
                  </a:cubicBezTo>
                  <a:cubicBezTo>
                    <a:pt x="204" y="155"/>
                    <a:pt x="204" y="155"/>
                    <a:pt x="204" y="155"/>
                  </a:cubicBezTo>
                  <a:cubicBezTo>
                    <a:pt x="182" y="155"/>
                    <a:pt x="182" y="155"/>
                    <a:pt x="182" y="155"/>
                  </a:cubicBezTo>
                  <a:cubicBezTo>
                    <a:pt x="86" y="59"/>
                    <a:pt x="86" y="59"/>
                    <a:pt x="86" y="59"/>
                  </a:cubicBezTo>
                  <a:cubicBezTo>
                    <a:pt x="105" y="46"/>
                    <a:pt x="128" y="38"/>
                    <a:pt x="152" y="38"/>
                  </a:cubicBezTo>
                  <a:cubicBezTo>
                    <a:pt x="215" y="38"/>
                    <a:pt x="266" y="89"/>
                    <a:pt x="266" y="152"/>
                  </a:cubicBezTo>
                  <a:cubicBezTo>
                    <a:pt x="266" y="176"/>
                    <a:pt x="258" y="199"/>
                    <a:pt x="245" y="218"/>
                  </a:cubicBezTo>
                  <a:close/>
                  <a:moveTo>
                    <a:pt x="245" y="218"/>
                  </a:moveTo>
                  <a:cubicBezTo>
                    <a:pt x="245" y="218"/>
                    <a:pt x="245" y="218"/>
                    <a:pt x="245" y="2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30" name="Group 34">
            <a:extLst>
              <a:ext uri="{FF2B5EF4-FFF2-40B4-BE49-F238E27FC236}">
                <a16:creationId xmlns="" xmlns:a16="http://schemas.microsoft.com/office/drawing/2014/main" id="{633E93DB-17AC-4B99-B638-9D845C8EA745}"/>
              </a:ext>
            </a:extLst>
          </p:cNvPr>
          <p:cNvGrpSpPr/>
          <p:nvPr/>
        </p:nvGrpSpPr>
        <p:grpSpPr>
          <a:xfrm>
            <a:off x="8577550" y="2384378"/>
            <a:ext cx="627128" cy="546574"/>
            <a:chOff x="3806825" y="2456536"/>
            <a:chExt cx="1117601" cy="974052"/>
          </a:xfrm>
          <a:solidFill>
            <a:srgbClr val="474849"/>
          </a:solidFill>
        </p:grpSpPr>
        <p:sp>
          <p:nvSpPr>
            <p:cNvPr id="131" name="Freeform 17">
              <a:extLst>
                <a:ext uri="{FF2B5EF4-FFF2-40B4-BE49-F238E27FC236}">
                  <a16:creationId xmlns="" xmlns:a16="http://schemas.microsoft.com/office/drawing/2014/main" id="{EFC5352C-0213-4D93-A4DE-5CB24B73F0A1}"/>
                </a:ext>
              </a:extLst>
            </p:cNvPr>
            <p:cNvSpPr>
              <a:spLocks noEditPoints="1"/>
            </p:cNvSpPr>
            <p:nvPr/>
          </p:nvSpPr>
          <p:spPr bwMode="auto">
            <a:xfrm>
              <a:off x="3806825" y="2801938"/>
              <a:ext cx="1117601" cy="628650"/>
            </a:xfrm>
            <a:custGeom>
              <a:avLst/>
              <a:gdLst/>
              <a:ahLst/>
              <a:cxnLst>
                <a:cxn ang="0">
                  <a:pos x="771" y="377"/>
                </a:cxn>
                <a:cxn ang="0">
                  <a:pos x="771" y="472"/>
                </a:cxn>
                <a:cxn ang="0">
                  <a:pos x="838" y="472"/>
                </a:cxn>
                <a:cxn ang="0">
                  <a:pos x="838" y="310"/>
                </a:cxn>
                <a:cxn ang="0">
                  <a:pos x="67" y="310"/>
                </a:cxn>
                <a:cxn ang="0">
                  <a:pos x="67" y="35"/>
                </a:cxn>
                <a:cxn ang="0">
                  <a:pos x="57" y="11"/>
                </a:cxn>
                <a:cxn ang="0">
                  <a:pos x="33" y="0"/>
                </a:cxn>
                <a:cxn ang="0">
                  <a:pos x="10" y="11"/>
                </a:cxn>
                <a:cxn ang="0">
                  <a:pos x="0" y="35"/>
                </a:cxn>
                <a:cxn ang="0">
                  <a:pos x="0" y="472"/>
                </a:cxn>
                <a:cxn ang="0">
                  <a:pos x="67" y="472"/>
                </a:cxn>
                <a:cxn ang="0">
                  <a:pos x="67" y="377"/>
                </a:cxn>
                <a:cxn ang="0">
                  <a:pos x="771" y="377"/>
                </a:cxn>
                <a:cxn ang="0">
                  <a:pos x="771" y="377"/>
                </a:cxn>
                <a:cxn ang="0">
                  <a:pos x="771" y="377"/>
                </a:cxn>
              </a:cxnLst>
              <a:rect l="0" t="0" r="r" b="b"/>
              <a:pathLst>
                <a:path w="838" h="472">
                  <a:moveTo>
                    <a:pt x="771" y="377"/>
                  </a:moveTo>
                  <a:cubicBezTo>
                    <a:pt x="771" y="472"/>
                    <a:pt x="771" y="472"/>
                    <a:pt x="771" y="472"/>
                  </a:cubicBezTo>
                  <a:cubicBezTo>
                    <a:pt x="838" y="472"/>
                    <a:pt x="838" y="472"/>
                    <a:pt x="838" y="472"/>
                  </a:cubicBezTo>
                  <a:cubicBezTo>
                    <a:pt x="838" y="310"/>
                    <a:pt x="838" y="310"/>
                    <a:pt x="838" y="310"/>
                  </a:cubicBezTo>
                  <a:cubicBezTo>
                    <a:pt x="67" y="310"/>
                    <a:pt x="67" y="310"/>
                    <a:pt x="67" y="310"/>
                  </a:cubicBezTo>
                  <a:cubicBezTo>
                    <a:pt x="67" y="35"/>
                    <a:pt x="67" y="35"/>
                    <a:pt x="67" y="35"/>
                  </a:cubicBezTo>
                  <a:cubicBezTo>
                    <a:pt x="67" y="26"/>
                    <a:pt x="64" y="18"/>
                    <a:pt x="57" y="11"/>
                  </a:cubicBezTo>
                  <a:cubicBezTo>
                    <a:pt x="50" y="4"/>
                    <a:pt x="43" y="0"/>
                    <a:pt x="33" y="0"/>
                  </a:cubicBezTo>
                  <a:cubicBezTo>
                    <a:pt x="24" y="0"/>
                    <a:pt x="16" y="4"/>
                    <a:pt x="10" y="11"/>
                  </a:cubicBezTo>
                  <a:cubicBezTo>
                    <a:pt x="3" y="18"/>
                    <a:pt x="0" y="26"/>
                    <a:pt x="0" y="35"/>
                  </a:cubicBezTo>
                  <a:cubicBezTo>
                    <a:pt x="0" y="472"/>
                    <a:pt x="0" y="472"/>
                    <a:pt x="0" y="472"/>
                  </a:cubicBezTo>
                  <a:cubicBezTo>
                    <a:pt x="67" y="472"/>
                    <a:pt x="67" y="472"/>
                    <a:pt x="67" y="472"/>
                  </a:cubicBezTo>
                  <a:cubicBezTo>
                    <a:pt x="67" y="377"/>
                    <a:pt x="67" y="377"/>
                    <a:pt x="67" y="377"/>
                  </a:cubicBezTo>
                  <a:lnTo>
                    <a:pt x="771" y="377"/>
                  </a:lnTo>
                  <a:close/>
                  <a:moveTo>
                    <a:pt x="771" y="377"/>
                  </a:moveTo>
                  <a:cubicBezTo>
                    <a:pt x="771" y="377"/>
                    <a:pt x="771" y="377"/>
                    <a:pt x="771" y="3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2" name="Freeform 18">
              <a:extLst>
                <a:ext uri="{FF2B5EF4-FFF2-40B4-BE49-F238E27FC236}">
                  <a16:creationId xmlns="" xmlns:a16="http://schemas.microsoft.com/office/drawing/2014/main" id="{E5AE133C-B852-40CE-8C9F-5BBCD3B72BF2}"/>
                </a:ext>
              </a:extLst>
            </p:cNvPr>
            <p:cNvSpPr>
              <a:spLocks noEditPoints="1"/>
            </p:cNvSpPr>
            <p:nvPr/>
          </p:nvSpPr>
          <p:spPr bwMode="auto">
            <a:xfrm>
              <a:off x="3976688" y="2919413"/>
              <a:ext cx="165100" cy="163512"/>
            </a:xfrm>
            <a:custGeom>
              <a:avLst/>
              <a:gdLst/>
              <a:ahLst/>
              <a:cxnLst>
                <a:cxn ang="0">
                  <a:pos x="61" y="123"/>
                </a:cxn>
                <a:cxn ang="0">
                  <a:pos x="105" y="105"/>
                </a:cxn>
                <a:cxn ang="0">
                  <a:pos x="124" y="61"/>
                </a:cxn>
                <a:cxn ang="0">
                  <a:pos x="105" y="18"/>
                </a:cxn>
                <a:cxn ang="0">
                  <a:pos x="61" y="0"/>
                </a:cxn>
                <a:cxn ang="0">
                  <a:pos x="18" y="18"/>
                </a:cxn>
                <a:cxn ang="0">
                  <a:pos x="0" y="61"/>
                </a:cxn>
                <a:cxn ang="0">
                  <a:pos x="18" y="105"/>
                </a:cxn>
                <a:cxn ang="0">
                  <a:pos x="61" y="123"/>
                </a:cxn>
                <a:cxn ang="0">
                  <a:pos x="61" y="123"/>
                </a:cxn>
                <a:cxn ang="0">
                  <a:pos x="61" y="123"/>
                </a:cxn>
              </a:cxnLst>
              <a:rect l="0" t="0" r="r" b="b"/>
              <a:pathLst>
                <a:path w="124" h="123">
                  <a:moveTo>
                    <a:pt x="61" y="123"/>
                  </a:moveTo>
                  <a:cubicBezTo>
                    <a:pt x="78" y="123"/>
                    <a:pt x="93" y="117"/>
                    <a:pt x="105" y="105"/>
                  </a:cubicBezTo>
                  <a:cubicBezTo>
                    <a:pt x="118" y="93"/>
                    <a:pt x="124" y="78"/>
                    <a:pt x="124" y="61"/>
                  </a:cubicBezTo>
                  <a:cubicBezTo>
                    <a:pt x="124" y="44"/>
                    <a:pt x="118" y="30"/>
                    <a:pt x="105" y="18"/>
                  </a:cubicBezTo>
                  <a:cubicBezTo>
                    <a:pt x="93" y="6"/>
                    <a:pt x="78" y="0"/>
                    <a:pt x="61" y="0"/>
                  </a:cubicBezTo>
                  <a:cubicBezTo>
                    <a:pt x="44" y="0"/>
                    <a:pt x="30" y="6"/>
                    <a:pt x="18" y="18"/>
                  </a:cubicBezTo>
                  <a:cubicBezTo>
                    <a:pt x="6" y="30"/>
                    <a:pt x="0" y="44"/>
                    <a:pt x="0" y="61"/>
                  </a:cubicBezTo>
                  <a:cubicBezTo>
                    <a:pt x="0" y="78"/>
                    <a:pt x="6" y="93"/>
                    <a:pt x="18" y="105"/>
                  </a:cubicBezTo>
                  <a:cubicBezTo>
                    <a:pt x="30" y="117"/>
                    <a:pt x="44" y="123"/>
                    <a:pt x="61" y="123"/>
                  </a:cubicBezTo>
                  <a:close/>
                  <a:moveTo>
                    <a:pt x="61" y="123"/>
                  </a:moveTo>
                  <a:cubicBezTo>
                    <a:pt x="61" y="123"/>
                    <a:pt x="61" y="123"/>
                    <a:pt x="61" y="12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3" name="Freeform 19">
              <a:extLst>
                <a:ext uri="{FF2B5EF4-FFF2-40B4-BE49-F238E27FC236}">
                  <a16:creationId xmlns="" xmlns:a16="http://schemas.microsoft.com/office/drawing/2014/main" id="{8232A70E-2925-414A-8B86-36B133D773F1}"/>
                </a:ext>
              </a:extLst>
            </p:cNvPr>
            <p:cNvSpPr>
              <a:spLocks noEditPoints="1"/>
            </p:cNvSpPr>
            <p:nvPr/>
          </p:nvSpPr>
          <p:spPr bwMode="auto">
            <a:xfrm>
              <a:off x="4000500" y="3060700"/>
              <a:ext cx="114300" cy="22225"/>
            </a:xfrm>
            <a:custGeom>
              <a:avLst/>
              <a:gdLst/>
              <a:ahLst/>
              <a:cxnLst>
                <a:cxn ang="0">
                  <a:pos x="86" y="0"/>
                </a:cxn>
                <a:cxn ang="0">
                  <a:pos x="0" y="0"/>
                </a:cxn>
                <a:cxn ang="0">
                  <a:pos x="43" y="17"/>
                </a:cxn>
                <a:cxn ang="0">
                  <a:pos x="86" y="0"/>
                </a:cxn>
                <a:cxn ang="0">
                  <a:pos x="86" y="0"/>
                </a:cxn>
                <a:cxn ang="0">
                  <a:pos x="86" y="0"/>
                </a:cxn>
              </a:cxnLst>
              <a:rect l="0" t="0" r="r" b="b"/>
              <a:pathLst>
                <a:path w="86" h="17">
                  <a:moveTo>
                    <a:pt x="86" y="0"/>
                  </a:moveTo>
                  <a:cubicBezTo>
                    <a:pt x="0" y="0"/>
                    <a:pt x="0" y="0"/>
                    <a:pt x="0" y="0"/>
                  </a:cubicBezTo>
                  <a:cubicBezTo>
                    <a:pt x="12" y="11"/>
                    <a:pt x="26" y="17"/>
                    <a:pt x="43" y="17"/>
                  </a:cubicBezTo>
                  <a:cubicBezTo>
                    <a:pt x="60" y="17"/>
                    <a:pt x="74" y="11"/>
                    <a:pt x="86" y="0"/>
                  </a:cubicBezTo>
                  <a:close/>
                  <a:moveTo>
                    <a:pt x="86" y="0"/>
                  </a:moveTo>
                  <a:cubicBezTo>
                    <a:pt x="86" y="0"/>
                    <a:pt x="86" y="0"/>
                    <a:pt x="8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4" name="Freeform 20">
              <a:extLst>
                <a:ext uri="{FF2B5EF4-FFF2-40B4-BE49-F238E27FC236}">
                  <a16:creationId xmlns="" xmlns:a16="http://schemas.microsoft.com/office/drawing/2014/main" id="{E225C4EF-9435-42D2-A704-3412A91FA2A8}"/>
                </a:ext>
              </a:extLst>
            </p:cNvPr>
            <p:cNvSpPr>
              <a:spLocks noEditPoints="1"/>
            </p:cNvSpPr>
            <p:nvPr/>
          </p:nvSpPr>
          <p:spPr bwMode="auto">
            <a:xfrm>
              <a:off x="3944938" y="2930525"/>
              <a:ext cx="976313" cy="236537"/>
            </a:xfrm>
            <a:custGeom>
              <a:avLst/>
              <a:gdLst/>
              <a:ahLst/>
              <a:cxnLst>
                <a:cxn ang="0">
                  <a:pos x="718" y="63"/>
                </a:cxn>
                <a:cxn ang="0">
                  <a:pos x="683" y="47"/>
                </a:cxn>
                <a:cxn ang="0">
                  <a:pos x="197" y="0"/>
                </a:cxn>
                <a:cxn ang="0">
                  <a:pos x="194" y="0"/>
                </a:cxn>
                <a:cxn ang="0">
                  <a:pos x="172" y="9"/>
                </a:cxn>
                <a:cxn ang="0">
                  <a:pos x="163" y="31"/>
                </a:cxn>
                <a:cxn ang="0">
                  <a:pos x="163" y="115"/>
                </a:cxn>
                <a:cxn ang="0">
                  <a:pos x="84" y="129"/>
                </a:cxn>
                <a:cxn ang="0">
                  <a:pos x="30" y="106"/>
                </a:cxn>
                <a:cxn ang="0">
                  <a:pos x="23" y="98"/>
                </a:cxn>
                <a:cxn ang="0">
                  <a:pos x="0" y="129"/>
                </a:cxn>
                <a:cxn ang="0">
                  <a:pos x="0" y="144"/>
                </a:cxn>
                <a:cxn ang="0">
                  <a:pos x="33" y="177"/>
                </a:cxn>
                <a:cxn ang="0">
                  <a:pos x="732" y="177"/>
                </a:cxn>
                <a:cxn ang="0">
                  <a:pos x="732" y="95"/>
                </a:cxn>
                <a:cxn ang="0">
                  <a:pos x="718" y="63"/>
                </a:cxn>
                <a:cxn ang="0">
                  <a:pos x="718" y="63"/>
                </a:cxn>
                <a:cxn ang="0">
                  <a:pos x="718" y="63"/>
                </a:cxn>
              </a:cxnLst>
              <a:rect l="0" t="0" r="r" b="b"/>
              <a:pathLst>
                <a:path w="732" h="177">
                  <a:moveTo>
                    <a:pt x="718" y="63"/>
                  </a:moveTo>
                  <a:cubicBezTo>
                    <a:pt x="709" y="55"/>
                    <a:pt x="697" y="50"/>
                    <a:pt x="683" y="47"/>
                  </a:cubicBezTo>
                  <a:cubicBezTo>
                    <a:pt x="197" y="0"/>
                    <a:pt x="197" y="0"/>
                    <a:pt x="197" y="0"/>
                  </a:cubicBezTo>
                  <a:cubicBezTo>
                    <a:pt x="194" y="0"/>
                    <a:pt x="194" y="0"/>
                    <a:pt x="194" y="0"/>
                  </a:cubicBezTo>
                  <a:cubicBezTo>
                    <a:pt x="185" y="0"/>
                    <a:pt x="178" y="3"/>
                    <a:pt x="172" y="9"/>
                  </a:cubicBezTo>
                  <a:cubicBezTo>
                    <a:pt x="166" y="15"/>
                    <a:pt x="163" y="22"/>
                    <a:pt x="163" y="31"/>
                  </a:cubicBezTo>
                  <a:cubicBezTo>
                    <a:pt x="163" y="115"/>
                    <a:pt x="163" y="115"/>
                    <a:pt x="163" y="115"/>
                  </a:cubicBezTo>
                  <a:cubicBezTo>
                    <a:pt x="159" y="108"/>
                    <a:pt x="105" y="129"/>
                    <a:pt x="84" y="129"/>
                  </a:cubicBezTo>
                  <a:cubicBezTo>
                    <a:pt x="63" y="129"/>
                    <a:pt x="45" y="121"/>
                    <a:pt x="30" y="106"/>
                  </a:cubicBezTo>
                  <a:cubicBezTo>
                    <a:pt x="28" y="104"/>
                    <a:pt x="25" y="101"/>
                    <a:pt x="23" y="98"/>
                  </a:cubicBezTo>
                  <a:cubicBezTo>
                    <a:pt x="10" y="102"/>
                    <a:pt x="0" y="115"/>
                    <a:pt x="0" y="129"/>
                  </a:cubicBezTo>
                  <a:cubicBezTo>
                    <a:pt x="0" y="144"/>
                    <a:pt x="0" y="144"/>
                    <a:pt x="0" y="144"/>
                  </a:cubicBezTo>
                  <a:cubicBezTo>
                    <a:pt x="0" y="162"/>
                    <a:pt x="15" y="177"/>
                    <a:pt x="33" y="177"/>
                  </a:cubicBezTo>
                  <a:cubicBezTo>
                    <a:pt x="732" y="177"/>
                    <a:pt x="732" y="177"/>
                    <a:pt x="732" y="177"/>
                  </a:cubicBezTo>
                  <a:cubicBezTo>
                    <a:pt x="732" y="95"/>
                    <a:pt x="732" y="95"/>
                    <a:pt x="732" y="95"/>
                  </a:cubicBezTo>
                  <a:cubicBezTo>
                    <a:pt x="732" y="82"/>
                    <a:pt x="728" y="71"/>
                    <a:pt x="718" y="63"/>
                  </a:cubicBezTo>
                  <a:close/>
                  <a:moveTo>
                    <a:pt x="718" y="63"/>
                  </a:moveTo>
                  <a:cubicBezTo>
                    <a:pt x="718" y="63"/>
                    <a:pt x="718" y="63"/>
                    <a:pt x="718" y="6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5" name="Freeform 21">
              <a:extLst>
                <a:ext uri="{FF2B5EF4-FFF2-40B4-BE49-F238E27FC236}">
                  <a16:creationId xmlns="" xmlns:a16="http://schemas.microsoft.com/office/drawing/2014/main" id="{87A31D08-3542-454F-B6AC-0961D61E6857}"/>
                </a:ext>
              </a:extLst>
            </p:cNvPr>
            <p:cNvSpPr>
              <a:spLocks noEditPoints="1"/>
            </p:cNvSpPr>
            <p:nvPr/>
          </p:nvSpPr>
          <p:spPr bwMode="auto">
            <a:xfrm>
              <a:off x="4238625" y="2456536"/>
              <a:ext cx="320675" cy="320675"/>
            </a:xfrm>
            <a:custGeom>
              <a:avLst/>
              <a:gdLst/>
              <a:ahLst/>
              <a:cxnLst>
                <a:cxn ang="0">
                  <a:pos x="120" y="0"/>
                </a:cxn>
                <a:cxn ang="0">
                  <a:pos x="0" y="120"/>
                </a:cxn>
                <a:cxn ang="0">
                  <a:pos x="120" y="241"/>
                </a:cxn>
                <a:cxn ang="0">
                  <a:pos x="240" y="120"/>
                </a:cxn>
                <a:cxn ang="0">
                  <a:pos x="120" y="0"/>
                </a:cxn>
                <a:cxn ang="0">
                  <a:pos x="120" y="204"/>
                </a:cxn>
                <a:cxn ang="0">
                  <a:pos x="36" y="120"/>
                </a:cxn>
                <a:cxn ang="0">
                  <a:pos x="120" y="37"/>
                </a:cxn>
                <a:cxn ang="0">
                  <a:pos x="204" y="120"/>
                </a:cxn>
                <a:cxn ang="0">
                  <a:pos x="120" y="204"/>
                </a:cxn>
                <a:cxn ang="0">
                  <a:pos x="120" y="204"/>
                </a:cxn>
                <a:cxn ang="0">
                  <a:pos x="120" y="204"/>
                </a:cxn>
              </a:cxnLst>
              <a:rect l="0" t="0" r="r" b="b"/>
              <a:pathLst>
                <a:path w="240" h="241">
                  <a:moveTo>
                    <a:pt x="120" y="0"/>
                  </a:moveTo>
                  <a:cubicBezTo>
                    <a:pt x="54" y="0"/>
                    <a:pt x="0" y="54"/>
                    <a:pt x="0" y="120"/>
                  </a:cubicBezTo>
                  <a:cubicBezTo>
                    <a:pt x="0" y="187"/>
                    <a:pt x="54" y="241"/>
                    <a:pt x="120" y="241"/>
                  </a:cubicBezTo>
                  <a:cubicBezTo>
                    <a:pt x="186" y="241"/>
                    <a:pt x="240" y="187"/>
                    <a:pt x="240" y="120"/>
                  </a:cubicBezTo>
                  <a:cubicBezTo>
                    <a:pt x="240" y="54"/>
                    <a:pt x="186" y="0"/>
                    <a:pt x="120" y="0"/>
                  </a:cubicBezTo>
                  <a:close/>
                  <a:moveTo>
                    <a:pt x="120" y="204"/>
                  </a:moveTo>
                  <a:cubicBezTo>
                    <a:pt x="74" y="204"/>
                    <a:pt x="36" y="166"/>
                    <a:pt x="36" y="120"/>
                  </a:cubicBezTo>
                  <a:cubicBezTo>
                    <a:pt x="36" y="74"/>
                    <a:pt x="74" y="37"/>
                    <a:pt x="120" y="37"/>
                  </a:cubicBezTo>
                  <a:cubicBezTo>
                    <a:pt x="166" y="37"/>
                    <a:pt x="204" y="74"/>
                    <a:pt x="204" y="120"/>
                  </a:cubicBezTo>
                  <a:cubicBezTo>
                    <a:pt x="204" y="166"/>
                    <a:pt x="166" y="204"/>
                    <a:pt x="120" y="204"/>
                  </a:cubicBezTo>
                  <a:close/>
                  <a:moveTo>
                    <a:pt x="120" y="204"/>
                  </a:moveTo>
                  <a:cubicBezTo>
                    <a:pt x="120" y="204"/>
                    <a:pt x="120" y="204"/>
                    <a:pt x="120" y="20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36" name="Freeform 22">
              <a:extLst>
                <a:ext uri="{FF2B5EF4-FFF2-40B4-BE49-F238E27FC236}">
                  <a16:creationId xmlns="" xmlns:a16="http://schemas.microsoft.com/office/drawing/2014/main" id="{58520B4B-E82C-4948-8894-8A4FC96FAE65}"/>
                </a:ext>
              </a:extLst>
            </p:cNvPr>
            <p:cNvSpPr>
              <a:spLocks noEditPoints="1"/>
            </p:cNvSpPr>
            <p:nvPr/>
          </p:nvSpPr>
          <p:spPr bwMode="auto">
            <a:xfrm>
              <a:off x="4384675" y="2532736"/>
              <a:ext cx="103188" cy="101600"/>
            </a:xfrm>
            <a:custGeom>
              <a:avLst/>
              <a:gdLst/>
              <a:ahLst/>
              <a:cxnLst>
                <a:cxn ang="0">
                  <a:pos x="20" y="57"/>
                </a:cxn>
                <a:cxn ang="0">
                  <a:pos x="20" y="10"/>
                </a:cxn>
                <a:cxn ang="0">
                  <a:pos x="10" y="0"/>
                </a:cxn>
                <a:cxn ang="0">
                  <a:pos x="0" y="10"/>
                </a:cxn>
                <a:cxn ang="0">
                  <a:pos x="0" y="77"/>
                </a:cxn>
                <a:cxn ang="0">
                  <a:pos x="20" y="77"/>
                </a:cxn>
                <a:cxn ang="0">
                  <a:pos x="20" y="77"/>
                </a:cxn>
                <a:cxn ang="0">
                  <a:pos x="67" y="77"/>
                </a:cxn>
                <a:cxn ang="0">
                  <a:pos x="77" y="67"/>
                </a:cxn>
                <a:cxn ang="0">
                  <a:pos x="67" y="57"/>
                </a:cxn>
                <a:cxn ang="0">
                  <a:pos x="20" y="57"/>
                </a:cxn>
                <a:cxn ang="0">
                  <a:pos x="20" y="57"/>
                </a:cxn>
                <a:cxn ang="0">
                  <a:pos x="20" y="57"/>
                </a:cxn>
              </a:cxnLst>
              <a:rect l="0" t="0" r="r" b="b"/>
              <a:pathLst>
                <a:path w="77" h="77">
                  <a:moveTo>
                    <a:pt x="20" y="57"/>
                  </a:moveTo>
                  <a:cubicBezTo>
                    <a:pt x="20" y="10"/>
                    <a:pt x="20" y="10"/>
                    <a:pt x="20" y="10"/>
                  </a:cubicBezTo>
                  <a:cubicBezTo>
                    <a:pt x="20" y="5"/>
                    <a:pt x="16" y="0"/>
                    <a:pt x="10" y="0"/>
                  </a:cubicBezTo>
                  <a:cubicBezTo>
                    <a:pt x="4" y="0"/>
                    <a:pt x="0" y="5"/>
                    <a:pt x="0" y="10"/>
                  </a:cubicBezTo>
                  <a:cubicBezTo>
                    <a:pt x="0" y="77"/>
                    <a:pt x="0" y="77"/>
                    <a:pt x="0" y="77"/>
                  </a:cubicBezTo>
                  <a:cubicBezTo>
                    <a:pt x="20" y="77"/>
                    <a:pt x="20" y="77"/>
                    <a:pt x="20" y="77"/>
                  </a:cubicBezTo>
                  <a:cubicBezTo>
                    <a:pt x="20" y="77"/>
                    <a:pt x="20" y="77"/>
                    <a:pt x="20" y="77"/>
                  </a:cubicBezTo>
                  <a:cubicBezTo>
                    <a:pt x="67" y="77"/>
                    <a:pt x="67" y="77"/>
                    <a:pt x="67" y="77"/>
                  </a:cubicBezTo>
                  <a:cubicBezTo>
                    <a:pt x="72" y="77"/>
                    <a:pt x="77" y="73"/>
                    <a:pt x="77" y="67"/>
                  </a:cubicBezTo>
                  <a:cubicBezTo>
                    <a:pt x="77" y="61"/>
                    <a:pt x="72" y="57"/>
                    <a:pt x="67" y="57"/>
                  </a:cubicBezTo>
                  <a:lnTo>
                    <a:pt x="20" y="57"/>
                  </a:lnTo>
                  <a:close/>
                  <a:moveTo>
                    <a:pt x="20" y="57"/>
                  </a:moveTo>
                  <a:cubicBezTo>
                    <a:pt x="20" y="57"/>
                    <a:pt x="20" y="57"/>
                    <a:pt x="20" y="5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137" name="Freeform 26">
            <a:extLst>
              <a:ext uri="{FF2B5EF4-FFF2-40B4-BE49-F238E27FC236}">
                <a16:creationId xmlns="" xmlns:a16="http://schemas.microsoft.com/office/drawing/2014/main" id="{FFAFBBD4-F28C-4732-AF64-2EA6F7AA4775}"/>
              </a:ext>
            </a:extLst>
          </p:cNvPr>
          <p:cNvSpPr>
            <a:spLocks noEditPoints="1"/>
          </p:cNvSpPr>
          <p:nvPr/>
        </p:nvSpPr>
        <p:spPr bwMode="auto">
          <a:xfrm>
            <a:off x="9560640" y="2355328"/>
            <a:ext cx="580660" cy="604674"/>
          </a:xfrm>
          <a:custGeom>
            <a:avLst/>
            <a:gdLst/>
            <a:ahLst/>
            <a:cxnLst>
              <a:cxn ang="0">
                <a:pos x="241" y="43"/>
              </a:cxn>
              <a:cxn ang="0">
                <a:pos x="284" y="0"/>
              </a:cxn>
              <a:cxn ang="0">
                <a:pos x="327" y="43"/>
              </a:cxn>
              <a:cxn ang="0">
                <a:pos x="284" y="86"/>
              </a:cxn>
              <a:cxn ang="0">
                <a:pos x="241" y="43"/>
              </a:cxn>
              <a:cxn ang="0">
                <a:pos x="378" y="172"/>
              </a:cxn>
              <a:cxn ang="0">
                <a:pos x="318" y="172"/>
              </a:cxn>
              <a:cxn ang="0">
                <a:pos x="272" y="109"/>
              </a:cxn>
              <a:cxn ang="0">
                <a:pos x="270" y="106"/>
              </a:cxn>
              <a:cxn ang="0">
                <a:pos x="267" y="103"/>
              </a:cxn>
              <a:cxn ang="0">
                <a:pos x="232" y="86"/>
              </a:cxn>
              <a:cxn ang="0">
                <a:pos x="230" y="85"/>
              </a:cxn>
              <a:cxn ang="0">
                <a:pos x="162" y="53"/>
              </a:cxn>
              <a:cxn ang="0">
                <a:pos x="144" y="55"/>
              </a:cxn>
              <a:cxn ang="0">
                <a:pos x="76" y="107"/>
              </a:cxn>
              <a:cxn ang="0">
                <a:pos x="72" y="131"/>
              </a:cxn>
              <a:cxn ang="0">
                <a:pos x="86" y="138"/>
              </a:cxn>
              <a:cxn ang="0">
                <a:pos x="96" y="134"/>
              </a:cxn>
              <a:cxn ang="0">
                <a:pos x="157" y="89"/>
              </a:cxn>
              <a:cxn ang="0">
                <a:pos x="203" y="111"/>
              </a:cxn>
              <a:cxn ang="0">
                <a:pos x="148" y="198"/>
              </a:cxn>
              <a:cxn ang="0">
                <a:pos x="158" y="241"/>
              </a:cxn>
              <a:cxn ang="0">
                <a:pos x="236" y="294"/>
              </a:cxn>
              <a:cxn ang="0">
                <a:pos x="237" y="296"/>
              </a:cxn>
              <a:cxn ang="0">
                <a:pos x="191" y="388"/>
              </a:cxn>
              <a:cxn ang="0">
                <a:pos x="199" y="411"/>
              </a:cxn>
              <a:cxn ang="0">
                <a:pos x="206" y="413"/>
              </a:cxn>
              <a:cxn ang="0">
                <a:pos x="222" y="403"/>
              </a:cxn>
              <a:cxn ang="0">
                <a:pos x="273" y="300"/>
              </a:cxn>
              <a:cxn ang="0">
                <a:pos x="270" y="280"/>
              </a:cxn>
              <a:cxn ang="0">
                <a:pos x="217" y="227"/>
              </a:cxn>
              <a:cxn ang="0">
                <a:pos x="261" y="152"/>
              </a:cxn>
              <a:cxn ang="0">
                <a:pos x="296" y="199"/>
              </a:cxn>
              <a:cxn ang="0">
                <a:pos x="310" y="206"/>
              </a:cxn>
              <a:cxn ang="0">
                <a:pos x="378" y="206"/>
              </a:cxn>
              <a:cxn ang="0">
                <a:pos x="396" y="189"/>
              </a:cxn>
              <a:cxn ang="0">
                <a:pos x="378" y="172"/>
              </a:cxn>
              <a:cxn ang="0">
                <a:pos x="131" y="234"/>
              </a:cxn>
              <a:cxn ang="0">
                <a:pos x="110" y="275"/>
              </a:cxn>
              <a:cxn ang="0">
                <a:pos x="17" y="275"/>
              </a:cxn>
              <a:cxn ang="0">
                <a:pos x="0" y="292"/>
              </a:cxn>
              <a:cxn ang="0">
                <a:pos x="17" y="310"/>
              </a:cxn>
              <a:cxn ang="0">
                <a:pos x="120" y="310"/>
              </a:cxn>
              <a:cxn ang="0">
                <a:pos x="132" y="305"/>
              </a:cxn>
              <a:cxn ang="0">
                <a:pos x="133" y="304"/>
              </a:cxn>
              <a:cxn ang="0">
                <a:pos x="134" y="303"/>
              </a:cxn>
              <a:cxn ang="0">
                <a:pos x="169" y="268"/>
              </a:cxn>
              <a:cxn ang="0">
                <a:pos x="148" y="255"/>
              </a:cxn>
              <a:cxn ang="0">
                <a:pos x="131" y="234"/>
              </a:cxn>
              <a:cxn ang="0">
                <a:pos x="131" y="234"/>
              </a:cxn>
              <a:cxn ang="0">
                <a:pos x="131" y="234"/>
              </a:cxn>
            </a:cxnLst>
            <a:rect l="0" t="0" r="r" b="b"/>
            <a:pathLst>
              <a:path w="396" h="413">
                <a:moveTo>
                  <a:pt x="241" y="43"/>
                </a:moveTo>
                <a:cubicBezTo>
                  <a:pt x="241" y="19"/>
                  <a:pt x="260" y="0"/>
                  <a:pt x="284" y="0"/>
                </a:cubicBezTo>
                <a:cubicBezTo>
                  <a:pt x="308" y="0"/>
                  <a:pt x="327" y="19"/>
                  <a:pt x="327" y="43"/>
                </a:cubicBezTo>
                <a:cubicBezTo>
                  <a:pt x="327" y="67"/>
                  <a:pt x="308" y="86"/>
                  <a:pt x="284" y="86"/>
                </a:cubicBezTo>
                <a:cubicBezTo>
                  <a:pt x="260" y="86"/>
                  <a:pt x="241" y="67"/>
                  <a:pt x="241" y="43"/>
                </a:cubicBezTo>
                <a:close/>
                <a:moveTo>
                  <a:pt x="378" y="172"/>
                </a:moveTo>
                <a:cubicBezTo>
                  <a:pt x="318" y="172"/>
                  <a:pt x="318" y="172"/>
                  <a:pt x="318" y="172"/>
                </a:cubicBezTo>
                <a:cubicBezTo>
                  <a:pt x="272" y="109"/>
                  <a:pt x="272" y="109"/>
                  <a:pt x="272" y="109"/>
                </a:cubicBezTo>
                <a:cubicBezTo>
                  <a:pt x="271" y="108"/>
                  <a:pt x="270" y="107"/>
                  <a:pt x="270" y="106"/>
                </a:cubicBezTo>
                <a:cubicBezTo>
                  <a:pt x="269" y="105"/>
                  <a:pt x="268" y="104"/>
                  <a:pt x="267" y="103"/>
                </a:cubicBezTo>
                <a:cubicBezTo>
                  <a:pt x="232" y="86"/>
                  <a:pt x="232" y="86"/>
                  <a:pt x="232" y="86"/>
                </a:cubicBezTo>
                <a:cubicBezTo>
                  <a:pt x="231" y="86"/>
                  <a:pt x="231" y="85"/>
                  <a:pt x="230" y="85"/>
                </a:cubicBezTo>
                <a:cubicBezTo>
                  <a:pt x="162" y="53"/>
                  <a:pt x="162" y="53"/>
                  <a:pt x="162" y="53"/>
                </a:cubicBezTo>
                <a:cubicBezTo>
                  <a:pt x="156" y="50"/>
                  <a:pt x="150" y="51"/>
                  <a:pt x="144" y="55"/>
                </a:cubicBezTo>
                <a:cubicBezTo>
                  <a:pt x="76" y="107"/>
                  <a:pt x="76" y="107"/>
                  <a:pt x="76" y="107"/>
                </a:cubicBezTo>
                <a:cubicBezTo>
                  <a:pt x="68" y="112"/>
                  <a:pt x="67" y="123"/>
                  <a:pt x="72" y="131"/>
                </a:cubicBezTo>
                <a:cubicBezTo>
                  <a:pt x="76" y="135"/>
                  <a:pt x="81" y="138"/>
                  <a:pt x="86" y="138"/>
                </a:cubicBezTo>
                <a:cubicBezTo>
                  <a:pt x="90" y="138"/>
                  <a:pt x="93" y="136"/>
                  <a:pt x="96" y="134"/>
                </a:cubicBezTo>
                <a:cubicBezTo>
                  <a:pt x="157" y="89"/>
                  <a:pt x="157" y="89"/>
                  <a:pt x="157" y="89"/>
                </a:cubicBezTo>
                <a:cubicBezTo>
                  <a:pt x="203" y="111"/>
                  <a:pt x="203" y="111"/>
                  <a:pt x="203" y="111"/>
                </a:cubicBezTo>
                <a:cubicBezTo>
                  <a:pt x="148" y="198"/>
                  <a:pt x="148" y="198"/>
                  <a:pt x="148" y="198"/>
                </a:cubicBezTo>
                <a:cubicBezTo>
                  <a:pt x="139" y="212"/>
                  <a:pt x="143" y="232"/>
                  <a:pt x="158" y="241"/>
                </a:cubicBezTo>
                <a:cubicBezTo>
                  <a:pt x="236" y="294"/>
                  <a:pt x="236" y="294"/>
                  <a:pt x="236" y="294"/>
                </a:cubicBezTo>
                <a:cubicBezTo>
                  <a:pt x="237" y="296"/>
                  <a:pt x="237" y="296"/>
                  <a:pt x="237" y="296"/>
                </a:cubicBezTo>
                <a:cubicBezTo>
                  <a:pt x="191" y="388"/>
                  <a:pt x="191" y="388"/>
                  <a:pt x="191" y="388"/>
                </a:cubicBezTo>
                <a:cubicBezTo>
                  <a:pt x="187" y="396"/>
                  <a:pt x="190" y="407"/>
                  <a:pt x="199" y="411"/>
                </a:cubicBezTo>
                <a:cubicBezTo>
                  <a:pt x="201" y="412"/>
                  <a:pt x="204" y="413"/>
                  <a:pt x="206" y="413"/>
                </a:cubicBezTo>
                <a:cubicBezTo>
                  <a:pt x="213" y="413"/>
                  <a:pt x="219" y="409"/>
                  <a:pt x="222" y="403"/>
                </a:cubicBezTo>
                <a:cubicBezTo>
                  <a:pt x="273" y="300"/>
                  <a:pt x="273" y="300"/>
                  <a:pt x="273" y="300"/>
                </a:cubicBezTo>
                <a:cubicBezTo>
                  <a:pt x="277" y="293"/>
                  <a:pt x="275" y="285"/>
                  <a:pt x="270" y="280"/>
                </a:cubicBezTo>
                <a:cubicBezTo>
                  <a:pt x="217" y="227"/>
                  <a:pt x="217" y="227"/>
                  <a:pt x="217" y="227"/>
                </a:cubicBezTo>
                <a:cubicBezTo>
                  <a:pt x="261" y="152"/>
                  <a:pt x="261" y="152"/>
                  <a:pt x="261" y="152"/>
                </a:cubicBezTo>
                <a:cubicBezTo>
                  <a:pt x="296" y="199"/>
                  <a:pt x="296" y="199"/>
                  <a:pt x="296" y="199"/>
                </a:cubicBezTo>
                <a:cubicBezTo>
                  <a:pt x="299" y="204"/>
                  <a:pt x="304" y="206"/>
                  <a:pt x="310" y="206"/>
                </a:cubicBezTo>
                <a:cubicBezTo>
                  <a:pt x="378" y="206"/>
                  <a:pt x="378" y="206"/>
                  <a:pt x="378" y="206"/>
                </a:cubicBezTo>
                <a:cubicBezTo>
                  <a:pt x="388" y="206"/>
                  <a:pt x="396" y="199"/>
                  <a:pt x="396" y="189"/>
                </a:cubicBezTo>
                <a:cubicBezTo>
                  <a:pt x="396" y="180"/>
                  <a:pt x="388" y="172"/>
                  <a:pt x="378" y="172"/>
                </a:cubicBezTo>
                <a:close/>
                <a:moveTo>
                  <a:pt x="131" y="234"/>
                </a:moveTo>
                <a:cubicBezTo>
                  <a:pt x="110" y="275"/>
                  <a:pt x="110" y="275"/>
                  <a:pt x="110" y="275"/>
                </a:cubicBezTo>
                <a:cubicBezTo>
                  <a:pt x="17" y="275"/>
                  <a:pt x="17" y="275"/>
                  <a:pt x="17" y="275"/>
                </a:cubicBezTo>
                <a:cubicBezTo>
                  <a:pt x="8" y="275"/>
                  <a:pt x="0" y="283"/>
                  <a:pt x="0" y="292"/>
                </a:cubicBezTo>
                <a:cubicBezTo>
                  <a:pt x="0" y="302"/>
                  <a:pt x="8" y="310"/>
                  <a:pt x="17" y="310"/>
                </a:cubicBezTo>
                <a:cubicBezTo>
                  <a:pt x="120" y="310"/>
                  <a:pt x="120" y="310"/>
                  <a:pt x="120" y="310"/>
                </a:cubicBezTo>
                <a:cubicBezTo>
                  <a:pt x="125" y="310"/>
                  <a:pt x="129" y="308"/>
                  <a:pt x="132" y="305"/>
                </a:cubicBezTo>
                <a:cubicBezTo>
                  <a:pt x="133" y="305"/>
                  <a:pt x="133" y="304"/>
                  <a:pt x="133" y="304"/>
                </a:cubicBezTo>
                <a:cubicBezTo>
                  <a:pt x="133" y="304"/>
                  <a:pt x="134" y="303"/>
                  <a:pt x="134" y="303"/>
                </a:cubicBezTo>
                <a:cubicBezTo>
                  <a:pt x="169" y="268"/>
                  <a:pt x="169" y="268"/>
                  <a:pt x="169" y="268"/>
                </a:cubicBezTo>
                <a:cubicBezTo>
                  <a:pt x="148" y="255"/>
                  <a:pt x="148" y="255"/>
                  <a:pt x="148" y="255"/>
                </a:cubicBezTo>
                <a:cubicBezTo>
                  <a:pt x="141" y="249"/>
                  <a:pt x="134" y="243"/>
                  <a:pt x="131" y="234"/>
                </a:cubicBezTo>
                <a:close/>
                <a:moveTo>
                  <a:pt x="131" y="234"/>
                </a:moveTo>
                <a:cubicBezTo>
                  <a:pt x="131" y="234"/>
                  <a:pt x="131" y="234"/>
                  <a:pt x="131" y="234"/>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138" name="Group 46">
            <a:extLst>
              <a:ext uri="{FF2B5EF4-FFF2-40B4-BE49-F238E27FC236}">
                <a16:creationId xmlns="" xmlns:a16="http://schemas.microsoft.com/office/drawing/2014/main" id="{7022B46B-C5DF-4CF0-B137-97914360A5C4}"/>
              </a:ext>
            </a:extLst>
          </p:cNvPr>
          <p:cNvGrpSpPr/>
          <p:nvPr/>
        </p:nvGrpSpPr>
        <p:grpSpPr>
          <a:xfrm>
            <a:off x="10572009" y="2359189"/>
            <a:ext cx="493744" cy="596952"/>
            <a:chOff x="5676900" y="2346325"/>
            <a:chExt cx="949325" cy="1147763"/>
          </a:xfrm>
          <a:solidFill>
            <a:srgbClr val="474849"/>
          </a:solidFill>
        </p:grpSpPr>
        <p:sp>
          <p:nvSpPr>
            <p:cNvPr id="139" name="Freeform 30">
              <a:extLst>
                <a:ext uri="{FF2B5EF4-FFF2-40B4-BE49-F238E27FC236}">
                  <a16:creationId xmlns="" xmlns:a16="http://schemas.microsoft.com/office/drawing/2014/main" id="{C19CA103-30C3-4A19-ABD3-A67BB5C44A30}"/>
                </a:ext>
              </a:extLst>
            </p:cNvPr>
            <p:cNvSpPr>
              <a:spLocks noEditPoints="1"/>
            </p:cNvSpPr>
            <p:nvPr/>
          </p:nvSpPr>
          <p:spPr bwMode="auto">
            <a:xfrm>
              <a:off x="5676900" y="2554288"/>
              <a:ext cx="949325" cy="939800"/>
            </a:xfrm>
            <a:custGeom>
              <a:avLst/>
              <a:gdLst/>
              <a:ahLst/>
              <a:cxnLst>
                <a:cxn ang="0">
                  <a:pos x="125" y="27"/>
                </a:cxn>
                <a:cxn ang="0">
                  <a:pos x="0" y="104"/>
                </a:cxn>
                <a:cxn ang="0">
                  <a:pos x="83" y="248"/>
                </a:cxn>
                <a:cxn ang="0">
                  <a:pos x="125" y="235"/>
                </a:cxn>
                <a:cxn ang="0">
                  <a:pos x="167" y="248"/>
                </a:cxn>
                <a:cxn ang="0">
                  <a:pos x="250" y="104"/>
                </a:cxn>
                <a:cxn ang="0">
                  <a:pos x="125" y="27"/>
                </a:cxn>
                <a:cxn ang="0">
                  <a:pos x="125" y="27"/>
                </a:cxn>
                <a:cxn ang="0">
                  <a:pos x="125" y="27"/>
                </a:cxn>
              </a:cxnLst>
              <a:rect l="0" t="0" r="r" b="b"/>
              <a:pathLst>
                <a:path w="250" h="248">
                  <a:moveTo>
                    <a:pt x="125" y="27"/>
                  </a:moveTo>
                  <a:cubicBezTo>
                    <a:pt x="76" y="0"/>
                    <a:pt x="0" y="26"/>
                    <a:pt x="0" y="104"/>
                  </a:cubicBezTo>
                  <a:cubicBezTo>
                    <a:pt x="0" y="165"/>
                    <a:pt x="37" y="248"/>
                    <a:pt x="83" y="248"/>
                  </a:cubicBezTo>
                  <a:cubicBezTo>
                    <a:pt x="101" y="248"/>
                    <a:pt x="114" y="243"/>
                    <a:pt x="125" y="235"/>
                  </a:cubicBezTo>
                  <a:cubicBezTo>
                    <a:pt x="136" y="243"/>
                    <a:pt x="150" y="248"/>
                    <a:pt x="167" y="248"/>
                  </a:cubicBezTo>
                  <a:cubicBezTo>
                    <a:pt x="213" y="248"/>
                    <a:pt x="250" y="165"/>
                    <a:pt x="250" y="104"/>
                  </a:cubicBezTo>
                  <a:cubicBezTo>
                    <a:pt x="250" y="26"/>
                    <a:pt x="175" y="0"/>
                    <a:pt x="125" y="27"/>
                  </a:cubicBezTo>
                  <a:close/>
                  <a:moveTo>
                    <a:pt x="125" y="27"/>
                  </a:moveTo>
                  <a:cubicBezTo>
                    <a:pt x="125" y="27"/>
                    <a:pt x="125" y="27"/>
                    <a:pt x="125" y="2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0" name="Freeform 31">
              <a:extLst>
                <a:ext uri="{FF2B5EF4-FFF2-40B4-BE49-F238E27FC236}">
                  <a16:creationId xmlns="" xmlns:a16="http://schemas.microsoft.com/office/drawing/2014/main" id="{FBCC4282-B271-4935-B9E8-D82717E94D3B}"/>
                </a:ext>
              </a:extLst>
            </p:cNvPr>
            <p:cNvSpPr>
              <a:spLocks noEditPoints="1"/>
            </p:cNvSpPr>
            <p:nvPr/>
          </p:nvSpPr>
          <p:spPr bwMode="auto">
            <a:xfrm>
              <a:off x="6129338" y="2452688"/>
              <a:ext cx="139700" cy="185738"/>
            </a:xfrm>
            <a:custGeom>
              <a:avLst/>
              <a:gdLst/>
              <a:ahLst/>
              <a:cxnLst>
                <a:cxn ang="0">
                  <a:pos x="6" y="49"/>
                </a:cxn>
                <a:cxn ang="0">
                  <a:pos x="21" y="42"/>
                </a:cxn>
                <a:cxn ang="0">
                  <a:pos x="37" y="14"/>
                </a:cxn>
                <a:cxn ang="0">
                  <a:pos x="34" y="0"/>
                </a:cxn>
                <a:cxn ang="0">
                  <a:pos x="6" y="49"/>
                </a:cxn>
                <a:cxn ang="0">
                  <a:pos x="6" y="49"/>
                </a:cxn>
                <a:cxn ang="0">
                  <a:pos x="6" y="49"/>
                </a:cxn>
              </a:cxnLst>
              <a:rect l="0" t="0" r="r" b="b"/>
              <a:pathLst>
                <a:path w="37" h="49">
                  <a:moveTo>
                    <a:pt x="6" y="49"/>
                  </a:moveTo>
                  <a:cubicBezTo>
                    <a:pt x="21" y="42"/>
                    <a:pt x="21" y="42"/>
                    <a:pt x="21" y="42"/>
                  </a:cubicBezTo>
                  <a:cubicBezTo>
                    <a:pt x="21" y="42"/>
                    <a:pt x="21" y="18"/>
                    <a:pt x="37" y="14"/>
                  </a:cubicBezTo>
                  <a:cubicBezTo>
                    <a:pt x="34" y="0"/>
                    <a:pt x="34" y="0"/>
                    <a:pt x="34" y="0"/>
                  </a:cubicBezTo>
                  <a:cubicBezTo>
                    <a:pt x="0" y="11"/>
                    <a:pt x="6" y="47"/>
                    <a:pt x="6" y="49"/>
                  </a:cubicBezTo>
                  <a:close/>
                  <a:moveTo>
                    <a:pt x="6" y="49"/>
                  </a:moveTo>
                  <a:cubicBezTo>
                    <a:pt x="6" y="49"/>
                    <a:pt x="6" y="49"/>
                    <a:pt x="6" y="4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1" name="Freeform 32">
              <a:extLst>
                <a:ext uri="{FF2B5EF4-FFF2-40B4-BE49-F238E27FC236}">
                  <a16:creationId xmlns="" xmlns:a16="http://schemas.microsoft.com/office/drawing/2014/main" id="{69A38D22-C62C-4A45-B4FE-0BFB13517AD4}"/>
                </a:ext>
              </a:extLst>
            </p:cNvPr>
            <p:cNvSpPr>
              <a:spLocks noEditPoints="1"/>
            </p:cNvSpPr>
            <p:nvPr/>
          </p:nvSpPr>
          <p:spPr bwMode="auto">
            <a:xfrm>
              <a:off x="5813425" y="2346325"/>
              <a:ext cx="387350" cy="303213"/>
            </a:xfrm>
            <a:custGeom>
              <a:avLst/>
              <a:gdLst/>
              <a:ahLst/>
              <a:cxnLst>
                <a:cxn ang="0">
                  <a:pos x="91" y="46"/>
                </a:cxn>
                <a:cxn ang="0">
                  <a:pos x="30" y="0"/>
                </a:cxn>
                <a:cxn ang="0">
                  <a:pos x="91" y="46"/>
                </a:cxn>
                <a:cxn ang="0">
                  <a:pos x="91" y="46"/>
                </a:cxn>
                <a:cxn ang="0">
                  <a:pos x="91" y="46"/>
                </a:cxn>
              </a:cxnLst>
              <a:rect l="0" t="0" r="r" b="b"/>
              <a:pathLst>
                <a:path w="102" h="80">
                  <a:moveTo>
                    <a:pt x="91" y="46"/>
                  </a:moveTo>
                  <a:cubicBezTo>
                    <a:pt x="102" y="11"/>
                    <a:pt x="28" y="11"/>
                    <a:pt x="30" y="0"/>
                  </a:cubicBezTo>
                  <a:cubicBezTo>
                    <a:pt x="0" y="50"/>
                    <a:pt x="79" y="80"/>
                    <a:pt x="91" y="46"/>
                  </a:cubicBezTo>
                  <a:close/>
                  <a:moveTo>
                    <a:pt x="91" y="46"/>
                  </a:moveTo>
                  <a:cubicBezTo>
                    <a:pt x="91" y="46"/>
                    <a:pt x="91" y="46"/>
                    <a:pt x="91" y="4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42" name="Group 75">
            <a:extLst>
              <a:ext uri="{FF2B5EF4-FFF2-40B4-BE49-F238E27FC236}">
                <a16:creationId xmlns="" xmlns:a16="http://schemas.microsoft.com/office/drawing/2014/main" id="{95DAD9FB-7DE3-4D88-8F68-027A2E4B4D64}"/>
              </a:ext>
            </a:extLst>
          </p:cNvPr>
          <p:cNvGrpSpPr/>
          <p:nvPr/>
        </p:nvGrpSpPr>
        <p:grpSpPr>
          <a:xfrm>
            <a:off x="1113881" y="3355761"/>
            <a:ext cx="522514" cy="501642"/>
            <a:chOff x="6959600" y="869951"/>
            <a:chExt cx="2185988" cy="2098675"/>
          </a:xfrm>
          <a:solidFill>
            <a:srgbClr val="474849"/>
          </a:solidFill>
        </p:grpSpPr>
        <p:sp>
          <p:nvSpPr>
            <p:cNvPr id="143" name="Freeform 40">
              <a:extLst>
                <a:ext uri="{FF2B5EF4-FFF2-40B4-BE49-F238E27FC236}">
                  <a16:creationId xmlns="" xmlns:a16="http://schemas.microsoft.com/office/drawing/2014/main" id="{0F0A025D-1698-439A-BFCF-489070D0C273}"/>
                </a:ext>
              </a:extLst>
            </p:cNvPr>
            <p:cNvSpPr>
              <a:spLocks noEditPoints="1"/>
            </p:cNvSpPr>
            <p:nvPr/>
          </p:nvSpPr>
          <p:spPr bwMode="auto">
            <a:xfrm>
              <a:off x="8042275" y="1231901"/>
              <a:ext cx="346075" cy="346075"/>
            </a:xfrm>
            <a:custGeom>
              <a:avLst/>
              <a:gdLst/>
              <a:ahLst/>
              <a:cxnLst>
                <a:cxn ang="0">
                  <a:pos x="119" y="0"/>
                </a:cxn>
                <a:cxn ang="0">
                  <a:pos x="238" y="120"/>
                </a:cxn>
                <a:cxn ang="0">
                  <a:pos x="119" y="239"/>
                </a:cxn>
                <a:cxn ang="0">
                  <a:pos x="0" y="120"/>
                </a:cxn>
                <a:cxn ang="0">
                  <a:pos x="119" y="0"/>
                </a:cxn>
                <a:cxn ang="0">
                  <a:pos x="119" y="0"/>
                </a:cxn>
                <a:cxn ang="0">
                  <a:pos x="119" y="0"/>
                </a:cxn>
              </a:cxnLst>
              <a:rect l="0" t="0" r="r" b="b"/>
              <a:pathLst>
                <a:path w="238" h="239">
                  <a:moveTo>
                    <a:pt x="119" y="0"/>
                  </a:moveTo>
                  <a:cubicBezTo>
                    <a:pt x="185" y="0"/>
                    <a:pt x="238" y="54"/>
                    <a:pt x="238" y="120"/>
                  </a:cubicBezTo>
                  <a:cubicBezTo>
                    <a:pt x="238" y="185"/>
                    <a:pt x="185" y="239"/>
                    <a:pt x="119" y="239"/>
                  </a:cubicBezTo>
                  <a:cubicBezTo>
                    <a:pt x="53" y="239"/>
                    <a:pt x="0" y="185"/>
                    <a:pt x="0" y="120"/>
                  </a:cubicBezTo>
                  <a:cubicBezTo>
                    <a:pt x="0" y="54"/>
                    <a:pt x="53" y="0"/>
                    <a:pt x="119" y="0"/>
                  </a:cubicBezTo>
                  <a:close/>
                  <a:moveTo>
                    <a:pt x="119" y="0"/>
                  </a:moveTo>
                  <a:cubicBezTo>
                    <a:pt x="119" y="0"/>
                    <a:pt x="119" y="0"/>
                    <a:pt x="11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4" name="Freeform 41">
              <a:extLst>
                <a:ext uri="{FF2B5EF4-FFF2-40B4-BE49-F238E27FC236}">
                  <a16:creationId xmlns="" xmlns:a16="http://schemas.microsoft.com/office/drawing/2014/main" id="{B44314C0-E31A-4BE6-A3F1-4D56984AE20D}"/>
                </a:ext>
              </a:extLst>
            </p:cNvPr>
            <p:cNvSpPr>
              <a:spLocks noEditPoints="1"/>
            </p:cNvSpPr>
            <p:nvPr/>
          </p:nvSpPr>
          <p:spPr bwMode="auto">
            <a:xfrm>
              <a:off x="7607300" y="1254126"/>
              <a:ext cx="1193800" cy="1714500"/>
            </a:xfrm>
            <a:custGeom>
              <a:avLst/>
              <a:gdLst/>
              <a:ahLst/>
              <a:cxnLst>
                <a:cxn ang="0">
                  <a:pos x="803" y="20"/>
                </a:cxn>
                <a:cxn ang="0">
                  <a:pos x="732" y="20"/>
                </a:cxn>
                <a:cxn ang="0">
                  <a:pos x="489" y="262"/>
                </a:cxn>
                <a:cxn ang="0">
                  <a:pos x="422" y="242"/>
                </a:cxn>
                <a:cxn ang="0">
                  <a:pos x="343" y="272"/>
                </a:cxn>
                <a:cxn ang="0">
                  <a:pos x="91" y="20"/>
                </a:cxn>
                <a:cxn ang="0">
                  <a:pos x="19" y="20"/>
                </a:cxn>
                <a:cxn ang="0">
                  <a:pos x="19" y="91"/>
                </a:cxn>
                <a:cxn ang="0">
                  <a:pos x="300" y="374"/>
                </a:cxn>
                <a:cxn ang="0">
                  <a:pos x="300" y="1131"/>
                </a:cxn>
                <a:cxn ang="0">
                  <a:pos x="350" y="1182"/>
                </a:cxn>
                <a:cxn ang="0">
                  <a:pos x="401" y="1131"/>
                </a:cxn>
                <a:cxn ang="0">
                  <a:pos x="401" y="774"/>
                </a:cxn>
                <a:cxn ang="0">
                  <a:pos x="422" y="776"/>
                </a:cxn>
                <a:cxn ang="0">
                  <a:pos x="444" y="774"/>
                </a:cxn>
                <a:cxn ang="0">
                  <a:pos x="444" y="1131"/>
                </a:cxn>
                <a:cxn ang="0">
                  <a:pos x="495" y="1182"/>
                </a:cxn>
                <a:cxn ang="0">
                  <a:pos x="545" y="1131"/>
                </a:cxn>
                <a:cxn ang="0">
                  <a:pos x="545" y="353"/>
                </a:cxn>
                <a:cxn ang="0">
                  <a:pos x="803" y="91"/>
                </a:cxn>
                <a:cxn ang="0">
                  <a:pos x="803" y="20"/>
                </a:cxn>
                <a:cxn ang="0">
                  <a:pos x="803" y="20"/>
                </a:cxn>
                <a:cxn ang="0">
                  <a:pos x="803" y="20"/>
                </a:cxn>
              </a:cxnLst>
              <a:rect l="0" t="0" r="r" b="b"/>
              <a:pathLst>
                <a:path w="823" h="1182">
                  <a:moveTo>
                    <a:pt x="803" y="20"/>
                  </a:moveTo>
                  <a:cubicBezTo>
                    <a:pt x="783" y="0"/>
                    <a:pt x="751" y="0"/>
                    <a:pt x="732" y="20"/>
                  </a:cubicBezTo>
                  <a:cubicBezTo>
                    <a:pt x="489" y="262"/>
                    <a:pt x="489" y="262"/>
                    <a:pt x="489" y="262"/>
                  </a:cubicBezTo>
                  <a:cubicBezTo>
                    <a:pt x="470" y="249"/>
                    <a:pt x="447" y="242"/>
                    <a:pt x="422" y="242"/>
                  </a:cubicBezTo>
                  <a:cubicBezTo>
                    <a:pt x="392" y="242"/>
                    <a:pt x="364" y="253"/>
                    <a:pt x="343" y="272"/>
                  </a:cubicBezTo>
                  <a:cubicBezTo>
                    <a:pt x="91" y="20"/>
                    <a:pt x="91" y="20"/>
                    <a:pt x="91" y="20"/>
                  </a:cubicBezTo>
                  <a:cubicBezTo>
                    <a:pt x="71" y="0"/>
                    <a:pt x="39" y="0"/>
                    <a:pt x="19" y="20"/>
                  </a:cubicBezTo>
                  <a:cubicBezTo>
                    <a:pt x="0" y="39"/>
                    <a:pt x="0" y="71"/>
                    <a:pt x="19" y="91"/>
                  </a:cubicBezTo>
                  <a:cubicBezTo>
                    <a:pt x="300" y="374"/>
                    <a:pt x="300" y="374"/>
                    <a:pt x="300" y="374"/>
                  </a:cubicBezTo>
                  <a:cubicBezTo>
                    <a:pt x="300" y="1131"/>
                    <a:pt x="300" y="1131"/>
                    <a:pt x="300" y="1131"/>
                  </a:cubicBezTo>
                  <a:cubicBezTo>
                    <a:pt x="300" y="1159"/>
                    <a:pt x="322" y="1182"/>
                    <a:pt x="350" y="1182"/>
                  </a:cubicBezTo>
                  <a:cubicBezTo>
                    <a:pt x="378" y="1182"/>
                    <a:pt x="401" y="1159"/>
                    <a:pt x="401" y="1131"/>
                  </a:cubicBezTo>
                  <a:cubicBezTo>
                    <a:pt x="401" y="774"/>
                    <a:pt x="401" y="774"/>
                    <a:pt x="401" y="774"/>
                  </a:cubicBezTo>
                  <a:cubicBezTo>
                    <a:pt x="408" y="775"/>
                    <a:pt x="415" y="776"/>
                    <a:pt x="422" y="776"/>
                  </a:cubicBezTo>
                  <a:cubicBezTo>
                    <a:pt x="430" y="776"/>
                    <a:pt x="437" y="775"/>
                    <a:pt x="444" y="774"/>
                  </a:cubicBezTo>
                  <a:cubicBezTo>
                    <a:pt x="444" y="1131"/>
                    <a:pt x="444" y="1131"/>
                    <a:pt x="444" y="1131"/>
                  </a:cubicBezTo>
                  <a:cubicBezTo>
                    <a:pt x="444" y="1159"/>
                    <a:pt x="467" y="1182"/>
                    <a:pt x="495" y="1182"/>
                  </a:cubicBezTo>
                  <a:cubicBezTo>
                    <a:pt x="523" y="1182"/>
                    <a:pt x="545" y="1159"/>
                    <a:pt x="545" y="1131"/>
                  </a:cubicBezTo>
                  <a:cubicBezTo>
                    <a:pt x="545" y="353"/>
                    <a:pt x="545" y="353"/>
                    <a:pt x="545" y="353"/>
                  </a:cubicBezTo>
                  <a:cubicBezTo>
                    <a:pt x="803" y="91"/>
                    <a:pt x="803" y="91"/>
                    <a:pt x="803" y="91"/>
                  </a:cubicBezTo>
                  <a:cubicBezTo>
                    <a:pt x="823" y="71"/>
                    <a:pt x="823" y="39"/>
                    <a:pt x="803" y="20"/>
                  </a:cubicBezTo>
                  <a:close/>
                  <a:moveTo>
                    <a:pt x="803" y="20"/>
                  </a:moveTo>
                  <a:cubicBezTo>
                    <a:pt x="803" y="20"/>
                    <a:pt x="803" y="20"/>
                    <a:pt x="803" y="2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5" name="Freeform 42">
              <a:extLst>
                <a:ext uri="{FF2B5EF4-FFF2-40B4-BE49-F238E27FC236}">
                  <a16:creationId xmlns="" xmlns:a16="http://schemas.microsoft.com/office/drawing/2014/main" id="{E2B33513-F697-4D6D-801C-1E9EDE4568AA}"/>
                </a:ext>
              </a:extLst>
            </p:cNvPr>
            <p:cNvSpPr>
              <a:spLocks noEditPoints="1"/>
            </p:cNvSpPr>
            <p:nvPr/>
          </p:nvSpPr>
          <p:spPr bwMode="auto">
            <a:xfrm>
              <a:off x="7377113" y="1920876"/>
              <a:ext cx="617538" cy="311150"/>
            </a:xfrm>
            <a:custGeom>
              <a:avLst/>
              <a:gdLst/>
              <a:ahLst/>
              <a:cxnLst>
                <a:cxn ang="0">
                  <a:pos x="426" y="0"/>
                </a:cxn>
                <a:cxn ang="0">
                  <a:pos x="321" y="0"/>
                </a:cxn>
                <a:cxn ang="0">
                  <a:pos x="284" y="15"/>
                </a:cxn>
                <a:cxn ang="0">
                  <a:pos x="269" y="57"/>
                </a:cxn>
                <a:cxn ang="0">
                  <a:pos x="269" y="78"/>
                </a:cxn>
                <a:cxn ang="0">
                  <a:pos x="55" y="78"/>
                </a:cxn>
                <a:cxn ang="0">
                  <a:pos x="0" y="133"/>
                </a:cxn>
                <a:cxn ang="0">
                  <a:pos x="0" y="160"/>
                </a:cxn>
                <a:cxn ang="0">
                  <a:pos x="3" y="177"/>
                </a:cxn>
                <a:cxn ang="0">
                  <a:pos x="55" y="215"/>
                </a:cxn>
                <a:cxn ang="0">
                  <a:pos x="426" y="215"/>
                </a:cxn>
                <a:cxn ang="0">
                  <a:pos x="426" y="0"/>
                </a:cxn>
                <a:cxn ang="0">
                  <a:pos x="426" y="0"/>
                </a:cxn>
                <a:cxn ang="0">
                  <a:pos x="426" y="0"/>
                </a:cxn>
              </a:cxnLst>
              <a:rect l="0" t="0" r="r" b="b"/>
              <a:pathLst>
                <a:path w="426" h="215">
                  <a:moveTo>
                    <a:pt x="426" y="0"/>
                  </a:moveTo>
                  <a:cubicBezTo>
                    <a:pt x="321" y="0"/>
                    <a:pt x="321" y="0"/>
                    <a:pt x="321" y="0"/>
                  </a:cubicBezTo>
                  <a:cubicBezTo>
                    <a:pt x="307" y="0"/>
                    <a:pt x="294" y="5"/>
                    <a:pt x="284" y="15"/>
                  </a:cubicBezTo>
                  <a:cubicBezTo>
                    <a:pt x="274" y="25"/>
                    <a:pt x="269" y="43"/>
                    <a:pt x="269" y="57"/>
                  </a:cubicBezTo>
                  <a:cubicBezTo>
                    <a:pt x="269" y="78"/>
                    <a:pt x="269" y="78"/>
                    <a:pt x="269" y="78"/>
                  </a:cubicBezTo>
                  <a:cubicBezTo>
                    <a:pt x="55" y="78"/>
                    <a:pt x="55" y="78"/>
                    <a:pt x="55" y="78"/>
                  </a:cubicBezTo>
                  <a:cubicBezTo>
                    <a:pt x="25" y="78"/>
                    <a:pt x="0" y="103"/>
                    <a:pt x="0" y="133"/>
                  </a:cubicBezTo>
                  <a:cubicBezTo>
                    <a:pt x="0" y="160"/>
                    <a:pt x="0" y="160"/>
                    <a:pt x="0" y="160"/>
                  </a:cubicBezTo>
                  <a:cubicBezTo>
                    <a:pt x="0" y="166"/>
                    <a:pt x="1" y="171"/>
                    <a:pt x="3" y="177"/>
                  </a:cubicBezTo>
                  <a:cubicBezTo>
                    <a:pt x="10" y="199"/>
                    <a:pt x="30" y="215"/>
                    <a:pt x="55" y="215"/>
                  </a:cubicBezTo>
                  <a:cubicBezTo>
                    <a:pt x="426" y="215"/>
                    <a:pt x="426" y="215"/>
                    <a:pt x="426" y="215"/>
                  </a:cubicBezTo>
                  <a:lnTo>
                    <a:pt x="426" y="0"/>
                  </a:lnTo>
                  <a:close/>
                  <a:moveTo>
                    <a:pt x="426" y="0"/>
                  </a:moveTo>
                  <a:cubicBezTo>
                    <a:pt x="426" y="0"/>
                    <a:pt x="426" y="0"/>
                    <a:pt x="42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6" name="Freeform 43">
              <a:extLst>
                <a:ext uri="{FF2B5EF4-FFF2-40B4-BE49-F238E27FC236}">
                  <a16:creationId xmlns="" xmlns:a16="http://schemas.microsoft.com/office/drawing/2014/main" id="{0068ABB2-DCD2-4E88-901A-3EEF6B1106AE}"/>
                </a:ext>
              </a:extLst>
            </p:cNvPr>
            <p:cNvSpPr>
              <a:spLocks noEditPoints="1"/>
            </p:cNvSpPr>
            <p:nvPr/>
          </p:nvSpPr>
          <p:spPr bwMode="auto">
            <a:xfrm>
              <a:off x="8445500" y="1920876"/>
              <a:ext cx="695325" cy="311150"/>
            </a:xfrm>
            <a:custGeom>
              <a:avLst/>
              <a:gdLst/>
              <a:ahLst/>
              <a:cxnLst>
                <a:cxn ang="0">
                  <a:pos x="456" y="26"/>
                </a:cxn>
                <a:cxn ang="0">
                  <a:pos x="397" y="0"/>
                </a:cxn>
                <a:cxn ang="0">
                  <a:pos x="0" y="0"/>
                </a:cxn>
                <a:cxn ang="0">
                  <a:pos x="0" y="215"/>
                </a:cxn>
                <a:cxn ang="0">
                  <a:pos x="479" y="215"/>
                </a:cxn>
                <a:cxn ang="0">
                  <a:pos x="479" y="79"/>
                </a:cxn>
                <a:cxn ang="0">
                  <a:pos x="456" y="26"/>
                </a:cxn>
                <a:cxn ang="0">
                  <a:pos x="456" y="26"/>
                </a:cxn>
                <a:cxn ang="0">
                  <a:pos x="456" y="26"/>
                </a:cxn>
              </a:cxnLst>
              <a:rect l="0" t="0" r="r" b="b"/>
              <a:pathLst>
                <a:path w="479" h="215">
                  <a:moveTo>
                    <a:pt x="456" y="26"/>
                  </a:moveTo>
                  <a:cubicBezTo>
                    <a:pt x="440" y="12"/>
                    <a:pt x="421" y="4"/>
                    <a:pt x="397" y="0"/>
                  </a:cubicBezTo>
                  <a:cubicBezTo>
                    <a:pt x="0" y="0"/>
                    <a:pt x="0" y="0"/>
                    <a:pt x="0" y="0"/>
                  </a:cubicBezTo>
                  <a:cubicBezTo>
                    <a:pt x="0" y="215"/>
                    <a:pt x="0" y="215"/>
                    <a:pt x="0" y="215"/>
                  </a:cubicBezTo>
                  <a:cubicBezTo>
                    <a:pt x="479" y="215"/>
                    <a:pt x="479" y="215"/>
                    <a:pt x="479" y="215"/>
                  </a:cubicBezTo>
                  <a:cubicBezTo>
                    <a:pt x="479" y="79"/>
                    <a:pt x="479" y="79"/>
                    <a:pt x="479" y="79"/>
                  </a:cubicBezTo>
                  <a:cubicBezTo>
                    <a:pt x="479" y="57"/>
                    <a:pt x="471" y="39"/>
                    <a:pt x="456" y="26"/>
                  </a:cubicBezTo>
                  <a:close/>
                  <a:moveTo>
                    <a:pt x="456" y="26"/>
                  </a:moveTo>
                  <a:cubicBezTo>
                    <a:pt x="456" y="26"/>
                    <a:pt x="456" y="26"/>
                    <a:pt x="456"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7" name="Freeform 44">
              <a:extLst>
                <a:ext uri="{FF2B5EF4-FFF2-40B4-BE49-F238E27FC236}">
                  <a16:creationId xmlns="" xmlns:a16="http://schemas.microsoft.com/office/drawing/2014/main" id="{98D1E06E-26A4-4225-B30A-79962C65FFED}"/>
                </a:ext>
              </a:extLst>
            </p:cNvPr>
            <p:cNvSpPr>
              <a:spLocks noEditPoints="1"/>
            </p:cNvSpPr>
            <p:nvPr/>
          </p:nvSpPr>
          <p:spPr bwMode="auto">
            <a:xfrm>
              <a:off x="7124700" y="1573213"/>
              <a:ext cx="869950" cy="1136650"/>
            </a:xfrm>
            <a:custGeom>
              <a:avLst/>
              <a:gdLst/>
              <a:ahLst/>
              <a:cxnLst>
                <a:cxn ang="0">
                  <a:pos x="600" y="514"/>
                </a:cxn>
                <a:cxn ang="0">
                  <a:pos x="112" y="514"/>
                </a:cxn>
                <a:cxn ang="0">
                  <a:pos x="112" y="57"/>
                </a:cxn>
                <a:cxn ang="0">
                  <a:pos x="95" y="17"/>
                </a:cxn>
                <a:cxn ang="0">
                  <a:pos x="56" y="0"/>
                </a:cxn>
                <a:cxn ang="0">
                  <a:pos x="16" y="17"/>
                </a:cxn>
                <a:cxn ang="0">
                  <a:pos x="0" y="57"/>
                </a:cxn>
                <a:cxn ang="0">
                  <a:pos x="0" y="783"/>
                </a:cxn>
                <a:cxn ang="0">
                  <a:pos x="112" y="783"/>
                </a:cxn>
                <a:cxn ang="0">
                  <a:pos x="112" y="625"/>
                </a:cxn>
                <a:cxn ang="0">
                  <a:pos x="600" y="625"/>
                </a:cxn>
                <a:cxn ang="0">
                  <a:pos x="600" y="514"/>
                </a:cxn>
                <a:cxn ang="0">
                  <a:pos x="600" y="514"/>
                </a:cxn>
                <a:cxn ang="0">
                  <a:pos x="600" y="514"/>
                </a:cxn>
              </a:cxnLst>
              <a:rect l="0" t="0" r="r" b="b"/>
              <a:pathLst>
                <a:path w="600" h="783">
                  <a:moveTo>
                    <a:pt x="600" y="514"/>
                  </a:moveTo>
                  <a:cubicBezTo>
                    <a:pt x="112" y="514"/>
                    <a:pt x="112" y="514"/>
                    <a:pt x="112" y="514"/>
                  </a:cubicBezTo>
                  <a:cubicBezTo>
                    <a:pt x="112" y="57"/>
                    <a:pt x="112" y="57"/>
                    <a:pt x="112" y="57"/>
                  </a:cubicBezTo>
                  <a:cubicBezTo>
                    <a:pt x="112" y="42"/>
                    <a:pt x="106" y="29"/>
                    <a:pt x="95" y="17"/>
                  </a:cubicBezTo>
                  <a:cubicBezTo>
                    <a:pt x="84" y="5"/>
                    <a:pt x="71" y="0"/>
                    <a:pt x="56" y="0"/>
                  </a:cubicBezTo>
                  <a:cubicBezTo>
                    <a:pt x="40" y="0"/>
                    <a:pt x="27" y="5"/>
                    <a:pt x="16" y="17"/>
                  </a:cubicBezTo>
                  <a:cubicBezTo>
                    <a:pt x="6" y="29"/>
                    <a:pt x="0" y="42"/>
                    <a:pt x="0" y="57"/>
                  </a:cubicBezTo>
                  <a:cubicBezTo>
                    <a:pt x="0" y="783"/>
                    <a:pt x="0" y="783"/>
                    <a:pt x="0" y="783"/>
                  </a:cubicBezTo>
                  <a:cubicBezTo>
                    <a:pt x="112" y="783"/>
                    <a:pt x="112" y="783"/>
                    <a:pt x="112" y="783"/>
                  </a:cubicBezTo>
                  <a:cubicBezTo>
                    <a:pt x="112" y="625"/>
                    <a:pt x="112" y="625"/>
                    <a:pt x="112" y="625"/>
                  </a:cubicBezTo>
                  <a:cubicBezTo>
                    <a:pt x="600" y="625"/>
                    <a:pt x="600" y="625"/>
                    <a:pt x="600" y="625"/>
                  </a:cubicBezTo>
                  <a:lnTo>
                    <a:pt x="600" y="514"/>
                  </a:lnTo>
                  <a:close/>
                  <a:moveTo>
                    <a:pt x="600" y="514"/>
                  </a:moveTo>
                  <a:cubicBezTo>
                    <a:pt x="600" y="514"/>
                    <a:pt x="600" y="514"/>
                    <a:pt x="600" y="51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8" name="Freeform 45">
              <a:extLst>
                <a:ext uri="{FF2B5EF4-FFF2-40B4-BE49-F238E27FC236}">
                  <a16:creationId xmlns="" xmlns:a16="http://schemas.microsoft.com/office/drawing/2014/main" id="{15B9BF1D-533E-4E6B-AA12-2F34C46F05CA}"/>
                </a:ext>
              </a:extLst>
            </p:cNvPr>
            <p:cNvSpPr>
              <a:spLocks noEditPoints="1"/>
            </p:cNvSpPr>
            <p:nvPr/>
          </p:nvSpPr>
          <p:spPr bwMode="auto">
            <a:xfrm>
              <a:off x="8445500" y="2319338"/>
              <a:ext cx="700088" cy="390525"/>
            </a:xfrm>
            <a:custGeom>
              <a:avLst/>
              <a:gdLst/>
              <a:ahLst/>
              <a:cxnLst>
                <a:cxn ang="0">
                  <a:pos x="0" y="0"/>
                </a:cxn>
                <a:cxn ang="0">
                  <a:pos x="0" y="101"/>
                </a:cxn>
                <a:cxn ang="0">
                  <a:pos x="339" y="101"/>
                </a:cxn>
                <a:cxn ang="0">
                  <a:pos x="339" y="246"/>
                </a:cxn>
                <a:cxn ang="0">
                  <a:pos x="441" y="246"/>
                </a:cxn>
                <a:cxn ang="0">
                  <a:pos x="441" y="0"/>
                </a:cxn>
                <a:cxn ang="0">
                  <a:pos x="0" y="0"/>
                </a:cxn>
                <a:cxn ang="0">
                  <a:pos x="0" y="0"/>
                </a:cxn>
                <a:cxn ang="0">
                  <a:pos x="0" y="0"/>
                </a:cxn>
              </a:cxnLst>
              <a:rect l="0" t="0" r="r" b="b"/>
              <a:pathLst>
                <a:path w="441" h="246">
                  <a:moveTo>
                    <a:pt x="0" y="0"/>
                  </a:moveTo>
                  <a:lnTo>
                    <a:pt x="0" y="101"/>
                  </a:lnTo>
                  <a:lnTo>
                    <a:pt x="339" y="101"/>
                  </a:lnTo>
                  <a:lnTo>
                    <a:pt x="339" y="246"/>
                  </a:lnTo>
                  <a:lnTo>
                    <a:pt x="441" y="246"/>
                  </a:lnTo>
                  <a:lnTo>
                    <a:pt x="441" y="0"/>
                  </a:lnTo>
                  <a:lnTo>
                    <a:pt x="0" y="0"/>
                  </a:lnTo>
                  <a:close/>
                  <a:moveTo>
                    <a:pt x="0" y="0"/>
                  </a:move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9" name="Freeform 46">
              <a:extLst>
                <a:ext uri="{FF2B5EF4-FFF2-40B4-BE49-F238E27FC236}">
                  <a16:creationId xmlns="" xmlns:a16="http://schemas.microsoft.com/office/drawing/2014/main" id="{0591DEC2-10F3-4D9C-90C4-69077699D05C}"/>
                </a:ext>
              </a:extLst>
            </p:cNvPr>
            <p:cNvSpPr>
              <a:spLocks noEditPoints="1"/>
            </p:cNvSpPr>
            <p:nvPr/>
          </p:nvSpPr>
          <p:spPr bwMode="auto">
            <a:xfrm>
              <a:off x="8445500" y="2319338"/>
              <a:ext cx="700088" cy="390525"/>
            </a:xfrm>
            <a:custGeom>
              <a:avLst/>
              <a:gdLst/>
              <a:ahLst/>
              <a:cxnLst>
                <a:cxn ang="0">
                  <a:pos x="0" y="0"/>
                </a:cxn>
                <a:cxn ang="0">
                  <a:pos x="0" y="101"/>
                </a:cxn>
                <a:cxn ang="0">
                  <a:pos x="339" y="101"/>
                </a:cxn>
                <a:cxn ang="0">
                  <a:pos x="339" y="246"/>
                </a:cxn>
                <a:cxn ang="0">
                  <a:pos x="441" y="246"/>
                </a:cxn>
                <a:cxn ang="0">
                  <a:pos x="441" y="0"/>
                </a:cxn>
                <a:cxn ang="0">
                  <a:pos x="0" y="0"/>
                </a:cxn>
                <a:cxn ang="0">
                  <a:pos x="0" y="0"/>
                </a:cxn>
                <a:cxn ang="0">
                  <a:pos x="0" y="0"/>
                </a:cxn>
              </a:cxnLst>
              <a:rect l="0" t="0" r="r" b="b"/>
              <a:pathLst>
                <a:path w="441" h="246">
                  <a:moveTo>
                    <a:pt x="0" y="0"/>
                  </a:moveTo>
                  <a:lnTo>
                    <a:pt x="0" y="101"/>
                  </a:lnTo>
                  <a:lnTo>
                    <a:pt x="339" y="101"/>
                  </a:lnTo>
                  <a:lnTo>
                    <a:pt x="339" y="246"/>
                  </a:lnTo>
                  <a:lnTo>
                    <a:pt x="441" y="246"/>
                  </a:lnTo>
                  <a:lnTo>
                    <a:pt x="441" y="0"/>
                  </a:lnTo>
                  <a:lnTo>
                    <a:pt x="0" y="0"/>
                  </a:lnTo>
                  <a:moveTo>
                    <a:pt x="0" y="0"/>
                  </a:moveTo>
                  <a:lnTo>
                    <a:pt x="0"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0" name="Freeform 47">
              <a:extLst>
                <a:ext uri="{FF2B5EF4-FFF2-40B4-BE49-F238E27FC236}">
                  <a16:creationId xmlns="" xmlns:a16="http://schemas.microsoft.com/office/drawing/2014/main" id="{6D739556-01CC-413F-9960-93737A76F309}"/>
                </a:ext>
              </a:extLst>
            </p:cNvPr>
            <p:cNvSpPr>
              <a:spLocks noEditPoints="1"/>
            </p:cNvSpPr>
            <p:nvPr/>
          </p:nvSpPr>
          <p:spPr bwMode="auto">
            <a:xfrm>
              <a:off x="6959600" y="869951"/>
              <a:ext cx="579438" cy="581025"/>
            </a:xfrm>
            <a:custGeom>
              <a:avLst/>
              <a:gdLst/>
              <a:ahLst/>
              <a:cxnLst>
                <a:cxn ang="0">
                  <a:pos x="200" y="0"/>
                </a:cxn>
                <a:cxn ang="0">
                  <a:pos x="0" y="200"/>
                </a:cxn>
                <a:cxn ang="0">
                  <a:pos x="200" y="400"/>
                </a:cxn>
                <a:cxn ang="0">
                  <a:pos x="400" y="200"/>
                </a:cxn>
                <a:cxn ang="0">
                  <a:pos x="200" y="0"/>
                </a:cxn>
                <a:cxn ang="0">
                  <a:pos x="200" y="339"/>
                </a:cxn>
                <a:cxn ang="0">
                  <a:pos x="61" y="200"/>
                </a:cxn>
                <a:cxn ang="0">
                  <a:pos x="200" y="61"/>
                </a:cxn>
                <a:cxn ang="0">
                  <a:pos x="339" y="200"/>
                </a:cxn>
                <a:cxn ang="0">
                  <a:pos x="200" y="339"/>
                </a:cxn>
                <a:cxn ang="0">
                  <a:pos x="200" y="339"/>
                </a:cxn>
                <a:cxn ang="0">
                  <a:pos x="200" y="339"/>
                </a:cxn>
              </a:cxnLst>
              <a:rect l="0" t="0" r="r" b="b"/>
              <a:pathLst>
                <a:path w="400" h="400">
                  <a:moveTo>
                    <a:pt x="200" y="0"/>
                  </a:moveTo>
                  <a:cubicBezTo>
                    <a:pt x="89" y="0"/>
                    <a:pt x="0" y="89"/>
                    <a:pt x="0" y="200"/>
                  </a:cubicBezTo>
                  <a:cubicBezTo>
                    <a:pt x="0" y="310"/>
                    <a:pt x="89" y="400"/>
                    <a:pt x="200" y="400"/>
                  </a:cubicBezTo>
                  <a:cubicBezTo>
                    <a:pt x="310" y="400"/>
                    <a:pt x="400" y="310"/>
                    <a:pt x="400" y="200"/>
                  </a:cubicBezTo>
                  <a:cubicBezTo>
                    <a:pt x="400" y="89"/>
                    <a:pt x="310" y="0"/>
                    <a:pt x="200" y="0"/>
                  </a:cubicBezTo>
                  <a:close/>
                  <a:moveTo>
                    <a:pt x="200" y="339"/>
                  </a:moveTo>
                  <a:cubicBezTo>
                    <a:pt x="123" y="339"/>
                    <a:pt x="61" y="277"/>
                    <a:pt x="61" y="200"/>
                  </a:cubicBezTo>
                  <a:cubicBezTo>
                    <a:pt x="61" y="123"/>
                    <a:pt x="123" y="61"/>
                    <a:pt x="200" y="61"/>
                  </a:cubicBezTo>
                  <a:cubicBezTo>
                    <a:pt x="277" y="61"/>
                    <a:pt x="339" y="123"/>
                    <a:pt x="339" y="200"/>
                  </a:cubicBezTo>
                  <a:cubicBezTo>
                    <a:pt x="339" y="277"/>
                    <a:pt x="277" y="339"/>
                    <a:pt x="200" y="339"/>
                  </a:cubicBezTo>
                  <a:close/>
                  <a:moveTo>
                    <a:pt x="200" y="339"/>
                  </a:moveTo>
                  <a:cubicBezTo>
                    <a:pt x="200" y="339"/>
                    <a:pt x="200" y="339"/>
                    <a:pt x="200" y="33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1" name="Freeform 48">
              <a:extLst>
                <a:ext uri="{FF2B5EF4-FFF2-40B4-BE49-F238E27FC236}">
                  <a16:creationId xmlns="" xmlns:a16="http://schemas.microsoft.com/office/drawing/2014/main" id="{8CFA1AE4-0846-4A61-94B4-72B02BB09BFE}"/>
                </a:ext>
              </a:extLst>
            </p:cNvPr>
            <p:cNvSpPr>
              <a:spLocks noEditPoints="1"/>
            </p:cNvSpPr>
            <p:nvPr/>
          </p:nvSpPr>
          <p:spPr bwMode="auto">
            <a:xfrm>
              <a:off x="7224713" y="1008063"/>
              <a:ext cx="185738" cy="185738"/>
            </a:xfrm>
            <a:custGeom>
              <a:avLst/>
              <a:gdLst/>
              <a:ahLst/>
              <a:cxnLst>
                <a:cxn ang="0">
                  <a:pos x="34" y="94"/>
                </a:cxn>
                <a:cxn ang="0">
                  <a:pos x="34" y="17"/>
                </a:cxn>
                <a:cxn ang="0">
                  <a:pos x="17" y="0"/>
                </a:cxn>
                <a:cxn ang="0">
                  <a:pos x="0" y="17"/>
                </a:cxn>
                <a:cxn ang="0">
                  <a:pos x="0" y="128"/>
                </a:cxn>
                <a:cxn ang="0">
                  <a:pos x="34" y="128"/>
                </a:cxn>
                <a:cxn ang="0">
                  <a:pos x="34" y="128"/>
                </a:cxn>
                <a:cxn ang="0">
                  <a:pos x="111" y="128"/>
                </a:cxn>
                <a:cxn ang="0">
                  <a:pos x="128" y="111"/>
                </a:cxn>
                <a:cxn ang="0">
                  <a:pos x="111" y="94"/>
                </a:cxn>
                <a:cxn ang="0">
                  <a:pos x="34" y="94"/>
                </a:cxn>
                <a:cxn ang="0">
                  <a:pos x="34" y="94"/>
                </a:cxn>
                <a:cxn ang="0">
                  <a:pos x="34" y="94"/>
                </a:cxn>
              </a:cxnLst>
              <a:rect l="0" t="0" r="r" b="b"/>
              <a:pathLst>
                <a:path w="128" h="128">
                  <a:moveTo>
                    <a:pt x="34" y="94"/>
                  </a:moveTo>
                  <a:cubicBezTo>
                    <a:pt x="34" y="17"/>
                    <a:pt x="34" y="17"/>
                    <a:pt x="34" y="17"/>
                  </a:cubicBezTo>
                  <a:cubicBezTo>
                    <a:pt x="34" y="7"/>
                    <a:pt x="26" y="0"/>
                    <a:pt x="17" y="0"/>
                  </a:cubicBezTo>
                  <a:cubicBezTo>
                    <a:pt x="7" y="0"/>
                    <a:pt x="0" y="7"/>
                    <a:pt x="0" y="17"/>
                  </a:cubicBezTo>
                  <a:cubicBezTo>
                    <a:pt x="0" y="128"/>
                    <a:pt x="0" y="128"/>
                    <a:pt x="0" y="128"/>
                  </a:cubicBezTo>
                  <a:cubicBezTo>
                    <a:pt x="34" y="128"/>
                    <a:pt x="34" y="128"/>
                    <a:pt x="34" y="128"/>
                  </a:cubicBezTo>
                  <a:cubicBezTo>
                    <a:pt x="34" y="128"/>
                    <a:pt x="34" y="128"/>
                    <a:pt x="34" y="128"/>
                  </a:cubicBezTo>
                  <a:cubicBezTo>
                    <a:pt x="111" y="128"/>
                    <a:pt x="111" y="128"/>
                    <a:pt x="111" y="128"/>
                  </a:cubicBezTo>
                  <a:cubicBezTo>
                    <a:pt x="121" y="128"/>
                    <a:pt x="128" y="121"/>
                    <a:pt x="128" y="111"/>
                  </a:cubicBezTo>
                  <a:cubicBezTo>
                    <a:pt x="128" y="102"/>
                    <a:pt x="121" y="94"/>
                    <a:pt x="111" y="94"/>
                  </a:cubicBezTo>
                  <a:lnTo>
                    <a:pt x="34" y="94"/>
                  </a:lnTo>
                  <a:close/>
                  <a:moveTo>
                    <a:pt x="34" y="94"/>
                  </a:moveTo>
                  <a:cubicBezTo>
                    <a:pt x="34" y="94"/>
                    <a:pt x="34" y="94"/>
                    <a:pt x="34" y="9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52" name="Group 90">
            <a:extLst>
              <a:ext uri="{FF2B5EF4-FFF2-40B4-BE49-F238E27FC236}">
                <a16:creationId xmlns="" xmlns:a16="http://schemas.microsoft.com/office/drawing/2014/main" id="{FCE60D71-A365-4D6E-B831-73D025F56E1A}"/>
              </a:ext>
            </a:extLst>
          </p:cNvPr>
          <p:cNvGrpSpPr/>
          <p:nvPr/>
        </p:nvGrpSpPr>
        <p:grpSpPr>
          <a:xfrm>
            <a:off x="2060600" y="3324287"/>
            <a:ext cx="441876" cy="564590"/>
            <a:chOff x="7239000" y="2776538"/>
            <a:chExt cx="1331913" cy="1701800"/>
          </a:xfrm>
          <a:solidFill>
            <a:srgbClr val="474849"/>
          </a:solidFill>
        </p:grpSpPr>
        <p:sp>
          <p:nvSpPr>
            <p:cNvPr id="153" name="Freeform 52">
              <a:extLst>
                <a:ext uri="{FF2B5EF4-FFF2-40B4-BE49-F238E27FC236}">
                  <a16:creationId xmlns="" xmlns:a16="http://schemas.microsoft.com/office/drawing/2014/main" id="{465A3476-1DE7-40B9-8E94-3A362D1D811A}"/>
                </a:ext>
              </a:extLst>
            </p:cNvPr>
            <p:cNvSpPr>
              <a:spLocks noEditPoints="1"/>
            </p:cNvSpPr>
            <p:nvPr/>
          </p:nvSpPr>
          <p:spPr bwMode="auto">
            <a:xfrm>
              <a:off x="7239000" y="2776538"/>
              <a:ext cx="1331913" cy="1701800"/>
            </a:xfrm>
            <a:custGeom>
              <a:avLst/>
              <a:gdLst/>
              <a:ahLst/>
              <a:cxnLst>
                <a:cxn ang="0">
                  <a:pos x="425" y="197"/>
                </a:cxn>
                <a:cxn ang="0">
                  <a:pos x="454" y="167"/>
                </a:cxn>
                <a:cxn ang="0">
                  <a:pos x="453" y="141"/>
                </a:cxn>
                <a:cxn ang="0">
                  <a:pos x="430" y="119"/>
                </a:cxn>
                <a:cxn ang="0">
                  <a:pos x="404" y="120"/>
                </a:cxn>
                <a:cxn ang="0">
                  <a:pos x="372" y="153"/>
                </a:cxn>
                <a:cxn ang="0">
                  <a:pos x="294" y="123"/>
                </a:cxn>
                <a:cxn ang="0">
                  <a:pos x="294" y="82"/>
                </a:cxn>
                <a:cxn ang="0">
                  <a:pos x="330" y="82"/>
                </a:cxn>
                <a:cxn ang="0">
                  <a:pos x="349" y="63"/>
                </a:cxn>
                <a:cxn ang="0">
                  <a:pos x="349" y="19"/>
                </a:cxn>
                <a:cxn ang="0">
                  <a:pos x="330" y="0"/>
                </a:cxn>
                <a:cxn ang="0">
                  <a:pos x="168" y="0"/>
                </a:cxn>
                <a:cxn ang="0">
                  <a:pos x="149" y="19"/>
                </a:cxn>
                <a:cxn ang="0">
                  <a:pos x="149" y="63"/>
                </a:cxn>
                <a:cxn ang="0">
                  <a:pos x="168" y="82"/>
                </a:cxn>
                <a:cxn ang="0">
                  <a:pos x="197" y="82"/>
                </a:cxn>
                <a:cxn ang="0">
                  <a:pos x="197" y="123"/>
                </a:cxn>
                <a:cxn ang="0">
                  <a:pos x="198" y="123"/>
                </a:cxn>
                <a:cxn ang="0">
                  <a:pos x="120" y="153"/>
                </a:cxn>
                <a:cxn ang="0">
                  <a:pos x="85" y="119"/>
                </a:cxn>
                <a:cxn ang="0">
                  <a:pos x="59" y="120"/>
                </a:cxn>
                <a:cxn ang="0">
                  <a:pos x="37" y="143"/>
                </a:cxn>
                <a:cxn ang="0">
                  <a:pos x="38" y="170"/>
                </a:cxn>
                <a:cxn ang="0">
                  <a:pos x="66" y="196"/>
                </a:cxn>
                <a:cxn ang="0">
                  <a:pos x="0" y="364"/>
                </a:cxn>
                <a:cxn ang="0">
                  <a:pos x="178" y="600"/>
                </a:cxn>
                <a:cxn ang="0">
                  <a:pos x="178" y="615"/>
                </a:cxn>
                <a:cxn ang="0">
                  <a:pos x="192" y="628"/>
                </a:cxn>
                <a:cxn ang="0">
                  <a:pos x="306" y="628"/>
                </a:cxn>
                <a:cxn ang="0">
                  <a:pos x="320" y="615"/>
                </a:cxn>
                <a:cxn ang="0">
                  <a:pos x="320" y="598"/>
                </a:cxn>
                <a:cxn ang="0">
                  <a:pos x="491" y="364"/>
                </a:cxn>
                <a:cxn ang="0">
                  <a:pos x="425" y="197"/>
                </a:cxn>
                <a:cxn ang="0">
                  <a:pos x="245" y="565"/>
                </a:cxn>
                <a:cxn ang="0">
                  <a:pos x="44" y="364"/>
                </a:cxn>
                <a:cxn ang="0">
                  <a:pos x="245" y="162"/>
                </a:cxn>
                <a:cxn ang="0">
                  <a:pos x="447" y="364"/>
                </a:cxn>
                <a:cxn ang="0">
                  <a:pos x="245" y="565"/>
                </a:cxn>
                <a:cxn ang="0">
                  <a:pos x="245" y="565"/>
                </a:cxn>
                <a:cxn ang="0">
                  <a:pos x="245" y="565"/>
                </a:cxn>
              </a:cxnLst>
              <a:rect l="0" t="0" r="r" b="b"/>
              <a:pathLst>
                <a:path w="491" h="628">
                  <a:moveTo>
                    <a:pt x="425" y="197"/>
                  </a:moveTo>
                  <a:cubicBezTo>
                    <a:pt x="454" y="167"/>
                    <a:pt x="454" y="167"/>
                    <a:pt x="454" y="167"/>
                  </a:cubicBezTo>
                  <a:cubicBezTo>
                    <a:pt x="461" y="160"/>
                    <a:pt x="461" y="148"/>
                    <a:pt x="453" y="141"/>
                  </a:cubicBezTo>
                  <a:cubicBezTo>
                    <a:pt x="430" y="119"/>
                    <a:pt x="430" y="119"/>
                    <a:pt x="430" y="119"/>
                  </a:cubicBezTo>
                  <a:cubicBezTo>
                    <a:pt x="423" y="112"/>
                    <a:pt x="411" y="112"/>
                    <a:pt x="404" y="120"/>
                  </a:cubicBezTo>
                  <a:cubicBezTo>
                    <a:pt x="372" y="153"/>
                    <a:pt x="372" y="153"/>
                    <a:pt x="372" y="153"/>
                  </a:cubicBezTo>
                  <a:cubicBezTo>
                    <a:pt x="348" y="139"/>
                    <a:pt x="322" y="129"/>
                    <a:pt x="294" y="123"/>
                  </a:cubicBezTo>
                  <a:cubicBezTo>
                    <a:pt x="294" y="82"/>
                    <a:pt x="294" y="82"/>
                    <a:pt x="294" y="82"/>
                  </a:cubicBezTo>
                  <a:cubicBezTo>
                    <a:pt x="330" y="82"/>
                    <a:pt x="330" y="82"/>
                    <a:pt x="330" y="82"/>
                  </a:cubicBezTo>
                  <a:cubicBezTo>
                    <a:pt x="341" y="82"/>
                    <a:pt x="349" y="74"/>
                    <a:pt x="349" y="63"/>
                  </a:cubicBezTo>
                  <a:cubicBezTo>
                    <a:pt x="349" y="19"/>
                    <a:pt x="349" y="19"/>
                    <a:pt x="349" y="19"/>
                  </a:cubicBezTo>
                  <a:cubicBezTo>
                    <a:pt x="349" y="9"/>
                    <a:pt x="341" y="0"/>
                    <a:pt x="330" y="0"/>
                  </a:cubicBezTo>
                  <a:cubicBezTo>
                    <a:pt x="168" y="0"/>
                    <a:pt x="168" y="0"/>
                    <a:pt x="168" y="0"/>
                  </a:cubicBezTo>
                  <a:cubicBezTo>
                    <a:pt x="158" y="0"/>
                    <a:pt x="149" y="9"/>
                    <a:pt x="149" y="19"/>
                  </a:cubicBezTo>
                  <a:cubicBezTo>
                    <a:pt x="149" y="63"/>
                    <a:pt x="149" y="63"/>
                    <a:pt x="149" y="63"/>
                  </a:cubicBezTo>
                  <a:cubicBezTo>
                    <a:pt x="149" y="74"/>
                    <a:pt x="158" y="82"/>
                    <a:pt x="168" y="82"/>
                  </a:cubicBezTo>
                  <a:cubicBezTo>
                    <a:pt x="197" y="82"/>
                    <a:pt x="197" y="82"/>
                    <a:pt x="197" y="82"/>
                  </a:cubicBezTo>
                  <a:cubicBezTo>
                    <a:pt x="197" y="123"/>
                    <a:pt x="197" y="123"/>
                    <a:pt x="197" y="123"/>
                  </a:cubicBezTo>
                  <a:cubicBezTo>
                    <a:pt x="198" y="123"/>
                    <a:pt x="198" y="123"/>
                    <a:pt x="198" y="123"/>
                  </a:cubicBezTo>
                  <a:cubicBezTo>
                    <a:pt x="170" y="129"/>
                    <a:pt x="144" y="139"/>
                    <a:pt x="120" y="153"/>
                  </a:cubicBezTo>
                  <a:cubicBezTo>
                    <a:pt x="85" y="119"/>
                    <a:pt x="85" y="119"/>
                    <a:pt x="85" y="119"/>
                  </a:cubicBezTo>
                  <a:cubicBezTo>
                    <a:pt x="78" y="112"/>
                    <a:pt x="66" y="112"/>
                    <a:pt x="59" y="120"/>
                  </a:cubicBezTo>
                  <a:cubicBezTo>
                    <a:pt x="37" y="143"/>
                    <a:pt x="37" y="143"/>
                    <a:pt x="37" y="143"/>
                  </a:cubicBezTo>
                  <a:cubicBezTo>
                    <a:pt x="30" y="150"/>
                    <a:pt x="30" y="162"/>
                    <a:pt x="38" y="170"/>
                  </a:cubicBezTo>
                  <a:cubicBezTo>
                    <a:pt x="66" y="196"/>
                    <a:pt x="66" y="196"/>
                    <a:pt x="66" y="196"/>
                  </a:cubicBezTo>
                  <a:cubicBezTo>
                    <a:pt x="25" y="240"/>
                    <a:pt x="0" y="299"/>
                    <a:pt x="0" y="364"/>
                  </a:cubicBezTo>
                  <a:cubicBezTo>
                    <a:pt x="0" y="476"/>
                    <a:pt x="75" y="571"/>
                    <a:pt x="178" y="600"/>
                  </a:cubicBezTo>
                  <a:cubicBezTo>
                    <a:pt x="178" y="615"/>
                    <a:pt x="178" y="615"/>
                    <a:pt x="178" y="615"/>
                  </a:cubicBezTo>
                  <a:cubicBezTo>
                    <a:pt x="178" y="622"/>
                    <a:pt x="184" y="628"/>
                    <a:pt x="192" y="628"/>
                  </a:cubicBezTo>
                  <a:cubicBezTo>
                    <a:pt x="306" y="628"/>
                    <a:pt x="306" y="628"/>
                    <a:pt x="306" y="628"/>
                  </a:cubicBezTo>
                  <a:cubicBezTo>
                    <a:pt x="314" y="628"/>
                    <a:pt x="320" y="622"/>
                    <a:pt x="320" y="615"/>
                  </a:cubicBezTo>
                  <a:cubicBezTo>
                    <a:pt x="320" y="598"/>
                    <a:pt x="320" y="598"/>
                    <a:pt x="320" y="598"/>
                  </a:cubicBezTo>
                  <a:cubicBezTo>
                    <a:pt x="419" y="566"/>
                    <a:pt x="491" y="473"/>
                    <a:pt x="491" y="364"/>
                  </a:cubicBezTo>
                  <a:cubicBezTo>
                    <a:pt x="491" y="300"/>
                    <a:pt x="466" y="241"/>
                    <a:pt x="425" y="197"/>
                  </a:cubicBezTo>
                  <a:close/>
                  <a:moveTo>
                    <a:pt x="245" y="565"/>
                  </a:moveTo>
                  <a:cubicBezTo>
                    <a:pt x="134" y="565"/>
                    <a:pt x="44" y="475"/>
                    <a:pt x="44" y="364"/>
                  </a:cubicBezTo>
                  <a:cubicBezTo>
                    <a:pt x="44" y="253"/>
                    <a:pt x="134" y="162"/>
                    <a:pt x="245" y="162"/>
                  </a:cubicBezTo>
                  <a:cubicBezTo>
                    <a:pt x="356" y="162"/>
                    <a:pt x="447" y="253"/>
                    <a:pt x="447" y="364"/>
                  </a:cubicBezTo>
                  <a:cubicBezTo>
                    <a:pt x="447" y="475"/>
                    <a:pt x="356" y="565"/>
                    <a:pt x="245" y="565"/>
                  </a:cubicBezTo>
                  <a:close/>
                  <a:moveTo>
                    <a:pt x="245" y="565"/>
                  </a:moveTo>
                  <a:cubicBezTo>
                    <a:pt x="245" y="565"/>
                    <a:pt x="245" y="565"/>
                    <a:pt x="245" y="5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4" name="Freeform 53">
              <a:extLst>
                <a:ext uri="{FF2B5EF4-FFF2-40B4-BE49-F238E27FC236}">
                  <a16:creationId xmlns="" xmlns:a16="http://schemas.microsoft.com/office/drawing/2014/main" id="{490396A9-1350-48D8-AA41-2E535F646606}"/>
                </a:ext>
              </a:extLst>
            </p:cNvPr>
            <p:cNvSpPr>
              <a:spLocks noEditPoints="1"/>
            </p:cNvSpPr>
            <p:nvPr/>
          </p:nvSpPr>
          <p:spPr bwMode="auto">
            <a:xfrm>
              <a:off x="7829550" y="3557588"/>
              <a:ext cx="363538" cy="298450"/>
            </a:xfrm>
            <a:custGeom>
              <a:avLst/>
              <a:gdLst/>
              <a:ahLst/>
              <a:cxnLst>
                <a:cxn ang="0">
                  <a:pos x="128" y="8"/>
                </a:cxn>
                <a:cxn ang="0">
                  <a:pos x="21" y="46"/>
                </a:cxn>
                <a:cxn ang="0">
                  <a:pos x="17" y="48"/>
                </a:cxn>
                <a:cxn ang="0">
                  <a:pos x="16" y="49"/>
                </a:cxn>
                <a:cxn ang="0">
                  <a:pos x="16" y="49"/>
                </a:cxn>
                <a:cxn ang="0">
                  <a:pos x="0" y="77"/>
                </a:cxn>
                <a:cxn ang="0">
                  <a:pos x="33" y="110"/>
                </a:cxn>
                <a:cxn ang="0">
                  <a:pos x="52" y="104"/>
                </a:cxn>
                <a:cxn ang="0">
                  <a:pos x="52" y="104"/>
                </a:cxn>
                <a:cxn ang="0">
                  <a:pos x="53" y="104"/>
                </a:cxn>
                <a:cxn ang="0">
                  <a:pos x="61" y="95"/>
                </a:cxn>
                <a:cxn ang="0">
                  <a:pos x="128" y="8"/>
                </a:cxn>
                <a:cxn ang="0">
                  <a:pos x="128" y="8"/>
                </a:cxn>
                <a:cxn ang="0">
                  <a:pos x="128" y="8"/>
                </a:cxn>
              </a:cxnLst>
              <a:rect l="0" t="0" r="r" b="b"/>
              <a:pathLst>
                <a:path w="134" h="110">
                  <a:moveTo>
                    <a:pt x="128" y="8"/>
                  </a:moveTo>
                  <a:cubicBezTo>
                    <a:pt x="121" y="0"/>
                    <a:pt x="42" y="37"/>
                    <a:pt x="21" y="46"/>
                  </a:cubicBezTo>
                  <a:cubicBezTo>
                    <a:pt x="20" y="47"/>
                    <a:pt x="18" y="48"/>
                    <a:pt x="17" y="48"/>
                  </a:cubicBezTo>
                  <a:cubicBezTo>
                    <a:pt x="17" y="49"/>
                    <a:pt x="16" y="49"/>
                    <a:pt x="16" y="49"/>
                  </a:cubicBezTo>
                  <a:cubicBezTo>
                    <a:pt x="16" y="49"/>
                    <a:pt x="16" y="49"/>
                    <a:pt x="16" y="49"/>
                  </a:cubicBezTo>
                  <a:cubicBezTo>
                    <a:pt x="6" y="54"/>
                    <a:pt x="0" y="65"/>
                    <a:pt x="0" y="77"/>
                  </a:cubicBezTo>
                  <a:cubicBezTo>
                    <a:pt x="0" y="96"/>
                    <a:pt x="15" y="110"/>
                    <a:pt x="33" y="110"/>
                  </a:cubicBezTo>
                  <a:cubicBezTo>
                    <a:pt x="40" y="110"/>
                    <a:pt x="47" y="108"/>
                    <a:pt x="52" y="104"/>
                  </a:cubicBezTo>
                  <a:cubicBezTo>
                    <a:pt x="52" y="104"/>
                    <a:pt x="52" y="104"/>
                    <a:pt x="52" y="104"/>
                  </a:cubicBezTo>
                  <a:cubicBezTo>
                    <a:pt x="52" y="104"/>
                    <a:pt x="53" y="104"/>
                    <a:pt x="53" y="104"/>
                  </a:cubicBezTo>
                  <a:cubicBezTo>
                    <a:pt x="56" y="101"/>
                    <a:pt x="58" y="98"/>
                    <a:pt x="61" y="95"/>
                  </a:cubicBezTo>
                  <a:cubicBezTo>
                    <a:pt x="81" y="73"/>
                    <a:pt x="134" y="15"/>
                    <a:pt x="128" y="8"/>
                  </a:cubicBezTo>
                  <a:close/>
                  <a:moveTo>
                    <a:pt x="128" y="8"/>
                  </a:moveTo>
                  <a:cubicBezTo>
                    <a:pt x="128" y="8"/>
                    <a:pt x="128" y="8"/>
                    <a:pt x="128" y="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5" name="Freeform 54">
              <a:extLst>
                <a:ext uri="{FF2B5EF4-FFF2-40B4-BE49-F238E27FC236}">
                  <a16:creationId xmlns="" xmlns:a16="http://schemas.microsoft.com/office/drawing/2014/main" id="{46F73B28-7F6C-4D28-9AB8-BC4B32445EC1}"/>
                </a:ext>
              </a:extLst>
            </p:cNvPr>
            <p:cNvSpPr>
              <a:spLocks noEditPoints="1"/>
            </p:cNvSpPr>
            <p:nvPr/>
          </p:nvSpPr>
          <p:spPr bwMode="auto">
            <a:xfrm>
              <a:off x="7870825" y="4121151"/>
              <a:ext cx="84138" cy="115888"/>
            </a:xfrm>
            <a:custGeom>
              <a:avLst/>
              <a:gdLst/>
              <a:ahLst/>
              <a:cxnLst>
                <a:cxn ang="0">
                  <a:pos x="30" y="0"/>
                </a:cxn>
                <a:cxn ang="0">
                  <a:pos x="1" y="0"/>
                </a:cxn>
                <a:cxn ang="0">
                  <a:pos x="0" y="0"/>
                </a:cxn>
                <a:cxn ang="0">
                  <a:pos x="0" y="43"/>
                </a:cxn>
                <a:cxn ang="0">
                  <a:pos x="1" y="43"/>
                </a:cxn>
                <a:cxn ang="0">
                  <a:pos x="30" y="43"/>
                </a:cxn>
                <a:cxn ang="0">
                  <a:pos x="31" y="43"/>
                </a:cxn>
                <a:cxn ang="0">
                  <a:pos x="31" y="0"/>
                </a:cxn>
                <a:cxn ang="0">
                  <a:pos x="30" y="0"/>
                </a:cxn>
                <a:cxn ang="0">
                  <a:pos x="30" y="0"/>
                </a:cxn>
                <a:cxn ang="0">
                  <a:pos x="30" y="0"/>
                </a:cxn>
              </a:cxnLst>
              <a:rect l="0" t="0" r="r" b="b"/>
              <a:pathLst>
                <a:path w="31" h="43">
                  <a:moveTo>
                    <a:pt x="30" y="0"/>
                  </a:moveTo>
                  <a:cubicBezTo>
                    <a:pt x="1" y="0"/>
                    <a:pt x="1" y="0"/>
                    <a:pt x="1" y="0"/>
                  </a:cubicBezTo>
                  <a:cubicBezTo>
                    <a:pt x="0" y="0"/>
                    <a:pt x="0" y="0"/>
                    <a:pt x="0" y="0"/>
                  </a:cubicBezTo>
                  <a:cubicBezTo>
                    <a:pt x="0" y="43"/>
                    <a:pt x="0" y="43"/>
                    <a:pt x="0" y="43"/>
                  </a:cubicBezTo>
                  <a:cubicBezTo>
                    <a:pt x="0" y="43"/>
                    <a:pt x="0" y="43"/>
                    <a:pt x="1" y="43"/>
                  </a:cubicBezTo>
                  <a:cubicBezTo>
                    <a:pt x="30" y="43"/>
                    <a:pt x="30" y="43"/>
                    <a:pt x="30" y="43"/>
                  </a:cubicBezTo>
                  <a:cubicBezTo>
                    <a:pt x="30" y="43"/>
                    <a:pt x="31" y="43"/>
                    <a:pt x="31" y="43"/>
                  </a:cubicBezTo>
                  <a:cubicBezTo>
                    <a:pt x="31" y="0"/>
                    <a:pt x="31" y="0"/>
                    <a:pt x="31" y="0"/>
                  </a:cubicBezTo>
                  <a:cubicBezTo>
                    <a:pt x="31" y="0"/>
                    <a:pt x="30" y="0"/>
                    <a:pt x="30" y="0"/>
                  </a:cubicBezTo>
                  <a:close/>
                  <a:moveTo>
                    <a:pt x="30" y="0"/>
                  </a:moveTo>
                  <a:cubicBezTo>
                    <a:pt x="30" y="0"/>
                    <a:pt x="30" y="0"/>
                    <a:pt x="3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6" name="Freeform 55">
              <a:extLst>
                <a:ext uri="{FF2B5EF4-FFF2-40B4-BE49-F238E27FC236}">
                  <a16:creationId xmlns="" xmlns:a16="http://schemas.microsoft.com/office/drawing/2014/main" id="{40FB34F9-C0ED-4426-A522-A0F6E6C43FCA}"/>
                </a:ext>
              </a:extLst>
            </p:cNvPr>
            <p:cNvSpPr>
              <a:spLocks noEditPoints="1"/>
            </p:cNvSpPr>
            <p:nvPr/>
          </p:nvSpPr>
          <p:spPr bwMode="auto">
            <a:xfrm>
              <a:off x="7466013" y="3711576"/>
              <a:ext cx="120650" cy="80963"/>
            </a:xfrm>
            <a:custGeom>
              <a:avLst/>
              <a:gdLst/>
              <a:ahLst/>
              <a:cxnLst>
                <a:cxn ang="0">
                  <a:pos x="44" y="30"/>
                </a:cxn>
                <a:cxn ang="0">
                  <a:pos x="44" y="1"/>
                </a:cxn>
                <a:cxn ang="0">
                  <a:pos x="43" y="0"/>
                </a:cxn>
                <a:cxn ang="0">
                  <a:pos x="1" y="0"/>
                </a:cxn>
                <a:cxn ang="0">
                  <a:pos x="0" y="1"/>
                </a:cxn>
                <a:cxn ang="0">
                  <a:pos x="0" y="30"/>
                </a:cxn>
                <a:cxn ang="0">
                  <a:pos x="1" y="30"/>
                </a:cxn>
                <a:cxn ang="0">
                  <a:pos x="43" y="30"/>
                </a:cxn>
                <a:cxn ang="0">
                  <a:pos x="44" y="30"/>
                </a:cxn>
                <a:cxn ang="0">
                  <a:pos x="44" y="30"/>
                </a:cxn>
                <a:cxn ang="0">
                  <a:pos x="44" y="30"/>
                </a:cxn>
              </a:cxnLst>
              <a:rect l="0" t="0" r="r" b="b"/>
              <a:pathLst>
                <a:path w="44" h="30">
                  <a:moveTo>
                    <a:pt x="44" y="30"/>
                  </a:moveTo>
                  <a:cubicBezTo>
                    <a:pt x="44" y="1"/>
                    <a:pt x="44" y="1"/>
                    <a:pt x="44" y="1"/>
                  </a:cubicBezTo>
                  <a:cubicBezTo>
                    <a:pt x="44" y="1"/>
                    <a:pt x="44" y="0"/>
                    <a:pt x="43" y="0"/>
                  </a:cubicBezTo>
                  <a:cubicBezTo>
                    <a:pt x="1" y="0"/>
                    <a:pt x="1" y="0"/>
                    <a:pt x="1" y="0"/>
                  </a:cubicBezTo>
                  <a:cubicBezTo>
                    <a:pt x="1" y="0"/>
                    <a:pt x="0" y="1"/>
                    <a:pt x="0" y="1"/>
                  </a:cubicBezTo>
                  <a:cubicBezTo>
                    <a:pt x="0" y="30"/>
                    <a:pt x="0" y="30"/>
                    <a:pt x="0" y="30"/>
                  </a:cubicBezTo>
                  <a:cubicBezTo>
                    <a:pt x="0" y="30"/>
                    <a:pt x="1" y="30"/>
                    <a:pt x="1" y="30"/>
                  </a:cubicBezTo>
                  <a:cubicBezTo>
                    <a:pt x="43" y="30"/>
                    <a:pt x="43" y="30"/>
                    <a:pt x="43" y="30"/>
                  </a:cubicBezTo>
                  <a:cubicBezTo>
                    <a:pt x="44" y="30"/>
                    <a:pt x="44" y="30"/>
                    <a:pt x="44" y="30"/>
                  </a:cubicBezTo>
                  <a:close/>
                  <a:moveTo>
                    <a:pt x="44" y="30"/>
                  </a:moveTo>
                  <a:cubicBezTo>
                    <a:pt x="44" y="30"/>
                    <a:pt x="44" y="30"/>
                    <a:pt x="44" y="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7" name="Freeform 56">
              <a:extLst>
                <a:ext uri="{FF2B5EF4-FFF2-40B4-BE49-F238E27FC236}">
                  <a16:creationId xmlns="" xmlns:a16="http://schemas.microsoft.com/office/drawing/2014/main" id="{D43CF078-681A-4DB4-AEE8-184E16D9FBF2}"/>
                </a:ext>
              </a:extLst>
            </p:cNvPr>
            <p:cNvSpPr>
              <a:spLocks noEditPoints="1"/>
            </p:cNvSpPr>
            <p:nvPr/>
          </p:nvSpPr>
          <p:spPr bwMode="auto">
            <a:xfrm>
              <a:off x="7870825" y="3267076"/>
              <a:ext cx="84138" cy="119063"/>
            </a:xfrm>
            <a:custGeom>
              <a:avLst/>
              <a:gdLst/>
              <a:ahLst/>
              <a:cxnLst>
                <a:cxn ang="0">
                  <a:pos x="1" y="44"/>
                </a:cxn>
                <a:cxn ang="0">
                  <a:pos x="30" y="44"/>
                </a:cxn>
                <a:cxn ang="0">
                  <a:pos x="31" y="43"/>
                </a:cxn>
                <a:cxn ang="0">
                  <a:pos x="31" y="1"/>
                </a:cxn>
                <a:cxn ang="0">
                  <a:pos x="30" y="0"/>
                </a:cxn>
                <a:cxn ang="0">
                  <a:pos x="1" y="0"/>
                </a:cxn>
                <a:cxn ang="0">
                  <a:pos x="0" y="1"/>
                </a:cxn>
                <a:cxn ang="0">
                  <a:pos x="0" y="43"/>
                </a:cxn>
                <a:cxn ang="0">
                  <a:pos x="1" y="44"/>
                </a:cxn>
                <a:cxn ang="0">
                  <a:pos x="1" y="44"/>
                </a:cxn>
                <a:cxn ang="0">
                  <a:pos x="1" y="44"/>
                </a:cxn>
              </a:cxnLst>
              <a:rect l="0" t="0" r="r" b="b"/>
              <a:pathLst>
                <a:path w="31" h="44">
                  <a:moveTo>
                    <a:pt x="1" y="44"/>
                  </a:moveTo>
                  <a:cubicBezTo>
                    <a:pt x="30" y="44"/>
                    <a:pt x="30" y="44"/>
                    <a:pt x="30" y="44"/>
                  </a:cubicBezTo>
                  <a:cubicBezTo>
                    <a:pt x="30" y="44"/>
                    <a:pt x="31" y="43"/>
                    <a:pt x="31" y="43"/>
                  </a:cubicBezTo>
                  <a:cubicBezTo>
                    <a:pt x="31" y="1"/>
                    <a:pt x="31" y="1"/>
                    <a:pt x="31" y="1"/>
                  </a:cubicBezTo>
                  <a:cubicBezTo>
                    <a:pt x="31" y="0"/>
                    <a:pt x="30" y="0"/>
                    <a:pt x="30" y="0"/>
                  </a:cubicBezTo>
                  <a:cubicBezTo>
                    <a:pt x="1" y="0"/>
                    <a:pt x="1" y="0"/>
                    <a:pt x="1" y="0"/>
                  </a:cubicBezTo>
                  <a:cubicBezTo>
                    <a:pt x="0" y="0"/>
                    <a:pt x="0" y="0"/>
                    <a:pt x="0" y="1"/>
                  </a:cubicBezTo>
                  <a:cubicBezTo>
                    <a:pt x="0" y="43"/>
                    <a:pt x="0" y="43"/>
                    <a:pt x="0" y="43"/>
                  </a:cubicBezTo>
                  <a:cubicBezTo>
                    <a:pt x="0" y="43"/>
                    <a:pt x="0" y="44"/>
                    <a:pt x="1" y="44"/>
                  </a:cubicBezTo>
                  <a:close/>
                  <a:moveTo>
                    <a:pt x="1" y="44"/>
                  </a:moveTo>
                  <a:cubicBezTo>
                    <a:pt x="1" y="44"/>
                    <a:pt x="1" y="44"/>
                    <a:pt x="1" y="4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8" name="Freeform 57">
              <a:extLst>
                <a:ext uri="{FF2B5EF4-FFF2-40B4-BE49-F238E27FC236}">
                  <a16:creationId xmlns="" xmlns:a16="http://schemas.microsoft.com/office/drawing/2014/main" id="{835D1B6C-479F-4C0B-9A62-858B100A0488}"/>
                </a:ext>
              </a:extLst>
            </p:cNvPr>
            <p:cNvSpPr>
              <a:spLocks noEditPoints="1"/>
            </p:cNvSpPr>
            <p:nvPr/>
          </p:nvSpPr>
          <p:spPr bwMode="auto">
            <a:xfrm>
              <a:off x="8239125" y="3711576"/>
              <a:ext cx="117475" cy="80963"/>
            </a:xfrm>
            <a:custGeom>
              <a:avLst/>
              <a:gdLst/>
              <a:ahLst/>
              <a:cxnLst>
                <a:cxn ang="0">
                  <a:pos x="43" y="0"/>
                </a:cxn>
                <a:cxn ang="0">
                  <a:pos x="0" y="0"/>
                </a:cxn>
                <a:cxn ang="0">
                  <a:pos x="0" y="1"/>
                </a:cxn>
                <a:cxn ang="0">
                  <a:pos x="0" y="29"/>
                </a:cxn>
                <a:cxn ang="0">
                  <a:pos x="0" y="30"/>
                </a:cxn>
                <a:cxn ang="0">
                  <a:pos x="43" y="30"/>
                </a:cxn>
                <a:cxn ang="0">
                  <a:pos x="43" y="29"/>
                </a:cxn>
                <a:cxn ang="0">
                  <a:pos x="43" y="1"/>
                </a:cxn>
                <a:cxn ang="0">
                  <a:pos x="43" y="0"/>
                </a:cxn>
                <a:cxn ang="0">
                  <a:pos x="43" y="0"/>
                </a:cxn>
                <a:cxn ang="0">
                  <a:pos x="43" y="0"/>
                </a:cxn>
              </a:cxnLst>
              <a:rect l="0" t="0" r="r" b="b"/>
              <a:pathLst>
                <a:path w="43" h="30">
                  <a:moveTo>
                    <a:pt x="43" y="0"/>
                  </a:moveTo>
                  <a:cubicBezTo>
                    <a:pt x="0" y="0"/>
                    <a:pt x="0" y="0"/>
                    <a:pt x="0" y="0"/>
                  </a:cubicBezTo>
                  <a:cubicBezTo>
                    <a:pt x="0" y="0"/>
                    <a:pt x="0" y="0"/>
                    <a:pt x="0" y="1"/>
                  </a:cubicBezTo>
                  <a:cubicBezTo>
                    <a:pt x="0" y="29"/>
                    <a:pt x="0" y="29"/>
                    <a:pt x="0" y="29"/>
                  </a:cubicBezTo>
                  <a:cubicBezTo>
                    <a:pt x="0" y="30"/>
                    <a:pt x="0" y="30"/>
                    <a:pt x="0" y="30"/>
                  </a:cubicBezTo>
                  <a:cubicBezTo>
                    <a:pt x="43" y="30"/>
                    <a:pt x="43" y="30"/>
                    <a:pt x="43" y="30"/>
                  </a:cubicBezTo>
                  <a:cubicBezTo>
                    <a:pt x="43" y="30"/>
                    <a:pt x="43" y="30"/>
                    <a:pt x="43" y="29"/>
                  </a:cubicBezTo>
                  <a:cubicBezTo>
                    <a:pt x="43" y="1"/>
                    <a:pt x="43" y="1"/>
                    <a:pt x="43" y="1"/>
                  </a:cubicBezTo>
                  <a:cubicBezTo>
                    <a:pt x="43" y="0"/>
                    <a:pt x="43" y="0"/>
                    <a:pt x="43" y="0"/>
                  </a:cubicBezTo>
                  <a:close/>
                  <a:moveTo>
                    <a:pt x="43" y="0"/>
                  </a:moveTo>
                  <a:cubicBezTo>
                    <a:pt x="43" y="0"/>
                    <a:pt x="43" y="0"/>
                    <a:pt x="43"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59" name="Freeform 58">
              <a:extLst>
                <a:ext uri="{FF2B5EF4-FFF2-40B4-BE49-F238E27FC236}">
                  <a16:creationId xmlns="" xmlns:a16="http://schemas.microsoft.com/office/drawing/2014/main" id="{3CD7936B-2A87-4830-A679-0277D477BAEF}"/>
                </a:ext>
              </a:extLst>
            </p:cNvPr>
            <p:cNvSpPr>
              <a:spLocks noEditPoints="1"/>
            </p:cNvSpPr>
            <p:nvPr/>
          </p:nvSpPr>
          <p:spPr bwMode="auto">
            <a:xfrm>
              <a:off x="7518400" y="3990976"/>
              <a:ext cx="141288" cy="142875"/>
            </a:xfrm>
            <a:custGeom>
              <a:avLst/>
              <a:gdLst/>
              <a:ahLst/>
              <a:cxnLst>
                <a:cxn ang="0">
                  <a:pos x="31" y="0"/>
                </a:cxn>
                <a:cxn ang="0">
                  <a:pos x="30" y="0"/>
                </a:cxn>
                <a:cxn ang="0">
                  <a:pos x="0" y="31"/>
                </a:cxn>
                <a:cxn ang="0">
                  <a:pos x="0" y="31"/>
                </a:cxn>
                <a:cxn ang="0">
                  <a:pos x="0" y="31"/>
                </a:cxn>
                <a:cxn ang="0">
                  <a:pos x="21" y="53"/>
                </a:cxn>
                <a:cxn ang="0">
                  <a:pos x="21" y="53"/>
                </a:cxn>
                <a:cxn ang="0">
                  <a:pos x="22" y="53"/>
                </a:cxn>
                <a:cxn ang="0">
                  <a:pos x="52" y="22"/>
                </a:cxn>
                <a:cxn ang="0">
                  <a:pos x="52" y="22"/>
                </a:cxn>
                <a:cxn ang="0">
                  <a:pos x="52" y="21"/>
                </a:cxn>
                <a:cxn ang="0">
                  <a:pos x="31" y="0"/>
                </a:cxn>
                <a:cxn ang="0">
                  <a:pos x="31" y="0"/>
                </a:cxn>
                <a:cxn ang="0">
                  <a:pos x="31" y="0"/>
                </a:cxn>
              </a:cxnLst>
              <a:rect l="0" t="0" r="r" b="b"/>
              <a:pathLst>
                <a:path w="52" h="53">
                  <a:moveTo>
                    <a:pt x="31" y="0"/>
                  </a:moveTo>
                  <a:cubicBezTo>
                    <a:pt x="31" y="0"/>
                    <a:pt x="31" y="0"/>
                    <a:pt x="30" y="0"/>
                  </a:cubicBezTo>
                  <a:cubicBezTo>
                    <a:pt x="0" y="31"/>
                    <a:pt x="0" y="31"/>
                    <a:pt x="0" y="31"/>
                  </a:cubicBezTo>
                  <a:cubicBezTo>
                    <a:pt x="0" y="31"/>
                    <a:pt x="0" y="31"/>
                    <a:pt x="0" y="31"/>
                  </a:cubicBezTo>
                  <a:cubicBezTo>
                    <a:pt x="0" y="31"/>
                    <a:pt x="0" y="31"/>
                    <a:pt x="0" y="31"/>
                  </a:cubicBezTo>
                  <a:cubicBezTo>
                    <a:pt x="21" y="53"/>
                    <a:pt x="21" y="53"/>
                    <a:pt x="21" y="53"/>
                  </a:cubicBezTo>
                  <a:cubicBezTo>
                    <a:pt x="21" y="53"/>
                    <a:pt x="21" y="53"/>
                    <a:pt x="21" y="53"/>
                  </a:cubicBezTo>
                  <a:cubicBezTo>
                    <a:pt x="22" y="53"/>
                    <a:pt x="22" y="53"/>
                    <a:pt x="22" y="53"/>
                  </a:cubicBezTo>
                  <a:cubicBezTo>
                    <a:pt x="52" y="22"/>
                    <a:pt x="52" y="22"/>
                    <a:pt x="52" y="22"/>
                  </a:cubicBezTo>
                  <a:cubicBezTo>
                    <a:pt x="52" y="22"/>
                    <a:pt x="52" y="22"/>
                    <a:pt x="52" y="22"/>
                  </a:cubicBezTo>
                  <a:cubicBezTo>
                    <a:pt x="52" y="21"/>
                    <a:pt x="52" y="21"/>
                    <a:pt x="52" y="21"/>
                  </a:cubicBezTo>
                  <a:lnTo>
                    <a:pt x="31" y="0"/>
                  </a:lnTo>
                  <a:close/>
                  <a:moveTo>
                    <a:pt x="31" y="0"/>
                  </a:moveTo>
                  <a:cubicBezTo>
                    <a:pt x="31" y="0"/>
                    <a:pt x="31" y="0"/>
                    <a:pt x="3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0" name="Freeform 59">
              <a:extLst>
                <a:ext uri="{FF2B5EF4-FFF2-40B4-BE49-F238E27FC236}">
                  <a16:creationId xmlns="" xmlns:a16="http://schemas.microsoft.com/office/drawing/2014/main" id="{B691FF91-6FD6-445A-929C-912869D10D00}"/>
                </a:ext>
              </a:extLst>
            </p:cNvPr>
            <p:cNvSpPr>
              <a:spLocks noEditPoints="1"/>
            </p:cNvSpPr>
            <p:nvPr/>
          </p:nvSpPr>
          <p:spPr bwMode="auto">
            <a:xfrm>
              <a:off x="7548563" y="3408363"/>
              <a:ext cx="139700" cy="142875"/>
            </a:xfrm>
            <a:custGeom>
              <a:avLst/>
              <a:gdLst/>
              <a:ahLst/>
              <a:cxnLst>
                <a:cxn ang="0">
                  <a:pos x="21" y="0"/>
                </a:cxn>
                <a:cxn ang="0">
                  <a:pos x="20" y="0"/>
                </a:cxn>
                <a:cxn ang="0">
                  <a:pos x="0" y="21"/>
                </a:cxn>
                <a:cxn ang="0">
                  <a:pos x="0" y="21"/>
                </a:cxn>
                <a:cxn ang="0">
                  <a:pos x="0" y="22"/>
                </a:cxn>
                <a:cxn ang="0">
                  <a:pos x="30" y="52"/>
                </a:cxn>
                <a:cxn ang="0">
                  <a:pos x="31" y="53"/>
                </a:cxn>
                <a:cxn ang="0">
                  <a:pos x="31" y="52"/>
                </a:cxn>
                <a:cxn ang="0">
                  <a:pos x="52" y="32"/>
                </a:cxn>
                <a:cxn ang="0">
                  <a:pos x="52" y="31"/>
                </a:cxn>
                <a:cxn ang="0">
                  <a:pos x="52" y="31"/>
                </a:cxn>
                <a:cxn ang="0">
                  <a:pos x="21" y="0"/>
                </a:cxn>
                <a:cxn ang="0">
                  <a:pos x="21" y="0"/>
                </a:cxn>
                <a:cxn ang="0">
                  <a:pos x="21" y="0"/>
                </a:cxn>
              </a:cxnLst>
              <a:rect l="0" t="0" r="r" b="b"/>
              <a:pathLst>
                <a:path w="52" h="53">
                  <a:moveTo>
                    <a:pt x="21" y="0"/>
                  </a:moveTo>
                  <a:cubicBezTo>
                    <a:pt x="21" y="0"/>
                    <a:pt x="21" y="0"/>
                    <a:pt x="20" y="0"/>
                  </a:cubicBezTo>
                  <a:cubicBezTo>
                    <a:pt x="0" y="21"/>
                    <a:pt x="0" y="21"/>
                    <a:pt x="0" y="21"/>
                  </a:cubicBezTo>
                  <a:cubicBezTo>
                    <a:pt x="0" y="21"/>
                    <a:pt x="0" y="21"/>
                    <a:pt x="0" y="21"/>
                  </a:cubicBezTo>
                  <a:cubicBezTo>
                    <a:pt x="0" y="22"/>
                    <a:pt x="0" y="22"/>
                    <a:pt x="0" y="22"/>
                  </a:cubicBezTo>
                  <a:cubicBezTo>
                    <a:pt x="30" y="52"/>
                    <a:pt x="30" y="52"/>
                    <a:pt x="30" y="52"/>
                  </a:cubicBezTo>
                  <a:cubicBezTo>
                    <a:pt x="30" y="52"/>
                    <a:pt x="31" y="53"/>
                    <a:pt x="31" y="53"/>
                  </a:cubicBezTo>
                  <a:cubicBezTo>
                    <a:pt x="31" y="53"/>
                    <a:pt x="31" y="52"/>
                    <a:pt x="31" y="52"/>
                  </a:cubicBezTo>
                  <a:cubicBezTo>
                    <a:pt x="52" y="32"/>
                    <a:pt x="52" y="32"/>
                    <a:pt x="52" y="32"/>
                  </a:cubicBezTo>
                  <a:cubicBezTo>
                    <a:pt x="52" y="32"/>
                    <a:pt x="52" y="31"/>
                    <a:pt x="52" y="31"/>
                  </a:cubicBezTo>
                  <a:cubicBezTo>
                    <a:pt x="52" y="31"/>
                    <a:pt x="52" y="31"/>
                    <a:pt x="52" y="31"/>
                  </a:cubicBezTo>
                  <a:lnTo>
                    <a:pt x="21" y="0"/>
                  </a:lnTo>
                  <a:close/>
                  <a:moveTo>
                    <a:pt x="21" y="0"/>
                  </a:moveTo>
                  <a:cubicBezTo>
                    <a:pt x="21" y="0"/>
                    <a:pt x="21" y="0"/>
                    <a:pt x="2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1" name="Freeform 60">
              <a:extLst>
                <a:ext uri="{FF2B5EF4-FFF2-40B4-BE49-F238E27FC236}">
                  <a16:creationId xmlns="" xmlns:a16="http://schemas.microsoft.com/office/drawing/2014/main" id="{23617178-97DA-462E-BA42-3CD4DA39DCF1}"/>
                </a:ext>
              </a:extLst>
            </p:cNvPr>
            <p:cNvSpPr>
              <a:spLocks noEditPoints="1"/>
            </p:cNvSpPr>
            <p:nvPr/>
          </p:nvSpPr>
          <p:spPr bwMode="auto">
            <a:xfrm>
              <a:off x="8131175" y="3378201"/>
              <a:ext cx="141288" cy="144463"/>
            </a:xfrm>
            <a:custGeom>
              <a:avLst/>
              <a:gdLst/>
              <a:ahLst/>
              <a:cxnLst>
                <a:cxn ang="0">
                  <a:pos x="21" y="53"/>
                </a:cxn>
                <a:cxn ang="0">
                  <a:pos x="21" y="53"/>
                </a:cxn>
                <a:cxn ang="0">
                  <a:pos x="22" y="53"/>
                </a:cxn>
                <a:cxn ang="0">
                  <a:pos x="52" y="22"/>
                </a:cxn>
                <a:cxn ang="0">
                  <a:pos x="52" y="22"/>
                </a:cxn>
                <a:cxn ang="0">
                  <a:pos x="52" y="21"/>
                </a:cxn>
                <a:cxn ang="0">
                  <a:pos x="31" y="0"/>
                </a:cxn>
                <a:cxn ang="0">
                  <a:pos x="30" y="0"/>
                </a:cxn>
                <a:cxn ang="0">
                  <a:pos x="0" y="31"/>
                </a:cxn>
                <a:cxn ang="0">
                  <a:pos x="0" y="31"/>
                </a:cxn>
                <a:cxn ang="0">
                  <a:pos x="0" y="32"/>
                </a:cxn>
                <a:cxn ang="0">
                  <a:pos x="21" y="53"/>
                </a:cxn>
                <a:cxn ang="0">
                  <a:pos x="21" y="53"/>
                </a:cxn>
                <a:cxn ang="0">
                  <a:pos x="21" y="53"/>
                </a:cxn>
              </a:cxnLst>
              <a:rect l="0" t="0" r="r" b="b"/>
              <a:pathLst>
                <a:path w="52" h="53">
                  <a:moveTo>
                    <a:pt x="21" y="53"/>
                  </a:moveTo>
                  <a:cubicBezTo>
                    <a:pt x="21" y="53"/>
                    <a:pt x="21" y="53"/>
                    <a:pt x="21" y="53"/>
                  </a:cubicBezTo>
                  <a:cubicBezTo>
                    <a:pt x="21" y="53"/>
                    <a:pt x="22" y="53"/>
                    <a:pt x="22" y="53"/>
                  </a:cubicBezTo>
                  <a:cubicBezTo>
                    <a:pt x="52" y="22"/>
                    <a:pt x="52" y="22"/>
                    <a:pt x="52" y="22"/>
                  </a:cubicBezTo>
                  <a:cubicBezTo>
                    <a:pt x="52" y="22"/>
                    <a:pt x="52" y="22"/>
                    <a:pt x="52" y="22"/>
                  </a:cubicBezTo>
                  <a:cubicBezTo>
                    <a:pt x="52" y="22"/>
                    <a:pt x="52" y="21"/>
                    <a:pt x="52" y="21"/>
                  </a:cubicBezTo>
                  <a:cubicBezTo>
                    <a:pt x="31" y="0"/>
                    <a:pt x="31" y="0"/>
                    <a:pt x="31" y="0"/>
                  </a:cubicBezTo>
                  <a:cubicBezTo>
                    <a:pt x="31" y="0"/>
                    <a:pt x="30" y="0"/>
                    <a:pt x="30" y="0"/>
                  </a:cubicBezTo>
                  <a:cubicBezTo>
                    <a:pt x="0" y="31"/>
                    <a:pt x="0" y="31"/>
                    <a:pt x="0" y="31"/>
                  </a:cubicBezTo>
                  <a:cubicBezTo>
                    <a:pt x="0" y="31"/>
                    <a:pt x="0" y="31"/>
                    <a:pt x="0" y="31"/>
                  </a:cubicBezTo>
                  <a:cubicBezTo>
                    <a:pt x="0" y="31"/>
                    <a:pt x="0" y="31"/>
                    <a:pt x="0" y="32"/>
                  </a:cubicBezTo>
                  <a:lnTo>
                    <a:pt x="21" y="53"/>
                  </a:lnTo>
                  <a:close/>
                  <a:moveTo>
                    <a:pt x="21" y="53"/>
                  </a:moveTo>
                  <a:cubicBezTo>
                    <a:pt x="21" y="53"/>
                    <a:pt x="21" y="53"/>
                    <a:pt x="21" y="5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2" name="Freeform 61">
              <a:extLst>
                <a:ext uri="{FF2B5EF4-FFF2-40B4-BE49-F238E27FC236}">
                  <a16:creationId xmlns="" xmlns:a16="http://schemas.microsoft.com/office/drawing/2014/main" id="{13073A31-3033-48E4-A2E0-456BB791D104}"/>
                </a:ext>
              </a:extLst>
            </p:cNvPr>
            <p:cNvSpPr>
              <a:spLocks noEditPoints="1"/>
            </p:cNvSpPr>
            <p:nvPr/>
          </p:nvSpPr>
          <p:spPr bwMode="auto">
            <a:xfrm>
              <a:off x="8101013" y="3960813"/>
              <a:ext cx="141288" cy="141288"/>
            </a:xfrm>
            <a:custGeom>
              <a:avLst/>
              <a:gdLst/>
              <a:ahLst/>
              <a:cxnLst>
                <a:cxn ang="0">
                  <a:pos x="22" y="0"/>
                </a:cxn>
                <a:cxn ang="0">
                  <a:pos x="21" y="0"/>
                </a:cxn>
                <a:cxn ang="0">
                  <a:pos x="0" y="21"/>
                </a:cxn>
                <a:cxn ang="0">
                  <a:pos x="0" y="22"/>
                </a:cxn>
                <a:cxn ang="0">
                  <a:pos x="31" y="52"/>
                </a:cxn>
                <a:cxn ang="0">
                  <a:pos x="31" y="52"/>
                </a:cxn>
                <a:cxn ang="0">
                  <a:pos x="31" y="52"/>
                </a:cxn>
                <a:cxn ang="0">
                  <a:pos x="52" y="32"/>
                </a:cxn>
                <a:cxn ang="0">
                  <a:pos x="52" y="31"/>
                </a:cxn>
                <a:cxn ang="0">
                  <a:pos x="22" y="0"/>
                </a:cxn>
                <a:cxn ang="0">
                  <a:pos x="22" y="0"/>
                </a:cxn>
                <a:cxn ang="0">
                  <a:pos x="22" y="0"/>
                </a:cxn>
              </a:cxnLst>
              <a:rect l="0" t="0" r="r" b="b"/>
              <a:pathLst>
                <a:path w="52" h="52">
                  <a:moveTo>
                    <a:pt x="22" y="0"/>
                  </a:moveTo>
                  <a:cubicBezTo>
                    <a:pt x="21" y="0"/>
                    <a:pt x="21" y="0"/>
                    <a:pt x="21" y="0"/>
                  </a:cubicBezTo>
                  <a:cubicBezTo>
                    <a:pt x="0" y="21"/>
                    <a:pt x="0" y="21"/>
                    <a:pt x="0" y="21"/>
                  </a:cubicBezTo>
                  <a:cubicBezTo>
                    <a:pt x="0" y="21"/>
                    <a:pt x="0" y="22"/>
                    <a:pt x="0" y="22"/>
                  </a:cubicBezTo>
                  <a:cubicBezTo>
                    <a:pt x="31" y="52"/>
                    <a:pt x="31" y="52"/>
                    <a:pt x="31" y="52"/>
                  </a:cubicBezTo>
                  <a:cubicBezTo>
                    <a:pt x="31" y="52"/>
                    <a:pt x="31" y="52"/>
                    <a:pt x="31" y="52"/>
                  </a:cubicBezTo>
                  <a:cubicBezTo>
                    <a:pt x="31" y="52"/>
                    <a:pt x="31" y="52"/>
                    <a:pt x="31" y="52"/>
                  </a:cubicBezTo>
                  <a:cubicBezTo>
                    <a:pt x="52" y="32"/>
                    <a:pt x="52" y="32"/>
                    <a:pt x="52" y="32"/>
                  </a:cubicBezTo>
                  <a:cubicBezTo>
                    <a:pt x="52" y="31"/>
                    <a:pt x="52" y="31"/>
                    <a:pt x="52" y="31"/>
                  </a:cubicBezTo>
                  <a:lnTo>
                    <a:pt x="22" y="0"/>
                  </a:lnTo>
                  <a:close/>
                  <a:moveTo>
                    <a:pt x="22" y="0"/>
                  </a:moveTo>
                  <a:cubicBezTo>
                    <a:pt x="22" y="0"/>
                    <a:pt x="22" y="0"/>
                    <a:pt x="2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164" name="Freeform 13">
            <a:extLst>
              <a:ext uri="{FF2B5EF4-FFF2-40B4-BE49-F238E27FC236}">
                <a16:creationId xmlns="" xmlns:a16="http://schemas.microsoft.com/office/drawing/2014/main" id="{B600CD29-73BD-45C8-8B43-CFC2C90F9743}"/>
              </a:ext>
            </a:extLst>
          </p:cNvPr>
          <p:cNvSpPr>
            <a:spLocks noEditPoints="1"/>
          </p:cNvSpPr>
          <p:nvPr/>
        </p:nvSpPr>
        <p:spPr bwMode="auto">
          <a:xfrm rot="21366453">
            <a:off x="2012720" y="5174204"/>
            <a:ext cx="537636" cy="459718"/>
          </a:xfrm>
          <a:custGeom>
            <a:avLst/>
            <a:gdLst/>
            <a:ahLst/>
            <a:cxnLst>
              <a:cxn ang="0">
                <a:pos x="94" y="50"/>
              </a:cxn>
              <a:cxn ang="0">
                <a:pos x="77" y="48"/>
              </a:cxn>
              <a:cxn ang="0">
                <a:pos x="74" y="32"/>
              </a:cxn>
              <a:cxn ang="0">
                <a:pos x="86" y="26"/>
              </a:cxn>
              <a:cxn ang="0">
                <a:pos x="86" y="19"/>
              </a:cxn>
              <a:cxn ang="0">
                <a:pos x="83" y="23"/>
              </a:cxn>
              <a:cxn ang="0">
                <a:pos x="65" y="23"/>
              </a:cxn>
              <a:cxn ang="0">
                <a:pos x="74" y="11"/>
              </a:cxn>
              <a:cxn ang="0">
                <a:pos x="71" y="5"/>
              </a:cxn>
              <a:cxn ang="0">
                <a:pos x="70" y="10"/>
              </a:cxn>
              <a:cxn ang="0">
                <a:pos x="54" y="20"/>
              </a:cxn>
              <a:cxn ang="0">
                <a:pos x="57" y="10"/>
              </a:cxn>
              <a:cxn ang="0">
                <a:pos x="53" y="7"/>
              </a:cxn>
              <a:cxn ang="0">
                <a:pos x="54" y="10"/>
              </a:cxn>
              <a:cxn ang="0">
                <a:pos x="52" y="19"/>
              </a:cxn>
              <a:cxn ang="0">
                <a:pos x="35" y="8"/>
              </a:cxn>
              <a:cxn ang="0">
                <a:pos x="31" y="0"/>
              </a:cxn>
              <a:cxn ang="0">
                <a:pos x="31" y="10"/>
              </a:cxn>
              <a:cxn ang="0">
                <a:pos x="39" y="23"/>
              </a:cxn>
              <a:cxn ang="0">
                <a:pos x="20" y="23"/>
              </a:cxn>
              <a:cxn ang="0">
                <a:pos x="15" y="19"/>
              </a:cxn>
              <a:cxn ang="0">
                <a:pos x="18" y="25"/>
              </a:cxn>
              <a:cxn ang="0">
                <a:pos x="29" y="33"/>
              </a:cxn>
              <a:cxn ang="0">
                <a:pos x="11" y="43"/>
              </a:cxn>
              <a:cxn ang="0">
                <a:pos x="2" y="43"/>
              </a:cxn>
              <a:cxn ang="0">
                <a:pos x="11" y="47"/>
              </a:cxn>
              <a:cxn ang="0">
                <a:pos x="26" y="47"/>
              </a:cxn>
              <a:cxn ang="0">
                <a:pos x="17" y="56"/>
              </a:cxn>
              <a:cxn ang="0">
                <a:pos x="11" y="58"/>
              </a:cxn>
              <a:cxn ang="0">
                <a:pos x="18" y="59"/>
              </a:cxn>
              <a:cxn ang="0">
                <a:pos x="28" y="55"/>
              </a:cxn>
              <a:cxn ang="0">
                <a:pos x="33" y="71"/>
              </a:cxn>
              <a:cxn ang="0">
                <a:pos x="28" y="76"/>
              </a:cxn>
              <a:cxn ang="0">
                <a:pos x="35" y="73"/>
              </a:cxn>
              <a:cxn ang="0">
                <a:pos x="40" y="68"/>
              </a:cxn>
              <a:cxn ang="0">
                <a:pos x="47" y="83"/>
              </a:cxn>
              <a:cxn ang="0">
                <a:pos x="45" y="89"/>
              </a:cxn>
              <a:cxn ang="0">
                <a:pos x="50" y="84"/>
              </a:cxn>
              <a:cxn ang="0">
                <a:pos x="50" y="70"/>
              </a:cxn>
              <a:cxn ang="0">
                <a:pos x="61" y="69"/>
              </a:cxn>
              <a:cxn ang="0">
                <a:pos x="62" y="82"/>
              </a:cxn>
              <a:cxn ang="0">
                <a:pos x="69" y="84"/>
              </a:cxn>
              <a:cxn ang="0">
                <a:pos x="66" y="79"/>
              </a:cxn>
              <a:cxn ang="0">
                <a:pos x="69" y="64"/>
              </a:cxn>
              <a:cxn ang="0">
                <a:pos x="72" y="71"/>
              </a:cxn>
              <a:cxn ang="0">
                <a:pos x="77" y="70"/>
              </a:cxn>
              <a:cxn ang="0">
                <a:pos x="74" y="68"/>
              </a:cxn>
              <a:cxn ang="0">
                <a:pos x="76" y="53"/>
              </a:cxn>
              <a:cxn ang="0">
                <a:pos x="95" y="60"/>
              </a:cxn>
              <a:cxn ang="0">
                <a:pos x="103" y="49"/>
              </a:cxn>
              <a:cxn ang="0">
                <a:pos x="40" y="40"/>
              </a:cxn>
              <a:cxn ang="0">
                <a:pos x="48" y="40"/>
              </a:cxn>
              <a:cxn ang="0">
                <a:pos x="54" y="52"/>
              </a:cxn>
              <a:cxn ang="0">
                <a:pos x="54" y="46"/>
              </a:cxn>
              <a:cxn ang="0">
                <a:pos x="54" y="52"/>
              </a:cxn>
              <a:cxn ang="0">
                <a:pos x="60" y="36"/>
              </a:cxn>
              <a:cxn ang="0">
                <a:pos x="68" y="36"/>
              </a:cxn>
              <a:cxn ang="0">
                <a:pos x="64" y="40"/>
              </a:cxn>
            </a:cxnLst>
            <a:rect l="0" t="0" r="r" b="b"/>
            <a:pathLst>
              <a:path w="107" h="91">
                <a:moveTo>
                  <a:pt x="103" y="49"/>
                </a:moveTo>
                <a:cubicBezTo>
                  <a:pt x="100" y="47"/>
                  <a:pt x="96" y="47"/>
                  <a:pt x="94" y="50"/>
                </a:cubicBezTo>
                <a:cubicBezTo>
                  <a:pt x="94" y="51"/>
                  <a:pt x="93" y="51"/>
                  <a:pt x="93" y="51"/>
                </a:cubicBezTo>
                <a:cubicBezTo>
                  <a:pt x="77" y="48"/>
                  <a:pt x="77" y="48"/>
                  <a:pt x="77" y="48"/>
                </a:cubicBezTo>
                <a:cubicBezTo>
                  <a:pt x="77" y="47"/>
                  <a:pt x="77" y="46"/>
                  <a:pt x="77" y="45"/>
                </a:cubicBezTo>
                <a:cubicBezTo>
                  <a:pt x="77" y="40"/>
                  <a:pt x="76" y="36"/>
                  <a:pt x="74" y="32"/>
                </a:cubicBezTo>
                <a:cubicBezTo>
                  <a:pt x="84" y="25"/>
                  <a:pt x="84" y="25"/>
                  <a:pt x="84" y="25"/>
                </a:cubicBezTo>
                <a:cubicBezTo>
                  <a:pt x="85" y="26"/>
                  <a:pt x="86" y="26"/>
                  <a:pt x="86" y="26"/>
                </a:cubicBezTo>
                <a:cubicBezTo>
                  <a:pt x="88" y="26"/>
                  <a:pt x="90" y="24"/>
                  <a:pt x="90" y="22"/>
                </a:cubicBezTo>
                <a:cubicBezTo>
                  <a:pt x="89" y="20"/>
                  <a:pt x="88" y="19"/>
                  <a:pt x="86" y="19"/>
                </a:cubicBezTo>
                <a:cubicBezTo>
                  <a:pt x="84" y="19"/>
                  <a:pt x="82" y="21"/>
                  <a:pt x="82" y="23"/>
                </a:cubicBezTo>
                <a:cubicBezTo>
                  <a:pt x="82" y="23"/>
                  <a:pt x="83" y="23"/>
                  <a:pt x="83" y="23"/>
                </a:cubicBezTo>
                <a:cubicBezTo>
                  <a:pt x="72" y="30"/>
                  <a:pt x="72" y="30"/>
                  <a:pt x="72" y="30"/>
                </a:cubicBezTo>
                <a:cubicBezTo>
                  <a:pt x="70" y="27"/>
                  <a:pt x="68" y="25"/>
                  <a:pt x="65" y="23"/>
                </a:cubicBezTo>
                <a:cubicBezTo>
                  <a:pt x="72" y="11"/>
                  <a:pt x="72" y="11"/>
                  <a:pt x="72" y="11"/>
                </a:cubicBezTo>
                <a:cubicBezTo>
                  <a:pt x="73" y="11"/>
                  <a:pt x="74" y="11"/>
                  <a:pt x="74" y="11"/>
                </a:cubicBezTo>
                <a:cubicBezTo>
                  <a:pt x="76" y="10"/>
                  <a:pt x="77" y="8"/>
                  <a:pt x="76" y="6"/>
                </a:cubicBezTo>
                <a:cubicBezTo>
                  <a:pt x="75" y="4"/>
                  <a:pt x="73" y="4"/>
                  <a:pt x="71" y="5"/>
                </a:cubicBezTo>
                <a:cubicBezTo>
                  <a:pt x="69" y="6"/>
                  <a:pt x="68" y="8"/>
                  <a:pt x="69" y="10"/>
                </a:cubicBezTo>
                <a:cubicBezTo>
                  <a:pt x="70" y="10"/>
                  <a:pt x="70" y="10"/>
                  <a:pt x="70" y="10"/>
                </a:cubicBezTo>
                <a:cubicBezTo>
                  <a:pt x="62" y="22"/>
                  <a:pt x="62" y="22"/>
                  <a:pt x="62" y="22"/>
                </a:cubicBezTo>
                <a:cubicBezTo>
                  <a:pt x="60" y="21"/>
                  <a:pt x="57" y="20"/>
                  <a:pt x="54" y="20"/>
                </a:cubicBezTo>
                <a:cubicBezTo>
                  <a:pt x="56" y="11"/>
                  <a:pt x="56" y="11"/>
                  <a:pt x="56" y="11"/>
                </a:cubicBezTo>
                <a:cubicBezTo>
                  <a:pt x="56" y="11"/>
                  <a:pt x="57" y="10"/>
                  <a:pt x="57" y="10"/>
                </a:cubicBezTo>
                <a:cubicBezTo>
                  <a:pt x="58" y="9"/>
                  <a:pt x="58" y="7"/>
                  <a:pt x="57" y="6"/>
                </a:cubicBezTo>
                <a:cubicBezTo>
                  <a:pt x="56" y="5"/>
                  <a:pt x="54" y="5"/>
                  <a:pt x="53" y="7"/>
                </a:cubicBezTo>
                <a:cubicBezTo>
                  <a:pt x="52" y="8"/>
                  <a:pt x="52" y="9"/>
                  <a:pt x="53" y="10"/>
                </a:cubicBezTo>
                <a:cubicBezTo>
                  <a:pt x="54" y="10"/>
                  <a:pt x="54" y="10"/>
                  <a:pt x="54" y="10"/>
                </a:cubicBezTo>
                <a:cubicBezTo>
                  <a:pt x="52" y="20"/>
                  <a:pt x="52" y="20"/>
                  <a:pt x="52" y="20"/>
                </a:cubicBezTo>
                <a:cubicBezTo>
                  <a:pt x="52" y="20"/>
                  <a:pt x="52" y="19"/>
                  <a:pt x="52" y="19"/>
                </a:cubicBezTo>
                <a:cubicBezTo>
                  <a:pt x="48" y="19"/>
                  <a:pt x="45" y="20"/>
                  <a:pt x="42" y="21"/>
                </a:cubicBezTo>
                <a:cubicBezTo>
                  <a:pt x="35" y="8"/>
                  <a:pt x="35" y="8"/>
                  <a:pt x="35" y="8"/>
                </a:cubicBezTo>
                <a:cubicBezTo>
                  <a:pt x="36" y="7"/>
                  <a:pt x="36" y="6"/>
                  <a:pt x="36" y="5"/>
                </a:cubicBezTo>
                <a:cubicBezTo>
                  <a:pt x="36" y="2"/>
                  <a:pt x="34" y="0"/>
                  <a:pt x="31" y="0"/>
                </a:cubicBezTo>
                <a:cubicBezTo>
                  <a:pt x="28" y="0"/>
                  <a:pt x="26" y="2"/>
                  <a:pt x="26" y="5"/>
                </a:cubicBezTo>
                <a:cubicBezTo>
                  <a:pt x="26" y="8"/>
                  <a:pt x="29" y="10"/>
                  <a:pt x="31" y="10"/>
                </a:cubicBezTo>
                <a:cubicBezTo>
                  <a:pt x="32" y="10"/>
                  <a:pt x="32" y="10"/>
                  <a:pt x="32" y="10"/>
                </a:cubicBezTo>
                <a:cubicBezTo>
                  <a:pt x="39" y="23"/>
                  <a:pt x="39" y="23"/>
                  <a:pt x="39" y="23"/>
                </a:cubicBezTo>
                <a:cubicBezTo>
                  <a:pt x="36" y="25"/>
                  <a:pt x="33" y="28"/>
                  <a:pt x="30" y="31"/>
                </a:cubicBezTo>
                <a:cubicBezTo>
                  <a:pt x="20" y="23"/>
                  <a:pt x="20" y="23"/>
                  <a:pt x="20" y="23"/>
                </a:cubicBezTo>
                <a:cubicBezTo>
                  <a:pt x="20" y="22"/>
                  <a:pt x="20" y="21"/>
                  <a:pt x="20" y="20"/>
                </a:cubicBezTo>
                <a:cubicBezTo>
                  <a:pt x="19" y="19"/>
                  <a:pt x="17" y="18"/>
                  <a:pt x="15" y="19"/>
                </a:cubicBezTo>
                <a:cubicBezTo>
                  <a:pt x="13" y="19"/>
                  <a:pt x="12" y="21"/>
                  <a:pt x="13" y="23"/>
                </a:cubicBezTo>
                <a:cubicBezTo>
                  <a:pt x="14" y="25"/>
                  <a:pt x="16" y="26"/>
                  <a:pt x="18" y="25"/>
                </a:cubicBezTo>
                <a:cubicBezTo>
                  <a:pt x="18" y="25"/>
                  <a:pt x="18" y="25"/>
                  <a:pt x="19" y="25"/>
                </a:cubicBezTo>
                <a:cubicBezTo>
                  <a:pt x="29" y="33"/>
                  <a:pt x="29" y="33"/>
                  <a:pt x="29" y="33"/>
                </a:cubicBezTo>
                <a:cubicBezTo>
                  <a:pt x="28" y="36"/>
                  <a:pt x="27" y="39"/>
                  <a:pt x="26" y="43"/>
                </a:cubicBezTo>
                <a:cubicBezTo>
                  <a:pt x="11" y="43"/>
                  <a:pt x="11" y="43"/>
                  <a:pt x="11" y="43"/>
                </a:cubicBezTo>
                <a:cubicBezTo>
                  <a:pt x="10" y="42"/>
                  <a:pt x="9" y="41"/>
                  <a:pt x="8" y="41"/>
                </a:cubicBezTo>
                <a:cubicBezTo>
                  <a:pt x="6" y="39"/>
                  <a:pt x="3" y="40"/>
                  <a:pt x="2" y="43"/>
                </a:cubicBezTo>
                <a:cubicBezTo>
                  <a:pt x="0" y="45"/>
                  <a:pt x="1" y="48"/>
                  <a:pt x="4" y="49"/>
                </a:cubicBezTo>
                <a:cubicBezTo>
                  <a:pt x="6" y="51"/>
                  <a:pt x="9" y="50"/>
                  <a:pt x="11" y="47"/>
                </a:cubicBezTo>
                <a:cubicBezTo>
                  <a:pt x="11" y="47"/>
                  <a:pt x="11" y="47"/>
                  <a:pt x="11" y="47"/>
                </a:cubicBezTo>
                <a:cubicBezTo>
                  <a:pt x="26" y="47"/>
                  <a:pt x="26" y="47"/>
                  <a:pt x="26" y="47"/>
                </a:cubicBezTo>
                <a:cubicBezTo>
                  <a:pt x="26" y="49"/>
                  <a:pt x="27" y="51"/>
                  <a:pt x="27" y="52"/>
                </a:cubicBezTo>
                <a:cubicBezTo>
                  <a:pt x="17" y="56"/>
                  <a:pt x="17" y="56"/>
                  <a:pt x="17" y="56"/>
                </a:cubicBezTo>
                <a:cubicBezTo>
                  <a:pt x="17" y="56"/>
                  <a:pt x="16" y="55"/>
                  <a:pt x="15" y="55"/>
                </a:cubicBezTo>
                <a:cubicBezTo>
                  <a:pt x="13" y="55"/>
                  <a:pt x="11" y="56"/>
                  <a:pt x="11" y="58"/>
                </a:cubicBezTo>
                <a:cubicBezTo>
                  <a:pt x="11" y="60"/>
                  <a:pt x="12" y="62"/>
                  <a:pt x="14" y="62"/>
                </a:cubicBezTo>
                <a:cubicBezTo>
                  <a:pt x="16" y="63"/>
                  <a:pt x="18" y="61"/>
                  <a:pt x="18" y="59"/>
                </a:cubicBezTo>
                <a:cubicBezTo>
                  <a:pt x="18" y="59"/>
                  <a:pt x="18" y="59"/>
                  <a:pt x="18" y="59"/>
                </a:cubicBezTo>
                <a:cubicBezTo>
                  <a:pt x="28" y="55"/>
                  <a:pt x="28" y="55"/>
                  <a:pt x="28" y="55"/>
                </a:cubicBezTo>
                <a:cubicBezTo>
                  <a:pt x="30" y="59"/>
                  <a:pt x="33" y="63"/>
                  <a:pt x="38" y="66"/>
                </a:cubicBezTo>
                <a:cubicBezTo>
                  <a:pt x="33" y="71"/>
                  <a:pt x="33" y="71"/>
                  <a:pt x="33" y="71"/>
                </a:cubicBezTo>
                <a:cubicBezTo>
                  <a:pt x="32" y="71"/>
                  <a:pt x="31" y="71"/>
                  <a:pt x="30" y="71"/>
                </a:cubicBezTo>
                <a:cubicBezTo>
                  <a:pt x="28" y="72"/>
                  <a:pt x="27" y="74"/>
                  <a:pt x="28" y="76"/>
                </a:cubicBezTo>
                <a:cubicBezTo>
                  <a:pt x="29" y="78"/>
                  <a:pt x="31" y="79"/>
                  <a:pt x="33" y="78"/>
                </a:cubicBezTo>
                <a:cubicBezTo>
                  <a:pt x="35" y="77"/>
                  <a:pt x="36" y="75"/>
                  <a:pt x="35" y="73"/>
                </a:cubicBezTo>
                <a:cubicBezTo>
                  <a:pt x="35" y="73"/>
                  <a:pt x="35" y="73"/>
                  <a:pt x="35" y="73"/>
                </a:cubicBezTo>
                <a:cubicBezTo>
                  <a:pt x="40" y="68"/>
                  <a:pt x="40" y="68"/>
                  <a:pt x="40" y="68"/>
                </a:cubicBezTo>
                <a:cubicBezTo>
                  <a:pt x="42" y="69"/>
                  <a:pt x="45" y="70"/>
                  <a:pt x="48" y="70"/>
                </a:cubicBezTo>
                <a:cubicBezTo>
                  <a:pt x="47" y="83"/>
                  <a:pt x="47" y="83"/>
                  <a:pt x="47" y="83"/>
                </a:cubicBezTo>
                <a:cubicBezTo>
                  <a:pt x="46" y="83"/>
                  <a:pt x="45" y="84"/>
                  <a:pt x="44" y="84"/>
                </a:cubicBezTo>
                <a:cubicBezTo>
                  <a:pt x="43" y="86"/>
                  <a:pt x="44" y="88"/>
                  <a:pt x="45" y="89"/>
                </a:cubicBezTo>
                <a:cubicBezTo>
                  <a:pt x="47" y="91"/>
                  <a:pt x="49" y="90"/>
                  <a:pt x="50" y="89"/>
                </a:cubicBezTo>
                <a:cubicBezTo>
                  <a:pt x="51" y="87"/>
                  <a:pt x="51" y="85"/>
                  <a:pt x="50" y="84"/>
                </a:cubicBezTo>
                <a:cubicBezTo>
                  <a:pt x="49" y="84"/>
                  <a:pt x="49" y="84"/>
                  <a:pt x="49" y="83"/>
                </a:cubicBezTo>
                <a:cubicBezTo>
                  <a:pt x="50" y="70"/>
                  <a:pt x="50" y="70"/>
                  <a:pt x="50" y="70"/>
                </a:cubicBezTo>
                <a:cubicBezTo>
                  <a:pt x="51" y="70"/>
                  <a:pt x="51" y="70"/>
                  <a:pt x="52" y="70"/>
                </a:cubicBezTo>
                <a:cubicBezTo>
                  <a:pt x="55" y="70"/>
                  <a:pt x="58" y="70"/>
                  <a:pt x="61" y="69"/>
                </a:cubicBezTo>
                <a:cubicBezTo>
                  <a:pt x="64" y="80"/>
                  <a:pt x="64" y="80"/>
                  <a:pt x="64" y="80"/>
                </a:cubicBezTo>
                <a:cubicBezTo>
                  <a:pt x="63" y="81"/>
                  <a:pt x="63" y="81"/>
                  <a:pt x="62" y="82"/>
                </a:cubicBezTo>
                <a:cubicBezTo>
                  <a:pt x="62" y="84"/>
                  <a:pt x="63" y="86"/>
                  <a:pt x="65" y="86"/>
                </a:cubicBezTo>
                <a:cubicBezTo>
                  <a:pt x="67" y="87"/>
                  <a:pt x="69" y="86"/>
                  <a:pt x="69" y="84"/>
                </a:cubicBezTo>
                <a:cubicBezTo>
                  <a:pt x="70" y="82"/>
                  <a:pt x="69" y="80"/>
                  <a:pt x="67" y="80"/>
                </a:cubicBezTo>
                <a:cubicBezTo>
                  <a:pt x="67" y="79"/>
                  <a:pt x="66" y="79"/>
                  <a:pt x="66" y="79"/>
                </a:cubicBezTo>
                <a:cubicBezTo>
                  <a:pt x="63" y="68"/>
                  <a:pt x="63" y="68"/>
                  <a:pt x="63" y="68"/>
                </a:cubicBezTo>
                <a:cubicBezTo>
                  <a:pt x="65" y="67"/>
                  <a:pt x="67" y="65"/>
                  <a:pt x="69" y="64"/>
                </a:cubicBezTo>
                <a:cubicBezTo>
                  <a:pt x="72" y="69"/>
                  <a:pt x="72" y="69"/>
                  <a:pt x="72" y="69"/>
                </a:cubicBezTo>
                <a:cubicBezTo>
                  <a:pt x="72" y="70"/>
                  <a:pt x="72" y="70"/>
                  <a:pt x="72" y="71"/>
                </a:cubicBezTo>
                <a:cubicBezTo>
                  <a:pt x="72" y="72"/>
                  <a:pt x="73" y="73"/>
                  <a:pt x="75" y="73"/>
                </a:cubicBezTo>
                <a:cubicBezTo>
                  <a:pt x="76" y="73"/>
                  <a:pt x="77" y="71"/>
                  <a:pt x="77" y="70"/>
                </a:cubicBezTo>
                <a:cubicBezTo>
                  <a:pt x="77" y="69"/>
                  <a:pt x="75" y="68"/>
                  <a:pt x="74" y="68"/>
                </a:cubicBezTo>
                <a:cubicBezTo>
                  <a:pt x="74" y="68"/>
                  <a:pt x="74" y="68"/>
                  <a:pt x="74" y="68"/>
                </a:cubicBezTo>
                <a:cubicBezTo>
                  <a:pt x="70" y="63"/>
                  <a:pt x="70" y="63"/>
                  <a:pt x="70" y="63"/>
                </a:cubicBezTo>
                <a:cubicBezTo>
                  <a:pt x="73" y="60"/>
                  <a:pt x="75" y="57"/>
                  <a:pt x="76" y="53"/>
                </a:cubicBezTo>
                <a:cubicBezTo>
                  <a:pt x="93" y="56"/>
                  <a:pt x="93" y="56"/>
                  <a:pt x="93" y="56"/>
                </a:cubicBezTo>
                <a:cubicBezTo>
                  <a:pt x="93" y="57"/>
                  <a:pt x="94" y="59"/>
                  <a:pt x="95" y="60"/>
                </a:cubicBezTo>
                <a:cubicBezTo>
                  <a:pt x="98" y="62"/>
                  <a:pt x="102" y="61"/>
                  <a:pt x="104" y="58"/>
                </a:cubicBezTo>
                <a:cubicBezTo>
                  <a:pt x="107" y="55"/>
                  <a:pt x="106" y="51"/>
                  <a:pt x="103" y="49"/>
                </a:cubicBezTo>
                <a:close/>
                <a:moveTo>
                  <a:pt x="44" y="44"/>
                </a:moveTo>
                <a:cubicBezTo>
                  <a:pt x="42" y="44"/>
                  <a:pt x="40" y="42"/>
                  <a:pt x="40" y="40"/>
                </a:cubicBezTo>
                <a:cubicBezTo>
                  <a:pt x="40" y="38"/>
                  <a:pt x="42" y="36"/>
                  <a:pt x="44" y="36"/>
                </a:cubicBezTo>
                <a:cubicBezTo>
                  <a:pt x="46" y="36"/>
                  <a:pt x="48" y="38"/>
                  <a:pt x="48" y="40"/>
                </a:cubicBezTo>
                <a:cubicBezTo>
                  <a:pt x="48" y="42"/>
                  <a:pt x="46" y="44"/>
                  <a:pt x="44" y="44"/>
                </a:cubicBezTo>
                <a:close/>
                <a:moveTo>
                  <a:pt x="54" y="52"/>
                </a:moveTo>
                <a:cubicBezTo>
                  <a:pt x="52" y="52"/>
                  <a:pt x="51" y="51"/>
                  <a:pt x="51" y="49"/>
                </a:cubicBezTo>
                <a:cubicBezTo>
                  <a:pt x="51" y="48"/>
                  <a:pt x="52" y="46"/>
                  <a:pt x="54" y="46"/>
                </a:cubicBezTo>
                <a:cubicBezTo>
                  <a:pt x="55" y="46"/>
                  <a:pt x="56" y="48"/>
                  <a:pt x="56" y="49"/>
                </a:cubicBezTo>
                <a:cubicBezTo>
                  <a:pt x="56" y="51"/>
                  <a:pt x="55" y="52"/>
                  <a:pt x="54" y="52"/>
                </a:cubicBezTo>
                <a:close/>
                <a:moveTo>
                  <a:pt x="64" y="40"/>
                </a:moveTo>
                <a:cubicBezTo>
                  <a:pt x="62" y="40"/>
                  <a:pt x="60" y="38"/>
                  <a:pt x="60" y="36"/>
                </a:cubicBezTo>
                <a:cubicBezTo>
                  <a:pt x="60" y="34"/>
                  <a:pt x="62" y="32"/>
                  <a:pt x="64" y="32"/>
                </a:cubicBezTo>
                <a:cubicBezTo>
                  <a:pt x="66" y="32"/>
                  <a:pt x="68" y="34"/>
                  <a:pt x="68" y="36"/>
                </a:cubicBezTo>
                <a:cubicBezTo>
                  <a:pt x="68" y="38"/>
                  <a:pt x="66" y="40"/>
                  <a:pt x="64" y="40"/>
                </a:cubicBezTo>
                <a:close/>
                <a:moveTo>
                  <a:pt x="64" y="40"/>
                </a:moveTo>
                <a:cubicBezTo>
                  <a:pt x="64" y="40"/>
                  <a:pt x="64" y="40"/>
                  <a:pt x="64" y="40"/>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165" name="Group 144">
            <a:extLst>
              <a:ext uri="{FF2B5EF4-FFF2-40B4-BE49-F238E27FC236}">
                <a16:creationId xmlns="" xmlns:a16="http://schemas.microsoft.com/office/drawing/2014/main" id="{D7A79598-084F-4EBD-A697-6C52A6DC41F0}"/>
              </a:ext>
            </a:extLst>
          </p:cNvPr>
          <p:cNvGrpSpPr/>
          <p:nvPr/>
        </p:nvGrpSpPr>
        <p:grpSpPr>
          <a:xfrm>
            <a:off x="5913775" y="4980303"/>
            <a:ext cx="287000" cy="689598"/>
            <a:chOff x="7380288" y="2552700"/>
            <a:chExt cx="457200" cy="1098550"/>
          </a:xfrm>
          <a:solidFill>
            <a:schemeClr val="accent2"/>
          </a:solidFill>
        </p:grpSpPr>
        <p:sp>
          <p:nvSpPr>
            <p:cNvPr id="166" name="Freeform 75">
              <a:extLst>
                <a:ext uri="{FF2B5EF4-FFF2-40B4-BE49-F238E27FC236}">
                  <a16:creationId xmlns="" xmlns:a16="http://schemas.microsoft.com/office/drawing/2014/main" id="{AABB2CDB-2C05-4EA2-BC0B-DBB86AC1D706}"/>
                </a:ext>
              </a:extLst>
            </p:cNvPr>
            <p:cNvSpPr>
              <a:spLocks noEditPoints="1"/>
            </p:cNvSpPr>
            <p:nvPr/>
          </p:nvSpPr>
          <p:spPr bwMode="auto">
            <a:xfrm>
              <a:off x="7380288" y="2790825"/>
              <a:ext cx="457200" cy="860425"/>
            </a:xfrm>
            <a:custGeom>
              <a:avLst/>
              <a:gdLst/>
              <a:ahLst/>
              <a:cxnLst>
                <a:cxn ang="0">
                  <a:pos x="143" y="0"/>
                </a:cxn>
                <a:cxn ang="0">
                  <a:pos x="14" y="0"/>
                </a:cxn>
                <a:cxn ang="0">
                  <a:pos x="0" y="14"/>
                </a:cxn>
                <a:cxn ang="0">
                  <a:pos x="14" y="29"/>
                </a:cxn>
                <a:cxn ang="0">
                  <a:pos x="25" y="29"/>
                </a:cxn>
                <a:cxn ang="0">
                  <a:pos x="25" y="243"/>
                </a:cxn>
                <a:cxn ang="0">
                  <a:pos x="79" y="297"/>
                </a:cxn>
                <a:cxn ang="0">
                  <a:pos x="133" y="243"/>
                </a:cxn>
                <a:cxn ang="0">
                  <a:pos x="133" y="29"/>
                </a:cxn>
                <a:cxn ang="0">
                  <a:pos x="143" y="29"/>
                </a:cxn>
                <a:cxn ang="0">
                  <a:pos x="158" y="14"/>
                </a:cxn>
                <a:cxn ang="0">
                  <a:pos x="143" y="0"/>
                </a:cxn>
                <a:cxn ang="0">
                  <a:pos x="102" y="29"/>
                </a:cxn>
                <a:cxn ang="0">
                  <a:pos x="102" y="165"/>
                </a:cxn>
                <a:cxn ang="0">
                  <a:pos x="56" y="165"/>
                </a:cxn>
                <a:cxn ang="0">
                  <a:pos x="56" y="29"/>
                </a:cxn>
                <a:cxn ang="0">
                  <a:pos x="102" y="29"/>
                </a:cxn>
                <a:cxn ang="0">
                  <a:pos x="102" y="29"/>
                </a:cxn>
                <a:cxn ang="0">
                  <a:pos x="102" y="29"/>
                </a:cxn>
              </a:cxnLst>
              <a:rect l="0" t="0" r="r" b="b"/>
              <a:pathLst>
                <a:path w="158" h="297">
                  <a:moveTo>
                    <a:pt x="143" y="0"/>
                  </a:moveTo>
                  <a:cubicBezTo>
                    <a:pt x="14" y="0"/>
                    <a:pt x="14" y="0"/>
                    <a:pt x="14" y="0"/>
                  </a:cubicBezTo>
                  <a:cubicBezTo>
                    <a:pt x="6" y="0"/>
                    <a:pt x="0" y="6"/>
                    <a:pt x="0" y="14"/>
                  </a:cubicBezTo>
                  <a:cubicBezTo>
                    <a:pt x="0" y="23"/>
                    <a:pt x="6" y="29"/>
                    <a:pt x="14" y="29"/>
                  </a:cubicBezTo>
                  <a:cubicBezTo>
                    <a:pt x="25" y="29"/>
                    <a:pt x="25" y="29"/>
                    <a:pt x="25" y="29"/>
                  </a:cubicBezTo>
                  <a:cubicBezTo>
                    <a:pt x="25" y="243"/>
                    <a:pt x="25" y="243"/>
                    <a:pt x="25" y="243"/>
                  </a:cubicBezTo>
                  <a:cubicBezTo>
                    <a:pt x="25" y="273"/>
                    <a:pt x="49" y="297"/>
                    <a:pt x="79" y="297"/>
                  </a:cubicBezTo>
                  <a:cubicBezTo>
                    <a:pt x="108" y="297"/>
                    <a:pt x="133" y="273"/>
                    <a:pt x="133" y="243"/>
                  </a:cubicBezTo>
                  <a:cubicBezTo>
                    <a:pt x="133" y="29"/>
                    <a:pt x="133" y="29"/>
                    <a:pt x="133" y="29"/>
                  </a:cubicBezTo>
                  <a:cubicBezTo>
                    <a:pt x="143" y="29"/>
                    <a:pt x="143" y="29"/>
                    <a:pt x="143" y="29"/>
                  </a:cubicBezTo>
                  <a:cubicBezTo>
                    <a:pt x="152" y="29"/>
                    <a:pt x="158" y="23"/>
                    <a:pt x="158" y="14"/>
                  </a:cubicBezTo>
                  <a:cubicBezTo>
                    <a:pt x="158" y="6"/>
                    <a:pt x="152" y="0"/>
                    <a:pt x="143" y="0"/>
                  </a:cubicBezTo>
                  <a:close/>
                  <a:moveTo>
                    <a:pt x="102" y="29"/>
                  </a:moveTo>
                  <a:cubicBezTo>
                    <a:pt x="102" y="165"/>
                    <a:pt x="102" y="165"/>
                    <a:pt x="102" y="165"/>
                  </a:cubicBezTo>
                  <a:cubicBezTo>
                    <a:pt x="56" y="165"/>
                    <a:pt x="56" y="165"/>
                    <a:pt x="56" y="165"/>
                  </a:cubicBezTo>
                  <a:cubicBezTo>
                    <a:pt x="56" y="29"/>
                    <a:pt x="56" y="29"/>
                    <a:pt x="56" y="29"/>
                  </a:cubicBezTo>
                  <a:lnTo>
                    <a:pt x="102" y="29"/>
                  </a:lnTo>
                  <a:close/>
                  <a:moveTo>
                    <a:pt x="102" y="29"/>
                  </a:moveTo>
                  <a:cubicBezTo>
                    <a:pt x="102" y="29"/>
                    <a:pt x="102" y="29"/>
                    <a:pt x="102" y="29"/>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7" name="Freeform 76">
              <a:extLst>
                <a:ext uri="{FF2B5EF4-FFF2-40B4-BE49-F238E27FC236}">
                  <a16:creationId xmlns="" xmlns:a16="http://schemas.microsoft.com/office/drawing/2014/main" id="{A757C23F-B12B-472D-BE74-6135FE4E61A9}"/>
                </a:ext>
              </a:extLst>
            </p:cNvPr>
            <p:cNvSpPr>
              <a:spLocks noEditPoints="1"/>
            </p:cNvSpPr>
            <p:nvPr/>
          </p:nvSpPr>
          <p:spPr bwMode="auto">
            <a:xfrm>
              <a:off x="7507288" y="2552700"/>
              <a:ext cx="101600" cy="98425"/>
            </a:xfrm>
            <a:custGeom>
              <a:avLst/>
              <a:gdLst/>
              <a:ahLst/>
              <a:cxnLst>
                <a:cxn ang="0">
                  <a:pos x="35" y="17"/>
                </a:cxn>
                <a:cxn ang="0">
                  <a:pos x="18" y="34"/>
                </a:cxn>
                <a:cxn ang="0">
                  <a:pos x="0" y="17"/>
                </a:cxn>
                <a:cxn ang="0">
                  <a:pos x="18" y="0"/>
                </a:cxn>
                <a:cxn ang="0">
                  <a:pos x="35" y="17"/>
                </a:cxn>
                <a:cxn ang="0">
                  <a:pos x="35" y="17"/>
                </a:cxn>
                <a:cxn ang="0">
                  <a:pos x="35" y="17"/>
                </a:cxn>
              </a:cxnLst>
              <a:rect l="0" t="0" r="r" b="b"/>
              <a:pathLst>
                <a:path w="35" h="34">
                  <a:moveTo>
                    <a:pt x="35" y="17"/>
                  </a:moveTo>
                  <a:cubicBezTo>
                    <a:pt x="35" y="26"/>
                    <a:pt x="27" y="34"/>
                    <a:pt x="18" y="34"/>
                  </a:cubicBezTo>
                  <a:cubicBezTo>
                    <a:pt x="8" y="34"/>
                    <a:pt x="0" y="26"/>
                    <a:pt x="0" y="17"/>
                  </a:cubicBezTo>
                  <a:cubicBezTo>
                    <a:pt x="0" y="7"/>
                    <a:pt x="8" y="0"/>
                    <a:pt x="18" y="0"/>
                  </a:cubicBezTo>
                  <a:cubicBezTo>
                    <a:pt x="27" y="0"/>
                    <a:pt x="35" y="7"/>
                    <a:pt x="35" y="17"/>
                  </a:cubicBezTo>
                  <a:close/>
                  <a:moveTo>
                    <a:pt x="35" y="17"/>
                  </a:moveTo>
                  <a:cubicBezTo>
                    <a:pt x="35" y="17"/>
                    <a:pt x="35" y="17"/>
                    <a:pt x="35" y="17"/>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8" name="Freeform 77">
              <a:extLst>
                <a:ext uri="{FF2B5EF4-FFF2-40B4-BE49-F238E27FC236}">
                  <a16:creationId xmlns="" xmlns:a16="http://schemas.microsoft.com/office/drawing/2014/main" id="{14966927-5D00-4874-9D80-D53B319F9BD2}"/>
                </a:ext>
              </a:extLst>
            </p:cNvPr>
            <p:cNvSpPr>
              <a:spLocks noEditPoints="1"/>
            </p:cNvSpPr>
            <p:nvPr/>
          </p:nvSpPr>
          <p:spPr bwMode="auto">
            <a:xfrm>
              <a:off x="7658100" y="2671763"/>
              <a:ext cx="57150" cy="57150"/>
            </a:xfrm>
            <a:custGeom>
              <a:avLst/>
              <a:gdLst/>
              <a:ahLst/>
              <a:cxnLst>
                <a:cxn ang="0">
                  <a:pos x="20" y="10"/>
                </a:cxn>
                <a:cxn ang="0">
                  <a:pos x="10" y="20"/>
                </a:cxn>
                <a:cxn ang="0">
                  <a:pos x="0" y="10"/>
                </a:cxn>
                <a:cxn ang="0">
                  <a:pos x="10" y="0"/>
                </a:cxn>
                <a:cxn ang="0">
                  <a:pos x="20" y="10"/>
                </a:cxn>
                <a:cxn ang="0">
                  <a:pos x="20" y="10"/>
                </a:cxn>
                <a:cxn ang="0">
                  <a:pos x="20" y="10"/>
                </a:cxn>
              </a:cxnLst>
              <a:rect l="0" t="0" r="r" b="b"/>
              <a:pathLst>
                <a:path w="20" h="20">
                  <a:moveTo>
                    <a:pt x="20" y="10"/>
                  </a:moveTo>
                  <a:cubicBezTo>
                    <a:pt x="20" y="15"/>
                    <a:pt x="15" y="20"/>
                    <a:pt x="10" y="20"/>
                  </a:cubicBezTo>
                  <a:cubicBezTo>
                    <a:pt x="5" y="20"/>
                    <a:pt x="0" y="15"/>
                    <a:pt x="0" y="10"/>
                  </a:cubicBezTo>
                  <a:cubicBezTo>
                    <a:pt x="0" y="4"/>
                    <a:pt x="5" y="0"/>
                    <a:pt x="10" y="0"/>
                  </a:cubicBezTo>
                  <a:cubicBezTo>
                    <a:pt x="15" y="0"/>
                    <a:pt x="20" y="4"/>
                    <a:pt x="20" y="10"/>
                  </a:cubicBezTo>
                  <a:close/>
                  <a:moveTo>
                    <a:pt x="20" y="10"/>
                  </a:moveTo>
                  <a:cubicBezTo>
                    <a:pt x="20" y="10"/>
                    <a:pt x="20" y="10"/>
                    <a:pt x="20" y="10"/>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69" name="Freeform 78">
              <a:extLst>
                <a:ext uri="{FF2B5EF4-FFF2-40B4-BE49-F238E27FC236}">
                  <a16:creationId xmlns="" xmlns:a16="http://schemas.microsoft.com/office/drawing/2014/main" id="{99AE044E-6A74-49DF-B441-D0A8416873F6}"/>
                </a:ext>
              </a:extLst>
            </p:cNvPr>
            <p:cNvSpPr>
              <a:spLocks noEditPoints="1"/>
            </p:cNvSpPr>
            <p:nvPr/>
          </p:nvSpPr>
          <p:spPr bwMode="auto">
            <a:xfrm>
              <a:off x="7588250" y="3111500"/>
              <a:ext cx="57150" cy="58738"/>
            </a:xfrm>
            <a:custGeom>
              <a:avLst/>
              <a:gdLst/>
              <a:ahLst/>
              <a:cxnLst>
                <a:cxn ang="0">
                  <a:pos x="20" y="10"/>
                </a:cxn>
                <a:cxn ang="0">
                  <a:pos x="10" y="20"/>
                </a:cxn>
                <a:cxn ang="0">
                  <a:pos x="0" y="10"/>
                </a:cxn>
                <a:cxn ang="0">
                  <a:pos x="10" y="0"/>
                </a:cxn>
                <a:cxn ang="0">
                  <a:pos x="20" y="10"/>
                </a:cxn>
                <a:cxn ang="0">
                  <a:pos x="20" y="10"/>
                </a:cxn>
                <a:cxn ang="0">
                  <a:pos x="20" y="10"/>
                </a:cxn>
              </a:cxnLst>
              <a:rect l="0" t="0" r="r" b="b"/>
              <a:pathLst>
                <a:path w="20" h="20">
                  <a:moveTo>
                    <a:pt x="20" y="10"/>
                  </a:moveTo>
                  <a:cubicBezTo>
                    <a:pt x="20" y="15"/>
                    <a:pt x="15" y="20"/>
                    <a:pt x="10" y="20"/>
                  </a:cubicBezTo>
                  <a:cubicBezTo>
                    <a:pt x="4" y="20"/>
                    <a:pt x="0" y="15"/>
                    <a:pt x="0" y="10"/>
                  </a:cubicBezTo>
                  <a:cubicBezTo>
                    <a:pt x="0" y="4"/>
                    <a:pt x="4" y="0"/>
                    <a:pt x="10" y="0"/>
                  </a:cubicBezTo>
                  <a:cubicBezTo>
                    <a:pt x="15" y="0"/>
                    <a:pt x="20" y="4"/>
                    <a:pt x="20" y="10"/>
                  </a:cubicBezTo>
                  <a:close/>
                  <a:moveTo>
                    <a:pt x="20" y="10"/>
                  </a:moveTo>
                  <a:cubicBezTo>
                    <a:pt x="20" y="10"/>
                    <a:pt x="20" y="10"/>
                    <a:pt x="20" y="10"/>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70" name="Freeform 79">
              <a:extLst>
                <a:ext uri="{FF2B5EF4-FFF2-40B4-BE49-F238E27FC236}">
                  <a16:creationId xmlns="" xmlns:a16="http://schemas.microsoft.com/office/drawing/2014/main" id="{37497319-D51B-4D3C-8338-ADE476E5D3E3}"/>
                </a:ext>
              </a:extLst>
            </p:cNvPr>
            <p:cNvSpPr>
              <a:spLocks noEditPoints="1"/>
            </p:cNvSpPr>
            <p:nvPr/>
          </p:nvSpPr>
          <p:spPr bwMode="auto">
            <a:xfrm>
              <a:off x="7581900" y="2689225"/>
              <a:ext cx="34925" cy="34925"/>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9"/>
                    <a:pt x="9" y="12"/>
                    <a:pt x="6" y="12"/>
                  </a:cubicBezTo>
                  <a:cubicBezTo>
                    <a:pt x="3" y="12"/>
                    <a:pt x="0" y="9"/>
                    <a:pt x="0" y="6"/>
                  </a:cubicBezTo>
                  <a:cubicBezTo>
                    <a:pt x="0" y="3"/>
                    <a:pt x="3" y="0"/>
                    <a:pt x="6" y="0"/>
                  </a:cubicBezTo>
                  <a:cubicBezTo>
                    <a:pt x="9" y="0"/>
                    <a:pt x="12" y="3"/>
                    <a:pt x="12" y="6"/>
                  </a:cubicBezTo>
                  <a:close/>
                  <a:moveTo>
                    <a:pt x="12" y="6"/>
                  </a:moveTo>
                  <a:cubicBezTo>
                    <a:pt x="12" y="6"/>
                    <a:pt x="12" y="6"/>
                    <a:pt x="12" y="6"/>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71" name="Freeform 80">
              <a:extLst>
                <a:ext uri="{FF2B5EF4-FFF2-40B4-BE49-F238E27FC236}">
                  <a16:creationId xmlns="" xmlns:a16="http://schemas.microsoft.com/office/drawing/2014/main" id="{A50C43AD-694F-4423-BCDA-CF677056769E}"/>
                </a:ext>
              </a:extLst>
            </p:cNvPr>
            <p:cNvSpPr>
              <a:spLocks noEditPoints="1"/>
            </p:cNvSpPr>
            <p:nvPr/>
          </p:nvSpPr>
          <p:spPr bwMode="auto">
            <a:xfrm>
              <a:off x="7564438" y="3201988"/>
              <a:ext cx="34925" cy="34925"/>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10"/>
                    <a:pt x="9" y="12"/>
                    <a:pt x="6" y="12"/>
                  </a:cubicBezTo>
                  <a:cubicBezTo>
                    <a:pt x="3" y="12"/>
                    <a:pt x="0" y="10"/>
                    <a:pt x="0" y="6"/>
                  </a:cubicBezTo>
                  <a:cubicBezTo>
                    <a:pt x="0" y="3"/>
                    <a:pt x="3" y="0"/>
                    <a:pt x="6" y="0"/>
                  </a:cubicBezTo>
                  <a:cubicBezTo>
                    <a:pt x="9" y="0"/>
                    <a:pt x="12" y="3"/>
                    <a:pt x="12" y="6"/>
                  </a:cubicBezTo>
                  <a:close/>
                  <a:moveTo>
                    <a:pt x="12" y="6"/>
                  </a:moveTo>
                  <a:cubicBezTo>
                    <a:pt x="12" y="6"/>
                    <a:pt x="12" y="6"/>
                    <a:pt x="12" y="6"/>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72" name="Group 20">
            <a:extLst>
              <a:ext uri="{FF2B5EF4-FFF2-40B4-BE49-F238E27FC236}">
                <a16:creationId xmlns="" xmlns:a16="http://schemas.microsoft.com/office/drawing/2014/main" id="{8BA93BAB-A4E5-4EE0-9EB0-EB079641C5D8}"/>
              </a:ext>
            </a:extLst>
          </p:cNvPr>
          <p:cNvGrpSpPr>
            <a:grpSpLocks noChangeAspect="1"/>
          </p:cNvGrpSpPr>
          <p:nvPr/>
        </p:nvGrpSpPr>
        <p:grpSpPr bwMode="auto">
          <a:xfrm>
            <a:off x="3160481" y="5123898"/>
            <a:ext cx="358962" cy="560330"/>
            <a:chOff x="3578" y="2075"/>
            <a:chExt cx="451" cy="704"/>
          </a:xfrm>
          <a:solidFill>
            <a:srgbClr val="474849"/>
          </a:solidFill>
        </p:grpSpPr>
        <p:sp>
          <p:nvSpPr>
            <p:cNvPr id="173" name="Freeform 21">
              <a:extLst>
                <a:ext uri="{FF2B5EF4-FFF2-40B4-BE49-F238E27FC236}">
                  <a16:creationId xmlns="" xmlns:a16="http://schemas.microsoft.com/office/drawing/2014/main" id="{A3A676FE-B30F-404C-9C23-E41414C480A2}"/>
                </a:ext>
              </a:extLst>
            </p:cNvPr>
            <p:cNvSpPr>
              <a:spLocks noEditPoints="1"/>
            </p:cNvSpPr>
            <p:nvPr/>
          </p:nvSpPr>
          <p:spPr bwMode="auto">
            <a:xfrm>
              <a:off x="3578" y="2075"/>
              <a:ext cx="451" cy="704"/>
            </a:xfrm>
            <a:custGeom>
              <a:avLst/>
              <a:gdLst/>
              <a:ahLst/>
              <a:cxnLst>
                <a:cxn ang="0">
                  <a:pos x="137" y="117"/>
                </a:cxn>
                <a:cxn ang="0">
                  <a:pos x="137" y="64"/>
                </a:cxn>
                <a:cxn ang="0">
                  <a:pos x="147" y="50"/>
                </a:cxn>
                <a:cxn ang="0">
                  <a:pos x="147" y="15"/>
                </a:cxn>
                <a:cxn ang="0">
                  <a:pos x="132" y="0"/>
                </a:cxn>
                <a:cxn ang="0">
                  <a:pos x="56" y="0"/>
                </a:cxn>
                <a:cxn ang="0">
                  <a:pos x="41" y="15"/>
                </a:cxn>
                <a:cxn ang="0">
                  <a:pos x="41" y="50"/>
                </a:cxn>
                <a:cxn ang="0">
                  <a:pos x="52" y="64"/>
                </a:cxn>
                <a:cxn ang="0">
                  <a:pos x="52" y="117"/>
                </a:cxn>
                <a:cxn ang="0">
                  <a:pos x="0" y="201"/>
                </a:cxn>
                <a:cxn ang="0">
                  <a:pos x="94" y="295"/>
                </a:cxn>
                <a:cxn ang="0">
                  <a:pos x="188" y="201"/>
                </a:cxn>
                <a:cxn ang="0">
                  <a:pos x="137" y="117"/>
                </a:cxn>
                <a:cxn ang="0">
                  <a:pos x="15" y="201"/>
                </a:cxn>
                <a:cxn ang="0">
                  <a:pos x="66" y="126"/>
                </a:cxn>
                <a:cxn ang="0">
                  <a:pos x="66" y="50"/>
                </a:cxn>
                <a:cxn ang="0">
                  <a:pos x="56" y="50"/>
                </a:cxn>
                <a:cxn ang="0">
                  <a:pos x="56" y="15"/>
                </a:cxn>
                <a:cxn ang="0">
                  <a:pos x="132" y="15"/>
                </a:cxn>
                <a:cxn ang="0">
                  <a:pos x="132" y="50"/>
                </a:cxn>
                <a:cxn ang="0">
                  <a:pos x="122" y="50"/>
                </a:cxn>
                <a:cxn ang="0">
                  <a:pos x="122" y="126"/>
                </a:cxn>
                <a:cxn ang="0">
                  <a:pos x="174" y="201"/>
                </a:cxn>
                <a:cxn ang="0">
                  <a:pos x="15" y="201"/>
                </a:cxn>
                <a:cxn ang="0">
                  <a:pos x="15" y="201"/>
                </a:cxn>
                <a:cxn ang="0">
                  <a:pos x="15" y="201"/>
                </a:cxn>
              </a:cxnLst>
              <a:rect l="0" t="0" r="r" b="b"/>
              <a:pathLst>
                <a:path w="188" h="295">
                  <a:moveTo>
                    <a:pt x="137" y="117"/>
                  </a:moveTo>
                  <a:cubicBezTo>
                    <a:pt x="137" y="64"/>
                    <a:pt x="137" y="64"/>
                    <a:pt x="137" y="64"/>
                  </a:cubicBezTo>
                  <a:cubicBezTo>
                    <a:pt x="143" y="62"/>
                    <a:pt x="147" y="56"/>
                    <a:pt x="147" y="50"/>
                  </a:cubicBezTo>
                  <a:cubicBezTo>
                    <a:pt x="147" y="15"/>
                    <a:pt x="147" y="15"/>
                    <a:pt x="147" y="15"/>
                  </a:cubicBezTo>
                  <a:cubicBezTo>
                    <a:pt x="147" y="7"/>
                    <a:pt x="140" y="0"/>
                    <a:pt x="132" y="0"/>
                  </a:cubicBezTo>
                  <a:cubicBezTo>
                    <a:pt x="56" y="0"/>
                    <a:pt x="56" y="0"/>
                    <a:pt x="56" y="0"/>
                  </a:cubicBezTo>
                  <a:cubicBezTo>
                    <a:pt x="48" y="0"/>
                    <a:pt x="41" y="7"/>
                    <a:pt x="41" y="15"/>
                  </a:cubicBezTo>
                  <a:cubicBezTo>
                    <a:pt x="41" y="50"/>
                    <a:pt x="41" y="50"/>
                    <a:pt x="41" y="50"/>
                  </a:cubicBezTo>
                  <a:cubicBezTo>
                    <a:pt x="41" y="56"/>
                    <a:pt x="46" y="62"/>
                    <a:pt x="52" y="64"/>
                  </a:cubicBezTo>
                  <a:cubicBezTo>
                    <a:pt x="52" y="117"/>
                    <a:pt x="52" y="117"/>
                    <a:pt x="52" y="117"/>
                  </a:cubicBezTo>
                  <a:cubicBezTo>
                    <a:pt x="20" y="133"/>
                    <a:pt x="0" y="165"/>
                    <a:pt x="0" y="201"/>
                  </a:cubicBezTo>
                  <a:cubicBezTo>
                    <a:pt x="0" y="253"/>
                    <a:pt x="42" y="295"/>
                    <a:pt x="94" y="295"/>
                  </a:cubicBezTo>
                  <a:cubicBezTo>
                    <a:pt x="146" y="295"/>
                    <a:pt x="188" y="253"/>
                    <a:pt x="188" y="201"/>
                  </a:cubicBezTo>
                  <a:cubicBezTo>
                    <a:pt x="188" y="165"/>
                    <a:pt x="168" y="133"/>
                    <a:pt x="137" y="117"/>
                  </a:cubicBezTo>
                  <a:close/>
                  <a:moveTo>
                    <a:pt x="15" y="201"/>
                  </a:moveTo>
                  <a:cubicBezTo>
                    <a:pt x="15" y="167"/>
                    <a:pt x="36" y="138"/>
                    <a:pt x="66" y="126"/>
                  </a:cubicBezTo>
                  <a:cubicBezTo>
                    <a:pt x="66" y="50"/>
                    <a:pt x="66" y="50"/>
                    <a:pt x="66" y="50"/>
                  </a:cubicBezTo>
                  <a:cubicBezTo>
                    <a:pt x="56" y="50"/>
                    <a:pt x="56" y="50"/>
                    <a:pt x="56" y="50"/>
                  </a:cubicBezTo>
                  <a:cubicBezTo>
                    <a:pt x="56" y="15"/>
                    <a:pt x="56" y="15"/>
                    <a:pt x="56" y="15"/>
                  </a:cubicBezTo>
                  <a:cubicBezTo>
                    <a:pt x="132" y="15"/>
                    <a:pt x="132" y="15"/>
                    <a:pt x="132" y="15"/>
                  </a:cubicBezTo>
                  <a:cubicBezTo>
                    <a:pt x="132" y="50"/>
                    <a:pt x="132" y="50"/>
                    <a:pt x="132" y="50"/>
                  </a:cubicBezTo>
                  <a:cubicBezTo>
                    <a:pt x="122" y="50"/>
                    <a:pt x="122" y="50"/>
                    <a:pt x="122" y="50"/>
                  </a:cubicBezTo>
                  <a:cubicBezTo>
                    <a:pt x="122" y="126"/>
                    <a:pt x="122" y="126"/>
                    <a:pt x="122" y="126"/>
                  </a:cubicBezTo>
                  <a:cubicBezTo>
                    <a:pt x="152" y="138"/>
                    <a:pt x="174" y="167"/>
                    <a:pt x="174" y="201"/>
                  </a:cubicBezTo>
                  <a:lnTo>
                    <a:pt x="15" y="201"/>
                  </a:lnTo>
                  <a:close/>
                  <a:moveTo>
                    <a:pt x="15" y="201"/>
                  </a:moveTo>
                  <a:cubicBezTo>
                    <a:pt x="15" y="201"/>
                    <a:pt x="15" y="201"/>
                    <a:pt x="15" y="20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74" name="Freeform 22">
              <a:extLst>
                <a:ext uri="{FF2B5EF4-FFF2-40B4-BE49-F238E27FC236}">
                  <a16:creationId xmlns="" xmlns:a16="http://schemas.microsoft.com/office/drawing/2014/main" id="{73C8A4F2-7902-48C8-B3BB-D41449DE4DDD}"/>
                </a:ext>
              </a:extLst>
            </p:cNvPr>
            <p:cNvSpPr>
              <a:spLocks noEditPoints="1"/>
            </p:cNvSpPr>
            <p:nvPr/>
          </p:nvSpPr>
          <p:spPr bwMode="auto">
            <a:xfrm>
              <a:off x="3787" y="2304"/>
              <a:ext cx="53" cy="55"/>
            </a:xfrm>
            <a:custGeom>
              <a:avLst/>
              <a:gdLst/>
              <a:ahLst/>
              <a:cxnLst>
                <a:cxn ang="0">
                  <a:pos x="22" y="12"/>
                </a:cxn>
                <a:cxn ang="0">
                  <a:pos x="11" y="23"/>
                </a:cxn>
                <a:cxn ang="0">
                  <a:pos x="0" y="12"/>
                </a:cxn>
                <a:cxn ang="0">
                  <a:pos x="11" y="0"/>
                </a:cxn>
                <a:cxn ang="0">
                  <a:pos x="22" y="12"/>
                </a:cxn>
                <a:cxn ang="0">
                  <a:pos x="22" y="12"/>
                </a:cxn>
                <a:cxn ang="0">
                  <a:pos x="22" y="12"/>
                </a:cxn>
              </a:cxnLst>
              <a:rect l="0" t="0" r="r" b="b"/>
              <a:pathLst>
                <a:path w="22" h="23">
                  <a:moveTo>
                    <a:pt x="22" y="12"/>
                  </a:moveTo>
                  <a:cubicBezTo>
                    <a:pt x="22" y="18"/>
                    <a:pt x="17" y="23"/>
                    <a:pt x="11" y="23"/>
                  </a:cubicBezTo>
                  <a:cubicBezTo>
                    <a:pt x="5" y="23"/>
                    <a:pt x="0" y="18"/>
                    <a:pt x="0" y="12"/>
                  </a:cubicBezTo>
                  <a:cubicBezTo>
                    <a:pt x="0" y="5"/>
                    <a:pt x="5" y="0"/>
                    <a:pt x="11" y="0"/>
                  </a:cubicBezTo>
                  <a:cubicBezTo>
                    <a:pt x="17" y="0"/>
                    <a:pt x="22" y="5"/>
                    <a:pt x="22" y="12"/>
                  </a:cubicBezTo>
                  <a:close/>
                  <a:moveTo>
                    <a:pt x="22" y="12"/>
                  </a:moveTo>
                  <a:cubicBezTo>
                    <a:pt x="22" y="12"/>
                    <a:pt x="22" y="12"/>
                    <a:pt x="22" y="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75" name="Freeform 23">
              <a:extLst>
                <a:ext uri="{FF2B5EF4-FFF2-40B4-BE49-F238E27FC236}">
                  <a16:creationId xmlns="" xmlns:a16="http://schemas.microsoft.com/office/drawing/2014/main" id="{06D03B20-C3C7-4A8D-B2ED-4138D4E9E89D}"/>
                </a:ext>
              </a:extLst>
            </p:cNvPr>
            <p:cNvSpPr>
              <a:spLocks noEditPoints="1"/>
            </p:cNvSpPr>
            <p:nvPr/>
          </p:nvSpPr>
          <p:spPr bwMode="auto">
            <a:xfrm>
              <a:off x="3741" y="2416"/>
              <a:ext cx="91" cy="93"/>
            </a:xfrm>
            <a:custGeom>
              <a:avLst/>
              <a:gdLst/>
              <a:ahLst/>
              <a:cxnLst>
                <a:cxn ang="0">
                  <a:pos x="38" y="20"/>
                </a:cxn>
                <a:cxn ang="0">
                  <a:pos x="19" y="39"/>
                </a:cxn>
                <a:cxn ang="0">
                  <a:pos x="0" y="20"/>
                </a:cxn>
                <a:cxn ang="0">
                  <a:pos x="19" y="0"/>
                </a:cxn>
                <a:cxn ang="0">
                  <a:pos x="38" y="20"/>
                </a:cxn>
                <a:cxn ang="0">
                  <a:pos x="38" y="20"/>
                </a:cxn>
                <a:cxn ang="0">
                  <a:pos x="38" y="20"/>
                </a:cxn>
              </a:cxnLst>
              <a:rect l="0" t="0" r="r" b="b"/>
              <a:pathLst>
                <a:path w="38" h="39">
                  <a:moveTo>
                    <a:pt x="38" y="20"/>
                  </a:moveTo>
                  <a:cubicBezTo>
                    <a:pt x="38" y="30"/>
                    <a:pt x="30" y="39"/>
                    <a:pt x="19" y="39"/>
                  </a:cubicBezTo>
                  <a:cubicBezTo>
                    <a:pt x="8" y="39"/>
                    <a:pt x="0" y="30"/>
                    <a:pt x="0" y="20"/>
                  </a:cubicBezTo>
                  <a:cubicBezTo>
                    <a:pt x="0" y="9"/>
                    <a:pt x="8" y="0"/>
                    <a:pt x="19" y="0"/>
                  </a:cubicBezTo>
                  <a:cubicBezTo>
                    <a:pt x="30" y="0"/>
                    <a:pt x="38" y="9"/>
                    <a:pt x="38" y="20"/>
                  </a:cubicBezTo>
                  <a:close/>
                  <a:moveTo>
                    <a:pt x="38" y="20"/>
                  </a:moveTo>
                  <a:cubicBezTo>
                    <a:pt x="38" y="20"/>
                    <a:pt x="38" y="20"/>
                    <a:pt x="38" y="2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76" name="Group 26">
            <a:extLst>
              <a:ext uri="{FF2B5EF4-FFF2-40B4-BE49-F238E27FC236}">
                <a16:creationId xmlns="" xmlns:a16="http://schemas.microsoft.com/office/drawing/2014/main" id="{53EEF26D-094D-4770-9617-AD67E3CD85D9}"/>
              </a:ext>
            </a:extLst>
          </p:cNvPr>
          <p:cNvGrpSpPr>
            <a:grpSpLocks noChangeAspect="1"/>
          </p:cNvGrpSpPr>
          <p:nvPr/>
        </p:nvGrpSpPr>
        <p:grpSpPr bwMode="auto">
          <a:xfrm>
            <a:off x="4935537" y="5145387"/>
            <a:ext cx="429800" cy="517352"/>
            <a:chOff x="2916" y="2090"/>
            <a:chExt cx="540" cy="650"/>
          </a:xfrm>
          <a:solidFill>
            <a:srgbClr val="474849"/>
          </a:solidFill>
        </p:grpSpPr>
        <p:sp>
          <p:nvSpPr>
            <p:cNvPr id="177" name="Freeform 27">
              <a:extLst>
                <a:ext uri="{FF2B5EF4-FFF2-40B4-BE49-F238E27FC236}">
                  <a16:creationId xmlns="" xmlns:a16="http://schemas.microsoft.com/office/drawing/2014/main" id="{24A71E33-32CC-4B39-96DA-B22298F9EC73}"/>
                </a:ext>
              </a:extLst>
            </p:cNvPr>
            <p:cNvSpPr>
              <a:spLocks noEditPoints="1"/>
            </p:cNvSpPr>
            <p:nvPr/>
          </p:nvSpPr>
          <p:spPr bwMode="auto">
            <a:xfrm>
              <a:off x="2916" y="2090"/>
              <a:ext cx="540" cy="650"/>
            </a:xfrm>
            <a:custGeom>
              <a:avLst/>
              <a:gdLst/>
              <a:ahLst/>
              <a:cxnLst>
                <a:cxn ang="0">
                  <a:pos x="59" y="50"/>
                </a:cxn>
                <a:cxn ang="0">
                  <a:pos x="59" y="10"/>
                </a:cxn>
                <a:cxn ang="0">
                  <a:pos x="51" y="10"/>
                </a:cxn>
                <a:cxn ang="0">
                  <a:pos x="53" y="0"/>
                </a:cxn>
                <a:cxn ang="0">
                  <a:pos x="29" y="0"/>
                </a:cxn>
                <a:cxn ang="0">
                  <a:pos x="30" y="10"/>
                </a:cxn>
                <a:cxn ang="0">
                  <a:pos x="22" y="10"/>
                </a:cxn>
                <a:cxn ang="0">
                  <a:pos x="22" y="50"/>
                </a:cxn>
                <a:cxn ang="0">
                  <a:pos x="0" y="85"/>
                </a:cxn>
                <a:cxn ang="0">
                  <a:pos x="0" y="86"/>
                </a:cxn>
                <a:cxn ang="0">
                  <a:pos x="23" y="102"/>
                </a:cxn>
                <a:cxn ang="0">
                  <a:pos x="61" y="102"/>
                </a:cxn>
                <a:cxn ang="0">
                  <a:pos x="76" y="100"/>
                </a:cxn>
                <a:cxn ang="0">
                  <a:pos x="84" y="86"/>
                </a:cxn>
                <a:cxn ang="0">
                  <a:pos x="84" y="85"/>
                </a:cxn>
                <a:cxn ang="0">
                  <a:pos x="59" y="50"/>
                </a:cxn>
                <a:cxn ang="0">
                  <a:pos x="77" y="86"/>
                </a:cxn>
                <a:cxn ang="0">
                  <a:pos x="73" y="93"/>
                </a:cxn>
                <a:cxn ang="0">
                  <a:pos x="61" y="95"/>
                </a:cxn>
                <a:cxn ang="0">
                  <a:pos x="24" y="95"/>
                </a:cxn>
                <a:cxn ang="0">
                  <a:pos x="7" y="86"/>
                </a:cxn>
                <a:cxn ang="0">
                  <a:pos x="7" y="85"/>
                </a:cxn>
                <a:cxn ang="0">
                  <a:pos x="28" y="55"/>
                </a:cxn>
                <a:cxn ang="0">
                  <a:pos x="29" y="54"/>
                </a:cxn>
                <a:cxn ang="0">
                  <a:pos x="29" y="18"/>
                </a:cxn>
                <a:cxn ang="0">
                  <a:pos x="31" y="18"/>
                </a:cxn>
                <a:cxn ang="0">
                  <a:pos x="32" y="21"/>
                </a:cxn>
                <a:cxn ang="0">
                  <a:pos x="49" y="21"/>
                </a:cxn>
                <a:cxn ang="0">
                  <a:pos x="49" y="18"/>
                </a:cxn>
                <a:cxn ang="0">
                  <a:pos x="51" y="18"/>
                </a:cxn>
                <a:cxn ang="0">
                  <a:pos x="51" y="54"/>
                </a:cxn>
                <a:cxn ang="0">
                  <a:pos x="53" y="55"/>
                </a:cxn>
                <a:cxn ang="0">
                  <a:pos x="77" y="85"/>
                </a:cxn>
                <a:cxn ang="0">
                  <a:pos x="77" y="86"/>
                </a:cxn>
                <a:cxn ang="0">
                  <a:pos x="77" y="86"/>
                </a:cxn>
                <a:cxn ang="0">
                  <a:pos x="77" y="86"/>
                </a:cxn>
              </a:cxnLst>
              <a:rect l="0" t="0" r="r" b="b"/>
              <a:pathLst>
                <a:path w="84" h="102">
                  <a:moveTo>
                    <a:pt x="59" y="50"/>
                  </a:moveTo>
                  <a:cubicBezTo>
                    <a:pt x="59" y="10"/>
                    <a:pt x="59" y="10"/>
                    <a:pt x="59" y="10"/>
                  </a:cubicBezTo>
                  <a:cubicBezTo>
                    <a:pt x="51" y="10"/>
                    <a:pt x="51" y="10"/>
                    <a:pt x="51" y="10"/>
                  </a:cubicBezTo>
                  <a:cubicBezTo>
                    <a:pt x="53" y="0"/>
                    <a:pt x="53" y="0"/>
                    <a:pt x="53" y="0"/>
                  </a:cubicBezTo>
                  <a:cubicBezTo>
                    <a:pt x="29" y="0"/>
                    <a:pt x="29" y="0"/>
                    <a:pt x="29" y="0"/>
                  </a:cubicBezTo>
                  <a:cubicBezTo>
                    <a:pt x="30" y="10"/>
                    <a:pt x="30" y="10"/>
                    <a:pt x="30" y="10"/>
                  </a:cubicBezTo>
                  <a:cubicBezTo>
                    <a:pt x="22" y="10"/>
                    <a:pt x="22" y="10"/>
                    <a:pt x="22" y="10"/>
                  </a:cubicBezTo>
                  <a:cubicBezTo>
                    <a:pt x="22" y="50"/>
                    <a:pt x="22" y="50"/>
                    <a:pt x="22" y="50"/>
                  </a:cubicBezTo>
                  <a:cubicBezTo>
                    <a:pt x="14" y="57"/>
                    <a:pt x="0" y="73"/>
                    <a:pt x="0" y="85"/>
                  </a:cubicBezTo>
                  <a:cubicBezTo>
                    <a:pt x="0" y="86"/>
                    <a:pt x="0" y="86"/>
                    <a:pt x="0" y="86"/>
                  </a:cubicBezTo>
                  <a:cubicBezTo>
                    <a:pt x="0" y="102"/>
                    <a:pt x="14" y="102"/>
                    <a:pt x="23" y="102"/>
                  </a:cubicBezTo>
                  <a:cubicBezTo>
                    <a:pt x="61" y="102"/>
                    <a:pt x="61" y="102"/>
                    <a:pt x="61" y="102"/>
                  </a:cubicBezTo>
                  <a:cubicBezTo>
                    <a:pt x="67" y="102"/>
                    <a:pt x="72" y="102"/>
                    <a:pt x="76" y="100"/>
                  </a:cubicBezTo>
                  <a:cubicBezTo>
                    <a:pt x="82" y="98"/>
                    <a:pt x="84" y="93"/>
                    <a:pt x="84" y="86"/>
                  </a:cubicBezTo>
                  <a:cubicBezTo>
                    <a:pt x="84" y="85"/>
                    <a:pt x="84" y="85"/>
                    <a:pt x="84" y="85"/>
                  </a:cubicBezTo>
                  <a:cubicBezTo>
                    <a:pt x="84" y="74"/>
                    <a:pt x="75" y="61"/>
                    <a:pt x="59" y="50"/>
                  </a:cubicBezTo>
                  <a:close/>
                  <a:moveTo>
                    <a:pt x="77" y="86"/>
                  </a:moveTo>
                  <a:cubicBezTo>
                    <a:pt x="77" y="91"/>
                    <a:pt x="75" y="92"/>
                    <a:pt x="73" y="93"/>
                  </a:cubicBezTo>
                  <a:cubicBezTo>
                    <a:pt x="71" y="94"/>
                    <a:pt x="66" y="95"/>
                    <a:pt x="61" y="95"/>
                  </a:cubicBezTo>
                  <a:cubicBezTo>
                    <a:pt x="24" y="95"/>
                    <a:pt x="24" y="95"/>
                    <a:pt x="24" y="95"/>
                  </a:cubicBezTo>
                  <a:cubicBezTo>
                    <a:pt x="10" y="95"/>
                    <a:pt x="7" y="93"/>
                    <a:pt x="7" y="86"/>
                  </a:cubicBezTo>
                  <a:cubicBezTo>
                    <a:pt x="7" y="85"/>
                    <a:pt x="7" y="85"/>
                    <a:pt x="7" y="85"/>
                  </a:cubicBezTo>
                  <a:cubicBezTo>
                    <a:pt x="7" y="76"/>
                    <a:pt x="20" y="61"/>
                    <a:pt x="28" y="55"/>
                  </a:cubicBezTo>
                  <a:cubicBezTo>
                    <a:pt x="29" y="54"/>
                    <a:pt x="29" y="54"/>
                    <a:pt x="29" y="54"/>
                  </a:cubicBezTo>
                  <a:cubicBezTo>
                    <a:pt x="29" y="18"/>
                    <a:pt x="29" y="18"/>
                    <a:pt x="29" y="18"/>
                  </a:cubicBezTo>
                  <a:cubicBezTo>
                    <a:pt x="31" y="18"/>
                    <a:pt x="31" y="18"/>
                    <a:pt x="31" y="18"/>
                  </a:cubicBezTo>
                  <a:cubicBezTo>
                    <a:pt x="32" y="21"/>
                    <a:pt x="32" y="21"/>
                    <a:pt x="32" y="21"/>
                  </a:cubicBezTo>
                  <a:cubicBezTo>
                    <a:pt x="49" y="21"/>
                    <a:pt x="49" y="21"/>
                    <a:pt x="49" y="21"/>
                  </a:cubicBezTo>
                  <a:cubicBezTo>
                    <a:pt x="49" y="18"/>
                    <a:pt x="49" y="18"/>
                    <a:pt x="49" y="18"/>
                  </a:cubicBezTo>
                  <a:cubicBezTo>
                    <a:pt x="51" y="18"/>
                    <a:pt x="51" y="18"/>
                    <a:pt x="51" y="18"/>
                  </a:cubicBezTo>
                  <a:cubicBezTo>
                    <a:pt x="51" y="54"/>
                    <a:pt x="51" y="54"/>
                    <a:pt x="51" y="54"/>
                  </a:cubicBezTo>
                  <a:cubicBezTo>
                    <a:pt x="53" y="55"/>
                    <a:pt x="53" y="55"/>
                    <a:pt x="53" y="55"/>
                  </a:cubicBezTo>
                  <a:cubicBezTo>
                    <a:pt x="67" y="65"/>
                    <a:pt x="77" y="77"/>
                    <a:pt x="77" y="85"/>
                  </a:cubicBezTo>
                  <a:lnTo>
                    <a:pt x="77" y="86"/>
                  </a:lnTo>
                  <a:close/>
                  <a:moveTo>
                    <a:pt x="77" y="86"/>
                  </a:moveTo>
                  <a:cubicBezTo>
                    <a:pt x="77" y="86"/>
                    <a:pt x="77" y="86"/>
                    <a:pt x="77"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78" name="Freeform 28">
              <a:extLst>
                <a:ext uri="{FF2B5EF4-FFF2-40B4-BE49-F238E27FC236}">
                  <a16:creationId xmlns="" xmlns:a16="http://schemas.microsoft.com/office/drawing/2014/main" id="{A352F813-4493-48E6-8EAE-9AFC2545ED60}"/>
                </a:ext>
              </a:extLst>
            </p:cNvPr>
            <p:cNvSpPr>
              <a:spLocks noEditPoints="1"/>
            </p:cNvSpPr>
            <p:nvPr/>
          </p:nvSpPr>
          <p:spPr bwMode="auto">
            <a:xfrm>
              <a:off x="2967" y="2460"/>
              <a:ext cx="431" cy="197"/>
            </a:xfrm>
            <a:custGeom>
              <a:avLst/>
              <a:gdLst/>
              <a:ahLst/>
              <a:cxnLst>
                <a:cxn ang="0">
                  <a:pos x="41" y="0"/>
                </a:cxn>
                <a:cxn ang="0">
                  <a:pos x="23" y="0"/>
                </a:cxn>
                <a:cxn ang="0">
                  <a:pos x="6" y="28"/>
                </a:cxn>
                <a:cxn ang="0">
                  <a:pos x="14" y="31"/>
                </a:cxn>
                <a:cxn ang="0">
                  <a:pos x="59" y="31"/>
                </a:cxn>
                <a:cxn ang="0">
                  <a:pos x="64" y="24"/>
                </a:cxn>
                <a:cxn ang="0">
                  <a:pos x="41" y="0"/>
                </a:cxn>
                <a:cxn ang="0">
                  <a:pos x="41" y="0"/>
                </a:cxn>
                <a:cxn ang="0">
                  <a:pos x="41" y="0"/>
                </a:cxn>
              </a:cxnLst>
              <a:rect l="0" t="0" r="r" b="b"/>
              <a:pathLst>
                <a:path w="67" h="31">
                  <a:moveTo>
                    <a:pt x="41" y="0"/>
                  </a:moveTo>
                  <a:cubicBezTo>
                    <a:pt x="23" y="0"/>
                    <a:pt x="23" y="0"/>
                    <a:pt x="23" y="0"/>
                  </a:cubicBezTo>
                  <a:cubicBezTo>
                    <a:pt x="23" y="0"/>
                    <a:pt x="0" y="17"/>
                    <a:pt x="6" y="28"/>
                  </a:cubicBezTo>
                  <a:cubicBezTo>
                    <a:pt x="6" y="28"/>
                    <a:pt x="8" y="31"/>
                    <a:pt x="14" y="31"/>
                  </a:cubicBezTo>
                  <a:cubicBezTo>
                    <a:pt x="19" y="31"/>
                    <a:pt x="59" y="31"/>
                    <a:pt x="59" y="31"/>
                  </a:cubicBezTo>
                  <a:cubicBezTo>
                    <a:pt x="59" y="31"/>
                    <a:pt x="67" y="31"/>
                    <a:pt x="64" y="24"/>
                  </a:cubicBezTo>
                  <a:cubicBezTo>
                    <a:pt x="62" y="21"/>
                    <a:pt x="55" y="5"/>
                    <a:pt x="41" y="0"/>
                  </a:cubicBezTo>
                  <a:close/>
                  <a:moveTo>
                    <a:pt x="41" y="0"/>
                  </a:moveTo>
                  <a:cubicBezTo>
                    <a:pt x="41" y="0"/>
                    <a:pt x="41" y="0"/>
                    <a:pt x="4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79" name="Freeform 29">
              <a:extLst>
                <a:ext uri="{FF2B5EF4-FFF2-40B4-BE49-F238E27FC236}">
                  <a16:creationId xmlns="" xmlns:a16="http://schemas.microsoft.com/office/drawing/2014/main" id="{10928301-3FFA-453D-9148-516B5E395784}"/>
                </a:ext>
              </a:extLst>
            </p:cNvPr>
            <p:cNvSpPr>
              <a:spLocks noEditPoints="1"/>
            </p:cNvSpPr>
            <p:nvPr/>
          </p:nvSpPr>
          <p:spPr bwMode="auto">
            <a:xfrm>
              <a:off x="3180" y="2370"/>
              <a:ext cx="32" cy="39"/>
            </a:xfrm>
            <a:custGeom>
              <a:avLst/>
              <a:gdLst/>
              <a:ahLst/>
              <a:cxnLst>
                <a:cxn ang="0">
                  <a:pos x="5" y="3"/>
                </a:cxn>
                <a:cxn ang="0">
                  <a:pos x="3" y="6"/>
                </a:cxn>
                <a:cxn ang="0">
                  <a:pos x="0" y="3"/>
                </a:cxn>
                <a:cxn ang="0">
                  <a:pos x="3" y="0"/>
                </a:cxn>
                <a:cxn ang="0">
                  <a:pos x="5" y="3"/>
                </a:cxn>
                <a:cxn ang="0">
                  <a:pos x="5" y="3"/>
                </a:cxn>
                <a:cxn ang="0">
                  <a:pos x="5" y="3"/>
                </a:cxn>
              </a:cxnLst>
              <a:rect l="0" t="0" r="r" b="b"/>
              <a:pathLst>
                <a:path w="5" h="6">
                  <a:moveTo>
                    <a:pt x="5" y="3"/>
                  </a:moveTo>
                  <a:cubicBezTo>
                    <a:pt x="5" y="5"/>
                    <a:pt x="4" y="6"/>
                    <a:pt x="3" y="6"/>
                  </a:cubicBezTo>
                  <a:cubicBezTo>
                    <a:pt x="1" y="6"/>
                    <a:pt x="0" y="5"/>
                    <a:pt x="0" y="3"/>
                  </a:cubicBezTo>
                  <a:cubicBezTo>
                    <a:pt x="0" y="1"/>
                    <a:pt x="1" y="0"/>
                    <a:pt x="3" y="0"/>
                  </a:cubicBezTo>
                  <a:cubicBezTo>
                    <a:pt x="4" y="0"/>
                    <a:pt x="5" y="1"/>
                    <a:pt x="5" y="3"/>
                  </a:cubicBezTo>
                  <a:close/>
                  <a:moveTo>
                    <a:pt x="5" y="3"/>
                  </a:moveTo>
                  <a:cubicBezTo>
                    <a:pt x="5" y="3"/>
                    <a:pt x="5" y="3"/>
                    <a:pt x="5" y="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0" name="Freeform 30">
              <a:extLst>
                <a:ext uri="{FF2B5EF4-FFF2-40B4-BE49-F238E27FC236}">
                  <a16:creationId xmlns="" xmlns:a16="http://schemas.microsoft.com/office/drawing/2014/main" id="{8CD20680-90DF-469E-993D-7893667E3270}"/>
                </a:ext>
              </a:extLst>
            </p:cNvPr>
            <p:cNvSpPr>
              <a:spLocks noEditPoints="1"/>
            </p:cNvSpPr>
            <p:nvPr/>
          </p:nvSpPr>
          <p:spPr bwMode="auto">
            <a:xfrm>
              <a:off x="3128" y="2294"/>
              <a:ext cx="32" cy="32"/>
            </a:xfrm>
            <a:custGeom>
              <a:avLst/>
              <a:gdLst/>
              <a:ahLst/>
              <a:cxnLst>
                <a:cxn ang="0">
                  <a:pos x="5" y="3"/>
                </a:cxn>
                <a:cxn ang="0">
                  <a:pos x="2" y="5"/>
                </a:cxn>
                <a:cxn ang="0">
                  <a:pos x="0" y="3"/>
                </a:cxn>
                <a:cxn ang="0">
                  <a:pos x="2" y="0"/>
                </a:cxn>
                <a:cxn ang="0">
                  <a:pos x="5" y="3"/>
                </a:cxn>
                <a:cxn ang="0">
                  <a:pos x="5" y="3"/>
                </a:cxn>
                <a:cxn ang="0">
                  <a:pos x="5" y="3"/>
                </a:cxn>
              </a:cxnLst>
              <a:rect l="0" t="0" r="r" b="b"/>
              <a:pathLst>
                <a:path w="5" h="5">
                  <a:moveTo>
                    <a:pt x="5" y="3"/>
                  </a:moveTo>
                  <a:cubicBezTo>
                    <a:pt x="5" y="4"/>
                    <a:pt x="4" y="5"/>
                    <a:pt x="2" y="5"/>
                  </a:cubicBezTo>
                  <a:cubicBezTo>
                    <a:pt x="1" y="5"/>
                    <a:pt x="0" y="4"/>
                    <a:pt x="0" y="3"/>
                  </a:cubicBezTo>
                  <a:cubicBezTo>
                    <a:pt x="0" y="2"/>
                    <a:pt x="1" y="0"/>
                    <a:pt x="2" y="0"/>
                  </a:cubicBezTo>
                  <a:cubicBezTo>
                    <a:pt x="4" y="0"/>
                    <a:pt x="5" y="2"/>
                    <a:pt x="5" y="3"/>
                  </a:cubicBezTo>
                  <a:close/>
                  <a:moveTo>
                    <a:pt x="5" y="3"/>
                  </a:moveTo>
                  <a:cubicBezTo>
                    <a:pt x="5" y="3"/>
                    <a:pt x="5" y="3"/>
                    <a:pt x="5" y="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1" name="Freeform 31">
              <a:extLst>
                <a:ext uri="{FF2B5EF4-FFF2-40B4-BE49-F238E27FC236}">
                  <a16:creationId xmlns="" xmlns:a16="http://schemas.microsoft.com/office/drawing/2014/main" id="{E29E80F9-1A3E-44F3-A014-B608D261D145}"/>
                </a:ext>
              </a:extLst>
            </p:cNvPr>
            <p:cNvSpPr>
              <a:spLocks noEditPoints="1"/>
            </p:cNvSpPr>
            <p:nvPr/>
          </p:nvSpPr>
          <p:spPr bwMode="auto">
            <a:xfrm>
              <a:off x="3167" y="2243"/>
              <a:ext cx="32" cy="32"/>
            </a:xfrm>
            <a:custGeom>
              <a:avLst/>
              <a:gdLst/>
              <a:ahLst/>
              <a:cxnLst>
                <a:cxn ang="0">
                  <a:pos x="5" y="3"/>
                </a:cxn>
                <a:cxn ang="0">
                  <a:pos x="2" y="5"/>
                </a:cxn>
                <a:cxn ang="0">
                  <a:pos x="0" y="3"/>
                </a:cxn>
                <a:cxn ang="0">
                  <a:pos x="2" y="0"/>
                </a:cxn>
                <a:cxn ang="0">
                  <a:pos x="5" y="3"/>
                </a:cxn>
                <a:cxn ang="0">
                  <a:pos x="5" y="3"/>
                </a:cxn>
                <a:cxn ang="0">
                  <a:pos x="5" y="3"/>
                </a:cxn>
              </a:cxnLst>
              <a:rect l="0" t="0" r="r" b="b"/>
              <a:pathLst>
                <a:path w="5" h="5">
                  <a:moveTo>
                    <a:pt x="5" y="3"/>
                  </a:moveTo>
                  <a:cubicBezTo>
                    <a:pt x="5" y="4"/>
                    <a:pt x="4" y="5"/>
                    <a:pt x="2" y="5"/>
                  </a:cubicBezTo>
                  <a:cubicBezTo>
                    <a:pt x="1" y="5"/>
                    <a:pt x="0" y="4"/>
                    <a:pt x="0" y="3"/>
                  </a:cubicBezTo>
                  <a:cubicBezTo>
                    <a:pt x="0" y="1"/>
                    <a:pt x="1" y="0"/>
                    <a:pt x="2" y="0"/>
                  </a:cubicBezTo>
                  <a:cubicBezTo>
                    <a:pt x="4" y="0"/>
                    <a:pt x="5" y="1"/>
                    <a:pt x="5" y="3"/>
                  </a:cubicBezTo>
                  <a:close/>
                  <a:moveTo>
                    <a:pt x="5" y="3"/>
                  </a:moveTo>
                  <a:cubicBezTo>
                    <a:pt x="5" y="3"/>
                    <a:pt x="5" y="3"/>
                    <a:pt x="5" y="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182" name="Freeform 35">
            <a:extLst>
              <a:ext uri="{FF2B5EF4-FFF2-40B4-BE49-F238E27FC236}">
                <a16:creationId xmlns="" xmlns:a16="http://schemas.microsoft.com/office/drawing/2014/main" id="{08B66576-637C-4BC5-93FF-9EF154107CC1}"/>
              </a:ext>
            </a:extLst>
          </p:cNvPr>
          <p:cNvSpPr>
            <a:spLocks noEditPoints="1"/>
          </p:cNvSpPr>
          <p:nvPr/>
        </p:nvSpPr>
        <p:spPr bwMode="auto">
          <a:xfrm>
            <a:off x="3996858" y="5144591"/>
            <a:ext cx="432190" cy="518944"/>
          </a:xfrm>
          <a:custGeom>
            <a:avLst/>
            <a:gdLst/>
            <a:ahLst/>
            <a:cxnLst>
              <a:cxn ang="0">
                <a:pos x="37" y="23"/>
              </a:cxn>
              <a:cxn ang="0">
                <a:pos x="37" y="3"/>
              </a:cxn>
              <a:cxn ang="0">
                <a:pos x="40" y="3"/>
              </a:cxn>
              <a:cxn ang="0">
                <a:pos x="40" y="0"/>
              </a:cxn>
              <a:cxn ang="0">
                <a:pos x="17" y="0"/>
              </a:cxn>
              <a:cxn ang="0">
                <a:pos x="17" y="3"/>
              </a:cxn>
              <a:cxn ang="0">
                <a:pos x="20" y="3"/>
              </a:cxn>
              <a:cxn ang="0">
                <a:pos x="20" y="23"/>
              </a:cxn>
              <a:cxn ang="0">
                <a:pos x="0" y="60"/>
              </a:cxn>
              <a:cxn ang="0">
                <a:pos x="9" y="69"/>
              </a:cxn>
              <a:cxn ang="0">
                <a:pos x="49" y="69"/>
              </a:cxn>
              <a:cxn ang="0">
                <a:pos x="57" y="60"/>
              </a:cxn>
              <a:cxn ang="0">
                <a:pos x="37" y="23"/>
              </a:cxn>
              <a:cxn ang="0">
                <a:pos x="49" y="66"/>
              </a:cxn>
              <a:cxn ang="0">
                <a:pos x="9" y="66"/>
              </a:cxn>
              <a:cxn ang="0">
                <a:pos x="3" y="60"/>
              </a:cxn>
              <a:cxn ang="0">
                <a:pos x="22" y="24"/>
              </a:cxn>
              <a:cxn ang="0">
                <a:pos x="23" y="24"/>
              </a:cxn>
              <a:cxn ang="0">
                <a:pos x="23" y="3"/>
              </a:cxn>
              <a:cxn ang="0">
                <a:pos x="34" y="3"/>
              </a:cxn>
              <a:cxn ang="0">
                <a:pos x="34" y="24"/>
              </a:cxn>
              <a:cxn ang="0">
                <a:pos x="35" y="24"/>
              </a:cxn>
              <a:cxn ang="0">
                <a:pos x="54" y="60"/>
              </a:cxn>
              <a:cxn ang="0">
                <a:pos x="49" y="66"/>
              </a:cxn>
              <a:cxn ang="0">
                <a:pos x="20" y="55"/>
              </a:cxn>
              <a:cxn ang="0">
                <a:pos x="17" y="58"/>
              </a:cxn>
              <a:cxn ang="0">
                <a:pos x="14" y="55"/>
              </a:cxn>
              <a:cxn ang="0">
                <a:pos x="17" y="52"/>
              </a:cxn>
              <a:cxn ang="0">
                <a:pos x="20" y="55"/>
              </a:cxn>
              <a:cxn ang="0">
                <a:pos x="37" y="59"/>
              </a:cxn>
              <a:cxn ang="0">
                <a:pos x="33" y="63"/>
              </a:cxn>
              <a:cxn ang="0">
                <a:pos x="29" y="59"/>
              </a:cxn>
              <a:cxn ang="0">
                <a:pos x="33" y="55"/>
              </a:cxn>
              <a:cxn ang="0">
                <a:pos x="37" y="59"/>
              </a:cxn>
              <a:cxn ang="0">
                <a:pos x="30" y="54"/>
              </a:cxn>
              <a:cxn ang="0">
                <a:pos x="27" y="57"/>
              </a:cxn>
              <a:cxn ang="0">
                <a:pos x="23" y="54"/>
              </a:cxn>
              <a:cxn ang="0">
                <a:pos x="27" y="50"/>
              </a:cxn>
              <a:cxn ang="0">
                <a:pos x="30" y="54"/>
              </a:cxn>
              <a:cxn ang="0">
                <a:pos x="26" y="49"/>
              </a:cxn>
              <a:cxn ang="0">
                <a:pos x="21" y="44"/>
              </a:cxn>
              <a:cxn ang="0">
                <a:pos x="26" y="39"/>
              </a:cxn>
              <a:cxn ang="0">
                <a:pos x="31" y="44"/>
              </a:cxn>
              <a:cxn ang="0">
                <a:pos x="26" y="49"/>
              </a:cxn>
              <a:cxn ang="0">
                <a:pos x="34" y="44"/>
              </a:cxn>
              <a:cxn ang="0">
                <a:pos x="37" y="41"/>
              </a:cxn>
              <a:cxn ang="0">
                <a:pos x="40" y="44"/>
              </a:cxn>
              <a:cxn ang="0">
                <a:pos x="37" y="47"/>
              </a:cxn>
              <a:cxn ang="0">
                <a:pos x="34" y="44"/>
              </a:cxn>
              <a:cxn ang="0">
                <a:pos x="37" y="51"/>
              </a:cxn>
              <a:cxn ang="0">
                <a:pos x="35" y="53"/>
              </a:cxn>
              <a:cxn ang="0">
                <a:pos x="33" y="51"/>
              </a:cxn>
              <a:cxn ang="0">
                <a:pos x="35" y="49"/>
              </a:cxn>
              <a:cxn ang="0">
                <a:pos x="37" y="51"/>
              </a:cxn>
              <a:cxn ang="0">
                <a:pos x="37" y="51"/>
              </a:cxn>
              <a:cxn ang="0">
                <a:pos x="37" y="51"/>
              </a:cxn>
            </a:cxnLst>
            <a:rect l="0" t="0" r="r" b="b"/>
            <a:pathLst>
              <a:path w="57" h="69">
                <a:moveTo>
                  <a:pt x="37" y="23"/>
                </a:moveTo>
                <a:cubicBezTo>
                  <a:pt x="37" y="3"/>
                  <a:pt x="37" y="3"/>
                  <a:pt x="37" y="3"/>
                </a:cubicBezTo>
                <a:cubicBezTo>
                  <a:pt x="40" y="3"/>
                  <a:pt x="40" y="3"/>
                  <a:pt x="40" y="3"/>
                </a:cubicBezTo>
                <a:cubicBezTo>
                  <a:pt x="40" y="0"/>
                  <a:pt x="40" y="0"/>
                  <a:pt x="40" y="0"/>
                </a:cubicBezTo>
                <a:cubicBezTo>
                  <a:pt x="17" y="0"/>
                  <a:pt x="17" y="0"/>
                  <a:pt x="17" y="0"/>
                </a:cubicBezTo>
                <a:cubicBezTo>
                  <a:pt x="17" y="3"/>
                  <a:pt x="17" y="3"/>
                  <a:pt x="17" y="3"/>
                </a:cubicBezTo>
                <a:cubicBezTo>
                  <a:pt x="20" y="3"/>
                  <a:pt x="20" y="3"/>
                  <a:pt x="20" y="3"/>
                </a:cubicBezTo>
                <a:cubicBezTo>
                  <a:pt x="20" y="23"/>
                  <a:pt x="20" y="23"/>
                  <a:pt x="20" y="23"/>
                </a:cubicBezTo>
                <a:cubicBezTo>
                  <a:pt x="20" y="23"/>
                  <a:pt x="0" y="51"/>
                  <a:pt x="0" y="60"/>
                </a:cubicBezTo>
                <a:cubicBezTo>
                  <a:pt x="0" y="69"/>
                  <a:pt x="9" y="69"/>
                  <a:pt x="9" y="69"/>
                </a:cubicBezTo>
                <a:cubicBezTo>
                  <a:pt x="49" y="69"/>
                  <a:pt x="49" y="69"/>
                  <a:pt x="49" y="69"/>
                </a:cubicBezTo>
                <a:cubicBezTo>
                  <a:pt x="49" y="69"/>
                  <a:pt x="57" y="69"/>
                  <a:pt x="57" y="60"/>
                </a:cubicBezTo>
                <a:cubicBezTo>
                  <a:pt x="57" y="51"/>
                  <a:pt x="37" y="23"/>
                  <a:pt x="37" y="23"/>
                </a:cubicBezTo>
                <a:close/>
                <a:moveTo>
                  <a:pt x="49" y="66"/>
                </a:moveTo>
                <a:cubicBezTo>
                  <a:pt x="9" y="66"/>
                  <a:pt x="9" y="66"/>
                  <a:pt x="9" y="66"/>
                </a:cubicBezTo>
                <a:cubicBezTo>
                  <a:pt x="8" y="66"/>
                  <a:pt x="3" y="65"/>
                  <a:pt x="3" y="60"/>
                </a:cubicBezTo>
                <a:cubicBezTo>
                  <a:pt x="3" y="54"/>
                  <a:pt x="15" y="35"/>
                  <a:pt x="22" y="24"/>
                </a:cubicBezTo>
                <a:cubicBezTo>
                  <a:pt x="23" y="24"/>
                  <a:pt x="23" y="24"/>
                  <a:pt x="23" y="24"/>
                </a:cubicBezTo>
                <a:cubicBezTo>
                  <a:pt x="23" y="3"/>
                  <a:pt x="23" y="3"/>
                  <a:pt x="23" y="3"/>
                </a:cubicBezTo>
                <a:cubicBezTo>
                  <a:pt x="34" y="3"/>
                  <a:pt x="34" y="3"/>
                  <a:pt x="34" y="3"/>
                </a:cubicBezTo>
                <a:cubicBezTo>
                  <a:pt x="34" y="24"/>
                  <a:pt x="34" y="24"/>
                  <a:pt x="34" y="24"/>
                </a:cubicBezTo>
                <a:cubicBezTo>
                  <a:pt x="35" y="24"/>
                  <a:pt x="35" y="24"/>
                  <a:pt x="35" y="24"/>
                </a:cubicBezTo>
                <a:cubicBezTo>
                  <a:pt x="42" y="35"/>
                  <a:pt x="54" y="54"/>
                  <a:pt x="54" y="60"/>
                </a:cubicBezTo>
                <a:cubicBezTo>
                  <a:pt x="54" y="65"/>
                  <a:pt x="50" y="66"/>
                  <a:pt x="49" y="66"/>
                </a:cubicBezTo>
                <a:close/>
                <a:moveTo>
                  <a:pt x="20" y="55"/>
                </a:moveTo>
                <a:cubicBezTo>
                  <a:pt x="20" y="56"/>
                  <a:pt x="19" y="58"/>
                  <a:pt x="17" y="58"/>
                </a:cubicBezTo>
                <a:cubicBezTo>
                  <a:pt x="16" y="58"/>
                  <a:pt x="14" y="56"/>
                  <a:pt x="14" y="55"/>
                </a:cubicBezTo>
                <a:cubicBezTo>
                  <a:pt x="14" y="53"/>
                  <a:pt x="16" y="52"/>
                  <a:pt x="17" y="52"/>
                </a:cubicBezTo>
                <a:cubicBezTo>
                  <a:pt x="19" y="52"/>
                  <a:pt x="20" y="53"/>
                  <a:pt x="20" y="55"/>
                </a:cubicBezTo>
                <a:close/>
                <a:moveTo>
                  <a:pt x="37" y="59"/>
                </a:moveTo>
                <a:cubicBezTo>
                  <a:pt x="37" y="61"/>
                  <a:pt x="35" y="63"/>
                  <a:pt x="33" y="63"/>
                </a:cubicBezTo>
                <a:cubicBezTo>
                  <a:pt x="31" y="63"/>
                  <a:pt x="29" y="61"/>
                  <a:pt x="29" y="59"/>
                </a:cubicBezTo>
                <a:cubicBezTo>
                  <a:pt x="29" y="57"/>
                  <a:pt x="31" y="55"/>
                  <a:pt x="33" y="55"/>
                </a:cubicBezTo>
                <a:cubicBezTo>
                  <a:pt x="35" y="55"/>
                  <a:pt x="37" y="57"/>
                  <a:pt x="37" y="59"/>
                </a:cubicBezTo>
                <a:close/>
                <a:moveTo>
                  <a:pt x="30" y="54"/>
                </a:moveTo>
                <a:cubicBezTo>
                  <a:pt x="30" y="56"/>
                  <a:pt x="29" y="57"/>
                  <a:pt x="27" y="57"/>
                </a:cubicBezTo>
                <a:cubicBezTo>
                  <a:pt x="25" y="57"/>
                  <a:pt x="23" y="56"/>
                  <a:pt x="23" y="54"/>
                </a:cubicBezTo>
                <a:cubicBezTo>
                  <a:pt x="23" y="52"/>
                  <a:pt x="25" y="50"/>
                  <a:pt x="27" y="50"/>
                </a:cubicBezTo>
                <a:cubicBezTo>
                  <a:pt x="29" y="50"/>
                  <a:pt x="30" y="52"/>
                  <a:pt x="30" y="54"/>
                </a:cubicBezTo>
                <a:close/>
                <a:moveTo>
                  <a:pt x="26" y="49"/>
                </a:moveTo>
                <a:cubicBezTo>
                  <a:pt x="23" y="49"/>
                  <a:pt x="21" y="47"/>
                  <a:pt x="21" y="44"/>
                </a:cubicBezTo>
                <a:cubicBezTo>
                  <a:pt x="21" y="41"/>
                  <a:pt x="23" y="39"/>
                  <a:pt x="26" y="39"/>
                </a:cubicBezTo>
                <a:cubicBezTo>
                  <a:pt x="29" y="39"/>
                  <a:pt x="31" y="41"/>
                  <a:pt x="31" y="44"/>
                </a:cubicBezTo>
                <a:cubicBezTo>
                  <a:pt x="31" y="47"/>
                  <a:pt x="29" y="49"/>
                  <a:pt x="26" y="49"/>
                </a:cubicBezTo>
                <a:close/>
                <a:moveTo>
                  <a:pt x="34" y="44"/>
                </a:moveTo>
                <a:cubicBezTo>
                  <a:pt x="34" y="43"/>
                  <a:pt x="35" y="41"/>
                  <a:pt x="37" y="41"/>
                </a:cubicBezTo>
                <a:cubicBezTo>
                  <a:pt x="38" y="41"/>
                  <a:pt x="40" y="43"/>
                  <a:pt x="40" y="44"/>
                </a:cubicBezTo>
                <a:cubicBezTo>
                  <a:pt x="40" y="46"/>
                  <a:pt x="38" y="47"/>
                  <a:pt x="37" y="47"/>
                </a:cubicBezTo>
                <a:cubicBezTo>
                  <a:pt x="35" y="47"/>
                  <a:pt x="34" y="46"/>
                  <a:pt x="34" y="44"/>
                </a:cubicBezTo>
                <a:close/>
                <a:moveTo>
                  <a:pt x="37" y="51"/>
                </a:moveTo>
                <a:cubicBezTo>
                  <a:pt x="37" y="52"/>
                  <a:pt x="36" y="53"/>
                  <a:pt x="35" y="53"/>
                </a:cubicBezTo>
                <a:cubicBezTo>
                  <a:pt x="34" y="53"/>
                  <a:pt x="33" y="52"/>
                  <a:pt x="33" y="51"/>
                </a:cubicBezTo>
                <a:cubicBezTo>
                  <a:pt x="33" y="50"/>
                  <a:pt x="34" y="49"/>
                  <a:pt x="35" y="49"/>
                </a:cubicBezTo>
                <a:cubicBezTo>
                  <a:pt x="36" y="49"/>
                  <a:pt x="37" y="50"/>
                  <a:pt x="37" y="51"/>
                </a:cubicBezTo>
                <a:close/>
                <a:moveTo>
                  <a:pt x="37" y="51"/>
                </a:moveTo>
                <a:cubicBezTo>
                  <a:pt x="37" y="51"/>
                  <a:pt x="37" y="51"/>
                  <a:pt x="37" y="51"/>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183" name="Group 50">
            <a:extLst>
              <a:ext uri="{FF2B5EF4-FFF2-40B4-BE49-F238E27FC236}">
                <a16:creationId xmlns="" xmlns:a16="http://schemas.microsoft.com/office/drawing/2014/main" id="{6F4B5BD7-C19F-41E4-8091-B310CD99A0DF}"/>
              </a:ext>
            </a:extLst>
          </p:cNvPr>
          <p:cNvGrpSpPr/>
          <p:nvPr/>
        </p:nvGrpSpPr>
        <p:grpSpPr>
          <a:xfrm>
            <a:off x="3093911" y="3327242"/>
            <a:ext cx="492102" cy="558680"/>
            <a:chOff x="1697038" y="3125788"/>
            <a:chExt cx="809625" cy="919163"/>
          </a:xfrm>
          <a:solidFill>
            <a:srgbClr val="474849"/>
          </a:solidFill>
        </p:grpSpPr>
        <p:sp>
          <p:nvSpPr>
            <p:cNvPr id="184" name="Freeform 31">
              <a:extLst>
                <a:ext uri="{FF2B5EF4-FFF2-40B4-BE49-F238E27FC236}">
                  <a16:creationId xmlns="" xmlns:a16="http://schemas.microsoft.com/office/drawing/2014/main" id="{FCD5DC1C-E0DF-4C03-A2EA-A2EBEBCB3173}"/>
                </a:ext>
              </a:extLst>
            </p:cNvPr>
            <p:cNvSpPr>
              <a:spLocks noEditPoints="1"/>
            </p:cNvSpPr>
            <p:nvPr/>
          </p:nvSpPr>
          <p:spPr bwMode="auto">
            <a:xfrm>
              <a:off x="2185988" y="3294063"/>
              <a:ext cx="171450" cy="174625"/>
            </a:xfrm>
            <a:custGeom>
              <a:avLst/>
              <a:gdLst/>
              <a:ahLst/>
              <a:cxnLst>
                <a:cxn ang="0">
                  <a:pos x="59" y="30"/>
                </a:cxn>
                <a:cxn ang="0">
                  <a:pos x="29" y="60"/>
                </a:cxn>
                <a:cxn ang="0">
                  <a:pos x="0" y="30"/>
                </a:cxn>
                <a:cxn ang="0">
                  <a:pos x="29" y="0"/>
                </a:cxn>
                <a:cxn ang="0">
                  <a:pos x="59" y="30"/>
                </a:cxn>
                <a:cxn ang="0">
                  <a:pos x="59" y="30"/>
                </a:cxn>
                <a:cxn ang="0">
                  <a:pos x="59" y="30"/>
                </a:cxn>
              </a:cxnLst>
              <a:rect l="0" t="0" r="r" b="b"/>
              <a:pathLst>
                <a:path w="59" h="60">
                  <a:moveTo>
                    <a:pt x="59" y="30"/>
                  </a:moveTo>
                  <a:cubicBezTo>
                    <a:pt x="59" y="47"/>
                    <a:pt x="46" y="60"/>
                    <a:pt x="29" y="60"/>
                  </a:cubicBezTo>
                  <a:cubicBezTo>
                    <a:pt x="13" y="60"/>
                    <a:pt x="0" y="47"/>
                    <a:pt x="0" y="30"/>
                  </a:cubicBezTo>
                  <a:cubicBezTo>
                    <a:pt x="0" y="14"/>
                    <a:pt x="13" y="0"/>
                    <a:pt x="29" y="0"/>
                  </a:cubicBezTo>
                  <a:cubicBezTo>
                    <a:pt x="46" y="0"/>
                    <a:pt x="59" y="14"/>
                    <a:pt x="59" y="30"/>
                  </a:cubicBezTo>
                  <a:close/>
                  <a:moveTo>
                    <a:pt x="59" y="30"/>
                  </a:moveTo>
                  <a:cubicBezTo>
                    <a:pt x="59" y="30"/>
                    <a:pt x="59" y="30"/>
                    <a:pt x="59" y="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5" name="Freeform 32">
              <a:extLst>
                <a:ext uri="{FF2B5EF4-FFF2-40B4-BE49-F238E27FC236}">
                  <a16:creationId xmlns="" xmlns:a16="http://schemas.microsoft.com/office/drawing/2014/main" id="{F519ED37-FE70-4639-BEAA-B6B5C24C2388}"/>
                </a:ext>
              </a:extLst>
            </p:cNvPr>
            <p:cNvSpPr>
              <a:spLocks noEditPoints="1"/>
            </p:cNvSpPr>
            <p:nvPr/>
          </p:nvSpPr>
          <p:spPr bwMode="auto">
            <a:xfrm>
              <a:off x="1697038" y="3125788"/>
              <a:ext cx="809625" cy="919163"/>
            </a:xfrm>
            <a:custGeom>
              <a:avLst/>
              <a:gdLst/>
              <a:ahLst/>
              <a:cxnLst>
                <a:cxn ang="0">
                  <a:pos x="277" y="294"/>
                </a:cxn>
                <a:cxn ang="0">
                  <a:pos x="268" y="261"/>
                </a:cxn>
                <a:cxn ang="0">
                  <a:pos x="253" y="209"/>
                </a:cxn>
                <a:cxn ang="0">
                  <a:pos x="265" y="198"/>
                </a:cxn>
                <a:cxn ang="0">
                  <a:pos x="219" y="142"/>
                </a:cxn>
                <a:cxn ang="0">
                  <a:pos x="198" y="120"/>
                </a:cxn>
                <a:cxn ang="0">
                  <a:pos x="185" y="120"/>
                </a:cxn>
                <a:cxn ang="0">
                  <a:pos x="164" y="142"/>
                </a:cxn>
                <a:cxn ang="0">
                  <a:pos x="161" y="178"/>
                </a:cxn>
                <a:cxn ang="0">
                  <a:pos x="145" y="132"/>
                </a:cxn>
                <a:cxn ang="0">
                  <a:pos x="141" y="170"/>
                </a:cxn>
                <a:cxn ang="0">
                  <a:pos x="120" y="165"/>
                </a:cxn>
                <a:cxn ang="0">
                  <a:pos x="106" y="128"/>
                </a:cxn>
                <a:cxn ang="0">
                  <a:pos x="83" y="102"/>
                </a:cxn>
                <a:cxn ang="0">
                  <a:pos x="83" y="74"/>
                </a:cxn>
                <a:cxn ang="0">
                  <a:pos x="85" y="64"/>
                </a:cxn>
                <a:cxn ang="0">
                  <a:pos x="92" y="25"/>
                </a:cxn>
                <a:cxn ang="0">
                  <a:pos x="80" y="18"/>
                </a:cxn>
                <a:cxn ang="0">
                  <a:pos x="80" y="15"/>
                </a:cxn>
                <a:cxn ang="0">
                  <a:pos x="90" y="6"/>
                </a:cxn>
                <a:cxn ang="0">
                  <a:pos x="81" y="12"/>
                </a:cxn>
                <a:cxn ang="0">
                  <a:pos x="76" y="9"/>
                </a:cxn>
                <a:cxn ang="0">
                  <a:pos x="50" y="12"/>
                </a:cxn>
                <a:cxn ang="0">
                  <a:pos x="41" y="0"/>
                </a:cxn>
                <a:cxn ang="0">
                  <a:pos x="9" y="12"/>
                </a:cxn>
                <a:cxn ang="0">
                  <a:pos x="0" y="6"/>
                </a:cxn>
                <a:cxn ang="0">
                  <a:pos x="41" y="15"/>
                </a:cxn>
                <a:cxn ang="0">
                  <a:pos x="40" y="277"/>
                </a:cxn>
                <a:cxn ang="0">
                  <a:pos x="13" y="292"/>
                </a:cxn>
                <a:cxn ang="0">
                  <a:pos x="15" y="310"/>
                </a:cxn>
                <a:cxn ang="0">
                  <a:pos x="22" y="295"/>
                </a:cxn>
                <a:cxn ang="0">
                  <a:pos x="55" y="287"/>
                </a:cxn>
                <a:cxn ang="0">
                  <a:pos x="65" y="301"/>
                </a:cxn>
                <a:cxn ang="0">
                  <a:pos x="83" y="301"/>
                </a:cxn>
                <a:cxn ang="0">
                  <a:pos x="55" y="277"/>
                </a:cxn>
                <a:cxn ang="0">
                  <a:pos x="50" y="15"/>
                </a:cxn>
                <a:cxn ang="0">
                  <a:pos x="72" y="16"/>
                </a:cxn>
                <a:cxn ang="0">
                  <a:pos x="67" y="18"/>
                </a:cxn>
                <a:cxn ang="0">
                  <a:pos x="60" y="57"/>
                </a:cxn>
                <a:cxn ang="0">
                  <a:pos x="68" y="64"/>
                </a:cxn>
                <a:cxn ang="0">
                  <a:pos x="74" y="68"/>
                </a:cxn>
                <a:cxn ang="0">
                  <a:pos x="78" y="64"/>
                </a:cxn>
                <a:cxn ang="0">
                  <a:pos x="79" y="74"/>
                </a:cxn>
                <a:cxn ang="0">
                  <a:pos x="96" y="126"/>
                </a:cxn>
                <a:cxn ang="0">
                  <a:pos x="112" y="149"/>
                </a:cxn>
                <a:cxn ang="0">
                  <a:pos x="142" y="180"/>
                </a:cxn>
                <a:cxn ang="0">
                  <a:pos x="140" y="255"/>
                </a:cxn>
                <a:cxn ang="0">
                  <a:pos x="246" y="284"/>
                </a:cxn>
                <a:cxn ang="0">
                  <a:pos x="246" y="283"/>
                </a:cxn>
                <a:cxn ang="0">
                  <a:pos x="269" y="315"/>
                </a:cxn>
                <a:cxn ang="0">
                  <a:pos x="77" y="18"/>
                </a:cxn>
                <a:cxn ang="0">
                  <a:pos x="75" y="16"/>
                </a:cxn>
                <a:cxn ang="0">
                  <a:pos x="77" y="15"/>
                </a:cxn>
                <a:cxn ang="0">
                  <a:pos x="77" y="18"/>
                </a:cxn>
                <a:cxn ang="0">
                  <a:pos x="232" y="205"/>
                </a:cxn>
                <a:cxn ang="0">
                  <a:pos x="212" y="191"/>
                </a:cxn>
                <a:cxn ang="0">
                  <a:pos x="164" y="202"/>
                </a:cxn>
                <a:cxn ang="0">
                  <a:pos x="164" y="182"/>
                </a:cxn>
                <a:cxn ang="0">
                  <a:pos x="160" y="255"/>
                </a:cxn>
                <a:cxn ang="0">
                  <a:pos x="164" y="242"/>
                </a:cxn>
                <a:cxn ang="0">
                  <a:pos x="235" y="255"/>
                </a:cxn>
                <a:cxn ang="0">
                  <a:pos x="197" y="292"/>
                </a:cxn>
              </a:cxnLst>
              <a:rect l="0" t="0" r="r" b="b"/>
              <a:pathLst>
                <a:path w="280" h="317">
                  <a:moveTo>
                    <a:pt x="278" y="298"/>
                  </a:moveTo>
                  <a:cubicBezTo>
                    <a:pt x="277" y="294"/>
                    <a:pt x="277" y="294"/>
                    <a:pt x="277" y="294"/>
                  </a:cubicBezTo>
                  <a:cubicBezTo>
                    <a:pt x="273" y="278"/>
                    <a:pt x="273" y="278"/>
                    <a:pt x="273" y="278"/>
                  </a:cubicBezTo>
                  <a:cubicBezTo>
                    <a:pt x="268" y="261"/>
                    <a:pt x="268" y="261"/>
                    <a:pt x="268" y="261"/>
                  </a:cubicBezTo>
                  <a:cubicBezTo>
                    <a:pt x="256" y="214"/>
                    <a:pt x="256" y="214"/>
                    <a:pt x="256" y="214"/>
                  </a:cubicBezTo>
                  <a:cubicBezTo>
                    <a:pt x="255" y="212"/>
                    <a:pt x="254" y="210"/>
                    <a:pt x="253" y="209"/>
                  </a:cubicBezTo>
                  <a:cubicBezTo>
                    <a:pt x="253" y="209"/>
                    <a:pt x="254" y="209"/>
                    <a:pt x="254" y="209"/>
                  </a:cubicBezTo>
                  <a:cubicBezTo>
                    <a:pt x="260" y="209"/>
                    <a:pt x="265" y="204"/>
                    <a:pt x="265" y="198"/>
                  </a:cubicBezTo>
                  <a:cubicBezTo>
                    <a:pt x="265" y="191"/>
                    <a:pt x="260" y="186"/>
                    <a:pt x="254" y="186"/>
                  </a:cubicBezTo>
                  <a:cubicBezTo>
                    <a:pt x="236" y="186"/>
                    <a:pt x="225" y="179"/>
                    <a:pt x="219" y="142"/>
                  </a:cubicBezTo>
                  <a:cubicBezTo>
                    <a:pt x="219" y="141"/>
                    <a:pt x="219" y="141"/>
                    <a:pt x="219" y="140"/>
                  </a:cubicBezTo>
                  <a:cubicBezTo>
                    <a:pt x="217" y="129"/>
                    <a:pt x="207" y="122"/>
                    <a:pt x="198" y="120"/>
                  </a:cubicBezTo>
                  <a:cubicBezTo>
                    <a:pt x="198" y="120"/>
                    <a:pt x="195" y="119"/>
                    <a:pt x="192" y="119"/>
                  </a:cubicBezTo>
                  <a:cubicBezTo>
                    <a:pt x="189" y="119"/>
                    <a:pt x="185" y="120"/>
                    <a:pt x="185" y="120"/>
                  </a:cubicBezTo>
                  <a:cubicBezTo>
                    <a:pt x="185" y="120"/>
                    <a:pt x="185" y="120"/>
                    <a:pt x="185" y="120"/>
                  </a:cubicBezTo>
                  <a:cubicBezTo>
                    <a:pt x="175" y="122"/>
                    <a:pt x="164" y="130"/>
                    <a:pt x="164" y="142"/>
                  </a:cubicBezTo>
                  <a:cubicBezTo>
                    <a:pt x="164" y="178"/>
                    <a:pt x="164" y="178"/>
                    <a:pt x="164" y="178"/>
                  </a:cubicBezTo>
                  <a:cubicBezTo>
                    <a:pt x="163" y="178"/>
                    <a:pt x="162" y="178"/>
                    <a:pt x="161" y="178"/>
                  </a:cubicBezTo>
                  <a:cubicBezTo>
                    <a:pt x="156" y="140"/>
                    <a:pt x="156" y="140"/>
                    <a:pt x="156" y="140"/>
                  </a:cubicBezTo>
                  <a:cubicBezTo>
                    <a:pt x="155" y="135"/>
                    <a:pt x="150" y="131"/>
                    <a:pt x="145" y="132"/>
                  </a:cubicBezTo>
                  <a:cubicBezTo>
                    <a:pt x="140" y="133"/>
                    <a:pt x="136" y="137"/>
                    <a:pt x="137" y="143"/>
                  </a:cubicBezTo>
                  <a:cubicBezTo>
                    <a:pt x="141" y="170"/>
                    <a:pt x="141" y="170"/>
                    <a:pt x="141" y="170"/>
                  </a:cubicBezTo>
                  <a:cubicBezTo>
                    <a:pt x="142" y="177"/>
                    <a:pt x="142" y="177"/>
                    <a:pt x="142" y="177"/>
                  </a:cubicBezTo>
                  <a:cubicBezTo>
                    <a:pt x="133" y="175"/>
                    <a:pt x="125" y="172"/>
                    <a:pt x="120" y="165"/>
                  </a:cubicBezTo>
                  <a:cubicBezTo>
                    <a:pt x="115" y="159"/>
                    <a:pt x="115" y="154"/>
                    <a:pt x="115" y="149"/>
                  </a:cubicBezTo>
                  <a:cubicBezTo>
                    <a:pt x="116" y="142"/>
                    <a:pt x="116" y="135"/>
                    <a:pt x="106" y="128"/>
                  </a:cubicBezTo>
                  <a:cubicBezTo>
                    <a:pt x="103" y="126"/>
                    <a:pt x="100" y="124"/>
                    <a:pt x="97" y="123"/>
                  </a:cubicBezTo>
                  <a:cubicBezTo>
                    <a:pt x="89" y="118"/>
                    <a:pt x="85" y="116"/>
                    <a:pt x="83" y="102"/>
                  </a:cubicBezTo>
                  <a:cubicBezTo>
                    <a:pt x="82" y="93"/>
                    <a:pt x="81" y="84"/>
                    <a:pt x="82" y="74"/>
                  </a:cubicBezTo>
                  <a:cubicBezTo>
                    <a:pt x="83" y="74"/>
                    <a:pt x="83" y="74"/>
                    <a:pt x="83" y="74"/>
                  </a:cubicBezTo>
                  <a:cubicBezTo>
                    <a:pt x="83" y="64"/>
                    <a:pt x="83" y="64"/>
                    <a:pt x="83" y="64"/>
                  </a:cubicBezTo>
                  <a:cubicBezTo>
                    <a:pt x="85" y="64"/>
                    <a:pt x="85" y="64"/>
                    <a:pt x="85" y="64"/>
                  </a:cubicBezTo>
                  <a:cubicBezTo>
                    <a:pt x="89" y="64"/>
                    <a:pt x="92" y="61"/>
                    <a:pt x="92" y="57"/>
                  </a:cubicBezTo>
                  <a:cubicBezTo>
                    <a:pt x="92" y="25"/>
                    <a:pt x="92" y="25"/>
                    <a:pt x="92" y="25"/>
                  </a:cubicBezTo>
                  <a:cubicBezTo>
                    <a:pt x="92" y="21"/>
                    <a:pt x="89" y="18"/>
                    <a:pt x="85" y="18"/>
                  </a:cubicBezTo>
                  <a:cubicBezTo>
                    <a:pt x="80" y="18"/>
                    <a:pt x="80" y="18"/>
                    <a:pt x="80" y="18"/>
                  </a:cubicBezTo>
                  <a:cubicBezTo>
                    <a:pt x="80" y="17"/>
                    <a:pt x="80" y="17"/>
                    <a:pt x="80" y="16"/>
                  </a:cubicBezTo>
                  <a:cubicBezTo>
                    <a:pt x="80" y="16"/>
                    <a:pt x="80" y="15"/>
                    <a:pt x="80" y="15"/>
                  </a:cubicBezTo>
                  <a:cubicBezTo>
                    <a:pt x="81" y="15"/>
                    <a:pt x="81" y="15"/>
                    <a:pt x="81" y="15"/>
                  </a:cubicBezTo>
                  <a:cubicBezTo>
                    <a:pt x="86" y="15"/>
                    <a:pt x="90" y="11"/>
                    <a:pt x="90" y="6"/>
                  </a:cubicBezTo>
                  <a:cubicBezTo>
                    <a:pt x="87" y="6"/>
                    <a:pt x="87" y="6"/>
                    <a:pt x="87" y="6"/>
                  </a:cubicBezTo>
                  <a:cubicBezTo>
                    <a:pt x="87" y="9"/>
                    <a:pt x="85" y="12"/>
                    <a:pt x="81" y="12"/>
                  </a:cubicBezTo>
                  <a:cubicBezTo>
                    <a:pt x="79" y="12"/>
                    <a:pt x="79" y="12"/>
                    <a:pt x="79" y="12"/>
                  </a:cubicBezTo>
                  <a:cubicBezTo>
                    <a:pt x="79" y="10"/>
                    <a:pt x="77" y="9"/>
                    <a:pt x="76" y="9"/>
                  </a:cubicBezTo>
                  <a:cubicBezTo>
                    <a:pt x="74" y="9"/>
                    <a:pt x="73" y="10"/>
                    <a:pt x="72" y="12"/>
                  </a:cubicBezTo>
                  <a:cubicBezTo>
                    <a:pt x="50" y="12"/>
                    <a:pt x="50" y="12"/>
                    <a:pt x="50" y="12"/>
                  </a:cubicBezTo>
                  <a:cubicBezTo>
                    <a:pt x="50" y="0"/>
                    <a:pt x="50" y="0"/>
                    <a:pt x="50" y="0"/>
                  </a:cubicBezTo>
                  <a:cubicBezTo>
                    <a:pt x="41" y="0"/>
                    <a:pt x="41" y="0"/>
                    <a:pt x="41" y="0"/>
                  </a:cubicBezTo>
                  <a:cubicBezTo>
                    <a:pt x="41" y="12"/>
                    <a:pt x="41" y="12"/>
                    <a:pt x="41" y="12"/>
                  </a:cubicBezTo>
                  <a:cubicBezTo>
                    <a:pt x="9" y="12"/>
                    <a:pt x="9" y="12"/>
                    <a:pt x="9" y="12"/>
                  </a:cubicBezTo>
                  <a:cubicBezTo>
                    <a:pt x="6" y="12"/>
                    <a:pt x="3" y="9"/>
                    <a:pt x="3" y="6"/>
                  </a:cubicBezTo>
                  <a:cubicBezTo>
                    <a:pt x="0" y="6"/>
                    <a:pt x="0" y="6"/>
                    <a:pt x="0" y="6"/>
                  </a:cubicBezTo>
                  <a:cubicBezTo>
                    <a:pt x="0" y="11"/>
                    <a:pt x="4" y="15"/>
                    <a:pt x="9" y="15"/>
                  </a:cubicBezTo>
                  <a:cubicBezTo>
                    <a:pt x="41" y="15"/>
                    <a:pt x="41" y="15"/>
                    <a:pt x="41" y="15"/>
                  </a:cubicBezTo>
                  <a:cubicBezTo>
                    <a:pt x="41" y="277"/>
                    <a:pt x="41" y="277"/>
                    <a:pt x="41" y="277"/>
                  </a:cubicBezTo>
                  <a:cubicBezTo>
                    <a:pt x="40" y="277"/>
                    <a:pt x="40" y="277"/>
                    <a:pt x="40" y="277"/>
                  </a:cubicBezTo>
                  <a:cubicBezTo>
                    <a:pt x="34" y="277"/>
                    <a:pt x="34" y="277"/>
                    <a:pt x="34" y="277"/>
                  </a:cubicBezTo>
                  <a:cubicBezTo>
                    <a:pt x="25" y="277"/>
                    <a:pt x="16" y="284"/>
                    <a:pt x="13" y="292"/>
                  </a:cubicBezTo>
                  <a:cubicBezTo>
                    <a:pt x="9" y="293"/>
                    <a:pt x="6" y="297"/>
                    <a:pt x="6" y="301"/>
                  </a:cubicBezTo>
                  <a:cubicBezTo>
                    <a:pt x="6" y="306"/>
                    <a:pt x="10" y="310"/>
                    <a:pt x="15" y="310"/>
                  </a:cubicBezTo>
                  <a:cubicBezTo>
                    <a:pt x="20" y="310"/>
                    <a:pt x="24" y="306"/>
                    <a:pt x="24" y="301"/>
                  </a:cubicBezTo>
                  <a:cubicBezTo>
                    <a:pt x="24" y="298"/>
                    <a:pt x="23" y="296"/>
                    <a:pt x="22" y="295"/>
                  </a:cubicBezTo>
                  <a:cubicBezTo>
                    <a:pt x="24" y="290"/>
                    <a:pt x="29" y="287"/>
                    <a:pt x="34" y="287"/>
                  </a:cubicBezTo>
                  <a:cubicBezTo>
                    <a:pt x="55" y="287"/>
                    <a:pt x="55" y="287"/>
                    <a:pt x="55" y="287"/>
                  </a:cubicBezTo>
                  <a:cubicBezTo>
                    <a:pt x="61" y="287"/>
                    <a:pt x="65" y="290"/>
                    <a:pt x="68" y="295"/>
                  </a:cubicBezTo>
                  <a:cubicBezTo>
                    <a:pt x="66" y="296"/>
                    <a:pt x="65" y="298"/>
                    <a:pt x="65" y="301"/>
                  </a:cubicBezTo>
                  <a:cubicBezTo>
                    <a:pt x="65" y="306"/>
                    <a:pt x="69" y="310"/>
                    <a:pt x="74" y="310"/>
                  </a:cubicBezTo>
                  <a:cubicBezTo>
                    <a:pt x="79" y="310"/>
                    <a:pt x="83" y="306"/>
                    <a:pt x="83" y="301"/>
                  </a:cubicBezTo>
                  <a:cubicBezTo>
                    <a:pt x="83" y="297"/>
                    <a:pt x="80" y="293"/>
                    <a:pt x="77" y="292"/>
                  </a:cubicBezTo>
                  <a:cubicBezTo>
                    <a:pt x="73" y="284"/>
                    <a:pt x="65" y="277"/>
                    <a:pt x="55" y="277"/>
                  </a:cubicBezTo>
                  <a:cubicBezTo>
                    <a:pt x="50" y="277"/>
                    <a:pt x="50" y="277"/>
                    <a:pt x="50" y="277"/>
                  </a:cubicBezTo>
                  <a:cubicBezTo>
                    <a:pt x="50" y="15"/>
                    <a:pt x="50" y="15"/>
                    <a:pt x="50" y="15"/>
                  </a:cubicBezTo>
                  <a:cubicBezTo>
                    <a:pt x="72" y="15"/>
                    <a:pt x="72" y="15"/>
                    <a:pt x="72" y="15"/>
                  </a:cubicBezTo>
                  <a:cubicBezTo>
                    <a:pt x="72" y="15"/>
                    <a:pt x="72" y="16"/>
                    <a:pt x="72" y="16"/>
                  </a:cubicBezTo>
                  <a:cubicBezTo>
                    <a:pt x="72" y="17"/>
                    <a:pt x="72" y="17"/>
                    <a:pt x="72" y="18"/>
                  </a:cubicBezTo>
                  <a:cubicBezTo>
                    <a:pt x="67" y="18"/>
                    <a:pt x="67" y="18"/>
                    <a:pt x="67" y="18"/>
                  </a:cubicBezTo>
                  <a:cubicBezTo>
                    <a:pt x="63" y="18"/>
                    <a:pt x="60" y="21"/>
                    <a:pt x="60" y="25"/>
                  </a:cubicBezTo>
                  <a:cubicBezTo>
                    <a:pt x="60" y="57"/>
                    <a:pt x="60" y="57"/>
                    <a:pt x="60" y="57"/>
                  </a:cubicBezTo>
                  <a:cubicBezTo>
                    <a:pt x="60" y="61"/>
                    <a:pt x="63" y="64"/>
                    <a:pt x="67" y="64"/>
                  </a:cubicBezTo>
                  <a:cubicBezTo>
                    <a:pt x="68" y="64"/>
                    <a:pt x="68" y="64"/>
                    <a:pt x="68" y="64"/>
                  </a:cubicBezTo>
                  <a:cubicBezTo>
                    <a:pt x="68" y="68"/>
                    <a:pt x="68" y="68"/>
                    <a:pt x="68" y="68"/>
                  </a:cubicBezTo>
                  <a:cubicBezTo>
                    <a:pt x="74" y="68"/>
                    <a:pt x="74" y="68"/>
                    <a:pt x="74" y="68"/>
                  </a:cubicBezTo>
                  <a:cubicBezTo>
                    <a:pt x="74" y="64"/>
                    <a:pt x="74" y="64"/>
                    <a:pt x="74" y="64"/>
                  </a:cubicBezTo>
                  <a:cubicBezTo>
                    <a:pt x="78" y="64"/>
                    <a:pt x="78" y="64"/>
                    <a:pt x="78" y="64"/>
                  </a:cubicBezTo>
                  <a:cubicBezTo>
                    <a:pt x="78" y="74"/>
                    <a:pt x="78" y="74"/>
                    <a:pt x="78" y="74"/>
                  </a:cubicBezTo>
                  <a:cubicBezTo>
                    <a:pt x="79" y="74"/>
                    <a:pt x="79" y="74"/>
                    <a:pt x="79" y="74"/>
                  </a:cubicBezTo>
                  <a:cubicBezTo>
                    <a:pt x="78" y="84"/>
                    <a:pt x="78" y="93"/>
                    <a:pt x="80" y="102"/>
                  </a:cubicBezTo>
                  <a:cubicBezTo>
                    <a:pt x="82" y="118"/>
                    <a:pt x="87" y="120"/>
                    <a:pt x="96" y="126"/>
                  </a:cubicBezTo>
                  <a:cubicBezTo>
                    <a:pt x="98" y="127"/>
                    <a:pt x="101" y="129"/>
                    <a:pt x="104" y="131"/>
                  </a:cubicBezTo>
                  <a:cubicBezTo>
                    <a:pt x="112" y="137"/>
                    <a:pt x="112" y="142"/>
                    <a:pt x="112" y="149"/>
                  </a:cubicBezTo>
                  <a:cubicBezTo>
                    <a:pt x="112" y="154"/>
                    <a:pt x="112" y="160"/>
                    <a:pt x="117" y="167"/>
                  </a:cubicBezTo>
                  <a:cubicBezTo>
                    <a:pt x="123" y="175"/>
                    <a:pt x="132" y="179"/>
                    <a:pt x="142" y="180"/>
                  </a:cubicBezTo>
                  <a:cubicBezTo>
                    <a:pt x="148" y="226"/>
                    <a:pt x="148" y="226"/>
                    <a:pt x="148" y="226"/>
                  </a:cubicBezTo>
                  <a:cubicBezTo>
                    <a:pt x="143" y="234"/>
                    <a:pt x="140" y="244"/>
                    <a:pt x="140" y="255"/>
                  </a:cubicBezTo>
                  <a:cubicBezTo>
                    <a:pt x="140" y="286"/>
                    <a:pt x="166" y="312"/>
                    <a:pt x="197" y="312"/>
                  </a:cubicBezTo>
                  <a:cubicBezTo>
                    <a:pt x="218" y="312"/>
                    <a:pt x="236" y="300"/>
                    <a:pt x="246" y="284"/>
                  </a:cubicBezTo>
                  <a:cubicBezTo>
                    <a:pt x="246" y="284"/>
                    <a:pt x="246" y="284"/>
                    <a:pt x="246" y="284"/>
                  </a:cubicBezTo>
                  <a:cubicBezTo>
                    <a:pt x="246" y="284"/>
                    <a:pt x="246" y="283"/>
                    <a:pt x="246" y="283"/>
                  </a:cubicBezTo>
                  <a:cubicBezTo>
                    <a:pt x="252" y="306"/>
                    <a:pt x="252" y="306"/>
                    <a:pt x="252" y="306"/>
                  </a:cubicBezTo>
                  <a:cubicBezTo>
                    <a:pt x="254" y="313"/>
                    <a:pt x="262" y="317"/>
                    <a:pt x="269" y="315"/>
                  </a:cubicBezTo>
                  <a:cubicBezTo>
                    <a:pt x="276" y="313"/>
                    <a:pt x="280" y="306"/>
                    <a:pt x="278" y="298"/>
                  </a:cubicBezTo>
                  <a:close/>
                  <a:moveTo>
                    <a:pt x="77" y="18"/>
                  </a:moveTo>
                  <a:cubicBezTo>
                    <a:pt x="75" y="18"/>
                    <a:pt x="75" y="18"/>
                    <a:pt x="75" y="18"/>
                  </a:cubicBezTo>
                  <a:cubicBezTo>
                    <a:pt x="75" y="17"/>
                    <a:pt x="75" y="17"/>
                    <a:pt x="75" y="16"/>
                  </a:cubicBezTo>
                  <a:cubicBezTo>
                    <a:pt x="75" y="16"/>
                    <a:pt x="75" y="15"/>
                    <a:pt x="75" y="15"/>
                  </a:cubicBezTo>
                  <a:cubicBezTo>
                    <a:pt x="77" y="15"/>
                    <a:pt x="77" y="15"/>
                    <a:pt x="77" y="15"/>
                  </a:cubicBezTo>
                  <a:cubicBezTo>
                    <a:pt x="77" y="15"/>
                    <a:pt x="77" y="16"/>
                    <a:pt x="77" y="16"/>
                  </a:cubicBezTo>
                  <a:cubicBezTo>
                    <a:pt x="77" y="17"/>
                    <a:pt x="77" y="17"/>
                    <a:pt x="77" y="18"/>
                  </a:cubicBezTo>
                  <a:close/>
                  <a:moveTo>
                    <a:pt x="212" y="191"/>
                  </a:moveTo>
                  <a:cubicBezTo>
                    <a:pt x="218" y="197"/>
                    <a:pt x="225" y="201"/>
                    <a:pt x="232" y="205"/>
                  </a:cubicBezTo>
                  <a:cubicBezTo>
                    <a:pt x="212" y="205"/>
                    <a:pt x="212" y="205"/>
                    <a:pt x="212" y="205"/>
                  </a:cubicBezTo>
                  <a:lnTo>
                    <a:pt x="212" y="191"/>
                  </a:lnTo>
                  <a:close/>
                  <a:moveTo>
                    <a:pt x="164" y="182"/>
                  </a:moveTo>
                  <a:cubicBezTo>
                    <a:pt x="164" y="202"/>
                    <a:pt x="164" y="202"/>
                    <a:pt x="164" y="202"/>
                  </a:cubicBezTo>
                  <a:cubicBezTo>
                    <a:pt x="162" y="182"/>
                    <a:pt x="162" y="182"/>
                    <a:pt x="162" y="182"/>
                  </a:cubicBezTo>
                  <a:cubicBezTo>
                    <a:pt x="162" y="182"/>
                    <a:pt x="163" y="182"/>
                    <a:pt x="164" y="182"/>
                  </a:cubicBezTo>
                  <a:close/>
                  <a:moveTo>
                    <a:pt x="197" y="292"/>
                  </a:moveTo>
                  <a:cubicBezTo>
                    <a:pt x="177" y="292"/>
                    <a:pt x="160" y="275"/>
                    <a:pt x="160" y="255"/>
                  </a:cubicBezTo>
                  <a:cubicBezTo>
                    <a:pt x="160" y="250"/>
                    <a:pt x="161" y="246"/>
                    <a:pt x="162" y="241"/>
                  </a:cubicBezTo>
                  <a:cubicBezTo>
                    <a:pt x="163" y="241"/>
                    <a:pt x="164" y="242"/>
                    <a:pt x="164" y="242"/>
                  </a:cubicBezTo>
                  <a:cubicBezTo>
                    <a:pt x="232" y="242"/>
                    <a:pt x="232" y="242"/>
                    <a:pt x="232" y="242"/>
                  </a:cubicBezTo>
                  <a:cubicBezTo>
                    <a:pt x="234" y="246"/>
                    <a:pt x="235" y="250"/>
                    <a:pt x="235" y="255"/>
                  </a:cubicBezTo>
                  <a:cubicBezTo>
                    <a:pt x="235" y="275"/>
                    <a:pt x="218" y="292"/>
                    <a:pt x="197" y="292"/>
                  </a:cubicBezTo>
                  <a:close/>
                  <a:moveTo>
                    <a:pt x="197" y="292"/>
                  </a:moveTo>
                  <a:cubicBezTo>
                    <a:pt x="197" y="292"/>
                    <a:pt x="197" y="292"/>
                    <a:pt x="197" y="2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86" name="Group 18">
            <a:extLst>
              <a:ext uri="{FF2B5EF4-FFF2-40B4-BE49-F238E27FC236}">
                <a16:creationId xmlns="" xmlns:a16="http://schemas.microsoft.com/office/drawing/2014/main" id="{F31BD23C-01EB-4D1D-90FC-91DDAD7CEC79}"/>
              </a:ext>
            </a:extLst>
          </p:cNvPr>
          <p:cNvGrpSpPr/>
          <p:nvPr/>
        </p:nvGrpSpPr>
        <p:grpSpPr>
          <a:xfrm>
            <a:off x="3954966" y="3327242"/>
            <a:ext cx="515974" cy="558680"/>
            <a:chOff x="5265738" y="1744663"/>
            <a:chExt cx="1020762" cy="1133475"/>
          </a:xfrm>
          <a:solidFill>
            <a:srgbClr val="474849"/>
          </a:solidFill>
        </p:grpSpPr>
        <p:sp>
          <p:nvSpPr>
            <p:cNvPr id="187" name="Freeform 5">
              <a:extLst>
                <a:ext uri="{FF2B5EF4-FFF2-40B4-BE49-F238E27FC236}">
                  <a16:creationId xmlns="" xmlns:a16="http://schemas.microsoft.com/office/drawing/2014/main" id="{302762B2-3EAD-4DF6-A6BC-D0A7DE9D9BA7}"/>
                </a:ext>
              </a:extLst>
            </p:cNvPr>
            <p:cNvSpPr>
              <a:spLocks noEditPoints="1"/>
            </p:cNvSpPr>
            <p:nvPr/>
          </p:nvSpPr>
          <p:spPr bwMode="auto">
            <a:xfrm>
              <a:off x="5535613" y="2108201"/>
              <a:ext cx="481012" cy="338138"/>
            </a:xfrm>
            <a:custGeom>
              <a:avLst/>
              <a:gdLst/>
              <a:ahLst/>
              <a:cxnLst>
                <a:cxn ang="0">
                  <a:pos x="64" y="88"/>
                </a:cxn>
                <a:cxn ang="0">
                  <a:pos x="127" y="0"/>
                </a:cxn>
                <a:cxn ang="0">
                  <a:pos x="0" y="0"/>
                </a:cxn>
                <a:cxn ang="0">
                  <a:pos x="64" y="88"/>
                </a:cxn>
                <a:cxn ang="0">
                  <a:pos x="64" y="88"/>
                </a:cxn>
                <a:cxn ang="0">
                  <a:pos x="64" y="88"/>
                </a:cxn>
              </a:cxnLst>
              <a:rect l="0" t="0" r="r" b="b"/>
              <a:pathLst>
                <a:path w="127" h="89">
                  <a:moveTo>
                    <a:pt x="64" y="88"/>
                  </a:moveTo>
                  <a:cubicBezTo>
                    <a:pt x="102" y="87"/>
                    <a:pt x="127" y="52"/>
                    <a:pt x="127" y="0"/>
                  </a:cubicBezTo>
                  <a:cubicBezTo>
                    <a:pt x="0" y="0"/>
                    <a:pt x="0" y="0"/>
                    <a:pt x="0" y="0"/>
                  </a:cubicBezTo>
                  <a:cubicBezTo>
                    <a:pt x="1" y="54"/>
                    <a:pt x="25" y="89"/>
                    <a:pt x="64" y="88"/>
                  </a:cubicBezTo>
                  <a:close/>
                  <a:moveTo>
                    <a:pt x="64" y="88"/>
                  </a:moveTo>
                  <a:cubicBezTo>
                    <a:pt x="64" y="88"/>
                    <a:pt x="64" y="88"/>
                    <a:pt x="64" y="8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8" name="Freeform 6">
              <a:extLst>
                <a:ext uri="{FF2B5EF4-FFF2-40B4-BE49-F238E27FC236}">
                  <a16:creationId xmlns="" xmlns:a16="http://schemas.microsoft.com/office/drawing/2014/main" id="{14FA4582-2A6A-48A0-A7C7-5B6168D9E521}"/>
                </a:ext>
              </a:extLst>
            </p:cNvPr>
            <p:cNvSpPr>
              <a:spLocks noEditPoints="1"/>
            </p:cNvSpPr>
            <p:nvPr/>
          </p:nvSpPr>
          <p:spPr bwMode="auto">
            <a:xfrm>
              <a:off x="5265738" y="2430463"/>
              <a:ext cx="1020762" cy="447675"/>
            </a:xfrm>
            <a:custGeom>
              <a:avLst/>
              <a:gdLst/>
              <a:ahLst/>
              <a:cxnLst>
                <a:cxn ang="0">
                  <a:pos x="222" y="39"/>
                </a:cxn>
                <a:cxn ang="0">
                  <a:pos x="210" y="28"/>
                </a:cxn>
                <a:cxn ang="0">
                  <a:pos x="176" y="13"/>
                </a:cxn>
                <a:cxn ang="0">
                  <a:pos x="162" y="1"/>
                </a:cxn>
                <a:cxn ang="0">
                  <a:pos x="134" y="26"/>
                </a:cxn>
                <a:cxn ang="0">
                  <a:pos x="108" y="0"/>
                </a:cxn>
                <a:cxn ang="0">
                  <a:pos x="92" y="14"/>
                </a:cxn>
                <a:cxn ang="0">
                  <a:pos x="59" y="29"/>
                </a:cxn>
                <a:cxn ang="0">
                  <a:pos x="48" y="39"/>
                </a:cxn>
                <a:cxn ang="0">
                  <a:pos x="0" y="118"/>
                </a:cxn>
                <a:cxn ang="0">
                  <a:pos x="121" y="118"/>
                </a:cxn>
                <a:cxn ang="0">
                  <a:pos x="134" y="53"/>
                </a:cxn>
                <a:cxn ang="0">
                  <a:pos x="148" y="118"/>
                </a:cxn>
                <a:cxn ang="0">
                  <a:pos x="269" y="118"/>
                </a:cxn>
                <a:cxn ang="0">
                  <a:pos x="222" y="39"/>
                </a:cxn>
                <a:cxn ang="0">
                  <a:pos x="212" y="86"/>
                </a:cxn>
                <a:cxn ang="0">
                  <a:pos x="200" y="86"/>
                </a:cxn>
                <a:cxn ang="0">
                  <a:pos x="200" y="98"/>
                </a:cxn>
                <a:cxn ang="0">
                  <a:pos x="185" y="98"/>
                </a:cxn>
                <a:cxn ang="0">
                  <a:pos x="185" y="86"/>
                </a:cxn>
                <a:cxn ang="0">
                  <a:pos x="173" y="86"/>
                </a:cxn>
                <a:cxn ang="0">
                  <a:pos x="173" y="72"/>
                </a:cxn>
                <a:cxn ang="0">
                  <a:pos x="185" y="72"/>
                </a:cxn>
                <a:cxn ang="0">
                  <a:pos x="185" y="59"/>
                </a:cxn>
                <a:cxn ang="0">
                  <a:pos x="200" y="59"/>
                </a:cxn>
                <a:cxn ang="0">
                  <a:pos x="200" y="72"/>
                </a:cxn>
                <a:cxn ang="0">
                  <a:pos x="212" y="72"/>
                </a:cxn>
                <a:cxn ang="0">
                  <a:pos x="212" y="86"/>
                </a:cxn>
                <a:cxn ang="0">
                  <a:pos x="212" y="86"/>
                </a:cxn>
                <a:cxn ang="0">
                  <a:pos x="212" y="86"/>
                </a:cxn>
              </a:cxnLst>
              <a:rect l="0" t="0" r="r" b="b"/>
              <a:pathLst>
                <a:path w="269" h="118">
                  <a:moveTo>
                    <a:pt x="222" y="39"/>
                  </a:moveTo>
                  <a:cubicBezTo>
                    <a:pt x="219" y="34"/>
                    <a:pt x="214" y="30"/>
                    <a:pt x="210" y="28"/>
                  </a:cubicBezTo>
                  <a:cubicBezTo>
                    <a:pt x="176" y="13"/>
                    <a:pt x="176" y="13"/>
                    <a:pt x="176" y="13"/>
                  </a:cubicBezTo>
                  <a:cubicBezTo>
                    <a:pt x="162" y="1"/>
                    <a:pt x="162" y="1"/>
                    <a:pt x="162" y="1"/>
                  </a:cubicBezTo>
                  <a:cubicBezTo>
                    <a:pt x="134" y="26"/>
                    <a:pt x="134" y="26"/>
                    <a:pt x="134" y="26"/>
                  </a:cubicBezTo>
                  <a:cubicBezTo>
                    <a:pt x="108" y="0"/>
                    <a:pt x="108" y="0"/>
                    <a:pt x="108" y="0"/>
                  </a:cubicBezTo>
                  <a:cubicBezTo>
                    <a:pt x="92" y="14"/>
                    <a:pt x="92" y="14"/>
                    <a:pt x="92" y="14"/>
                  </a:cubicBezTo>
                  <a:cubicBezTo>
                    <a:pt x="59" y="29"/>
                    <a:pt x="59" y="29"/>
                    <a:pt x="59" y="29"/>
                  </a:cubicBezTo>
                  <a:cubicBezTo>
                    <a:pt x="55" y="31"/>
                    <a:pt x="50" y="34"/>
                    <a:pt x="48" y="39"/>
                  </a:cubicBezTo>
                  <a:cubicBezTo>
                    <a:pt x="0" y="118"/>
                    <a:pt x="0" y="118"/>
                    <a:pt x="0" y="118"/>
                  </a:cubicBezTo>
                  <a:cubicBezTo>
                    <a:pt x="121" y="118"/>
                    <a:pt x="121" y="118"/>
                    <a:pt x="121" y="118"/>
                  </a:cubicBezTo>
                  <a:cubicBezTo>
                    <a:pt x="134" y="53"/>
                    <a:pt x="134" y="53"/>
                    <a:pt x="134" y="53"/>
                  </a:cubicBezTo>
                  <a:cubicBezTo>
                    <a:pt x="148" y="118"/>
                    <a:pt x="148" y="118"/>
                    <a:pt x="148" y="118"/>
                  </a:cubicBezTo>
                  <a:cubicBezTo>
                    <a:pt x="269" y="118"/>
                    <a:pt x="269" y="118"/>
                    <a:pt x="269" y="118"/>
                  </a:cubicBezTo>
                  <a:lnTo>
                    <a:pt x="222" y="39"/>
                  </a:lnTo>
                  <a:close/>
                  <a:moveTo>
                    <a:pt x="212" y="86"/>
                  </a:moveTo>
                  <a:cubicBezTo>
                    <a:pt x="200" y="86"/>
                    <a:pt x="200" y="86"/>
                    <a:pt x="200" y="86"/>
                  </a:cubicBezTo>
                  <a:cubicBezTo>
                    <a:pt x="200" y="98"/>
                    <a:pt x="200" y="98"/>
                    <a:pt x="200" y="98"/>
                  </a:cubicBezTo>
                  <a:cubicBezTo>
                    <a:pt x="185" y="98"/>
                    <a:pt x="185" y="98"/>
                    <a:pt x="185" y="98"/>
                  </a:cubicBezTo>
                  <a:cubicBezTo>
                    <a:pt x="185" y="86"/>
                    <a:pt x="185" y="86"/>
                    <a:pt x="185" y="86"/>
                  </a:cubicBezTo>
                  <a:cubicBezTo>
                    <a:pt x="173" y="86"/>
                    <a:pt x="173" y="86"/>
                    <a:pt x="173" y="86"/>
                  </a:cubicBezTo>
                  <a:cubicBezTo>
                    <a:pt x="173" y="72"/>
                    <a:pt x="173" y="72"/>
                    <a:pt x="173" y="72"/>
                  </a:cubicBezTo>
                  <a:cubicBezTo>
                    <a:pt x="185" y="72"/>
                    <a:pt x="185" y="72"/>
                    <a:pt x="185" y="72"/>
                  </a:cubicBezTo>
                  <a:cubicBezTo>
                    <a:pt x="185" y="59"/>
                    <a:pt x="185" y="59"/>
                    <a:pt x="185" y="59"/>
                  </a:cubicBezTo>
                  <a:cubicBezTo>
                    <a:pt x="200" y="59"/>
                    <a:pt x="200" y="59"/>
                    <a:pt x="200" y="59"/>
                  </a:cubicBezTo>
                  <a:cubicBezTo>
                    <a:pt x="200" y="72"/>
                    <a:pt x="200" y="72"/>
                    <a:pt x="200" y="72"/>
                  </a:cubicBezTo>
                  <a:cubicBezTo>
                    <a:pt x="212" y="72"/>
                    <a:pt x="212" y="72"/>
                    <a:pt x="212" y="72"/>
                  </a:cubicBezTo>
                  <a:lnTo>
                    <a:pt x="212" y="86"/>
                  </a:lnTo>
                  <a:close/>
                  <a:moveTo>
                    <a:pt x="212" y="86"/>
                  </a:moveTo>
                  <a:cubicBezTo>
                    <a:pt x="212" y="86"/>
                    <a:pt x="212" y="86"/>
                    <a:pt x="212"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89" name="Freeform 7">
              <a:extLst>
                <a:ext uri="{FF2B5EF4-FFF2-40B4-BE49-F238E27FC236}">
                  <a16:creationId xmlns="" xmlns:a16="http://schemas.microsoft.com/office/drawing/2014/main" id="{FE7469F5-3D77-4683-AF35-A79CDA76ABA5}"/>
                </a:ext>
              </a:extLst>
            </p:cNvPr>
            <p:cNvSpPr>
              <a:spLocks noEditPoints="1"/>
            </p:cNvSpPr>
            <p:nvPr/>
          </p:nvSpPr>
          <p:spPr bwMode="auto">
            <a:xfrm>
              <a:off x="5535613" y="1744663"/>
              <a:ext cx="481012" cy="311150"/>
            </a:xfrm>
            <a:custGeom>
              <a:avLst/>
              <a:gdLst/>
              <a:ahLst/>
              <a:cxnLst>
                <a:cxn ang="0">
                  <a:pos x="127" y="65"/>
                </a:cxn>
                <a:cxn ang="0">
                  <a:pos x="92" y="28"/>
                </a:cxn>
                <a:cxn ang="0">
                  <a:pos x="92" y="28"/>
                </a:cxn>
                <a:cxn ang="0">
                  <a:pos x="64" y="0"/>
                </a:cxn>
                <a:cxn ang="0">
                  <a:pos x="36" y="28"/>
                </a:cxn>
                <a:cxn ang="0">
                  <a:pos x="36" y="28"/>
                </a:cxn>
                <a:cxn ang="0">
                  <a:pos x="0" y="65"/>
                </a:cxn>
                <a:cxn ang="0">
                  <a:pos x="0" y="82"/>
                </a:cxn>
                <a:cxn ang="0">
                  <a:pos x="127" y="82"/>
                </a:cxn>
                <a:cxn ang="0">
                  <a:pos x="127" y="65"/>
                </a:cxn>
                <a:cxn ang="0">
                  <a:pos x="64" y="12"/>
                </a:cxn>
                <a:cxn ang="0">
                  <a:pos x="79" y="28"/>
                </a:cxn>
                <a:cxn ang="0">
                  <a:pos x="64" y="44"/>
                </a:cxn>
                <a:cxn ang="0">
                  <a:pos x="48" y="28"/>
                </a:cxn>
                <a:cxn ang="0">
                  <a:pos x="64" y="12"/>
                </a:cxn>
                <a:cxn ang="0">
                  <a:pos x="64" y="12"/>
                </a:cxn>
                <a:cxn ang="0">
                  <a:pos x="64" y="12"/>
                </a:cxn>
              </a:cxnLst>
              <a:rect l="0" t="0" r="r" b="b"/>
              <a:pathLst>
                <a:path w="127" h="82">
                  <a:moveTo>
                    <a:pt x="127" y="65"/>
                  </a:moveTo>
                  <a:cubicBezTo>
                    <a:pt x="127" y="45"/>
                    <a:pt x="111" y="29"/>
                    <a:pt x="92" y="28"/>
                  </a:cubicBezTo>
                  <a:cubicBezTo>
                    <a:pt x="92" y="28"/>
                    <a:pt x="92" y="28"/>
                    <a:pt x="92" y="28"/>
                  </a:cubicBezTo>
                  <a:cubicBezTo>
                    <a:pt x="92" y="12"/>
                    <a:pt x="79" y="0"/>
                    <a:pt x="64" y="0"/>
                  </a:cubicBezTo>
                  <a:cubicBezTo>
                    <a:pt x="48" y="0"/>
                    <a:pt x="36" y="12"/>
                    <a:pt x="36" y="28"/>
                  </a:cubicBezTo>
                  <a:cubicBezTo>
                    <a:pt x="36" y="28"/>
                    <a:pt x="36" y="28"/>
                    <a:pt x="36" y="28"/>
                  </a:cubicBezTo>
                  <a:cubicBezTo>
                    <a:pt x="16" y="29"/>
                    <a:pt x="0" y="45"/>
                    <a:pt x="0" y="65"/>
                  </a:cubicBezTo>
                  <a:cubicBezTo>
                    <a:pt x="0" y="82"/>
                    <a:pt x="0" y="82"/>
                    <a:pt x="0" y="82"/>
                  </a:cubicBezTo>
                  <a:cubicBezTo>
                    <a:pt x="127" y="82"/>
                    <a:pt x="127" y="82"/>
                    <a:pt x="127" y="82"/>
                  </a:cubicBezTo>
                  <a:lnTo>
                    <a:pt x="127" y="65"/>
                  </a:lnTo>
                  <a:close/>
                  <a:moveTo>
                    <a:pt x="64" y="12"/>
                  </a:moveTo>
                  <a:cubicBezTo>
                    <a:pt x="72" y="12"/>
                    <a:pt x="79" y="19"/>
                    <a:pt x="79" y="28"/>
                  </a:cubicBezTo>
                  <a:cubicBezTo>
                    <a:pt x="79" y="37"/>
                    <a:pt x="72" y="44"/>
                    <a:pt x="64" y="44"/>
                  </a:cubicBezTo>
                  <a:cubicBezTo>
                    <a:pt x="55" y="44"/>
                    <a:pt x="48" y="37"/>
                    <a:pt x="48" y="28"/>
                  </a:cubicBezTo>
                  <a:cubicBezTo>
                    <a:pt x="48" y="19"/>
                    <a:pt x="55" y="12"/>
                    <a:pt x="64" y="12"/>
                  </a:cubicBezTo>
                  <a:close/>
                  <a:moveTo>
                    <a:pt x="64" y="12"/>
                  </a:moveTo>
                  <a:cubicBezTo>
                    <a:pt x="64" y="12"/>
                    <a:pt x="64" y="12"/>
                    <a:pt x="64" y="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90" name="Group 19">
            <a:extLst>
              <a:ext uri="{FF2B5EF4-FFF2-40B4-BE49-F238E27FC236}">
                <a16:creationId xmlns="" xmlns:a16="http://schemas.microsoft.com/office/drawing/2014/main" id="{DD5374DD-5780-466C-A317-ED17A1D2D773}"/>
              </a:ext>
            </a:extLst>
          </p:cNvPr>
          <p:cNvGrpSpPr/>
          <p:nvPr/>
        </p:nvGrpSpPr>
        <p:grpSpPr>
          <a:xfrm>
            <a:off x="4896930" y="3354382"/>
            <a:ext cx="507014" cy="504400"/>
            <a:chOff x="4265613" y="2273301"/>
            <a:chExt cx="615950" cy="612775"/>
          </a:xfrm>
          <a:solidFill>
            <a:srgbClr val="474849"/>
          </a:solidFill>
        </p:grpSpPr>
        <p:sp>
          <p:nvSpPr>
            <p:cNvPr id="191" name="Freeform 11">
              <a:extLst>
                <a:ext uri="{FF2B5EF4-FFF2-40B4-BE49-F238E27FC236}">
                  <a16:creationId xmlns="" xmlns:a16="http://schemas.microsoft.com/office/drawing/2014/main" id="{DAF35B19-6169-47A8-A95C-DA19E2BD7AAB}"/>
                </a:ext>
              </a:extLst>
            </p:cNvPr>
            <p:cNvSpPr>
              <a:spLocks noEditPoints="1"/>
            </p:cNvSpPr>
            <p:nvPr/>
          </p:nvSpPr>
          <p:spPr bwMode="auto">
            <a:xfrm>
              <a:off x="4265613" y="2273301"/>
              <a:ext cx="615950" cy="612775"/>
            </a:xfrm>
            <a:custGeom>
              <a:avLst/>
              <a:gdLst/>
              <a:ahLst/>
              <a:cxnLst>
                <a:cxn ang="0">
                  <a:pos x="147" y="135"/>
                </a:cxn>
                <a:cxn ang="0">
                  <a:pos x="120" y="125"/>
                </a:cxn>
                <a:cxn ang="0">
                  <a:pos x="113" y="120"/>
                </a:cxn>
                <a:cxn ang="0">
                  <a:pos x="110" y="119"/>
                </a:cxn>
                <a:cxn ang="0">
                  <a:pos x="103" y="114"/>
                </a:cxn>
                <a:cxn ang="0">
                  <a:pos x="102" y="100"/>
                </a:cxn>
                <a:cxn ang="0">
                  <a:pos x="106" y="96"/>
                </a:cxn>
                <a:cxn ang="0">
                  <a:pos x="127" y="90"/>
                </a:cxn>
                <a:cxn ang="0">
                  <a:pos x="130" y="85"/>
                </a:cxn>
                <a:cxn ang="0">
                  <a:pos x="118" y="50"/>
                </a:cxn>
                <a:cxn ang="0">
                  <a:pos x="119" y="49"/>
                </a:cxn>
                <a:cxn ang="0">
                  <a:pos x="124" y="13"/>
                </a:cxn>
                <a:cxn ang="0">
                  <a:pos x="122" y="10"/>
                </a:cxn>
                <a:cxn ang="0">
                  <a:pos x="80" y="0"/>
                </a:cxn>
                <a:cxn ang="0">
                  <a:pos x="78" y="0"/>
                </a:cxn>
                <a:cxn ang="0">
                  <a:pos x="36" y="10"/>
                </a:cxn>
                <a:cxn ang="0">
                  <a:pos x="34" y="13"/>
                </a:cxn>
                <a:cxn ang="0">
                  <a:pos x="39" y="49"/>
                </a:cxn>
                <a:cxn ang="0">
                  <a:pos x="40" y="51"/>
                </a:cxn>
                <a:cxn ang="0">
                  <a:pos x="39" y="53"/>
                </a:cxn>
                <a:cxn ang="0">
                  <a:pos x="31" y="85"/>
                </a:cxn>
                <a:cxn ang="0">
                  <a:pos x="34" y="90"/>
                </a:cxn>
                <a:cxn ang="0">
                  <a:pos x="55" y="96"/>
                </a:cxn>
                <a:cxn ang="0">
                  <a:pos x="59" y="100"/>
                </a:cxn>
                <a:cxn ang="0">
                  <a:pos x="58" y="114"/>
                </a:cxn>
                <a:cxn ang="0">
                  <a:pos x="51" y="119"/>
                </a:cxn>
                <a:cxn ang="0">
                  <a:pos x="48" y="120"/>
                </a:cxn>
                <a:cxn ang="0">
                  <a:pos x="41" y="125"/>
                </a:cxn>
                <a:cxn ang="0">
                  <a:pos x="14" y="135"/>
                </a:cxn>
                <a:cxn ang="0">
                  <a:pos x="3" y="160"/>
                </a:cxn>
                <a:cxn ang="0">
                  <a:pos x="158" y="160"/>
                </a:cxn>
                <a:cxn ang="0">
                  <a:pos x="147" y="135"/>
                </a:cxn>
                <a:cxn ang="0">
                  <a:pos x="79" y="5"/>
                </a:cxn>
                <a:cxn ang="0">
                  <a:pos x="118" y="15"/>
                </a:cxn>
                <a:cxn ang="0">
                  <a:pos x="114" y="46"/>
                </a:cxn>
                <a:cxn ang="0">
                  <a:pos x="44" y="46"/>
                </a:cxn>
                <a:cxn ang="0">
                  <a:pos x="40" y="15"/>
                </a:cxn>
                <a:cxn ang="0">
                  <a:pos x="79" y="5"/>
                </a:cxn>
                <a:cxn ang="0">
                  <a:pos x="79" y="5"/>
                </a:cxn>
                <a:cxn ang="0">
                  <a:pos x="79" y="5"/>
                </a:cxn>
              </a:cxnLst>
              <a:rect l="0" t="0" r="r" b="b"/>
              <a:pathLst>
                <a:path w="161" h="160">
                  <a:moveTo>
                    <a:pt x="147" y="135"/>
                  </a:moveTo>
                  <a:cubicBezTo>
                    <a:pt x="138" y="132"/>
                    <a:pt x="129" y="128"/>
                    <a:pt x="120" y="125"/>
                  </a:cubicBezTo>
                  <a:cubicBezTo>
                    <a:pt x="117" y="124"/>
                    <a:pt x="116" y="122"/>
                    <a:pt x="113" y="120"/>
                  </a:cubicBezTo>
                  <a:cubicBezTo>
                    <a:pt x="112" y="120"/>
                    <a:pt x="111" y="119"/>
                    <a:pt x="110" y="119"/>
                  </a:cubicBezTo>
                  <a:cubicBezTo>
                    <a:pt x="106" y="118"/>
                    <a:pt x="104" y="117"/>
                    <a:pt x="103" y="114"/>
                  </a:cubicBezTo>
                  <a:cubicBezTo>
                    <a:pt x="102" y="109"/>
                    <a:pt x="101" y="104"/>
                    <a:pt x="102" y="100"/>
                  </a:cubicBezTo>
                  <a:cubicBezTo>
                    <a:pt x="102" y="98"/>
                    <a:pt x="103" y="96"/>
                    <a:pt x="106" y="96"/>
                  </a:cubicBezTo>
                  <a:cubicBezTo>
                    <a:pt x="110" y="94"/>
                    <a:pt x="122" y="92"/>
                    <a:pt x="127" y="90"/>
                  </a:cubicBezTo>
                  <a:cubicBezTo>
                    <a:pt x="131" y="89"/>
                    <a:pt x="131" y="88"/>
                    <a:pt x="130" y="85"/>
                  </a:cubicBezTo>
                  <a:cubicBezTo>
                    <a:pt x="127" y="77"/>
                    <a:pt x="123" y="62"/>
                    <a:pt x="118" y="50"/>
                  </a:cubicBezTo>
                  <a:cubicBezTo>
                    <a:pt x="119" y="50"/>
                    <a:pt x="119" y="50"/>
                    <a:pt x="119" y="49"/>
                  </a:cubicBezTo>
                  <a:cubicBezTo>
                    <a:pt x="124" y="13"/>
                    <a:pt x="124" y="13"/>
                    <a:pt x="124" y="13"/>
                  </a:cubicBezTo>
                  <a:cubicBezTo>
                    <a:pt x="124" y="12"/>
                    <a:pt x="123" y="10"/>
                    <a:pt x="122" y="10"/>
                  </a:cubicBezTo>
                  <a:cubicBezTo>
                    <a:pt x="80" y="0"/>
                    <a:pt x="80" y="0"/>
                    <a:pt x="80" y="0"/>
                  </a:cubicBezTo>
                  <a:cubicBezTo>
                    <a:pt x="79" y="0"/>
                    <a:pt x="79" y="0"/>
                    <a:pt x="78" y="0"/>
                  </a:cubicBezTo>
                  <a:cubicBezTo>
                    <a:pt x="36" y="10"/>
                    <a:pt x="36" y="10"/>
                    <a:pt x="36" y="10"/>
                  </a:cubicBezTo>
                  <a:cubicBezTo>
                    <a:pt x="35" y="10"/>
                    <a:pt x="34" y="12"/>
                    <a:pt x="34" y="13"/>
                  </a:cubicBezTo>
                  <a:cubicBezTo>
                    <a:pt x="39" y="49"/>
                    <a:pt x="39" y="49"/>
                    <a:pt x="39" y="49"/>
                  </a:cubicBezTo>
                  <a:cubicBezTo>
                    <a:pt x="39" y="50"/>
                    <a:pt x="39" y="50"/>
                    <a:pt x="40" y="51"/>
                  </a:cubicBezTo>
                  <a:cubicBezTo>
                    <a:pt x="40" y="52"/>
                    <a:pt x="39" y="53"/>
                    <a:pt x="39" y="53"/>
                  </a:cubicBezTo>
                  <a:cubicBezTo>
                    <a:pt x="38" y="64"/>
                    <a:pt x="35" y="75"/>
                    <a:pt x="31" y="85"/>
                  </a:cubicBezTo>
                  <a:cubicBezTo>
                    <a:pt x="30" y="88"/>
                    <a:pt x="30" y="89"/>
                    <a:pt x="34" y="90"/>
                  </a:cubicBezTo>
                  <a:cubicBezTo>
                    <a:pt x="38" y="92"/>
                    <a:pt x="51" y="94"/>
                    <a:pt x="55" y="96"/>
                  </a:cubicBezTo>
                  <a:cubicBezTo>
                    <a:pt x="58" y="96"/>
                    <a:pt x="59" y="98"/>
                    <a:pt x="59" y="100"/>
                  </a:cubicBezTo>
                  <a:cubicBezTo>
                    <a:pt x="60" y="104"/>
                    <a:pt x="59" y="109"/>
                    <a:pt x="58" y="114"/>
                  </a:cubicBezTo>
                  <a:cubicBezTo>
                    <a:pt x="57" y="117"/>
                    <a:pt x="55" y="118"/>
                    <a:pt x="51" y="119"/>
                  </a:cubicBezTo>
                  <a:cubicBezTo>
                    <a:pt x="50" y="119"/>
                    <a:pt x="49" y="120"/>
                    <a:pt x="48" y="120"/>
                  </a:cubicBezTo>
                  <a:cubicBezTo>
                    <a:pt x="45" y="122"/>
                    <a:pt x="44" y="124"/>
                    <a:pt x="41" y="125"/>
                  </a:cubicBezTo>
                  <a:cubicBezTo>
                    <a:pt x="32" y="128"/>
                    <a:pt x="23" y="132"/>
                    <a:pt x="14" y="135"/>
                  </a:cubicBezTo>
                  <a:cubicBezTo>
                    <a:pt x="0" y="139"/>
                    <a:pt x="5" y="147"/>
                    <a:pt x="3" y="160"/>
                  </a:cubicBezTo>
                  <a:cubicBezTo>
                    <a:pt x="158" y="160"/>
                    <a:pt x="158" y="160"/>
                    <a:pt x="158" y="160"/>
                  </a:cubicBezTo>
                  <a:cubicBezTo>
                    <a:pt x="156" y="147"/>
                    <a:pt x="161" y="139"/>
                    <a:pt x="147" y="135"/>
                  </a:cubicBezTo>
                  <a:close/>
                  <a:moveTo>
                    <a:pt x="79" y="5"/>
                  </a:moveTo>
                  <a:cubicBezTo>
                    <a:pt x="118" y="15"/>
                    <a:pt x="118" y="15"/>
                    <a:pt x="118" y="15"/>
                  </a:cubicBezTo>
                  <a:cubicBezTo>
                    <a:pt x="114" y="46"/>
                    <a:pt x="114" y="46"/>
                    <a:pt x="114" y="46"/>
                  </a:cubicBezTo>
                  <a:cubicBezTo>
                    <a:pt x="44" y="46"/>
                    <a:pt x="44" y="46"/>
                    <a:pt x="44" y="46"/>
                  </a:cubicBezTo>
                  <a:cubicBezTo>
                    <a:pt x="40" y="15"/>
                    <a:pt x="40" y="15"/>
                    <a:pt x="40" y="15"/>
                  </a:cubicBezTo>
                  <a:lnTo>
                    <a:pt x="79" y="5"/>
                  </a:lnTo>
                  <a:close/>
                  <a:moveTo>
                    <a:pt x="79" y="5"/>
                  </a:moveTo>
                  <a:cubicBezTo>
                    <a:pt x="79" y="5"/>
                    <a:pt x="79" y="5"/>
                    <a:pt x="79" y="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92" name="Freeform 12">
              <a:extLst>
                <a:ext uri="{FF2B5EF4-FFF2-40B4-BE49-F238E27FC236}">
                  <a16:creationId xmlns="" xmlns:a16="http://schemas.microsoft.com/office/drawing/2014/main" id="{5BFEDC71-5EEB-486F-8185-70530B823D8B}"/>
                </a:ext>
              </a:extLst>
            </p:cNvPr>
            <p:cNvSpPr>
              <a:spLocks noEditPoints="1"/>
            </p:cNvSpPr>
            <p:nvPr/>
          </p:nvSpPr>
          <p:spPr bwMode="auto">
            <a:xfrm>
              <a:off x="4518025" y="2324101"/>
              <a:ext cx="100013" cy="95250"/>
            </a:xfrm>
            <a:custGeom>
              <a:avLst/>
              <a:gdLst/>
              <a:ahLst/>
              <a:cxnLst>
                <a:cxn ang="0">
                  <a:pos x="22" y="60"/>
                </a:cxn>
                <a:cxn ang="0">
                  <a:pos x="41" y="60"/>
                </a:cxn>
                <a:cxn ang="0">
                  <a:pos x="41" y="40"/>
                </a:cxn>
                <a:cxn ang="0">
                  <a:pos x="63" y="40"/>
                </a:cxn>
                <a:cxn ang="0">
                  <a:pos x="63" y="21"/>
                </a:cxn>
                <a:cxn ang="0">
                  <a:pos x="41" y="21"/>
                </a:cxn>
                <a:cxn ang="0">
                  <a:pos x="41" y="0"/>
                </a:cxn>
                <a:cxn ang="0">
                  <a:pos x="22" y="0"/>
                </a:cxn>
                <a:cxn ang="0">
                  <a:pos x="22" y="21"/>
                </a:cxn>
                <a:cxn ang="0">
                  <a:pos x="0" y="21"/>
                </a:cxn>
                <a:cxn ang="0">
                  <a:pos x="0" y="40"/>
                </a:cxn>
                <a:cxn ang="0">
                  <a:pos x="22" y="40"/>
                </a:cxn>
                <a:cxn ang="0">
                  <a:pos x="22" y="60"/>
                </a:cxn>
                <a:cxn ang="0">
                  <a:pos x="22" y="60"/>
                </a:cxn>
                <a:cxn ang="0">
                  <a:pos x="22" y="60"/>
                </a:cxn>
              </a:cxnLst>
              <a:rect l="0" t="0" r="r" b="b"/>
              <a:pathLst>
                <a:path w="63" h="60">
                  <a:moveTo>
                    <a:pt x="22" y="60"/>
                  </a:moveTo>
                  <a:lnTo>
                    <a:pt x="41" y="60"/>
                  </a:lnTo>
                  <a:lnTo>
                    <a:pt x="41" y="40"/>
                  </a:lnTo>
                  <a:lnTo>
                    <a:pt x="63" y="40"/>
                  </a:lnTo>
                  <a:lnTo>
                    <a:pt x="63" y="21"/>
                  </a:lnTo>
                  <a:lnTo>
                    <a:pt x="41" y="21"/>
                  </a:lnTo>
                  <a:lnTo>
                    <a:pt x="41" y="0"/>
                  </a:lnTo>
                  <a:lnTo>
                    <a:pt x="22" y="0"/>
                  </a:lnTo>
                  <a:lnTo>
                    <a:pt x="22" y="21"/>
                  </a:lnTo>
                  <a:lnTo>
                    <a:pt x="0" y="21"/>
                  </a:lnTo>
                  <a:lnTo>
                    <a:pt x="0" y="40"/>
                  </a:lnTo>
                  <a:lnTo>
                    <a:pt x="22" y="40"/>
                  </a:lnTo>
                  <a:lnTo>
                    <a:pt x="22" y="60"/>
                  </a:lnTo>
                  <a:close/>
                  <a:moveTo>
                    <a:pt x="22" y="60"/>
                  </a:moveTo>
                  <a:lnTo>
                    <a:pt x="22" y="6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93" name="Freeform 13">
              <a:extLst>
                <a:ext uri="{FF2B5EF4-FFF2-40B4-BE49-F238E27FC236}">
                  <a16:creationId xmlns="" xmlns:a16="http://schemas.microsoft.com/office/drawing/2014/main" id="{E5243EA2-4C60-4894-8C29-09F7A9803BB6}"/>
                </a:ext>
              </a:extLst>
            </p:cNvPr>
            <p:cNvSpPr>
              <a:spLocks noEditPoints="1"/>
            </p:cNvSpPr>
            <p:nvPr/>
          </p:nvSpPr>
          <p:spPr bwMode="auto">
            <a:xfrm>
              <a:off x="4518025" y="2324101"/>
              <a:ext cx="100013" cy="95250"/>
            </a:xfrm>
            <a:custGeom>
              <a:avLst/>
              <a:gdLst/>
              <a:ahLst/>
              <a:cxnLst>
                <a:cxn ang="0">
                  <a:pos x="22" y="60"/>
                </a:cxn>
                <a:cxn ang="0">
                  <a:pos x="41" y="60"/>
                </a:cxn>
                <a:cxn ang="0">
                  <a:pos x="41" y="40"/>
                </a:cxn>
                <a:cxn ang="0">
                  <a:pos x="63" y="40"/>
                </a:cxn>
                <a:cxn ang="0">
                  <a:pos x="63" y="21"/>
                </a:cxn>
                <a:cxn ang="0">
                  <a:pos x="41" y="21"/>
                </a:cxn>
                <a:cxn ang="0">
                  <a:pos x="41" y="0"/>
                </a:cxn>
                <a:cxn ang="0">
                  <a:pos x="22" y="0"/>
                </a:cxn>
                <a:cxn ang="0">
                  <a:pos x="22" y="21"/>
                </a:cxn>
                <a:cxn ang="0">
                  <a:pos x="0" y="21"/>
                </a:cxn>
                <a:cxn ang="0">
                  <a:pos x="0" y="40"/>
                </a:cxn>
                <a:cxn ang="0">
                  <a:pos x="22" y="40"/>
                </a:cxn>
                <a:cxn ang="0">
                  <a:pos x="22" y="60"/>
                </a:cxn>
                <a:cxn ang="0">
                  <a:pos x="22" y="60"/>
                </a:cxn>
                <a:cxn ang="0">
                  <a:pos x="22" y="60"/>
                </a:cxn>
              </a:cxnLst>
              <a:rect l="0" t="0" r="r" b="b"/>
              <a:pathLst>
                <a:path w="63" h="60">
                  <a:moveTo>
                    <a:pt x="22" y="60"/>
                  </a:moveTo>
                  <a:lnTo>
                    <a:pt x="41" y="60"/>
                  </a:lnTo>
                  <a:lnTo>
                    <a:pt x="41" y="40"/>
                  </a:lnTo>
                  <a:lnTo>
                    <a:pt x="63" y="40"/>
                  </a:lnTo>
                  <a:lnTo>
                    <a:pt x="63" y="21"/>
                  </a:lnTo>
                  <a:lnTo>
                    <a:pt x="41" y="21"/>
                  </a:lnTo>
                  <a:lnTo>
                    <a:pt x="41" y="0"/>
                  </a:lnTo>
                  <a:lnTo>
                    <a:pt x="22" y="0"/>
                  </a:lnTo>
                  <a:lnTo>
                    <a:pt x="22" y="21"/>
                  </a:lnTo>
                  <a:lnTo>
                    <a:pt x="0" y="21"/>
                  </a:lnTo>
                  <a:lnTo>
                    <a:pt x="0" y="40"/>
                  </a:lnTo>
                  <a:lnTo>
                    <a:pt x="22" y="40"/>
                  </a:lnTo>
                  <a:lnTo>
                    <a:pt x="22" y="60"/>
                  </a:lnTo>
                  <a:moveTo>
                    <a:pt x="22" y="60"/>
                  </a:moveTo>
                  <a:lnTo>
                    <a:pt x="22" y="6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194" name="Group 69">
            <a:extLst>
              <a:ext uri="{FF2B5EF4-FFF2-40B4-BE49-F238E27FC236}">
                <a16:creationId xmlns="" xmlns:a16="http://schemas.microsoft.com/office/drawing/2014/main" id="{F9CD639A-F808-4858-823E-22F723961838}"/>
              </a:ext>
            </a:extLst>
          </p:cNvPr>
          <p:cNvGrpSpPr/>
          <p:nvPr/>
        </p:nvGrpSpPr>
        <p:grpSpPr>
          <a:xfrm>
            <a:off x="5816633" y="3429817"/>
            <a:ext cx="480406" cy="353530"/>
            <a:chOff x="8085138" y="895350"/>
            <a:chExt cx="619125" cy="455613"/>
          </a:xfrm>
          <a:solidFill>
            <a:srgbClr val="474849"/>
          </a:solidFill>
        </p:grpSpPr>
        <p:sp>
          <p:nvSpPr>
            <p:cNvPr id="195" name="Freeform 87">
              <a:extLst>
                <a:ext uri="{FF2B5EF4-FFF2-40B4-BE49-F238E27FC236}">
                  <a16:creationId xmlns="" xmlns:a16="http://schemas.microsoft.com/office/drawing/2014/main" id="{37C9FF6F-F400-429C-939C-FE9BD359332B}"/>
                </a:ext>
              </a:extLst>
            </p:cNvPr>
            <p:cNvSpPr>
              <a:spLocks noEditPoints="1"/>
            </p:cNvSpPr>
            <p:nvPr/>
          </p:nvSpPr>
          <p:spPr bwMode="auto">
            <a:xfrm>
              <a:off x="8085138" y="895350"/>
              <a:ext cx="369888" cy="328613"/>
            </a:xfrm>
            <a:custGeom>
              <a:avLst/>
              <a:gdLst/>
              <a:ahLst/>
              <a:cxnLst>
                <a:cxn ang="0">
                  <a:pos x="80" y="113"/>
                </a:cxn>
                <a:cxn ang="0">
                  <a:pos x="82" y="104"/>
                </a:cxn>
                <a:cxn ang="0">
                  <a:pos x="119" y="47"/>
                </a:cxn>
                <a:cxn ang="0">
                  <a:pos x="128" y="41"/>
                </a:cxn>
                <a:cxn ang="0">
                  <a:pos x="72" y="6"/>
                </a:cxn>
                <a:cxn ang="0">
                  <a:pos x="49" y="0"/>
                </a:cxn>
                <a:cxn ang="0">
                  <a:pos x="12" y="21"/>
                </a:cxn>
                <a:cxn ang="0">
                  <a:pos x="26" y="80"/>
                </a:cxn>
                <a:cxn ang="0">
                  <a:pos x="80" y="113"/>
                </a:cxn>
                <a:cxn ang="0">
                  <a:pos x="23" y="28"/>
                </a:cxn>
                <a:cxn ang="0">
                  <a:pos x="49" y="13"/>
                </a:cxn>
                <a:cxn ang="0">
                  <a:pos x="65" y="18"/>
                </a:cxn>
                <a:cxn ang="0">
                  <a:pos x="104" y="41"/>
                </a:cxn>
                <a:cxn ang="0">
                  <a:pos x="72" y="92"/>
                </a:cxn>
                <a:cxn ang="0">
                  <a:pos x="33" y="69"/>
                </a:cxn>
                <a:cxn ang="0">
                  <a:pos x="23" y="28"/>
                </a:cxn>
                <a:cxn ang="0">
                  <a:pos x="23" y="28"/>
                </a:cxn>
                <a:cxn ang="0">
                  <a:pos x="23" y="28"/>
                </a:cxn>
              </a:cxnLst>
              <a:rect l="0" t="0" r="r" b="b"/>
              <a:pathLst>
                <a:path w="128" h="113">
                  <a:moveTo>
                    <a:pt x="80" y="113"/>
                  </a:moveTo>
                  <a:cubicBezTo>
                    <a:pt x="82" y="104"/>
                    <a:pt x="82" y="104"/>
                    <a:pt x="82" y="104"/>
                  </a:cubicBezTo>
                  <a:cubicBezTo>
                    <a:pt x="86" y="86"/>
                    <a:pt x="95" y="61"/>
                    <a:pt x="119" y="47"/>
                  </a:cubicBezTo>
                  <a:cubicBezTo>
                    <a:pt x="128" y="41"/>
                    <a:pt x="128" y="41"/>
                    <a:pt x="128" y="41"/>
                  </a:cubicBezTo>
                  <a:cubicBezTo>
                    <a:pt x="72" y="6"/>
                    <a:pt x="72" y="6"/>
                    <a:pt x="72" y="6"/>
                  </a:cubicBezTo>
                  <a:cubicBezTo>
                    <a:pt x="65" y="2"/>
                    <a:pt x="57" y="0"/>
                    <a:pt x="49" y="0"/>
                  </a:cubicBezTo>
                  <a:cubicBezTo>
                    <a:pt x="34" y="0"/>
                    <a:pt x="20" y="8"/>
                    <a:pt x="12" y="21"/>
                  </a:cubicBezTo>
                  <a:cubicBezTo>
                    <a:pt x="0" y="41"/>
                    <a:pt x="6" y="68"/>
                    <a:pt x="26" y="80"/>
                  </a:cubicBezTo>
                  <a:lnTo>
                    <a:pt x="80" y="113"/>
                  </a:lnTo>
                  <a:close/>
                  <a:moveTo>
                    <a:pt x="23" y="28"/>
                  </a:moveTo>
                  <a:cubicBezTo>
                    <a:pt x="29" y="19"/>
                    <a:pt x="38" y="13"/>
                    <a:pt x="49" y="13"/>
                  </a:cubicBezTo>
                  <a:cubicBezTo>
                    <a:pt x="55" y="13"/>
                    <a:pt x="60" y="15"/>
                    <a:pt x="65" y="18"/>
                  </a:cubicBezTo>
                  <a:cubicBezTo>
                    <a:pt x="104" y="41"/>
                    <a:pt x="104" y="41"/>
                    <a:pt x="104" y="41"/>
                  </a:cubicBezTo>
                  <a:cubicBezTo>
                    <a:pt x="85" y="56"/>
                    <a:pt x="76" y="77"/>
                    <a:pt x="72" y="92"/>
                  </a:cubicBezTo>
                  <a:cubicBezTo>
                    <a:pt x="33" y="69"/>
                    <a:pt x="33" y="69"/>
                    <a:pt x="33" y="69"/>
                  </a:cubicBezTo>
                  <a:cubicBezTo>
                    <a:pt x="19" y="60"/>
                    <a:pt x="15" y="42"/>
                    <a:pt x="23" y="28"/>
                  </a:cubicBezTo>
                  <a:close/>
                  <a:moveTo>
                    <a:pt x="23" y="28"/>
                  </a:moveTo>
                  <a:cubicBezTo>
                    <a:pt x="23" y="28"/>
                    <a:pt x="23" y="28"/>
                    <a:pt x="23" y="2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96" name="Freeform 88">
              <a:extLst>
                <a:ext uri="{FF2B5EF4-FFF2-40B4-BE49-F238E27FC236}">
                  <a16:creationId xmlns="" xmlns:a16="http://schemas.microsoft.com/office/drawing/2014/main" id="{EB2E4119-FAFC-4392-A83F-204F6F07FEDC}"/>
                </a:ext>
              </a:extLst>
            </p:cNvPr>
            <p:cNvSpPr>
              <a:spLocks noEditPoints="1"/>
            </p:cNvSpPr>
            <p:nvPr/>
          </p:nvSpPr>
          <p:spPr bwMode="auto">
            <a:xfrm>
              <a:off x="8351838" y="1038225"/>
              <a:ext cx="352425" cy="312738"/>
            </a:xfrm>
            <a:custGeom>
              <a:avLst/>
              <a:gdLst/>
              <a:ahLst/>
              <a:cxnLst>
                <a:cxn ang="0">
                  <a:pos x="97" y="31"/>
                </a:cxn>
                <a:cxn ang="0">
                  <a:pos x="46" y="0"/>
                </a:cxn>
                <a:cxn ang="0">
                  <a:pos x="45" y="1"/>
                </a:cxn>
                <a:cxn ang="0">
                  <a:pos x="30" y="10"/>
                </a:cxn>
                <a:cxn ang="0">
                  <a:pos x="79" y="40"/>
                </a:cxn>
                <a:cxn ang="0">
                  <a:pos x="80" y="45"/>
                </a:cxn>
                <a:cxn ang="0">
                  <a:pos x="77" y="47"/>
                </a:cxn>
                <a:cxn ang="0">
                  <a:pos x="74" y="46"/>
                </a:cxn>
                <a:cxn ang="0">
                  <a:pos x="24" y="15"/>
                </a:cxn>
                <a:cxn ang="0">
                  <a:pos x="0" y="67"/>
                </a:cxn>
                <a:cxn ang="0">
                  <a:pos x="0" y="69"/>
                </a:cxn>
                <a:cxn ang="0">
                  <a:pos x="54" y="102"/>
                </a:cxn>
                <a:cxn ang="0">
                  <a:pos x="75" y="108"/>
                </a:cxn>
                <a:cxn ang="0">
                  <a:pos x="111" y="88"/>
                </a:cxn>
                <a:cxn ang="0">
                  <a:pos x="97" y="31"/>
                </a:cxn>
                <a:cxn ang="0">
                  <a:pos x="97" y="31"/>
                </a:cxn>
                <a:cxn ang="0">
                  <a:pos x="97" y="31"/>
                </a:cxn>
              </a:cxnLst>
              <a:rect l="0" t="0" r="r" b="b"/>
              <a:pathLst>
                <a:path w="122" h="108">
                  <a:moveTo>
                    <a:pt x="97" y="31"/>
                  </a:moveTo>
                  <a:cubicBezTo>
                    <a:pt x="46" y="0"/>
                    <a:pt x="46" y="0"/>
                    <a:pt x="46" y="0"/>
                  </a:cubicBezTo>
                  <a:cubicBezTo>
                    <a:pt x="45" y="1"/>
                    <a:pt x="45" y="1"/>
                    <a:pt x="45" y="1"/>
                  </a:cubicBezTo>
                  <a:cubicBezTo>
                    <a:pt x="39" y="3"/>
                    <a:pt x="34" y="6"/>
                    <a:pt x="30" y="10"/>
                  </a:cubicBezTo>
                  <a:cubicBezTo>
                    <a:pt x="79" y="40"/>
                    <a:pt x="79" y="40"/>
                    <a:pt x="79" y="40"/>
                  </a:cubicBezTo>
                  <a:cubicBezTo>
                    <a:pt x="80" y="41"/>
                    <a:pt x="81" y="43"/>
                    <a:pt x="80" y="45"/>
                  </a:cubicBezTo>
                  <a:cubicBezTo>
                    <a:pt x="79" y="46"/>
                    <a:pt x="78" y="47"/>
                    <a:pt x="77" y="47"/>
                  </a:cubicBezTo>
                  <a:cubicBezTo>
                    <a:pt x="76" y="47"/>
                    <a:pt x="75" y="47"/>
                    <a:pt x="74" y="46"/>
                  </a:cubicBezTo>
                  <a:cubicBezTo>
                    <a:pt x="74" y="46"/>
                    <a:pt x="24" y="15"/>
                    <a:pt x="24" y="15"/>
                  </a:cubicBezTo>
                  <a:cubicBezTo>
                    <a:pt x="6" y="32"/>
                    <a:pt x="1" y="56"/>
                    <a:pt x="0" y="67"/>
                  </a:cubicBezTo>
                  <a:cubicBezTo>
                    <a:pt x="0" y="69"/>
                    <a:pt x="0" y="69"/>
                    <a:pt x="0" y="69"/>
                  </a:cubicBezTo>
                  <a:cubicBezTo>
                    <a:pt x="54" y="102"/>
                    <a:pt x="54" y="102"/>
                    <a:pt x="54" y="102"/>
                  </a:cubicBezTo>
                  <a:cubicBezTo>
                    <a:pt x="60" y="106"/>
                    <a:pt x="68" y="108"/>
                    <a:pt x="75" y="108"/>
                  </a:cubicBezTo>
                  <a:cubicBezTo>
                    <a:pt x="90" y="108"/>
                    <a:pt x="103" y="100"/>
                    <a:pt x="111" y="88"/>
                  </a:cubicBezTo>
                  <a:cubicBezTo>
                    <a:pt x="122" y="69"/>
                    <a:pt x="116" y="43"/>
                    <a:pt x="97" y="31"/>
                  </a:cubicBezTo>
                  <a:close/>
                  <a:moveTo>
                    <a:pt x="97" y="31"/>
                  </a:moveTo>
                  <a:cubicBezTo>
                    <a:pt x="97" y="31"/>
                    <a:pt x="97" y="31"/>
                    <a:pt x="97" y="3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201" name="Group 17">
            <a:extLst>
              <a:ext uri="{FF2B5EF4-FFF2-40B4-BE49-F238E27FC236}">
                <a16:creationId xmlns="" xmlns:a16="http://schemas.microsoft.com/office/drawing/2014/main" id="{E619B5A8-3BF1-46DD-A5D3-FD3C0572FA1C}"/>
              </a:ext>
            </a:extLst>
          </p:cNvPr>
          <p:cNvGrpSpPr>
            <a:grpSpLocks noChangeAspect="1"/>
          </p:cNvGrpSpPr>
          <p:nvPr/>
        </p:nvGrpSpPr>
        <p:grpSpPr bwMode="auto">
          <a:xfrm>
            <a:off x="6733040" y="3385642"/>
            <a:ext cx="389220" cy="441880"/>
            <a:chOff x="1340" y="2128"/>
            <a:chExt cx="340" cy="386"/>
          </a:xfrm>
          <a:solidFill>
            <a:srgbClr val="474849"/>
          </a:solidFill>
        </p:grpSpPr>
        <p:sp>
          <p:nvSpPr>
            <p:cNvPr id="202" name="Freeform 18">
              <a:extLst>
                <a:ext uri="{FF2B5EF4-FFF2-40B4-BE49-F238E27FC236}">
                  <a16:creationId xmlns="" xmlns:a16="http://schemas.microsoft.com/office/drawing/2014/main" id="{0E6774A2-86A5-4E1B-89DC-8C28AC0280B3}"/>
                </a:ext>
              </a:extLst>
            </p:cNvPr>
            <p:cNvSpPr>
              <a:spLocks noEditPoints="1"/>
            </p:cNvSpPr>
            <p:nvPr/>
          </p:nvSpPr>
          <p:spPr bwMode="auto">
            <a:xfrm>
              <a:off x="1340" y="2128"/>
              <a:ext cx="340" cy="386"/>
            </a:xfrm>
            <a:custGeom>
              <a:avLst/>
              <a:gdLst/>
              <a:ahLst/>
              <a:cxnLst>
                <a:cxn ang="0">
                  <a:pos x="141" y="75"/>
                </a:cxn>
                <a:cxn ang="0">
                  <a:pos x="118" y="53"/>
                </a:cxn>
                <a:cxn ang="0">
                  <a:pos x="96" y="75"/>
                </a:cxn>
                <a:cxn ang="0">
                  <a:pos x="115" y="96"/>
                </a:cxn>
                <a:cxn ang="0">
                  <a:pos x="115" y="120"/>
                </a:cxn>
                <a:cxn ang="0">
                  <a:pos x="82" y="153"/>
                </a:cxn>
                <a:cxn ang="0">
                  <a:pos x="49" y="120"/>
                </a:cxn>
                <a:cxn ang="0">
                  <a:pos x="49" y="93"/>
                </a:cxn>
                <a:cxn ang="0">
                  <a:pos x="73" y="78"/>
                </a:cxn>
                <a:cxn ang="0">
                  <a:pos x="75" y="74"/>
                </a:cxn>
                <a:cxn ang="0">
                  <a:pos x="90" y="30"/>
                </a:cxn>
                <a:cxn ang="0">
                  <a:pos x="66" y="3"/>
                </a:cxn>
                <a:cxn ang="0">
                  <a:pos x="66" y="3"/>
                </a:cxn>
                <a:cxn ang="0">
                  <a:pos x="60" y="0"/>
                </a:cxn>
                <a:cxn ang="0">
                  <a:pos x="55" y="6"/>
                </a:cxn>
                <a:cxn ang="0">
                  <a:pos x="60" y="12"/>
                </a:cxn>
                <a:cxn ang="0">
                  <a:pos x="64" y="10"/>
                </a:cxn>
                <a:cxn ang="0">
                  <a:pos x="64" y="11"/>
                </a:cxn>
                <a:cxn ang="0">
                  <a:pos x="83" y="30"/>
                </a:cxn>
                <a:cxn ang="0">
                  <a:pos x="69" y="69"/>
                </a:cxn>
                <a:cxn ang="0">
                  <a:pos x="65" y="71"/>
                </a:cxn>
                <a:cxn ang="0">
                  <a:pos x="45" y="82"/>
                </a:cxn>
                <a:cxn ang="0">
                  <a:pos x="26" y="71"/>
                </a:cxn>
                <a:cxn ang="0">
                  <a:pos x="22" y="69"/>
                </a:cxn>
                <a:cxn ang="0">
                  <a:pos x="7" y="30"/>
                </a:cxn>
                <a:cxn ang="0">
                  <a:pos x="27" y="11"/>
                </a:cxn>
                <a:cxn ang="0">
                  <a:pos x="27" y="10"/>
                </a:cxn>
                <a:cxn ang="0">
                  <a:pos x="30" y="12"/>
                </a:cxn>
                <a:cxn ang="0">
                  <a:pos x="36" y="6"/>
                </a:cxn>
                <a:cxn ang="0">
                  <a:pos x="30" y="0"/>
                </a:cxn>
                <a:cxn ang="0">
                  <a:pos x="25" y="3"/>
                </a:cxn>
                <a:cxn ang="0">
                  <a:pos x="25" y="3"/>
                </a:cxn>
                <a:cxn ang="0">
                  <a:pos x="0" y="30"/>
                </a:cxn>
                <a:cxn ang="0">
                  <a:pos x="16" y="74"/>
                </a:cxn>
                <a:cxn ang="0">
                  <a:pos x="17" y="78"/>
                </a:cxn>
                <a:cxn ang="0">
                  <a:pos x="42" y="93"/>
                </a:cxn>
                <a:cxn ang="0">
                  <a:pos x="42" y="120"/>
                </a:cxn>
                <a:cxn ang="0">
                  <a:pos x="82" y="160"/>
                </a:cxn>
                <a:cxn ang="0">
                  <a:pos x="122" y="120"/>
                </a:cxn>
                <a:cxn ang="0">
                  <a:pos x="122" y="96"/>
                </a:cxn>
                <a:cxn ang="0">
                  <a:pos x="141" y="75"/>
                </a:cxn>
                <a:cxn ang="0">
                  <a:pos x="118" y="90"/>
                </a:cxn>
                <a:cxn ang="0">
                  <a:pos x="104" y="75"/>
                </a:cxn>
                <a:cxn ang="0">
                  <a:pos x="118" y="60"/>
                </a:cxn>
                <a:cxn ang="0">
                  <a:pos x="133" y="75"/>
                </a:cxn>
                <a:cxn ang="0">
                  <a:pos x="118" y="90"/>
                </a:cxn>
                <a:cxn ang="0">
                  <a:pos x="118" y="90"/>
                </a:cxn>
                <a:cxn ang="0">
                  <a:pos x="118" y="90"/>
                </a:cxn>
              </a:cxnLst>
              <a:rect l="0" t="0" r="r" b="b"/>
              <a:pathLst>
                <a:path w="141" h="160">
                  <a:moveTo>
                    <a:pt x="141" y="75"/>
                  </a:moveTo>
                  <a:cubicBezTo>
                    <a:pt x="141" y="62"/>
                    <a:pt x="131" y="53"/>
                    <a:pt x="118" y="53"/>
                  </a:cubicBezTo>
                  <a:cubicBezTo>
                    <a:pt x="106" y="53"/>
                    <a:pt x="96" y="62"/>
                    <a:pt x="96" y="75"/>
                  </a:cubicBezTo>
                  <a:cubicBezTo>
                    <a:pt x="96" y="86"/>
                    <a:pt x="104" y="95"/>
                    <a:pt x="115" y="96"/>
                  </a:cubicBezTo>
                  <a:cubicBezTo>
                    <a:pt x="115" y="120"/>
                    <a:pt x="115" y="120"/>
                    <a:pt x="115" y="120"/>
                  </a:cubicBezTo>
                  <a:cubicBezTo>
                    <a:pt x="115" y="138"/>
                    <a:pt x="100" y="153"/>
                    <a:pt x="82" y="153"/>
                  </a:cubicBezTo>
                  <a:cubicBezTo>
                    <a:pt x="64" y="153"/>
                    <a:pt x="49" y="138"/>
                    <a:pt x="49" y="120"/>
                  </a:cubicBezTo>
                  <a:cubicBezTo>
                    <a:pt x="49" y="93"/>
                    <a:pt x="49" y="93"/>
                    <a:pt x="49" y="93"/>
                  </a:cubicBezTo>
                  <a:cubicBezTo>
                    <a:pt x="58" y="92"/>
                    <a:pt x="66" y="87"/>
                    <a:pt x="73" y="78"/>
                  </a:cubicBezTo>
                  <a:cubicBezTo>
                    <a:pt x="74" y="77"/>
                    <a:pt x="75" y="75"/>
                    <a:pt x="75" y="74"/>
                  </a:cubicBezTo>
                  <a:cubicBezTo>
                    <a:pt x="84" y="61"/>
                    <a:pt x="90" y="43"/>
                    <a:pt x="90" y="30"/>
                  </a:cubicBezTo>
                  <a:cubicBezTo>
                    <a:pt x="90" y="9"/>
                    <a:pt x="81" y="7"/>
                    <a:pt x="66" y="3"/>
                  </a:cubicBezTo>
                  <a:cubicBezTo>
                    <a:pt x="66" y="3"/>
                    <a:pt x="66" y="3"/>
                    <a:pt x="66" y="3"/>
                  </a:cubicBezTo>
                  <a:cubicBezTo>
                    <a:pt x="65" y="1"/>
                    <a:pt x="63" y="0"/>
                    <a:pt x="60" y="0"/>
                  </a:cubicBezTo>
                  <a:cubicBezTo>
                    <a:pt x="57" y="0"/>
                    <a:pt x="55" y="3"/>
                    <a:pt x="55" y="6"/>
                  </a:cubicBezTo>
                  <a:cubicBezTo>
                    <a:pt x="55" y="9"/>
                    <a:pt x="57" y="12"/>
                    <a:pt x="60" y="12"/>
                  </a:cubicBezTo>
                  <a:cubicBezTo>
                    <a:pt x="62" y="12"/>
                    <a:pt x="63" y="11"/>
                    <a:pt x="64" y="10"/>
                  </a:cubicBezTo>
                  <a:cubicBezTo>
                    <a:pt x="64" y="11"/>
                    <a:pt x="64" y="11"/>
                    <a:pt x="64" y="11"/>
                  </a:cubicBezTo>
                  <a:cubicBezTo>
                    <a:pt x="79" y="14"/>
                    <a:pt x="83" y="15"/>
                    <a:pt x="83" y="30"/>
                  </a:cubicBezTo>
                  <a:cubicBezTo>
                    <a:pt x="83" y="42"/>
                    <a:pt x="77" y="58"/>
                    <a:pt x="69" y="69"/>
                  </a:cubicBezTo>
                  <a:cubicBezTo>
                    <a:pt x="67" y="69"/>
                    <a:pt x="66" y="70"/>
                    <a:pt x="65" y="71"/>
                  </a:cubicBezTo>
                  <a:cubicBezTo>
                    <a:pt x="61" y="76"/>
                    <a:pt x="54" y="82"/>
                    <a:pt x="45" y="82"/>
                  </a:cubicBezTo>
                  <a:cubicBezTo>
                    <a:pt x="37" y="82"/>
                    <a:pt x="30" y="76"/>
                    <a:pt x="26" y="71"/>
                  </a:cubicBezTo>
                  <a:cubicBezTo>
                    <a:pt x="25" y="70"/>
                    <a:pt x="23" y="69"/>
                    <a:pt x="22" y="69"/>
                  </a:cubicBezTo>
                  <a:cubicBezTo>
                    <a:pt x="13" y="58"/>
                    <a:pt x="7" y="42"/>
                    <a:pt x="7" y="30"/>
                  </a:cubicBezTo>
                  <a:cubicBezTo>
                    <a:pt x="7" y="15"/>
                    <a:pt x="11" y="14"/>
                    <a:pt x="27" y="11"/>
                  </a:cubicBezTo>
                  <a:cubicBezTo>
                    <a:pt x="27" y="10"/>
                    <a:pt x="27" y="10"/>
                    <a:pt x="27" y="10"/>
                  </a:cubicBezTo>
                  <a:cubicBezTo>
                    <a:pt x="28" y="11"/>
                    <a:pt x="29" y="12"/>
                    <a:pt x="30" y="12"/>
                  </a:cubicBezTo>
                  <a:cubicBezTo>
                    <a:pt x="33" y="12"/>
                    <a:pt x="36" y="9"/>
                    <a:pt x="36" y="6"/>
                  </a:cubicBezTo>
                  <a:cubicBezTo>
                    <a:pt x="36" y="3"/>
                    <a:pt x="33" y="0"/>
                    <a:pt x="30" y="0"/>
                  </a:cubicBezTo>
                  <a:cubicBezTo>
                    <a:pt x="28" y="0"/>
                    <a:pt x="26" y="1"/>
                    <a:pt x="25" y="3"/>
                  </a:cubicBezTo>
                  <a:cubicBezTo>
                    <a:pt x="25" y="3"/>
                    <a:pt x="25" y="3"/>
                    <a:pt x="25" y="3"/>
                  </a:cubicBezTo>
                  <a:cubicBezTo>
                    <a:pt x="9" y="7"/>
                    <a:pt x="0" y="9"/>
                    <a:pt x="0" y="30"/>
                  </a:cubicBezTo>
                  <a:cubicBezTo>
                    <a:pt x="0" y="43"/>
                    <a:pt x="6" y="61"/>
                    <a:pt x="16" y="74"/>
                  </a:cubicBezTo>
                  <a:cubicBezTo>
                    <a:pt x="16" y="76"/>
                    <a:pt x="16" y="77"/>
                    <a:pt x="17" y="78"/>
                  </a:cubicBezTo>
                  <a:cubicBezTo>
                    <a:pt x="25" y="87"/>
                    <a:pt x="33" y="92"/>
                    <a:pt x="42" y="93"/>
                  </a:cubicBezTo>
                  <a:cubicBezTo>
                    <a:pt x="42" y="120"/>
                    <a:pt x="42" y="120"/>
                    <a:pt x="42" y="120"/>
                  </a:cubicBezTo>
                  <a:cubicBezTo>
                    <a:pt x="42" y="142"/>
                    <a:pt x="60" y="160"/>
                    <a:pt x="82" y="160"/>
                  </a:cubicBezTo>
                  <a:cubicBezTo>
                    <a:pt x="104" y="160"/>
                    <a:pt x="122" y="142"/>
                    <a:pt x="122" y="120"/>
                  </a:cubicBezTo>
                  <a:cubicBezTo>
                    <a:pt x="122" y="96"/>
                    <a:pt x="122" y="96"/>
                    <a:pt x="122" y="96"/>
                  </a:cubicBezTo>
                  <a:cubicBezTo>
                    <a:pt x="133" y="95"/>
                    <a:pt x="141" y="86"/>
                    <a:pt x="141" y="75"/>
                  </a:cubicBezTo>
                  <a:close/>
                  <a:moveTo>
                    <a:pt x="118" y="90"/>
                  </a:moveTo>
                  <a:cubicBezTo>
                    <a:pt x="110" y="90"/>
                    <a:pt x="104" y="83"/>
                    <a:pt x="104" y="75"/>
                  </a:cubicBezTo>
                  <a:cubicBezTo>
                    <a:pt x="104" y="67"/>
                    <a:pt x="110" y="60"/>
                    <a:pt x="118" y="60"/>
                  </a:cubicBezTo>
                  <a:cubicBezTo>
                    <a:pt x="127" y="60"/>
                    <a:pt x="133" y="67"/>
                    <a:pt x="133" y="75"/>
                  </a:cubicBezTo>
                  <a:cubicBezTo>
                    <a:pt x="133" y="83"/>
                    <a:pt x="127" y="90"/>
                    <a:pt x="118" y="90"/>
                  </a:cubicBezTo>
                  <a:close/>
                  <a:moveTo>
                    <a:pt x="118" y="90"/>
                  </a:moveTo>
                  <a:cubicBezTo>
                    <a:pt x="118" y="90"/>
                    <a:pt x="118" y="90"/>
                    <a:pt x="118" y="9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03" name="Freeform 19">
              <a:extLst>
                <a:ext uri="{FF2B5EF4-FFF2-40B4-BE49-F238E27FC236}">
                  <a16:creationId xmlns="" xmlns:a16="http://schemas.microsoft.com/office/drawing/2014/main" id="{98FA2C70-B9BB-479E-9435-6DA41EBFB496}"/>
                </a:ext>
              </a:extLst>
            </p:cNvPr>
            <p:cNvSpPr>
              <a:spLocks noEditPoints="1"/>
            </p:cNvSpPr>
            <p:nvPr/>
          </p:nvSpPr>
          <p:spPr bwMode="auto">
            <a:xfrm>
              <a:off x="1598" y="2282"/>
              <a:ext cx="56" cy="53"/>
            </a:xfrm>
            <a:custGeom>
              <a:avLst/>
              <a:gdLst/>
              <a:ahLst/>
              <a:cxnLst>
                <a:cxn ang="0">
                  <a:pos x="11" y="0"/>
                </a:cxn>
                <a:cxn ang="0">
                  <a:pos x="0" y="11"/>
                </a:cxn>
                <a:cxn ang="0">
                  <a:pos x="11" y="22"/>
                </a:cxn>
                <a:cxn ang="0">
                  <a:pos x="23" y="11"/>
                </a:cxn>
                <a:cxn ang="0">
                  <a:pos x="11" y="0"/>
                </a:cxn>
                <a:cxn ang="0">
                  <a:pos x="11" y="0"/>
                </a:cxn>
                <a:cxn ang="0">
                  <a:pos x="11" y="0"/>
                </a:cxn>
              </a:cxnLst>
              <a:rect l="0" t="0" r="r" b="b"/>
              <a:pathLst>
                <a:path w="23" h="22">
                  <a:moveTo>
                    <a:pt x="11" y="0"/>
                  </a:moveTo>
                  <a:cubicBezTo>
                    <a:pt x="5" y="0"/>
                    <a:pt x="0" y="5"/>
                    <a:pt x="0" y="11"/>
                  </a:cubicBezTo>
                  <a:cubicBezTo>
                    <a:pt x="0" y="17"/>
                    <a:pt x="5" y="22"/>
                    <a:pt x="11" y="22"/>
                  </a:cubicBezTo>
                  <a:cubicBezTo>
                    <a:pt x="18" y="22"/>
                    <a:pt x="23" y="17"/>
                    <a:pt x="23" y="11"/>
                  </a:cubicBezTo>
                  <a:cubicBezTo>
                    <a:pt x="23" y="5"/>
                    <a:pt x="18" y="0"/>
                    <a:pt x="11" y="0"/>
                  </a:cubicBezTo>
                  <a:close/>
                  <a:moveTo>
                    <a:pt x="11" y="0"/>
                  </a:moveTo>
                  <a:cubicBezTo>
                    <a:pt x="11" y="0"/>
                    <a:pt x="11" y="0"/>
                    <a:pt x="1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204" name="Group 78">
            <a:extLst>
              <a:ext uri="{FF2B5EF4-FFF2-40B4-BE49-F238E27FC236}">
                <a16:creationId xmlns="" xmlns:a16="http://schemas.microsoft.com/office/drawing/2014/main" id="{EF6EB4B0-8FE8-439D-96BC-7F4623C093A6}"/>
              </a:ext>
            </a:extLst>
          </p:cNvPr>
          <p:cNvGrpSpPr/>
          <p:nvPr/>
        </p:nvGrpSpPr>
        <p:grpSpPr>
          <a:xfrm>
            <a:off x="7731405" y="3351170"/>
            <a:ext cx="371092" cy="510824"/>
            <a:chOff x="3291055" y="1604118"/>
            <a:chExt cx="552452" cy="760475"/>
          </a:xfrm>
          <a:solidFill>
            <a:srgbClr val="474849"/>
          </a:solidFill>
        </p:grpSpPr>
        <p:sp>
          <p:nvSpPr>
            <p:cNvPr id="205" name="Freeform 5">
              <a:extLst>
                <a:ext uri="{FF2B5EF4-FFF2-40B4-BE49-F238E27FC236}">
                  <a16:creationId xmlns="" xmlns:a16="http://schemas.microsoft.com/office/drawing/2014/main" id="{E687EF14-AD1A-49DC-B681-8879EE988768}"/>
                </a:ext>
              </a:extLst>
            </p:cNvPr>
            <p:cNvSpPr>
              <a:spLocks noEditPoints="1"/>
            </p:cNvSpPr>
            <p:nvPr/>
          </p:nvSpPr>
          <p:spPr bwMode="auto">
            <a:xfrm>
              <a:off x="3291055" y="1604118"/>
              <a:ext cx="552452" cy="760475"/>
            </a:xfrm>
            <a:custGeom>
              <a:avLst/>
              <a:gdLst/>
              <a:ahLst/>
              <a:cxnLst>
                <a:cxn ang="0">
                  <a:pos x="55" y="19"/>
                </a:cxn>
                <a:cxn ang="0">
                  <a:pos x="55" y="17"/>
                </a:cxn>
                <a:cxn ang="0">
                  <a:pos x="51" y="13"/>
                </a:cxn>
                <a:cxn ang="0">
                  <a:pos x="43" y="13"/>
                </a:cxn>
                <a:cxn ang="0">
                  <a:pos x="44" y="9"/>
                </a:cxn>
                <a:cxn ang="0">
                  <a:pos x="36" y="0"/>
                </a:cxn>
                <a:cxn ang="0">
                  <a:pos x="27" y="9"/>
                </a:cxn>
                <a:cxn ang="0">
                  <a:pos x="28" y="13"/>
                </a:cxn>
                <a:cxn ang="0">
                  <a:pos x="22" y="13"/>
                </a:cxn>
                <a:cxn ang="0">
                  <a:pos x="17" y="17"/>
                </a:cxn>
                <a:cxn ang="0">
                  <a:pos x="17" y="19"/>
                </a:cxn>
                <a:cxn ang="0">
                  <a:pos x="7" y="19"/>
                </a:cxn>
                <a:cxn ang="0">
                  <a:pos x="0" y="26"/>
                </a:cxn>
                <a:cxn ang="0">
                  <a:pos x="0" y="95"/>
                </a:cxn>
                <a:cxn ang="0">
                  <a:pos x="7" y="102"/>
                </a:cxn>
                <a:cxn ang="0">
                  <a:pos x="66" y="102"/>
                </a:cxn>
                <a:cxn ang="0">
                  <a:pos x="73" y="95"/>
                </a:cxn>
                <a:cxn ang="0">
                  <a:pos x="73" y="26"/>
                </a:cxn>
                <a:cxn ang="0">
                  <a:pos x="66" y="19"/>
                </a:cxn>
                <a:cxn ang="0">
                  <a:pos x="55" y="19"/>
                </a:cxn>
                <a:cxn ang="0">
                  <a:pos x="31" y="9"/>
                </a:cxn>
                <a:cxn ang="0">
                  <a:pos x="36" y="3"/>
                </a:cxn>
                <a:cxn ang="0">
                  <a:pos x="41" y="9"/>
                </a:cxn>
                <a:cxn ang="0">
                  <a:pos x="39" y="13"/>
                </a:cxn>
                <a:cxn ang="0">
                  <a:pos x="32" y="13"/>
                </a:cxn>
                <a:cxn ang="0">
                  <a:pos x="31" y="9"/>
                </a:cxn>
                <a:cxn ang="0">
                  <a:pos x="66" y="91"/>
                </a:cxn>
                <a:cxn ang="0">
                  <a:pos x="61" y="95"/>
                </a:cxn>
                <a:cxn ang="0">
                  <a:pos x="11" y="95"/>
                </a:cxn>
                <a:cxn ang="0">
                  <a:pos x="7" y="91"/>
                </a:cxn>
                <a:cxn ang="0">
                  <a:pos x="7" y="31"/>
                </a:cxn>
                <a:cxn ang="0">
                  <a:pos x="11" y="26"/>
                </a:cxn>
                <a:cxn ang="0">
                  <a:pos x="17" y="26"/>
                </a:cxn>
                <a:cxn ang="0">
                  <a:pos x="21" y="30"/>
                </a:cxn>
                <a:cxn ang="0">
                  <a:pos x="52" y="30"/>
                </a:cxn>
                <a:cxn ang="0">
                  <a:pos x="55" y="26"/>
                </a:cxn>
                <a:cxn ang="0">
                  <a:pos x="61" y="26"/>
                </a:cxn>
                <a:cxn ang="0">
                  <a:pos x="66" y="31"/>
                </a:cxn>
                <a:cxn ang="0">
                  <a:pos x="66" y="91"/>
                </a:cxn>
                <a:cxn ang="0">
                  <a:pos x="66" y="91"/>
                </a:cxn>
                <a:cxn ang="0">
                  <a:pos x="66" y="91"/>
                </a:cxn>
              </a:cxnLst>
              <a:rect l="0" t="0" r="r" b="b"/>
              <a:pathLst>
                <a:path w="73" h="102">
                  <a:moveTo>
                    <a:pt x="55" y="19"/>
                  </a:moveTo>
                  <a:cubicBezTo>
                    <a:pt x="55" y="17"/>
                    <a:pt x="55" y="17"/>
                    <a:pt x="55" y="17"/>
                  </a:cubicBezTo>
                  <a:cubicBezTo>
                    <a:pt x="55" y="15"/>
                    <a:pt x="53" y="13"/>
                    <a:pt x="51" y="13"/>
                  </a:cubicBezTo>
                  <a:cubicBezTo>
                    <a:pt x="43" y="13"/>
                    <a:pt x="43" y="13"/>
                    <a:pt x="43" y="13"/>
                  </a:cubicBezTo>
                  <a:cubicBezTo>
                    <a:pt x="44" y="11"/>
                    <a:pt x="44" y="10"/>
                    <a:pt x="44" y="9"/>
                  </a:cubicBezTo>
                  <a:cubicBezTo>
                    <a:pt x="44" y="4"/>
                    <a:pt x="40" y="0"/>
                    <a:pt x="36" y="0"/>
                  </a:cubicBezTo>
                  <a:cubicBezTo>
                    <a:pt x="31" y="0"/>
                    <a:pt x="27" y="4"/>
                    <a:pt x="27" y="9"/>
                  </a:cubicBezTo>
                  <a:cubicBezTo>
                    <a:pt x="27" y="10"/>
                    <a:pt x="27" y="11"/>
                    <a:pt x="28" y="13"/>
                  </a:cubicBezTo>
                  <a:cubicBezTo>
                    <a:pt x="22" y="13"/>
                    <a:pt x="22" y="13"/>
                    <a:pt x="22" y="13"/>
                  </a:cubicBezTo>
                  <a:cubicBezTo>
                    <a:pt x="19" y="13"/>
                    <a:pt x="17" y="15"/>
                    <a:pt x="17" y="17"/>
                  </a:cubicBezTo>
                  <a:cubicBezTo>
                    <a:pt x="17" y="19"/>
                    <a:pt x="17" y="19"/>
                    <a:pt x="17" y="19"/>
                  </a:cubicBezTo>
                  <a:cubicBezTo>
                    <a:pt x="7" y="19"/>
                    <a:pt x="7" y="19"/>
                    <a:pt x="7" y="19"/>
                  </a:cubicBezTo>
                  <a:cubicBezTo>
                    <a:pt x="3" y="19"/>
                    <a:pt x="0" y="23"/>
                    <a:pt x="0" y="26"/>
                  </a:cubicBezTo>
                  <a:cubicBezTo>
                    <a:pt x="0" y="95"/>
                    <a:pt x="0" y="95"/>
                    <a:pt x="0" y="95"/>
                  </a:cubicBezTo>
                  <a:cubicBezTo>
                    <a:pt x="0" y="99"/>
                    <a:pt x="3" y="102"/>
                    <a:pt x="7" y="102"/>
                  </a:cubicBezTo>
                  <a:cubicBezTo>
                    <a:pt x="66" y="102"/>
                    <a:pt x="66" y="102"/>
                    <a:pt x="66" y="102"/>
                  </a:cubicBezTo>
                  <a:cubicBezTo>
                    <a:pt x="70" y="102"/>
                    <a:pt x="73" y="99"/>
                    <a:pt x="73" y="95"/>
                  </a:cubicBezTo>
                  <a:cubicBezTo>
                    <a:pt x="73" y="26"/>
                    <a:pt x="73" y="26"/>
                    <a:pt x="73" y="26"/>
                  </a:cubicBezTo>
                  <a:cubicBezTo>
                    <a:pt x="73" y="23"/>
                    <a:pt x="70" y="19"/>
                    <a:pt x="66" y="19"/>
                  </a:cubicBezTo>
                  <a:lnTo>
                    <a:pt x="55" y="19"/>
                  </a:lnTo>
                  <a:close/>
                  <a:moveTo>
                    <a:pt x="31" y="9"/>
                  </a:moveTo>
                  <a:cubicBezTo>
                    <a:pt x="31" y="6"/>
                    <a:pt x="33" y="3"/>
                    <a:pt x="36" y="3"/>
                  </a:cubicBezTo>
                  <a:cubicBezTo>
                    <a:pt x="38" y="3"/>
                    <a:pt x="41" y="6"/>
                    <a:pt x="41" y="9"/>
                  </a:cubicBezTo>
                  <a:cubicBezTo>
                    <a:pt x="41" y="10"/>
                    <a:pt x="40" y="12"/>
                    <a:pt x="39" y="13"/>
                  </a:cubicBezTo>
                  <a:cubicBezTo>
                    <a:pt x="32" y="13"/>
                    <a:pt x="32" y="13"/>
                    <a:pt x="32" y="13"/>
                  </a:cubicBezTo>
                  <a:cubicBezTo>
                    <a:pt x="31" y="12"/>
                    <a:pt x="31" y="10"/>
                    <a:pt x="31" y="9"/>
                  </a:cubicBezTo>
                  <a:close/>
                  <a:moveTo>
                    <a:pt x="66" y="91"/>
                  </a:moveTo>
                  <a:cubicBezTo>
                    <a:pt x="66" y="94"/>
                    <a:pt x="64" y="95"/>
                    <a:pt x="61" y="95"/>
                  </a:cubicBezTo>
                  <a:cubicBezTo>
                    <a:pt x="11" y="95"/>
                    <a:pt x="11" y="95"/>
                    <a:pt x="11" y="95"/>
                  </a:cubicBezTo>
                  <a:cubicBezTo>
                    <a:pt x="9" y="95"/>
                    <a:pt x="7" y="94"/>
                    <a:pt x="7" y="91"/>
                  </a:cubicBezTo>
                  <a:cubicBezTo>
                    <a:pt x="7" y="31"/>
                    <a:pt x="7" y="31"/>
                    <a:pt x="7" y="31"/>
                  </a:cubicBezTo>
                  <a:cubicBezTo>
                    <a:pt x="7" y="28"/>
                    <a:pt x="9" y="26"/>
                    <a:pt x="11" y="26"/>
                  </a:cubicBezTo>
                  <a:cubicBezTo>
                    <a:pt x="17" y="26"/>
                    <a:pt x="17" y="26"/>
                    <a:pt x="17" y="26"/>
                  </a:cubicBezTo>
                  <a:cubicBezTo>
                    <a:pt x="17" y="28"/>
                    <a:pt x="19" y="30"/>
                    <a:pt x="21" y="30"/>
                  </a:cubicBezTo>
                  <a:cubicBezTo>
                    <a:pt x="52" y="30"/>
                    <a:pt x="52" y="30"/>
                    <a:pt x="52" y="30"/>
                  </a:cubicBezTo>
                  <a:cubicBezTo>
                    <a:pt x="54" y="30"/>
                    <a:pt x="55" y="28"/>
                    <a:pt x="55" y="26"/>
                  </a:cubicBezTo>
                  <a:cubicBezTo>
                    <a:pt x="61" y="26"/>
                    <a:pt x="61" y="26"/>
                    <a:pt x="61" y="26"/>
                  </a:cubicBezTo>
                  <a:cubicBezTo>
                    <a:pt x="64" y="26"/>
                    <a:pt x="66" y="28"/>
                    <a:pt x="66" y="31"/>
                  </a:cubicBezTo>
                  <a:lnTo>
                    <a:pt x="66" y="91"/>
                  </a:lnTo>
                  <a:close/>
                  <a:moveTo>
                    <a:pt x="66" y="91"/>
                  </a:moveTo>
                  <a:cubicBezTo>
                    <a:pt x="66" y="91"/>
                    <a:pt x="66" y="91"/>
                    <a:pt x="66" y="9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06" name="Freeform 6">
              <a:extLst>
                <a:ext uri="{FF2B5EF4-FFF2-40B4-BE49-F238E27FC236}">
                  <a16:creationId xmlns="" xmlns:a16="http://schemas.microsoft.com/office/drawing/2014/main" id="{0BC8FF60-6033-48FE-9F1A-BBCAAEBAB3F6}"/>
                </a:ext>
              </a:extLst>
            </p:cNvPr>
            <p:cNvSpPr>
              <a:spLocks noEditPoints="1"/>
            </p:cNvSpPr>
            <p:nvPr/>
          </p:nvSpPr>
          <p:spPr bwMode="auto">
            <a:xfrm>
              <a:off x="3396771" y="1872387"/>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9"/>
                    <a:pt x="9" y="12"/>
                    <a:pt x="6" y="12"/>
                  </a:cubicBezTo>
                  <a:cubicBezTo>
                    <a:pt x="3" y="12"/>
                    <a:pt x="0" y="9"/>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07" name="Freeform 7">
              <a:extLst>
                <a:ext uri="{FF2B5EF4-FFF2-40B4-BE49-F238E27FC236}">
                  <a16:creationId xmlns="" xmlns:a16="http://schemas.microsoft.com/office/drawing/2014/main" id="{EDDDE458-49F4-47DE-9A61-B10A743CE6EF}"/>
                </a:ext>
              </a:extLst>
            </p:cNvPr>
            <p:cNvSpPr>
              <a:spLocks noEditPoints="1"/>
            </p:cNvSpPr>
            <p:nvPr/>
          </p:nvSpPr>
          <p:spPr bwMode="auto">
            <a:xfrm>
              <a:off x="3518402" y="1895122"/>
              <a:ext cx="211432" cy="44333"/>
            </a:xfrm>
            <a:custGeom>
              <a:avLst/>
              <a:gdLst/>
              <a:ahLst/>
              <a:cxnLst>
                <a:cxn ang="0">
                  <a:pos x="24" y="0"/>
                </a:cxn>
                <a:cxn ang="0">
                  <a:pos x="4" y="0"/>
                </a:cxn>
                <a:cxn ang="0">
                  <a:pos x="0" y="3"/>
                </a:cxn>
                <a:cxn ang="0">
                  <a:pos x="4" y="6"/>
                </a:cxn>
                <a:cxn ang="0">
                  <a:pos x="24" y="6"/>
                </a:cxn>
                <a:cxn ang="0">
                  <a:pos x="28" y="3"/>
                </a:cxn>
                <a:cxn ang="0">
                  <a:pos x="24" y="0"/>
                </a:cxn>
                <a:cxn ang="0">
                  <a:pos x="24" y="0"/>
                </a:cxn>
                <a:cxn ang="0">
                  <a:pos x="24" y="0"/>
                </a:cxn>
              </a:cxnLst>
              <a:rect l="0" t="0" r="r" b="b"/>
              <a:pathLst>
                <a:path w="28" h="6">
                  <a:moveTo>
                    <a:pt x="24" y="0"/>
                  </a:moveTo>
                  <a:cubicBezTo>
                    <a:pt x="4" y="0"/>
                    <a:pt x="4" y="0"/>
                    <a:pt x="4" y="0"/>
                  </a:cubicBezTo>
                  <a:cubicBezTo>
                    <a:pt x="2" y="0"/>
                    <a:pt x="0" y="1"/>
                    <a:pt x="0" y="3"/>
                  </a:cubicBezTo>
                  <a:cubicBezTo>
                    <a:pt x="0" y="5"/>
                    <a:pt x="2" y="6"/>
                    <a:pt x="4" y="6"/>
                  </a:cubicBezTo>
                  <a:cubicBezTo>
                    <a:pt x="24" y="6"/>
                    <a:pt x="24" y="6"/>
                    <a:pt x="24" y="6"/>
                  </a:cubicBezTo>
                  <a:cubicBezTo>
                    <a:pt x="26" y="6"/>
                    <a:pt x="28" y="5"/>
                    <a:pt x="28" y="3"/>
                  </a:cubicBezTo>
                  <a:cubicBezTo>
                    <a:pt x="28" y="1"/>
                    <a:pt x="26" y="0"/>
                    <a:pt x="24" y="0"/>
                  </a:cubicBezTo>
                  <a:close/>
                  <a:moveTo>
                    <a:pt x="24" y="0"/>
                  </a:moveTo>
                  <a:cubicBezTo>
                    <a:pt x="24" y="0"/>
                    <a:pt x="24" y="0"/>
                    <a:pt x="2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08" name="Freeform 8">
              <a:extLst>
                <a:ext uri="{FF2B5EF4-FFF2-40B4-BE49-F238E27FC236}">
                  <a16:creationId xmlns="" xmlns:a16="http://schemas.microsoft.com/office/drawing/2014/main" id="{3967B838-D2AC-4026-AA54-4F86C88DAF75}"/>
                </a:ext>
              </a:extLst>
            </p:cNvPr>
            <p:cNvSpPr>
              <a:spLocks noEditPoints="1"/>
            </p:cNvSpPr>
            <p:nvPr/>
          </p:nvSpPr>
          <p:spPr bwMode="auto">
            <a:xfrm>
              <a:off x="3396771" y="1999701"/>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10"/>
                    <a:pt x="9" y="12"/>
                    <a:pt x="6" y="12"/>
                  </a:cubicBezTo>
                  <a:cubicBezTo>
                    <a:pt x="3" y="12"/>
                    <a:pt x="0" y="10"/>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09" name="Freeform 9">
              <a:extLst>
                <a:ext uri="{FF2B5EF4-FFF2-40B4-BE49-F238E27FC236}">
                  <a16:creationId xmlns="" xmlns:a16="http://schemas.microsoft.com/office/drawing/2014/main" id="{688DCF78-8954-4F85-86AE-90E5B857CA2B}"/>
                </a:ext>
              </a:extLst>
            </p:cNvPr>
            <p:cNvSpPr>
              <a:spLocks noEditPoints="1"/>
            </p:cNvSpPr>
            <p:nvPr/>
          </p:nvSpPr>
          <p:spPr bwMode="auto">
            <a:xfrm>
              <a:off x="3518402" y="2021299"/>
              <a:ext cx="211432" cy="52290"/>
            </a:xfrm>
            <a:custGeom>
              <a:avLst/>
              <a:gdLst/>
              <a:ahLst/>
              <a:cxnLst>
                <a:cxn ang="0">
                  <a:pos x="24" y="0"/>
                </a:cxn>
                <a:cxn ang="0">
                  <a:pos x="4" y="0"/>
                </a:cxn>
                <a:cxn ang="0">
                  <a:pos x="0" y="3"/>
                </a:cxn>
                <a:cxn ang="0">
                  <a:pos x="4" y="7"/>
                </a:cxn>
                <a:cxn ang="0">
                  <a:pos x="24" y="7"/>
                </a:cxn>
                <a:cxn ang="0">
                  <a:pos x="28" y="3"/>
                </a:cxn>
                <a:cxn ang="0">
                  <a:pos x="24" y="0"/>
                </a:cxn>
                <a:cxn ang="0">
                  <a:pos x="24" y="0"/>
                </a:cxn>
                <a:cxn ang="0">
                  <a:pos x="24" y="0"/>
                </a:cxn>
              </a:cxnLst>
              <a:rect l="0" t="0" r="r" b="b"/>
              <a:pathLst>
                <a:path w="28" h="7">
                  <a:moveTo>
                    <a:pt x="24" y="0"/>
                  </a:moveTo>
                  <a:cubicBezTo>
                    <a:pt x="4" y="0"/>
                    <a:pt x="4" y="0"/>
                    <a:pt x="4" y="0"/>
                  </a:cubicBezTo>
                  <a:cubicBezTo>
                    <a:pt x="2" y="0"/>
                    <a:pt x="0" y="1"/>
                    <a:pt x="0" y="3"/>
                  </a:cubicBezTo>
                  <a:cubicBezTo>
                    <a:pt x="0" y="5"/>
                    <a:pt x="2" y="7"/>
                    <a:pt x="4" y="7"/>
                  </a:cubicBezTo>
                  <a:cubicBezTo>
                    <a:pt x="24" y="7"/>
                    <a:pt x="24" y="7"/>
                    <a:pt x="24" y="7"/>
                  </a:cubicBezTo>
                  <a:cubicBezTo>
                    <a:pt x="26" y="7"/>
                    <a:pt x="28" y="5"/>
                    <a:pt x="28" y="3"/>
                  </a:cubicBezTo>
                  <a:cubicBezTo>
                    <a:pt x="28" y="1"/>
                    <a:pt x="26" y="0"/>
                    <a:pt x="24" y="0"/>
                  </a:cubicBezTo>
                  <a:close/>
                  <a:moveTo>
                    <a:pt x="24" y="0"/>
                  </a:moveTo>
                  <a:cubicBezTo>
                    <a:pt x="24" y="0"/>
                    <a:pt x="24" y="0"/>
                    <a:pt x="2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10" name="Freeform 10">
              <a:extLst>
                <a:ext uri="{FF2B5EF4-FFF2-40B4-BE49-F238E27FC236}">
                  <a16:creationId xmlns="" xmlns:a16="http://schemas.microsoft.com/office/drawing/2014/main" id="{8E7B7660-4CC8-4155-9F57-55759C768566}"/>
                </a:ext>
              </a:extLst>
            </p:cNvPr>
            <p:cNvSpPr>
              <a:spLocks noEditPoints="1"/>
            </p:cNvSpPr>
            <p:nvPr/>
          </p:nvSpPr>
          <p:spPr bwMode="auto">
            <a:xfrm>
              <a:off x="3396771" y="2133836"/>
              <a:ext cx="90939" cy="96622"/>
            </a:xfrm>
            <a:custGeom>
              <a:avLst/>
              <a:gdLst/>
              <a:ahLst/>
              <a:cxnLst>
                <a:cxn ang="0">
                  <a:pos x="12" y="7"/>
                </a:cxn>
                <a:cxn ang="0">
                  <a:pos x="6" y="13"/>
                </a:cxn>
                <a:cxn ang="0">
                  <a:pos x="0" y="7"/>
                </a:cxn>
                <a:cxn ang="0">
                  <a:pos x="6" y="0"/>
                </a:cxn>
                <a:cxn ang="0">
                  <a:pos x="12" y="7"/>
                </a:cxn>
                <a:cxn ang="0">
                  <a:pos x="12" y="7"/>
                </a:cxn>
                <a:cxn ang="0">
                  <a:pos x="12" y="7"/>
                </a:cxn>
              </a:cxnLst>
              <a:rect l="0" t="0" r="r" b="b"/>
              <a:pathLst>
                <a:path w="12" h="13">
                  <a:moveTo>
                    <a:pt x="12" y="7"/>
                  </a:moveTo>
                  <a:cubicBezTo>
                    <a:pt x="12" y="10"/>
                    <a:pt x="9" y="13"/>
                    <a:pt x="6" y="13"/>
                  </a:cubicBezTo>
                  <a:cubicBezTo>
                    <a:pt x="3" y="13"/>
                    <a:pt x="0" y="10"/>
                    <a:pt x="0" y="7"/>
                  </a:cubicBezTo>
                  <a:cubicBezTo>
                    <a:pt x="0" y="3"/>
                    <a:pt x="3" y="0"/>
                    <a:pt x="6" y="0"/>
                  </a:cubicBezTo>
                  <a:cubicBezTo>
                    <a:pt x="9" y="0"/>
                    <a:pt x="12" y="3"/>
                    <a:pt x="12" y="7"/>
                  </a:cubicBezTo>
                  <a:close/>
                  <a:moveTo>
                    <a:pt x="12" y="7"/>
                  </a:moveTo>
                  <a:cubicBezTo>
                    <a:pt x="12" y="7"/>
                    <a:pt x="12" y="7"/>
                    <a:pt x="12" y="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11" name="Freeform 11">
              <a:extLst>
                <a:ext uri="{FF2B5EF4-FFF2-40B4-BE49-F238E27FC236}">
                  <a16:creationId xmlns="" xmlns:a16="http://schemas.microsoft.com/office/drawing/2014/main" id="{77EE0142-E2FF-47B2-ACE3-2578BA7310C8}"/>
                </a:ext>
              </a:extLst>
            </p:cNvPr>
            <p:cNvSpPr>
              <a:spLocks noEditPoints="1"/>
            </p:cNvSpPr>
            <p:nvPr/>
          </p:nvSpPr>
          <p:spPr bwMode="auto">
            <a:xfrm>
              <a:off x="3518402" y="2156571"/>
              <a:ext cx="211432" cy="52290"/>
            </a:xfrm>
            <a:custGeom>
              <a:avLst/>
              <a:gdLst/>
              <a:ahLst/>
              <a:cxnLst>
                <a:cxn ang="0">
                  <a:pos x="24" y="0"/>
                </a:cxn>
                <a:cxn ang="0">
                  <a:pos x="4" y="0"/>
                </a:cxn>
                <a:cxn ang="0">
                  <a:pos x="0" y="4"/>
                </a:cxn>
                <a:cxn ang="0">
                  <a:pos x="4" y="7"/>
                </a:cxn>
                <a:cxn ang="0">
                  <a:pos x="24" y="7"/>
                </a:cxn>
                <a:cxn ang="0">
                  <a:pos x="28" y="4"/>
                </a:cxn>
                <a:cxn ang="0">
                  <a:pos x="24" y="0"/>
                </a:cxn>
                <a:cxn ang="0">
                  <a:pos x="24" y="0"/>
                </a:cxn>
                <a:cxn ang="0">
                  <a:pos x="24" y="0"/>
                </a:cxn>
              </a:cxnLst>
              <a:rect l="0" t="0" r="r" b="b"/>
              <a:pathLst>
                <a:path w="28" h="7">
                  <a:moveTo>
                    <a:pt x="24" y="0"/>
                  </a:moveTo>
                  <a:cubicBezTo>
                    <a:pt x="4" y="0"/>
                    <a:pt x="4" y="0"/>
                    <a:pt x="4" y="0"/>
                  </a:cubicBezTo>
                  <a:cubicBezTo>
                    <a:pt x="2" y="0"/>
                    <a:pt x="0" y="2"/>
                    <a:pt x="0" y="4"/>
                  </a:cubicBezTo>
                  <a:cubicBezTo>
                    <a:pt x="0" y="5"/>
                    <a:pt x="2" y="7"/>
                    <a:pt x="4" y="7"/>
                  </a:cubicBezTo>
                  <a:cubicBezTo>
                    <a:pt x="24" y="7"/>
                    <a:pt x="24" y="7"/>
                    <a:pt x="24" y="7"/>
                  </a:cubicBezTo>
                  <a:cubicBezTo>
                    <a:pt x="26" y="7"/>
                    <a:pt x="28" y="5"/>
                    <a:pt x="28" y="4"/>
                  </a:cubicBezTo>
                  <a:cubicBezTo>
                    <a:pt x="28" y="2"/>
                    <a:pt x="26" y="0"/>
                    <a:pt x="24" y="0"/>
                  </a:cubicBezTo>
                  <a:close/>
                  <a:moveTo>
                    <a:pt x="24" y="0"/>
                  </a:moveTo>
                  <a:cubicBezTo>
                    <a:pt x="24" y="0"/>
                    <a:pt x="24" y="0"/>
                    <a:pt x="2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212" name="Group 79">
            <a:extLst>
              <a:ext uri="{FF2B5EF4-FFF2-40B4-BE49-F238E27FC236}">
                <a16:creationId xmlns="" xmlns:a16="http://schemas.microsoft.com/office/drawing/2014/main" id="{57866561-5162-4B46-BC2B-B44B3FC3EE81}"/>
              </a:ext>
            </a:extLst>
          </p:cNvPr>
          <p:cNvGrpSpPr/>
          <p:nvPr/>
        </p:nvGrpSpPr>
        <p:grpSpPr>
          <a:xfrm>
            <a:off x="8642882" y="3351170"/>
            <a:ext cx="496464" cy="510824"/>
            <a:chOff x="1222376" y="1701801"/>
            <a:chExt cx="768350" cy="790576"/>
          </a:xfrm>
          <a:solidFill>
            <a:srgbClr val="474849"/>
          </a:solidFill>
        </p:grpSpPr>
        <p:sp>
          <p:nvSpPr>
            <p:cNvPr id="213" name="Freeform 15">
              <a:extLst>
                <a:ext uri="{FF2B5EF4-FFF2-40B4-BE49-F238E27FC236}">
                  <a16:creationId xmlns="" xmlns:a16="http://schemas.microsoft.com/office/drawing/2014/main" id="{E96206A0-E397-4E21-9484-7790EB142C6B}"/>
                </a:ext>
              </a:extLst>
            </p:cNvPr>
            <p:cNvSpPr>
              <a:spLocks noEditPoints="1"/>
            </p:cNvSpPr>
            <p:nvPr/>
          </p:nvSpPr>
          <p:spPr bwMode="auto">
            <a:xfrm>
              <a:off x="1222376" y="1701801"/>
              <a:ext cx="419100" cy="688975"/>
            </a:xfrm>
            <a:custGeom>
              <a:avLst/>
              <a:gdLst/>
              <a:ahLst/>
              <a:cxnLst>
                <a:cxn ang="0">
                  <a:pos x="26" y="61"/>
                </a:cxn>
                <a:cxn ang="0">
                  <a:pos x="35" y="38"/>
                </a:cxn>
                <a:cxn ang="0">
                  <a:pos x="54" y="29"/>
                </a:cxn>
                <a:cxn ang="0">
                  <a:pos x="38" y="3"/>
                </a:cxn>
                <a:cxn ang="0">
                  <a:pos x="32" y="0"/>
                </a:cxn>
                <a:cxn ang="0">
                  <a:pos x="27" y="3"/>
                </a:cxn>
                <a:cxn ang="0">
                  <a:pos x="0" y="56"/>
                </a:cxn>
                <a:cxn ang="0">
                  <a:pos x="32" y="89"/>
                </a:cxn>
                <a:cxn ang="0">
                  <a:pos x="40" y="87"/>
                </a:cxn>
                <a:cxn ang="0">
                  <a:pos x="35" y="83"/>
                </a:cxn>
                <a:cxn ang="0">
                  <a:pos x="26" y="61"/>
                </a:cxn>
                <a:cxn ang="0">
                  <a:pos x="21" y="74"/>
                </a:cxn>
                <a:cxn ang="0">
                  <a:pos x="18" y="76"/>
                </a:cxn>
                <a:cxn ang="0">
                  <a:pos x="15" y="75"/>
                </a:cxn>
                <a:cxn ang="0">
                  <a:pos x="7" y="48"/>
                </a:cxn>
                <a:cxn ang="0">
                  <a:pos x="12" y="45"/>
                </a:cxn>
                <a:cxn ang="0">
                  <a:pos x="15" y="50"/>
                </a:cxn>
                <a:cxn ang="0">
                  <a:pos x="20" y="68"/>
                </a:cxn>
                <a:cxn ang="0">
                  <a:pos x="21" y="74"/>
                </a:cxn>
                <a:cxn ang="0">
                  <a:pos x="21" y="74"/>
                </a:cxn>
                <a:cxn ang="0">
                  <a:pos x="21" y="74"/>
                </a:cxn>
              </a:cxnLst>
              <a:rect l="0" t="0" r="r" b="b"/>
              <a:pathLst>
                <a:path w="54" h="89">
                  <a:moveTo>
                    <a:pt x="26" y="61"/>
                  </a:moveTo>
                  <a:cubicBezTo>
                    <a:pt x="26" y="52"/>
                    <a:pt x="29" y="44"/>
                    <a:pt x="35" y="38"/>
                  </a:cubicBezTo>
                  <a:cubicBezTo>
                    <a:pt x="40" y="33"/>
                    <a:pt x="47" y="30"/>
                    <a:pt x="54" y="29"/>
                  </a:cubicBezTo>
                  <a:cubicBezTo>
                    <a:pt x="49" y="19"/>
                    <a:pt x="42" y="9"/>
                    <a:pt x="38" y="3"/>
                  </a:cubicBezTo>
                  <a:cubicBezTo>
                    <a:pt x="36" y="1"/>
                    <a:pt x="34" y="0"/>
                    <a:pt x="32" y="0"/>
                  </a:cubicBezTo>
                  <a:cubicBezTo>
                    <a:pt x="30" y="0"/>
                    <a:pt x="28" y="1"/>
                    <a:pt x="27" y="3"/>
                  </a:cubicBezTo>
                  <a:cubicBezTo>
                    <a:pt x="18" y="16"/>
                    <a:pt x="0" y="43"/>
                    <a:pt x="0" y="56"/>
                  </a:cubicBezTo>
                  <a:cubicBezTo>
                    <a:pt x="0" y="74"/>
                    <a:pt x="14" y="89"/>
                    <a:pt x="32" y="89"/>
                  </a:cubicBezTo>
                  <a:cubicBezTo>
                    <a:pt x="35" y="89"/>
                    <a:pt x="38" y="88"/>
                    <a:pt x="40" y="87"/>
                  </a:cubicBezTo>
                  <a:cubicBezTo>
                    <a:pt x="39" y="86"/>
                    <a:pt x="37" y="85"/>
                    <a:pt x="35" y="83"/>
                  </a:cubicBezTo>
                  <a:cubicBezTo>
                    <a:pt x="29" y="77"/>
                    <a:pt x="26" y="69"/>
                    <a:pt x="26" y="61"/>
                  </a:cubicBezTo>
                  <a:close/>
                  <a:moveTo>
                    <a:pt x="21" y="74"/>
                  </a:moveTo>
                  <a:cubicBezTo>
                    <a:pt x="20" y="76"/>
                    <a:pt x="19" y="76"/>
                    <a:pt x="18" y="76"/>
                  </a:cubicBezTo>
                  <a:cubicBezTo>
                    <a:pt x="17" y="76"/>
                    <a:pt x="15" y="76"/>
                    <a:pt x="15" y="75"/>
                  </a:cubicBezTo>
                  <a:cubicBezTo>
                    <a:pt x="2" y="64"/>
                    <a:pt x="6" y="48"/>
                    <a:pt x="7" y="48"/>
                  </a:cubicBezTo>
                  <a:cubicBezTo>
                    <a:pt x="7" y="45"/>
                    <a:pt x="10" y="44"/>
                    <a:pt x="12" y="45"/>
                  </a:cubicBezTo>
                  <a:cubicBezTo>
                    <a:pt x="14" y="45"/>
                    <a:pt x="16" y="48"/>
                    <a:pt x="15" y="50"/>
                  </a:cubicBezTo>
                  <a:cubicBezTo>
                    <a:pt x="15" y="51"/>
                    <a:pt x="12" y="61"/>
                    <a:pt x="20" y="68"/>
                  </a:cubicBezTo>
                  <a:cubicBezTo>
                    <a:pt x="22" y="70"/>
                    <a:pt x="23" y="73"/>
                    <a:pt x="21" y="74"/>
                  </a:cubicBezTo>
                  <a:close/>
                  <a:moveTo>
                    <a:pt x="21" y="74"/>
                  </a:moveTo>
                  <a:cubicBezTo>
                    <a:pt x="21" y="74"/>
                    <a:pt x="21" y="74"/>
                    <a:pt x="21" y="7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14" name="Freeform 16">
              <a:extLst>
                <a:ext uri="{FF2B5EF4-FFF2-40B4-BE49-F238E27FC236}">
                  <a16:creationId xmlns="" xmlns:a16="http://schemas.microsoft.com/office/drawing/2014/main" id="{D40FB25E-3F9B-4948-B8F6-C6CD27E065CA}"/>
                </a:ext>
              </a:extLst>
            </p:cNvPr>
            <p:cNvSpPr>
              <a:spLocks noEditPoints="1"/>
            </p:cNvSpPr>
            <p:nvPr/>
          </p:nvSpPr>
          <p:spPr bwMode="auto">
            <a:xfrm>
              <a:off x="1547814" y="2174876"/>
              <a:ext cx="133350" cy="123825"/>
            </a:xfrm>
            <a:custGeom>
              <a:avLst/>
              <a:gdLst/>
              <a:ahLst/>
              <a:cxnLst>
                <a:cxn ang="0">
                  <a:pos x="14" y="11"/>
                </a:cxn>
                <a:cxn ang="0">
                  <a:pos x="5" y="2"/>
                </a:cxn>
                <a:cxn ang="0">
                  <a:pos x="2" y="0"/>
                </a:cxn>
                <a:cxn ang="0">
                  <a:pos x="0" y="4"/>
                </a:cxn>
                <a:cxn ang="0">
                  <a:pos x="13" y="16"/>
                </a:cxn>
                <a:cxn ang="0">
                  <a:pos x="14" y="16"/>
                </a:cxn>
                <a:cxn ang="0">
                  <a:pos x="16" y="14"/>
                </a:cxn>
                <a:cxn ang="0">
                  <a:pos x="14" y="11"/>
                </a:cxn>
                <a:cxn ang="0">
                  <a:pos x="14" y="11"/>
                </a:cxn>
                <a:cxn ang="0">
                  <a:pos x="14" y="11"/>
                </a:cxn>
              </a:cxnLst>
              <a:rect l="0" t="0" r="r" b="b"/>
              <a:pathLst>
                <a:path w="17" h="16">
                  <a:moveTo>
                    <a:pt x="14" y="11"/>
                  </a:moveTo>
                  <a:cubicBezTo>
                    <a:pt x="7" y="9"/>
                    <a:pt x="5" y="3"/>
                    <a:pt x="5" y="2"/>
                  </a:cubicBezTo>
                  <a:cubicBezTo>
                    <a:pt x="5" y="1"/>
                    <a:pt x="4" y="0"/>
                    <a:pt x="2" y="0"/>
                  </a:cubicBezTo>
                  <a:cubicBezTo>
                    <a:pt x="1" y="1"/>
                    <a:pt x="0" y="2"/>
                    <a:pt x="0" y="4"/>
                  </a:cubicBezTo>
                  <a:cubicBezTo>
                    <a:pt x="0" y="4"/>
                    <a:pt x="3" y="14"/>
                    <a:pt x="13" y="16"/>
                  </a:cubicBezTo>
                  <a:cubicBezTo>
                    <a:pt x="13" y="16"/>
                    <a:pt x="14" y="16"/>
                    <a:pt x="14" y="16"/>
                  </a:cubicBezTo>
                  <a:cubicBezTo>
                    <a:pt x="15" y="16"/>
                    <a:pt x="16" y="15"/>
                    <a:pt x="16" y="14"/>
                  </a:cubicBezTo>
                  <a:cubicBezTo>
                    <a:pt x="17" y="12"/>
                    <a:pt x="16" y="11"/>
                    <a:pt x="14" y="11"/>
                  </a:cubicBezTo>
                  <a:close/>
                  <a:moveTo>
                    <a:pt x="14" y="11"/>
                  </a:moveTo>
                  <a:cubicBezTo>
                    <a:pt x="14" y="11"/>
                    <a:pt x="14" y="11"/>
                    <a:pt x="14" y="1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15" name="Freeform 17">
              <a:extLst>
                <a:ext uri="{FF2B5EF4-FFF2-40B4-BE49-F238E27FC236}">
                  <a16:creationId xmlns="" xmlns:a16="http://schemas.microsoft.com/office/drawing/2014/main" id="{A5C7BF5D-6B1A-4EA2-B729-52C1501F2C06}"/>
                </a:ext>
              </a:extLst>
            </p:cNvPr>
            <p:cNvSpPr>
              <a:spLocks noEditPoints="1"/>
            </p:cNvSpPr>
            <p:nvPr/>
          </p:nvSpPr>
          <p:spPr bwMode="auto">
            <a:xfrm>
              <a:off x="1470026" y="1973264"/>
              <a:ext cx="520700" cy="519113"/>
            </a:xfrm>
            <a:custGeom>
              <a:avLst/>
              <a:gdLst/>
              <a:ahLst/>
              <a:cxnLst>
                <a:cxn ang="0">
                  <a:pos x="66" y="54"/>
                </a:cxn>
                <a:cxn ang="0">
                  <a:pos x="55" y="44"/>
                </a:cxn>
                <a:cxn ang="0">
                  <a:pos x="50" y="44"/>
                </a:cxn>
                <a:cxn ang="0">
                  <a:pos x="47" y="41"/>
                </a:cxn>
                <a:cxn ang="0">
                  <a:pos x="44" y="7"/>
                </a:cxn>
                <a:cxn ang="0">
                  <a:pos x="26" y="0"/>
                </a:cxn>
                <a:cxn ang="0">
                  <a:pos x="7" y="7"/>
                </a:cxn>
                <a:cxn ang="0">
                  <a:pos x="0" y="26"/>
                </a:cxn>
                <a:cxn ang="0">
                  <a:pos x="7" y="44"/>
                </a:cxn>
                <a:cxn ang="0">
                  <a:pos x="26" y="52"/>
                </a:cxn>
                <a:cxn ang="0">
                  <a:pos x="41" y="47"/>
                </a:cxn>
                <a:cxn ang="0">
                  <a:pos x="44" y="50"/>
                </a:cxn>
                <a:cxn ang="0">
                  <a:pos x="44" y="55"/>
                </a:cxn>
                <a:cxn ang="0">
                  <a:pos x="54" y="66"/>
                </a:cxn>
                <a:cxn ang="0">
                  <a:pos x="60" y="66"/>
                </a:cxn>
                <a:cxn ang="0">
                  <a:pos x="66" y="60"/>
                </a:cxn>
                <a:cxn ang="0">
                  <a:pos x="67" y="57"/>
                </a:cxn>
                <a:cxn ang="0">
                  <a:pos x="66" y="54"/>
                </a:cxn>
                <a:cxn ang="0">
                  <a:pos x="39" y="39"/>
                </a:cxn>
                <a:cxn ang="0">
                  <a:pos x="26" y="44"/>
                </a:cxn>
                <a:cxn ang="0">
                  <a:pos x="13" y="39"/>
                </a:cxn>
                <a:cxn ang="0">
                  <a:pos x="8" y="26"/>
                </a:cxn>
                <a:cxn ang="0">
                  <a:pos x="10" y="17"/>
                </a:cxn>
                <a:cxn ang="0">
                  <a:pos x="13" y="13"/>
                </a:cxn>
                <a:cxn ang="0">
                  <a:pos x="14" y="13"/>
                </a:cxn>
                <a:cxn ang="0">
                  <a:pos x="26" y="8"/>
                </a:cxn>
                <a:cxn ang="0">
                  <a:pos x="39" y="13"/>
                </a:cxn>
                <a:cxn ang="0">
                  <a:pos x="40" y="15"/>
                </a:cxn>
                <a:cxn ang="0">
                  <a:pos x="39" y="39"/>
                </a:cxn>
                <a:cxn ang="0">
                  <a:pos x="39" y="39"/>
                </a:cxn>
                <a:cxn ang="0">
                  <a:pos x="39" y="39"/>
                </a:cxn>
              </a:cxnLst>
              <a:rect l="0" t="0" r="r" b="b"/>
              <a:pathLst>
                <a:path w="67" h="67">
                  <a:moveTo>
                    <a:pt x="66" y="54"/>
                  </a:moveTo>
                  <a:cubicBezTo>
                    <a:pt x="55" y="44"/>
                    <a:pt x="55" y="44"/>
                    <a:pt x="55" y="44"/>
                  </a:cubicBezTo>
                  <a:cubicBezTo>
                    <a:pt x="54" y="42"/>
                    <a:pt x="51" y="42"/>
                    <a:pt x="50" y="44"/>
                  </a:cubicBezTo>
                  <a:cubicBezTo>
                    <a:pt x="47" y="41"/>
                    <a:pt x="47" y="41"/>
                    <a:pt x="47" y="41"/>
                  </a:cubicBezTo>
                  <a:cubicBezTo>
                    <a:pt x="54" y="31"/>
                    <a:pt x="53" y="17"/>
                    <a:pt x="44" y="7"/>
                  </a:cubicBezTo>
                  <a:cubicBezTo>
                    <a:pt x="39" y="2"/>
                    <a:pt x="33" y="0"/>
                    <a:pt x="26" y="0"/>
                  </a:cubicBezTo>
                  <a:cubicBezTo>
                    <a:pt x="19" y="0"/>
                    <a:pt x="12" y="2"/>
                    <a:pt x="7" y="7"/>
                  </a:cubicBezTo>
                  <a:cubicBezTo>
                    <a:pt x="2" y="12"/>
                    <a:pt x="0" y="19"/>
                    <a:pt x="0" y="26"/>
                  </a:cubicBezTo>
                  <a:cubicBezTo>
                    <a:pt x="0" y="33"/>
                    <a:pt x="2" y="39"/>
                    <a:pt x="7" y="44"/>
                  </a:cubicBezTo>
                  <a:cubicBezTo>
                    <a:pt x="12" y="49"/>
                    <a:pt x="19" y="52"/>
                    <a:pt x="26" y="52"/>
                  </a:cubicBezTo>
                  <a:cubicBezTo>
                    <a:pt x="31" y="52"/>
                    <a:pt x="37" y="50"/>
                    <a:pt x="41" y="47"/>
                  </a:cubicBezTo>
                  <a:cubicBezTo>
                    <a:pt x="44" y="50"/>
                    <a:pt x="44" y="50"/>
                    <a:pt x="44" y="50"/>
                  </a:cubicBezTo>
                  <a:cubicBezTo>
                    <a:pt x="42" y="51"/>
                    <a:pt x="42" y="54"/>
                    <a:pt x="44" y="55"/>
                  </a:cubicBezTo>
                  <a:cubicBezTo>
                    <a:pt x="54" y="66"/>
                    <a:pt x="54" y="66"/>
                    <a:pt x="54" y="66"/>
                  </a:cubicBezTo>
                  <a:cubicBezTo>
                    <a:pt x="56" y="67"/>
                    <a:pt x="59" y="67"/>
                    <a:pt x="60" y="66"/>
                  </a:cubicBezTo>
                  <a:cubicBezTo>
                    <a:pt x="66" y="60"/>
                    <a:pt x="66" y="60"/>
                    <a:pt x="66" y="60"/>
                  </a:cubicBezTo>
                  <a:cubicBezTo>
                    <a:pt x="66" y="60"/>
                    <a:pt x="67" y="59"/>
                    <a:pt x="67" y="57"/>
                  </a:cubicBezTo>
                  <a:cubicBezTo>
                    <a:pt x="67" y="56"/>
                    <a:pt x="66" y="55"/>
                    <a:pt x="66" y="54"/>
                  </a:cubicBezTo>
                  <a:close/>
                  <a:moveTo>
                    <a:pt x="39" y="39"/>
                  </a:moveTo>
                  <a:cubicBezTo>
                    <a:pt x="35" y="42"/>
                    <a:pt x="31" y="44"/>
                    <a:pt x="26" y="44"/>
                  </a:cubicBezTo>
                  <a:cubicBezTo>
                    <a:pt x="21" y="44"/>
                    <a:pt x="16" y="42"/>
                    <a:pt x="13" y="39"/>
                  </a:cubicBezTo>
                  <a:cubicBezTo>
                    <a:pt x="10" y="35"/>
                    <a:pt x="8" y="31"/>
                    <a:pt x="8" y="26"/>
                  </a:cubicBezTo>
                  <a:cubicBezTo>
                    <a:pt x="8" y="23"/>
                    <a:pt x="8" y="20"/>
                    <a:pt x="10" y="17"/>
                  </a:cubicBezTo>
                  <a:cubicBezTo>
                    <a:pt x="11" y="16"/>
                    <a:pt x="12" y="14"/>
                    <a:pt x="13" y="13"/>
                  </a:cubicBezTo>
                  <a:cubicBezTo>
                    <a:pt x="13" y="13"/>
                    <a:pt x="13" y="13"/>
                    <a:pt x="14" y="13"/>
                  </a:cubicBezTo>
                  <a:cubicBezTo>
                    <a:pt x="17" y="9"/>
                    <a:pt x="21" y="8"/>
                    <a:pt x="26" y="8"/>
                  </a:cubicBezTo>
                  <a:cubicBezTo>
                    <a:pt x="31" y="8"/>
                    <a:pt x="35" y="10"/>
                    <a:pt x="39" y="13"/>
                  </a:cubicBezTo>
                  <a:cubicBezTo>
                    <a:pt x="39" y="14"/>
                    <a:pt x="40" y="14"/>
                    <a:pt x="40" y="15"/>
                  </a:cubicBezTo>
                  <a:cubicBezTo>
                    <a:pt x="45" y="22"/>
                    <a:pt x="45" y="32"/>
                    <a:pt x="39" y="39"/>
                  </a:cubicBezTo>
                  <a:close/>
                  <a:moveTo>
                    <a:pt x="39" y="39"/>
                  </a:moveTo>
                  <a:cubicBezTo>
                    <a:pt x="39" y="39"/>
                    <a:pt x="39" y="39"/>
                    <a:pt x="39" y="3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16" name="Freeform 18">
              <a:extLst>
                <a:ext uri="{FF2B5EF4-FFF2-40B4-BE49-F238E27FC236}">
                  <a16:creationId xmlns="" xmlns:a16="http://schemas.microsoft.com/office/drawing/2014/main" id="{488E94AA-6B5E-4CC8-86AF-85820A38A445}"/>
                </a:ext>
              </a:extLst>
            </p:cNvPr>
            <p:cNvSpPr>
              <a:spLocks noEditPoints="1"/>
            </p:cNvSpPr>
            <p:nvPr/>
          </p:nvSpPr>
          <p:spPr bwMode="auto">
            <a:xfrm>
              <a:off x="1555751" y="2112964"/>
              <a:ext cx="39688" cy="46038"/>
            </a:xfrm>
            <a:custGeom>
              <a:avLst/>
              <a:gdLst/>
              <a:ahLst/>
              <a:cxnLst>
                <a:cxn ang="0">
                  <a:pos x="5" y="3"/>
                </a:cxn>
                <a:cxn ang="0">
                  <a:pos x="2" y="6"/>
                </a:cxn>
                <a:cxn ang="0">
                  <a:pos x="0" y="3"/>
                </a:cxn>
                <a:cxn ang="0">
                  <a:pos x="2" y="0"/>
                </a:cxn>
                <a:cxn ang="0">
                  <a:pos x="5" y="3"/>
                </a:cxn>
                <a:cxn ang="0">
                  <a:pos x="5" y="3"/>
                </a:cxn>
                <a:cxn ang="0">
                  <a:pos x="5" y="3"/>
                </a:cxn>
              </a:cxnLst>
              <a:rect l="0" t="0" r="r" b="b"/>
              <a:pathLst>
                <a:path w="5" h="6">
                  <a:moveTo>
                    <a:pt x="5" y="3"/>
                  </a:moveTo>
                  <a:cubicBezTo>
                    <a:pt x="5" y="4"/>
                    <a:pt x="4" y="6"/>
                    <a:pt x="2" y="6"/>
                  </a:cubicBezTo>
                  <a:cubicBezTo>
                    <a:pt x="1" y="6"/>
                    <a:pt x="0" y="4"/>
                    <a:pt x="0" y="3"/>
                  </a:cubicBezTo>
                  <a:cubicBezTo>
                    <a:pt x="0" y="1"/>
                    <a:pt x="1" y="0"/>
                    <a:pt x="2" y="0"/>
                  </a:cubicBezTo>
                  <a:cubicBezTo>
                    <a:pt x="4" y="0"/>
                    <a:pt x="5" y="1"/>
                    <a:pt x="5" y="3"/>
                  </a:cubicBezTo>
                  <a:close/>
                  <a:moveTo>
                    <a:pt x="5" y="3"/>
                  </a:moveTo>
                  <a:cubicBezTo>
                    <a:pt x="5" y="3"/>
                    <a:pt x="5" y="3"/>
                    <a:pt x="5" y="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217" name="Group 72">
            <a:extLst>
              <a:ext uri="{FF2B5EF4-FFF2-40B4-BE49-F238E27FC236}">
                <a16:creationId xmlns="" xmlns:a16="http://schemas.microsoft.com/office/drawing/2014/main" id="{9627F0CE-FDD0-48C7-86B2-79F78D5987F7}"/>
              </a:ext>
            </a:extLst>
          </p:cNvPr>
          <p:cNvGrpSpPr/>
          <p:nvPr/>
        </p:nvGrpSpPr>
        <p:grpSpPr>
          <a:xfrm>
            <a:off x="9511927" y="3281999"/>
            <a:ext cx="678086" cy="649166"/>
            <a:chOff x="5105401" y="1701801"/>
            <a:chExt cx="873880" cy="836612"/>
          </a:xfrm>
          <a:solidFill>
            <a:srgbClr val="474849"/>
          </a:solidFill>
        </p:grpSpPr>
        <p:sp>
          <p:nvSpPr>
            <p:cNvPr id="218" name="Freeform 22">
              <a:extLst>
                <a:ext uri="{FF2B5EF4-FFF2-40B4-BE49-F238E27FC236}">
                  <a16:creationId xmlns="" xmlns:a16="http://schemas.microsoft.com/office/drawing/2014/main" id="{63024F91-88E0-4EA5-A17D-F0BB33BD9E98}"/>
                </a:ext>
              </a:extLst>
            </p:cNvPr>
            <p:cNvSpPr>
              <a:spLocks noEditPoints="1"/>
            </p:cNvSpPr>
            <p:nvPr/>
          </p:nvSpPr>
          <p:spPr bwMode="auto">
            <a:xfrm>
              <a:off x="5105401" y="1701801"/>
              <a:ext cx="873880" cy="836612"/>
            </a:xfrm>
            <a:custGeom>
              <a:avLst/>
              <a:gdLst/>
              <a:ahLst/>
              <a:cxnLst>
                <a:cxn ang="0">
                  <a:pos x="174" y="144"/>
                </a:cxn>
                <a:cxn ang="0">
                  <a:pos x="230" y="95"/>
                </a:cxn>
                <a:cxn ang="0">
                  <a:pos x="318" y="39"/>
                </a:cxn>
                <a:cxn ang="0">
                  <a:pos x="224" y="91"/>
                </a:cxn>
                <a:cxn ang="0">
                  <a:pos x="174" y="141"/>
                </a:cxn>
                <a:cxn ang="0">
                  <a:pos x="221" y="88"/>
                </a:cxn>
                <a:cxn ang="0">
                  <a:pos x="281" y="76"/>
                </a:cxn>
                <a:cxn ang="0">
                  <a:pos x="223" y="75"/>
                </a:cxn>
                <a:cxn ang="0">
                  <a:pos x="174" y="137"/>
                </a:cxn>
                <a:cxn ang="0">
                  <a:pos x="185" y="96"/>
                </a:cxn>
                <a:cxn ang="0">
                  <a:pos x="165" y="78"/>
                </a:cxn>
                <a:cxn ang="0">
                  <a:pos x="145" y="96"/>
                </a:cxn>
                <a:cxn ang="0">
                  <a:pos x="157" y="137"/>
                </a:cxn>
                <a:cxn ang="0">
                  <a:pos x="108" y="75"/>
                </a:cxn>
                <a:cxn ang="0">
                  <a:pos x="50" y="76"/>
                </a:cxn>
                <a:cxn ang="0">
                  <a:pos x="110" y="88"/>
                </a:cxn>
                <a:cxn ang="0">
                  <a:pos x="157" y="141"/>
                </a:cxn>
                <a:cxn ang="0">
                  <a:pos x="106" y="91"/>
                </a:cxn>
                <a:cxn ang="0">
                  <a:pos x="13" y="39"/>
                </a:cxn>
                <a:cxn ang="0">
                  <a:pos x="101" y="95"/>
                </a:cxn>
                <a:cxn ang="0">
                  <a:pos x="157" y="144"/>
                </a:cxn>
                <a:cxn ang="0">
                  <a:pos x="23" y="87"/>
                </a:cxn>
                <a:cxn ang="0">
                  <a:pos x="38" y="113"/>
                </a:cxn>
                <a:cxn ang="0">
                  <a:pos x="157" y="145"/>
                </a:cxn>
                <a:cxn ang="0">
                  <a:pos x="156" y="193"/>
                </a:cxn>
                <a:cxn ang="0">
                  <a:pos x="151" y="160"/>
                </a:cxn>
                <a:cxn ang="0">
                  <a:pos x="143" y="147"/>
                </a:cxn>
                <a:cxn ang="0">
                  <a:pos x="143" y="197"/>
                </a:cxn>
                <a:cxn ang="0">
                  <a:pos x="144" y="232"/>
                </a:cxn>
                <a:cxn ang="0">
                  <a:pos x="145" y="260"/>
                </a:cxn>
                <a:cxn ang="0">
                  <a:pos x="152" y="289"/>
                </a:cxn>
                <a:cxn ang="0">
                  <a:pos x="157" y="290"/>
                </a:cxn>
                <a:cxn ang="0">
                  <a:pos x="157" y="298"/>
                </a:cxn>
                <a:cxn ang="0">
                  <a:pos x="163" y="316"/>
                </a:cxn>
                <a:cxn ang="0">
                  <a:pos x="169" y="314"/>
                </a:cxn>
                <a:cxn ang="0">
                  <a:pos x="174" y="297"/>
                </a:cxn>
                <a:cxn ang="0">
                  <a:pos x="175" y="290"/>
                </a:cxn>
                <a:cxn ang="0">
                  <a:pos x="190" y="271"/>
                </a:cxn>
                <a:cxn ang="0">
                  <a:pos x="195" y="244"/>
                </a:cxn>
                <a:cxn ang="0">
                  <a:pos x="199" y="210"/>
                </a:cxn>
                <a:cxn ang="0">
                  <a:pos x="202" y="158"/>
                </a:cxn>
                <a:cxn ang="0">
                  <a:pos x="175" y="155"/>
                </a:cxn>
                <a:cxn ang="0">
                  <a:pos x="191" y="163"/>
                </a:cxn>
                <a:cxn ang="0">
                  <a:pos x="174" y="193"/>
                </a:cxn>
                <a:cxn ang="0">
                  <a:pos x="234" y="109"/>
                </a:cxn>
                <a:cxn ang="0">
                  <a:pos x="306" y="90"/>
                </a:cxn>
                <a:cxn ang="0">
                  <a:pos x="232" y="102"/>
                </a:cxn>
                <a:cxn ang="0">
                  <a:pos x="153" y="271"/>
                </a:cxn>
                <a:cxn ang="0">
                  <a:pos x="157" y="277"/>
                </a:cxn>
                <a:cxn ang="0">
                  <a:pos x="148" y="245"/>
                </a:cxn>
                <a:cxn ang="0">
                  <a:pos x="157" y="254"/>
                </a:cxn>
                <a:cxn ang="0">
                  <a:pos x="143" y="212"/>
                </a:cxn>
                <a:cxn ang="0">
                  <a:pos x="157" y="227"/>
                </a:cxn>
                <a:cxn ang="0">
                  <a:pos x="174" y="266"/>
                </a:cxn>
                <a:cxn ang="0">
                  <a:pos x="174" y="277"/>
                </a:cxn>
                <a:cxn ang="0">
                  <a:pos x="174" y="238"/>
                </a:cxn>
                <a:cxn ang="0">
                  <a:pos x="174" y="254"/>
                </a:cxn>
                <a:cxn ang="0">
                  <a:pos x="174" y="227"/>
                </a:cxn>
                <a:cxn ang="0">
                  <a:pos x="188" y="212"/>
                </a:cxn>
                <a:cxn ang="0">
                  <a:pos x="188" y="212"/>
                </a:cxn>
              </a:cxnLst>
              <a:rect l="0" t="0" r="r" b="b"/>
              <a:pathLst>
                <a:path w="330" h="316">
                  <a:moveTo>
                    <a:pt x="232" y="102"/>
                  </a:moveTo>
                  <a:cubicBezTo>
                    <a:pt x="207" y="132"/>
                    <a:pt x="185" y="142"/>
                    <a:pt x="174" y="144"/>
                  </a:cubicBezTo>
                  <a:cubicBezTo>
                    <a:pt x="174" y="141"/>
                    <a:pt x="174" y="141"/>
                    <a:pt x="174" y="141"/>
                  </a:cubicBezTo>
                  <a:cubicBezTo>
                    <a:pt x="209" y="131"/>
                    <a:pt x="230" y="95"/>
                    <a:pt x="230" y="95"/>
                  </a:cubicBezTo>
                  <a:cubicBezTo>
                    <a:pt x="254" y="104"/>
                    <a:pt x="277" y="99"/>
                    <a:pt x="277" y="99"/>
                  </a:cubicBezTo>
                  <a:cubicBezTo>
                    <a:pt x="319" y="88"/>
                    <a:pt x="318" y="39"/>
                    <a:pt x="318" y="39"/>
                  </a:cubicBezTo>
                  <a:cubicBezTo>
                    <a:pt x="299" y="99"/>
                    <a:pt x="233" y="89"/>
                    <a:pt x="229" y="88"/>
                  </a:cubicBezTo>
                  <a:cubicBezTo>
                    <a:pt x="225" y="87"/>
                    <a:pt x="224" y="91"/>
                    <a:pt x="224" y="91"/>
                  </a:cubicBezTo>
                  <a:cubicBezTo>
                    <a:pt x="222" y="95"/>
                    <a:pt x="222" y="95"/>
                    <a:pt x="222" y="95"/>
                  </a:cubicBezTo>
                  <a:cubicBezTo>
                    <a:pt x="207" y="125"/>
                    <a:pt x="186" y="136"/>
                    <a:pt x="174" y="141"/>
                  </a:cubicBezTo>
                  <a:cubicBezTo>
                    <a:pt x="174" y="138"/>
                    <a:pt x="174" y="138"/>
                    <a:pt x="174" y="138"/>
                  </a:cubicBezTo>
                  <a:cubicBezTo>
                    <a:pt x="203" y="125"/>
                    <a:pt x="219" y="92"/>
                    <a:pt x="221" y="88"/>
                  </a:cubicBezTo>
                  <a:cubicBezTo>
                    <a:pt x="223" y="83"/>
                    <a:pt x="225" y="84"/>
                    <a:pt x="225" y="84"/>
                  </a:cubicBezTo>
                  <a:cubicBezTo>
                    <a:pt x="260" y="87"/>
                    <a:pt x="281" y="76"/>
                    <a:pt x="281" y="76"/>
                  </a:cubicBezTo>
                  <a:cubicBezTo>
                    <a:pt x="330" y="51"/>
                    <a:pt x="305" y="0"/>
                    <a:pt x="305" y="0"/>
                  </a:cubicBezTo>
                  <a:cubicBezTo>
                    <a:pt x="306" y="70"/>
                    <a:pt x="229" y="74"/>
                    <a:pt x="223" y="75"/>
                  </a:cubicBezTo>
                  <a:cubicBezTo>
                    <a:pt x="216" y="76"/>
                    <a:pt x="215" y="83"/>
                    <a:pt x="215" y="83"/>
                  </a:cubicBezTo>
                  <a:cubicBezTo>
                    <a:pt x="206" y="115"/>
                    <a:pt x="186" y="130"/>
                    <a:pt x="174" y="137"/>
                  </a:cubicBezTo>
                  <a:cubicBezTo>
                    <a:pt x="174" y="113"/>
                    <a:pt x="174" y="113"/>
                    <a:pt x="174" y="113"/>
                  </a:cubicBezTo>
                  <a:cubicBezTo>
                    <a:pt x="181" y="110"/>
                    <a:pt x="185" y="104"/>
                    <a:pt x="185" y="96"/>
                  </a:cubicBezTo>
                  <a:cubicBezTo>
                    <a:pt x="185" y="85"/>
                    <a:pt x="175" y="78"/>
                    <a:pt x="165" y="78"/>
                  </a:cubicBezTo>
                  <a:cubicBezTo>
                    <a:pt x="165" y="78"/>
                    <a:pt x="165" y="78"/>
                    <a:pt x="165" y="78"/>
                  </a:cubicBezTo>
                  <a:cubicBezTo>
                    <a:pt x="165" y="78"/>
                    <a:pt x="165" y="78"/>
                    <a:pt x="165" y="78"/>
                  </a:cubicBezTo>
                  <a:cubicBezTo>
                    <a:pt x="155" y="78"/>
                    <a:pt x="145" y="85"/>
                    <a:pt x="145" y="96"/>
                  </a:cubicBezTo>
                  <a:cubicBezTo>
                    <a:pt x="145" y="104"/>
                    <a:pt x="150" y="110"/>
                    <a:pt x="157" y="113"/>
                  </a:cubicBezTo>
                  <a:cubicBezTo>
                    <a:pt x="157" y="137"/>
                    <a:pt x="157" y="137"/>
                    <a:pt x="157" y="137"/>
                  </a:cubicBezTo>
                  <a:cubicBezTo>
                    <a:pt x="145" y="130"/>
                    <a:pt x="125" y="115"/>
                    <a:pt x="115" y="83"/>
                  </a:cubicBezTo>
                  <a:cubicBezTo>
                    <a:pt x="115" y="83"/>
                    <a:pt x="114" y="76"/>
                    <a:pt x="108" y="75"/>
                  </a:cubicBezTo>
                  <a:cubicBezTo>
                    <a:pt x="101" y="74"/>
                    <a:pt x="24" y="70"/>
                    <a:pt x="26" y="0"/>
                  </a:cubicBezTo>
                  <a:cubicBezTo>
                    <a:pt x="26" y="0"/>
                    <a:pt x="0" y="51"/>
                    <a:pt x="50" y="76"/>
                  </a:cubicBezTo>
                  <a:cubicBezTo>
                    <a:pt x="50" y="76"/>
                    <a:pt x="71" y="87"/>
                    <a:pt x="105" y="84"/>
                  </a:cubicBezTo>
                  <a:cubicBezTo>
                    <a:pt x="105" y="84"/>
                    <a:pt x="108" y="83"/>
                    <a:pt x="110" y="88"/>
                  </a:cubicBezTo>
                  <a:cubicBezTo>
                    <a:pt x="111" y="92"/>
                    <a:pt x="128" y="125"/>
                    <a:pt x="157" y="138"/>
                  </a:cubicBezTo>
                  <a:cubicBezTo>
                    <a:pt x="157" y="141"/>
                    <a:pt x="157" y="141"/>
                    <a:pt x="157" y="141"/>
                  </a:cubicBezTo>
                  <a:cubicBezTo>
                    <a:pt x="145" y="136"/>
                    <a:pt x="124" y="125"/>
                    <a:pt x="108" y="95"/>
                  </a:cubicBezTo>
                  <a:cubicBezTo>
                    <a:pt x="106" y="91"/>
                    <a:pt x="106" y="91"/>
                    <a:pt x="106" y="91"/>
                  </a:cubicBezTo>
                  <a:cubicBezTo>
                    <a:pt x="106" y="91"/>
                    <a:pt x="105" y="87"/>
                    <a:pt x="101" y="88"/>
                  </a:cubicBezTo>
                  <a:cubicBezTo>
                    <a:pt x="97" y="89"/>
                    <a:pt x="32" y="99"/>
                    <a:pt x="13" y="39"/>
                  </a:cubicBezTo>
                  <a:cubicBezTo>
                    <a:pt x="13" y="39"/>
                    <a:pt x="12" y="88"/>
                    <a:pt x="54" y="99"/>
                  </a:cubicBezTo>
                  <a:cubicBezTo>
                    <a:pt x="54" y="99"/>
                    <a:pt x="77" y="104"/>
                    <a:pt x="101" y="95"/>
                  </a:cubicBezTo>
                  <a:cubicBezTo>
                    <a:pt x="101" y="95"/>
                    <a:pt x="122" y="131"/>
                    <a:pt x="157" y="141"/>
                  </a:cubicBezTo>
                  <a:cubicBezTo>
                    <a:pt x="157" y="144"/>
                    <a:pt x="157" y="144"/>
                    <a:pt x="157" y="144"/>
                  </a:cubicBezTo>
                  <a:cubicBezTo>
                    <a:pt x="146" y="142"/>
                    <a:pt x="124" y="132"/>
                    <a:pt x="99" y="102"/>
                  </a:cubicBezTo>
                  <a:cubicBezTo>
                    <a:pt x="99" y="102"/>
                    <a:pt x="53" y="118"/>
                    <a:pt x="23" y="87"/>
                  </a:cubicBezTo>
                  <a:cubicBezTo>
                    <a:pt x="23" y="88"/>
                    <a:pt x="24" y="89"/>
                    <a:pt x="24" y="90"/>
                  </a:cubicBezTo>
                  <a:cubicBezTo>
                    <a:pt x="28" y="98"/>
                    <a:pt x="33" y="105"/>
                    <a:pt x="38" y="113"/>
                  </a:cubicBezTo>
                  <a:cubicBezTo>
                    <a:pt x="51" y="121"/>
                    <a:pt x="70" y="124"/>
                    <a:pt x="96" y="109"/>
                  </a:cubicBezTo>
                  <a:cubicBezTo>
                    <a:pt x="96" y="109"/>
                    <a:pt x="132" y="141"/>
                    <a:pt x="157" y="145"/>
                  </a:cubicBezTo>
                  <a:cubicBezTo>
                    <a:pt x="157" y="193"/>
                    <a:pt x="157" y="193"/>
                    <a:pt x="157" y="193"/>
                  </a:cubicBezTo>
                  <a:cubicBezTo>
                    <a:pt x="156" y="193"/>
                    <a:pt x="156" y="193"/>
                    <a:pt x="156" y="193"/>
                  </a:cubicBezTo>
                  <a:cubicBezTo>
                    <a:pt x="136" y="171"/>
                    <a:pt x="139" y="164"/>
                    <a:pt x="139" y="163"/>
                  </a:cubicBezTo>
                  <a:cubicBezTo>
                    <a:pt x="141" y="161"/>
                    <a:pt x="147" y="160"/>
                    <a:pt x="151" y="160"/>
                  </a:cubicBezTo>
                  <a:cubicBezTo>
                    <a:pt x="154" y="161"/>
                    <a:pt x="155" y="158"/>
                    <a:pt x="156" y="155"/>
                  </a:cubicBezTo>
                  <a:cubicBezTo>
                    <a:pt x="156" y="152"/>
                    <a:pt x="146" y="148"/>
                    <a:pt x="143" y="147"/>
                  </a:cubicBezTo>
                  <a:cubicBezTo>
                    <a:pt x="141" y="147"/>
                    <a:pt x="134" y="147"/>
                    <a:pt x="129" y="158"/>
                  </a:cubicBezTo>
                  <a:cubicBezTo>
                    <a:pt x="124" y="167"/>
                    <a:pt x="129" y="179"/>
                    <a:pt x="143" y="197"/>
                  </a:cubicBezTo>
                  <a:cubicBezTo>
                    <a:pt x="138" y="199"/>
                    <a:pt x="133" y="203"/>
                    <a:pt x="131" y="210"/>
                  </a:cubicBezTo>
                  <a:cubicBezTo>
                    <a:pt x="130" y="217"/>
                    <a:pt x="134" y="224"/>
                    <a:pt x="144" y="232"/>
                  </a:cubicBezTo>
                  <a:cubicBezTo>
                    <a:pt x="140" y="235"/>
                    <a:pt x="137" y="239"/>
                    <a:pt x="136" y="244"/>
                  </a:cubicBezTo>
                  <a:cubicBezTo>
                    <a:pt x="135" y="249"/>
                    <a:pt x="139" y="255"/>
                    <a:pt x="145" y="260"/>
                  </a:cubicBezTo>
                  <a:cubicBezTo>
                    <a:pt x="143" y="263"/>
                    <a:pt x="141" y="266"/>
                    <a:pt x="141" y="271"/>
                  </a:cubicBezTo>
                  <a:cubicBezTo>
                    <a:pt x="140" y="277"/>
                    <a:pt x="144" y="283"/>
                    <a:pt x="152" y="289"/>
                  </a:cubicBezTo>
                  <a:cubicBezTo>
                    <a:pt x="153" y="290"/>
                    <a:pt x="154" y="290"/>
                    <a:pt x="156" y="290"/>
                  </a:cubicBezTo>
                  <a:cubicBezTo>
                    <a:pt x="156" y="290"/>
                    <a:pt x="156" y="290"/>
                    <a:pt x="157" y="290"/>
                  </a:cubicBezTo>
                  <a:cubicBezTo>
                    <a:pt x="157" y="297"/>
                    <a:pt x="157" y="297"/>
                    <a:pt x="157" y="297"/>
                  </a:cubicBezTo>
                  <a:cubicBezTo>
                    <a:pt x="157" y="298"/>
                    <a:pt x="157" y="298"/>
                    <a:pt x="157" y="298"/>
                  </a:cubicBezTo>
                  <a:cubicBezTo>
                    <a:pt x="161" y="314"/>
                    <a:pt x="161" y="314"/>
                    <a:pt x="161" y="314"/>
                  </a:cubicBezTo>
                  <a:cubicBezTo>
                    <a:pt x="161" y="315"/>
                    <a:pt x="162" y="316"/>
                    <a:pt x="163" y="316"/>
                  </a:cubicBezTo>
                  <a:cubicBezTo>
                    <a:pt x="167" y="316"/>
                    <a:pt x="167" y="316"/>
                    <a:pt x="167" y="316"/>
                  </a:cubicBezTo>
                  <a:cubicBezTo>
                    <a:pt x="168" y="316"/>
                    <a:pt x="169" y="315"/>
                    <a:pt x="169" y="314"/>
                  </a:cubicBezTo>
                  <a:cubicBezTo>
                    <a:pt x="174" y="298"/>
                    <a:pt x="174" y="298"/>
                    <a:pt x="174" y="298"/>
                  </a:cubicBezTo>
                  <a:cubicBezTo>
                    <a:pt x="174" y="298"/>
                    <a:pt x="174" y="298"/>
                    <a:pt x="174" y="297"/>
                  </a:cubicBezTo>
                  <a:cubicBezTo>
                    <a:pt x="174" y="290"/>
                    <a:pt x="174" y="290"/>
                    <a:pt x="174" y="290"/>
                  </a:cubicBezTo>
                  <a:cubicBezTo>
                    <a:pt x="174" y="290"/>
                    <a:pt x="175" y="290"/>
                    <a:pt x="175" y="290"/>
                  </a:cubicBezTo>
                  <a:cubicBezTo>
                    <a:pt x="176" y="290"/>
                    <a:pt x="177" y="290"/>
                    <a:pt x="178" y="289"/>
                  </a:cubicBezTo>
                  <a:cubicBezTo>
                    <a:pt x="186" y="283"/>
                    <a:pt x="190" y="277"/>
                    <a:pt x="190" y="271"/>
                  </a:cubicBezTo>
                  <a:cubicBezTo>
                    <a:pt x="190" y="266"/>
                    <a:pt x="188" y="263"/>
                    <a:pt x="185" y="260"/>
                  </a:cubicBezTo>
                  <a:cubicBezTo>
                    <a:pt x="192" y="255"/>
                    <a:pt x="195" y="249"/>
                    <a:pt x="195" y="244"/>
                  </a:cubicBezTo>
                  <a:cubicBezTo>
                    <a:pt x="194" y="239"/>
                    <a:pt x="191" y="235"/>
                    <a:pt x="187" y="232"/>
                  </a:cubicBezTo>
                  <a:cubicBezTo>
                    <a:pt x="197" y="224"/>
                    <a:pt x="201" y="217"/>
                    <a:pt x="199" y="210"/>
                  </a:cubicBezTo>
                  <a:cubicBezTo>
                    <a:pt x="198" y="203"/>
                    <a:pt x="193" y="199"/>
                    <a:pt x="187" y="197"/>
                  </a:cubicBezTo>
                  <a:cubicBezTo>
                    <a:pt x="202" y="179"/>
                    <a:pt x="207" y="167"/>
                    <a:pt x="202" y="158"/>
                  </a:cubicBezTo>
                  <a:cubicBezTo>
                    <a:pt x="196" y="147"/>
                    <a:pt x="189" y="147"/>
                    <a:pt x="188" y="147"/>
                  </a:cubicBezTo>
                  <a:cubicBezTo>
                    <a:pt x="184" y="148"/>
                    <a:pt x="175" y="152"/>
                    <a:pt x="175" y="155"/>
                  </a:cubicBezTo>
                  <a:cubicBezTo>
                    <a:pt x="175" y="158"/>
                    <a:pt x="177" y="161"/>
                    <a:pt x="180" y="160"/>
                  </a:cubicBezTo>
                  <a:cubicBezTo>
                    <a:pt x="183" y="160"/>
                    <a:pt x="190" y="161"/>
                    <a:pt x="191" y="163"/>
                  </a:cubicBezTo>
                  <a:cubicBezTo>
                    <a:pt x="192" y="164"/>
                    <a:pt x="194" y="171"/>
                    <a:pt x="175" y="193"/>
                  </a:cubicBezTo>
                  <a:cubicBezTo>
                    <a:pt x="175" y="193"/>
                    <a:pt x="174" y="193"/>
                    <a:pt x="174" y="193"/>
                  </a:cubicBezTo>
                  <a:cubicBezTo>
                    <a:pt x="174" y="145"/>
                    <a:pt x="174" y="145"/>
                    <a:pt x="174" y="145"/>
                  </a:cubicBezTo>
                  <a:cubicBezTo>
                    <a:pt x="199" y="141"/>
                    <a:pt x="234" y="109"/>
                    <a:pt x="234" y="109"/>
                  </a:cubicBezTo>
                  <a:cubicBezTo>
                    <a:pt x="261" y="124"/>
                    <a:pt x="280" y="121"/>
                    <a:pt x="293" y="113"/>
                  </a:cubicBezTo>
                  <a:cubicBezTo>
                    <a:pt x="298" y="105"/>
                    <a:pt x="302" y="98"/>
                    <a:pt x="306" y="90"/>
                  </a:cubicBezTo>
                  <a:cubicBezTo>
                    <a:pt x="307" y="89"/>
                    <a:pt x="307" y="88"/>
                    <a:pt x="308" y="87"/>
                  </a:cubicBezTo>
                  <a:cubicBezTo>
                    <a:pt x="278" y="118"/>
                    <a:pt x="232" y="102"/>
                    <a:pt x="232" y="102"/>
                  </a:cubicBezTo>
                  <a:close/>
                  <a:moveTo>
                    <a:pt x="157" y="277"/>
                  </a:moveTo>
                  <a:cubicBezTo>
                    <a:pt x="154" y="275"/>
                    <a:pt x="152" y="273"/>
                    <a:pt x="153" y="271"/>
                  </a:cubicBezTo>
                  <a:cubicBezTo>
                    <a:pt x="153" y="269"/>
                    <a:pt x="156" y="267"/>
                    <a:pt x="157" y="266"/>
                  </a:cubicBezTo>
                  <a:lnTo>
                    <a:pt x="157" y="277"/>
                  </a:lnTo>
                  <a:close/>
                  <a:moveTo>
                    <a:pt x="157" y="254"/>
                  </a:moveTo>
                  <a:cubicBezTo>
                    <a:pt x="149" y="249"/>
                    <a:pt x="148" y="246"/>
                    <a:pt x="148" y="245"/>
                  </a:cubicBezTo>
                  <a:cubicBezTo>
                    <a:pt x="148" y="243"/>
                    <a:pt x="153" y="240"/>
                    <a:pt x="157" y="238"/>
                  </a:cubicBezTo>
                  <a:lnTo>
                    <a:pt x="157" y="254"/>
                  </a:lnTo>
                  <a:close/>
                  <a:moveTo>
                    <a:pt x="157" y="227"/>
                  </a:moveTo>
                  <a:cubicBezTo>
                    <a:pt x="143" y="217"/>
                    <a:pt x="143" y="213"/>
                    <a:pt x="143" y="212"/>
                  </a:cubicBezTo>
                  <a:cubicBezTo>
                    <a:pt x="144" y="207"/>
                    <a:pt x="156" y="205"/>
                    <a:pt x="157" y="205"/>
                  </a:cubicBezTo>
                  <a:lnTo>
                    <a:pt x="157" y="227"/>
                  </a:lnTo>
                  <a:close/>
                  <a:moveTo>
                    <a:pt x="174" y="277"/>
                  </a:moveTo>
                  <a:cubicBezTo>
                    <a:pt x="174" y="266"/>
                    <a:pt x="174" y="266"/>
                    <a:pt x="174" y="266"/>
                  </a:cubicBezTo>
                  <a:cubicBezTo>
                    <a:pt x="175" y="267"/>
                    <a:pt x="178" y="269"/>
                    <a:pt x="178" y="271"/>
                  </a:cubicBezTo>
                  <a:cubicBezTo>
                    <a:pt x="178" y="273"/>
                    <a:pt x="177" y="275"/>
                    <a:pt x="174" y="277"/>
                  </a:cubicBezTo>
                  <a:close/>
                  <a:moveTo>
                    <a:pt x="174" y="254"/>
                  </a:moveTo>
                  <a:cubicBezTo>
                    <a:pt x="174" y="238"/>
                    <a:pt x="174" y="238"/>
                    <a:pt x="174" y="238"/>
                  </a:cubicBezTo>
                  <a:cubicBezTo>
                    <a:pt x="178" y="240"/>
                    <a:pt x="183" y="243"/>
                    <a:pt x="183" y="245"/>
                  </a:cubicBezTo>
                  <a:cubicBezTo>
                    <a:pt x="183" y="246"/>
                    <a:pt x="181" y="249"/>
                    <a:pt x="174" y="254"/>
                  </a:cubicBezTo>
                  <a:close/>
                  <a:moveTo>
                    <a:pt x="188" y="212"/>
                  </a:moveTo>
                  <a:cubicBezTo>
                    <a:pt x="188" y="213"/>
                    <a:pt x="188" y="217"/>
                    <a:pt x="174" y="227"/>
                  </a:cubicBezTo>
                  <a:cubicBezTo>
                    <a:pt x="174" y="205"/>
                    <a:pt x="174" y="205"/>
                    <a:pt x="174" y="205"/>
                  </a:cubicBezTo>
                  <a:cubicBezTo>
                    <a:pt x="175" y="205"/>
                    <a:pt x="187" y="207"/>
                    <a:pt x="188" y="212"/>
                  </a:cubicBezTo>
                  <a:close/>
                  <a:moveTo>
                    <a:pt x="188" y="212"/>
                  </a:moveTo>
                  <a:cubicBezTo>
                    <a:pt x="188" y="212"/>
                    <a:pt x="188" y="212"/>
                    <a:pt x="188" y="2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19" name="Freeform 23">
              <a:extLst>
                <a:ext uri="{FF2B5EF4-FFF2-40B4-BE49-F238E27FC236}">
                  <a16:creationId xmlns="" xmlns:a16="http://schemas.microsoft.com/office/drawing/2014/main" id="{4556DE4F-A2C4-450C-8973-36D7C46B3B95}"/>
                </a:ext>
              </a:extLst>
            </p:cNvPr>
            <p:cNvSpPr>
              <a:spLocks noEditPoints="1"/>
            </p:cNvSpPr>
            <p:nvPr/>
          </p:nvSpPr>
          <p:spPr bwMode="auto">
            <a:xfrm>
              <a:off x="5352144" y="2080911"/>
              <a:ext cx="110520" cy="39839"/>
            </a:xfrm>
            <a:custGeom>
              <a:avLst/>
              <a:gdLst/>
              <a:ahLst/>
              <a:cxnLst>
                <a:cxn ang="0">
                  <a:pos x="14" y="0"/>
                </a:cxn>
                <a:cxn ang="0">
                  <a:pos x="0" y="14"/>
                </a:cxn>
                <a:cxn ang="0">
                  <a:pos x="42" y="6"/>
                </a:cxn>
                <a:cxn ang="0">
                  <a:pos x="14" y="0"/>
                </a:cxn>
                <a:cxn ang="0">
                  <a:pos x="14" y="0"/>
                </a:cxn>
                <a:cxn ang="0">
                  <a:pos x="14" y="0"/>
                </a:cxn>
              </a:cxnLst>
              <a:rect l="0" t="0" r="r" b="b"/>
              <a:pathLst>
                <a:path w="42" h="15">
                  <a:moveTo>
                    <a:pt x="14" y="0"/>
                  </a:moveTo>
                  <a:cubicBezTo>
                    <a:pt x="14" y="0"/>
                    <a:pt x="13" y="11"/>
                    <a:pt x="0" y="14"/>
                  </a:cubicBezTo>
                  <a:cubicBezTo>
                    <a:pt x="0" y="14"/>
                    <a:pt x="23" y="15"/>
                    <a:pt x="42" y="6"/>
                  </a:cubicBezTo>
                  <a:lnTo>
                    <a:pt x="14" y="0"/>
                  </a:lnTo>
                  <a:close/>
                  <a:moveTo>
                    <a:pt x="14" y="0"/>
                  </a:moveTo>
                  <a:cubicBezTo>
                    <a:pt x="14" y="0"/>
                    <a:pt x="14" y="0"/>
                    <a:pt x="1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0" name="Freeform 24">
              <a:extLst>
                <a:ext uri="{FF2B5EF4-FFF2-40B4-BE49-F238E27FC236}">
                  <a16:creationId xmlns="" xmlns:a16="http://schemas.microsoft.com/office/drawing/2014/main" id="{988A2727-8474-48A5-90EE-0CE7FB1274DE}"/>
                </a:ext>
              </a:extLst>
            </p:cNvPr>
            <p:cNvSpPr>
              <a:spLocks noEditPoints="1"/>
            </p:cNvSpPr>
            <p:nvPr/>
          </p:nvSpPr>
          <p:spPr bwMode="auto">
            <a:xfrm>
              <a:off x="5227487" y="2006374"/>
              <a:ext cx="259594" cy="77107"/>
            </a:xfrm>
            <a:custGeom>
              <a:avLst/>
              <a:gdLst/>
              <a:ahLst/>
              <a:cxnLst>
                <a:cxn ang="0">
                  <a:pos x="50" y="9"/>
                </a:cxn>
                <a:cxn ang="0">
                  <a:pos x="98" y="29"/>
                </a:cxn>
                <a:cxn ang="0">
                  <a:pos x="51" y="0"/>
                </a:cxn>
                <a:cxn ang="0">
                  <a:pos x="0" y="10"/>
                </a:cxn>
                <a:cxn ang="0">
                  <a:pos x="13" y="27"/>
                </a:cxn>
                <a:cxn ang="0">
                  <a:pos x="50" y="9"/>
                </a:cxn>
                <a:cxn ang="0">
                  <a:pos x="50" y="9"/>
                </a:cxn>
                <a:cxn ang="0">
                  <a:pos x="50" y="9"/>
                </a:cxn>
              </a:cxnLst>
              <a:rect l="0" t="0" r="r" b="b"/>
              <a:pathLst>
                <a:path w="98" h="29">
                  <a:moveTo>
                    <a:pt x="50" y="9"/>
                  </a:moveTo>
                  <a:cubicBezTo>
                    <a:pt x="50" y="9"/>
                    <a:pt x="89" y="28"/>
                    <a:pt x="98" y="29"/>
                  </a:cubicBezTo>
                  <a:cubicBezTo>
                    <a:pt x="98" y="29"/>
                    <a:pt x="68" y="16"/>
                    <a:pt x="51" y="0"/>
                  </a:cubicBezTo>
                  <a:cubicBezTo>
                    <a:pt x="51" y="0"/>
                    <a:pt x="26" y="16"/>
                    <a:pt x="0" y="10"/>
                  </a:cubicBezTo>
                  <a:cubicBezTo>
                    <a:pt x="4" y="16"/>
                    <a:pt x="9" y="22"/>
                    <a:pt x="13" y="27"/>
                  </a:cubicBezTo>
                  <a:cubicBezTo>
                    <a:pt x="24" y="28"/>
                    <a:pt x="36" y="24"/>
                    <a:pt x="50" y="9"/>
                  </a:cubicBezTo>
                  <a:close/>
                  <a:moveTo>
                    <a:pt x="50" y="9"/>
                  </a:moveTo>
                  <a:cubicBezTo>
                    <a:pt x="50" y="9"/>
                    <a:pt x="50" y="9"/>
                    <a:pt x="50" y="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1" name="Freeform 25">
              <a:extLst>
                <a:ext uri="{FF2B5EF4-FFF2-40B4-BE49-F238E27FC236}">
                  <a16:creationId xmlns="" xmlns:a16="http://schemas.microsoft.com/office/drawing/2014/main" id="{5006F883-3869-4831-8F7E-6F9C59D2CB12}"/>
                </a:ext>
              </a:extLst>
            </p:cNvPr>
            <p:cNvSpPr>
              <a:spLocks noEditPoints="1"/>
            </p:cNvSpPr>
            <p:nvPr/>
          </p:nvSpPr>
          <p:spPr bwMode="auto">
            <a:xfrm>
              <a:off x="5272466" y="2043642"/>
              <a:ext cx="195338" cy="77107"/>
            </a:xfrm>
            <a:custGeom>
              <a:avLst/>
              <a:gdLst/>
              <a:ahLst/>
              <a:cxnLst>
                <a:cxn ang="0">
                  <a:pos x="39" y="8"/>
                </a:cxn>
                <a:cxn ang="0">
                  <a:pos x="74" y="16"/>
                </a:cxn>
                <a:cxn ang="0">
                  <a:pos x="35" y="0"/>
                </a:cxn>
                <a:cxn ang="0">
                  <a:pos x="0" y="18"/>
                </a:cxn>
                <a:cxn ang="0">
                  <a:pos x="5" y="23"/>
                </a:cxn>
                <a:cxn ang="0">
                  <a:pos x="39" y="8"/>
                </a:cxn>
                <a:cxn ang="0">
                  <a:pos x="39" y="8"/>
                </a:cxn>
                <a:cxn ang="0">
                  <a:pos x="39" y="8"/>
                </a:cxn>
              </a:cxnLst>
              <a:rect l="0" t="0" r="r" b="b"/>
              <a:pathLst>
                <a:path w="74" h="29">
                  <a:moveTo>
                    <a:pt x="39" y="8"/>
                  </a:moveTo>
                  <a:cubicBezTo>
                    <a:pt x="74" y="16"/>
                    <a:pt x="74" y="16"/>
                    <a:pt x="74" y="16"/>
                  </a:cubicBezTo>
                  <a:cubicBezTo>
                    <a:pt x="74" y="16"/>
                    <a:pt x="59" y="10"/>
                    <a:pt x="35" y="0"/>
                  </a:cubicBezTo>
                  <a:cubicBezTo>
                    <a:pt x="35" y="0"/>
                    <a:pt x="20" y="18"/>
                    <a:pt x="0" y="18"/>
                  </a:cubicBezTo>
                  <a:cubicBezTo>
                    <a:pt x="2" y="19"/>
                    <a:pt x="3" y="21"/>
                    <a:pt x="5" y="23"/>
                  </a:cubicBezTo>
                  <a:cubicBezTo>
                    <a:pt x="18" y="27"/>
                    <a:pt x="35" y="29"/>
                    <a:pt x="39" y="8"/>
                  </a:cubicBezTo>
                  <a:close/>
                  <a:moveTo>
                    <a:pt x="39" y="8"/>
                  </a:moveTo>
                  <a:cubicBezTo>
                    <a:pt x="39" y="8"/>
                    <a:pt x="39" y="8"/>
                    <a:pt x="39" y="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2" name="Freeform 26">
              <a:extLst>
                <a:ext uri="{FF2B5EF4-FFF2-40B4-BE49-F238E27FC236}">
                  <a16:creationId xmlns="" xmlns:a16="http://schemas.microsoft.com/office/drawing/2014/main" id="{F296BFDF-0365-4C54-BE12-38589FEC4293}"/>
                </a:ext>
              </a:extLst>
            </p:cNvPr>
            <p:cNvSpPr>
              <a:spLocks noEditPoints="1"/>
            </p:cNvSpPr>
            <p:nvPr/>
          </p:nvSpPr>
          <p:spPr bwMode="auto">
            <a:xfrm>
              <a:off x="5624589" y="2080911"/>
              <a:ext cx="110520" cy="39839"/>
            </a:xfrm>
            <a:custGeom>
              <a:avLst/>
              <a:gdLst/>
              <a:ahLst/>
              <a:cxnLst>
                <a:cxn ang="0">
                  <a:pos x="28" y="0"/>
                </a:cxn>
                <a:cxn ang="0">
                  <a:pos x="0" y="6"/>
                </a:cxn>
                <a:cxn ang="0">
                  <a:pos x="42" y="14"/>
                </a:cxn>
                <a:cxn ang="0">
                  <a:pos x="28" y="0"/>
                </a:cxn>
                <a:cxn ang="0">
                  <a:pos x="28" y="0"/>
                </a:cxn>
                <a:cxn ang="0">
                  <a:pos x="28" y="0"/>
                </a:cxn>
              </a:cxnLst>
              <a:rect l="0" t="0" r="r" b="b"/>
              <a:pathLst>
                <a:path w="42" h="15">
                  <a:moveTo>
                    <a:pt x="28" y="0"/>
                  </a:moveTo>
                  <a:cubicBezTo>
                    <a:pt x="0" y="6"/>
                    <a:pt x="0" y="6"/>
                    <a:pt x="0" y="6"/>
                  </a:cubicBezTo>
                  <a:cubicBezTo>
                    <a:pt x="19" y="15"/>
                    <a:pt x="42" y="14"/>
                    <a:pt x="42" y="14"/>
                  </a:cubicBezTo>
                  <a:cubicBezTo>
                    <a:pt x="29" y="11"/>
                    <a:pt x="28" y="0"/>
                    <a:pt x="28" y="0"/>
                  </a:cubicBezTo>
                  <a:close/>
                  <a:moveTo>
                    <a:pt x="28" y="0"/>
                  </a:moveTo>
                  <a:cubicBezTo>
                    <a:pt x="28" y="0"/>
                    <a:pt x="28" y="0"/>
                    <a:pt x="28"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3" name="Freeform 27">
              <a:extLst>
                <a:ext uri="{FF2B5EF4-FFF2-40B4-BE49-F238E27FC236}">
                  <a16:creationId xmlns="" xmlns:a16="http://schemas.microsoft.com/office/drawing/2014/main" id="{FADE0E09-4211-461F-8A12-8B212CAC091C}"/>
                </a:ext>
              </a:extLst>
            </p:cNvPr>
            <p:cNvSpPr>
              <a:spLocks noEditPoints="1"/>
            </p:cNvSpPr>
            <p:nvPr/>
          </p:nvSpPr>
          <p:spPr bwMode="auto">
            <a:xfrm>
              <a:off x="5600171" y="2006374"/>
              <a:ext cx="259594" cy="77107"/>
            </a:xfrm>
            <a:custGeom>
              <a:avLst/>
              <a:gdLst/>
              <a:ahLst/>
              <a:cxnLst>
                <a:cxn ang="0">
                  <a:pos x="47" y="0"/>
                </a:cxn>
                <a:cxn ang="0">
                  <a:pos x="0" y="29"/>
                </a:cxn>
                <a:cxn ang="0">
                  <a:pos x="48" y="9"/>
                </a:cxn>
                <a:cxn ang="0">
                  <a:pos x="85" y="27"/>
                </a:cxn>
                <a:cxn ang="0">
                  <a:pos x="98" y="10"/>
                </a:cxn>
                <a:cxn ang="0">
                  <a:pos x="47" y="0"/>
                </a:cxn>
                <a:cxn ang="0">
                  <a:pos x="47" y="0"/>
                </a:cxn>
                <a:cxn ang="0">
                  <a:pos x="47" y="0"/>
                </a:cxn>
              </a:cxnLst>
              <a:rect l="0" t="0" r="r" b="b"/>
              <a:pathLst>
                <a:path w="98" h="29">
                  <a:moveTo>
                    <a:pt x="47" y="0"/>
                  </a:moveTo>
                  <a:cubicBezTo>
                    <a:pt x="30" y="16"/>
                    <a:pt x="0" y="29"/>
                    <a:pt x="0" y="29"/>
                  </a:cubicBezTo>
                  <a:cubicBezTo>
                    <a:pt x="9" y="28"/>
                    <a:pt x="48" y="9"/>
                    <a:pt x="48" y="9"/>
                  </a:cubicBezTo>
                  <a:cubicBezTo>
                    <a:pt x="61" y="24"/>
                    <a:pt x="74" y="28"/>
                    <a:pt x="85" y="27"/>
                  </a:cubicBezTo>
                  <a:cubicBezTo>
                    <a:pt x="89" y="22"/>
                    <a:pt x="94" y="16"/>
                    <a:pt x="98" y="10"/>
                  </a:cubicBezTo>
                  <a:cubicBezTo>
                    <a:pt x="72" y="16"/>
                    <a:pt x="47" y="0"/>
                    <a:pt x="47" y="0"/>
                  </a:cubicBezTo>
                  <a:close/>
                  <a:moveTo>
                    <a:pt x="47" y="0"/>
                  </a:moveTo>
                  <a:cubicBezTo>
                    <a:pt x="47" y="0"/>
                    <a:pt x="47" y="0"/>
                    <a:pt x="4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4" name="Freeform 28">
              <a:extLst>
                <a:ext uri="{FF2B5EF4-FFF2-40B4-BE49-F238E27FC236}">
                  <a16:creationId xmlns="" xmlns:a16="http://schemas.microsoft.com/office/drawing/2014/main" id="{32716F98-AD36-4E35-A5CB-89E9930A88CA}"/>
                </a:ext>
              </a:extLst>
            </p:cNvPr>
            <p:cNvSpPr>
              <a:spLocks noEditPoints="1"/>
            </p:cNvSpPr>
            <p:nvPr/>
          </p:nvSpPr>
          <p:spPr bwMode="auto">
            <a:xfrm>
              <a:off x="5619448" y="2043642"/>
              <a:ext cx="195338" cy="77107"/>
            </a:xfrm>
            <a:custGeom>
              <a:avLst/>
              <a:gdLst/>
              <a:ahLst/>
              <a:cxnLst>
                <a:cxn ang="0">
                  <a:pos x="39" y="0"/>
                </a:cxn>
                <a:cxn ang="0">
                  <a:pos x="0" y="16"/>
                </a:cxn>
                <a:cxn ang="0">
                  <a:pos x="35" y="8"/>
                </a:cxn>
                <a:cxn ang="0">
                  <a:pos x="69" y="23"/>
                </a:cxn>
                <a:cxn ang="0">
                  <a:pos x="74" y="18"/>
                </a:cxn>
                <a:cxn ang="0">
                  <a:pos x="39" y="0"/>
                </a:cxn>
                <a:cxn ang="0">
                  <a:pos x="39" y="0"/>
                </a:cxn>
                <a:cxn ang="0">
                  <a:pos x="39" y="0"/>
                </a:cxn>
              </a:cxnLst>
              <a:rect l="0" t="0" r="r" b="b"/>
              <a:pathLst>
                <a:path w="74" h="29">
                  <a:moveTo>
                    <a:pt x="39" y="0"/>
                  </a:moveTo>
                  <a:cubicBezTo>
                    <a:pt x="14" y="10"/>
                    <a:pt x="0" y="16"/>
                    <a:pt x="0" y="16"/>
                  </a:cubicBezTo>
                  <a:cubicBezTo>
                    <a:pt x="35" y="8"/>
                    <a:pt x="35" y="8"/>
                    <a:pt x="35" y="8"/>
                  </a:cubicBezTo>
                  <a:cubicBezTo>
                    <a:pt x="38" y="29"/>
                    <a:pt x="56" y="27"/>
                    <a:pt x="69" y="23"/>
                  </a:cubicBezTo>
                  <a:cubicBezTo>
                    <a:pt x="71" y="21"/>
                    <a:pt x="72" y="19"/>
                    <a:pt x="74" y="18"/>
                  </a:cubicBezTo>
                  <a:cubicBezTo>
                    <a:pt x="54" y="18"/>
                    <a:pt x="39" y="0"/>
                    <a:pt x="39" y="0"/>
                  </a:cubicBezTo>
                  <a:close/>
                  <a:moveTo>
                    <a:pt x="39" y="0"/>
                  </a:moveTo>
                  <a:cubicBezTo>
                    <a:pt x="39" y="0"/>
                    <a:pt x="39" y="0"/>
                    <a:pt x="3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225" name="Group 74">
            <a:extLst>
              <a:ext uri="{FF2B5EF4-FFF2-40B4-BE49-F238E27FC236}">
                <a16:creationId xmlns="" xmlns:a16="http://schemas.microsoft.com/office/drawing/2014/main" id="{87267EA5-2F73-4598-92D2-E19C5DD6A7C1}"/>
              </a:ext>
            </a:extLst>
          </p:cNvPr>
          <p:cNvGrpSpPr/>
          <p:nvPr/>
        </p:nvGrpSpPr>
        <p:grpSpPr>
          <a:xfrm>
            <a:off x="10526859" y="3365147"/>
            <a:ext cx="584044" cy="482870"/>
            <a:chOff x="7309384" y="1676401"/>
            <a:chExt cx="752687" cy="622300"/>
          </a:xfrm>
          <a:solidFill>
            <a:srgbClr val="474849"/>
          </a:solidFill>
        </p:grpSpPr>
        <p:sp>
          <p:nvSpPr>
            <p:cNvPr id="226" name="Freeform 32">
              <a:extLst>
                <a:ext uri="{FF2B5EF4-FFF2-40B4-BE49-F238E27FC236}">
                  <a16:creationId xmlns="" xmlns:a16="http://schemas.microsoft.com/office/drawing/2014/main" id="{6F458C01-DEBE-4E33-8490-1BE7C2ABE13F}"/>
                </a:ext>
              </a:extLst>
            </p:cNvPr>
            <p:cNvSpPr>
              <a:spLocks noEditPoints="1"/>
            </p:cNvSpPr>
            <p:nvPr/>
          </p:nvSpPr>
          <p:spPr bwMode="auto">
            <a:xfrm>
              <a:off x="7309384" y="1834050"/>
              <a:ext cx="361527" cy="464651"/>
            </a:xfrm>
            <a:custGeom>
              <a:avLst/>
              <a:gdLst/>
              <a:ahLst/>
              <a:cxnLst>
                <a:cxn ang="0">
                  <a:pos x="151" y="136"/>
                </a:cxn>
                <a:cxn ang="0">
                  <a:pos x="97" y="122"/>
                </a:cxn>
                <a:cxn ang="0">
                  <a:pos x="91" y="119"/>
                </a:cxn>
                <a:cxn ang="0">
                  <a:pos x="84" y="113"/>
                </a:cxn>
                <a:cxn ang="0">
                  <a:pos x="75" y="103"/>
                </a:cxn>
                <a:cxn ang="0">
                  <a:pos x="35" y="71"/>
                </a:cxn>
                <a:cxn ang="0">
                  <a:pos x="24" y="80"/>
                </a:cxn>
                <a:cxn ang="0">
                  <a:pos x="47" y="112"/>
                </a:cxn>
                <a:cxn ang="0">
                  <a:pos x="55" y="121"/>
                </a:cxn>
                <a:cxn ang="0">
                  <a:pos x="62" y="129"/>
                </a:cxn>
                <a:cxn ang="0">
                  <a:pos x="46" y="117"/>
                </a:cxn>
                <a:cxn ang="0">
                  <a:pos x="42" y="112"/>
                </a:cxn>
                <a:cxn ang="0">
                  <a:pos x="38" y="105"/>
                </a:cxn>
                <a:cxn ang="0">
                  <a:pos x="33" y="98"/>
                </a:cxn>
                <a:cxn ang="0">
                  <a:pos x="25" y="88"/>
                </a:cxn>
                <a:cxn ang="0">
                  <a:pos x="21" y="83"/>
                </a:cxn>
                <a:cxn ang="0">
                  <a:pos x="28" y="66"/>
                </a:cxn>
                <a:cxn ang="0">
                  <a:pos x="24" y="29"/>
                </a:cxn>
                <a:cxn ang="0">
                  <a:pos x="13" y="1"/>
                </a:cxn>
                <a:cxn ang="0">
                  <a:pos x="8" y="2"/>
                </a:cxn>
                <a:cxn ang="0">
                  <a:pos x="4" y="21"/>
                </a:cxn>
                <a:cxn ang="0">
                  <a:pos x="1" y="74"/>
                </a:cxn>
                <a:cxn ang="0">
                  <a:pos x="38" y="155"/>
                </a:cxn>
                <a:cxn ang="0">
                  <a:pos x="108" y="200"/>
                </a:cxn>
                <a:cxn ang="0">
                  <a:pos x="122" y="223"/>
                </a:cxn>
                <a:cxn ang="0">
                  <a:pos x="122" y="248"/>
                </a:cxn>
                <a:cxn ang="0">
                  <a:pos x="190" y="248"/>
                </a:cxn>
                <a:cxn ang="0">
                  <a:pos x="190" y="225"/>
                </a:cxn>
                <a:cxn ang="0">
                  <a:pos x="191" y="212"/>
                </a:cxn>
                <a:cxn ang="0">
                  <a:pos x="191" y="194"/>
                </a:cxn>
                <a:cxn ang="0">
                  <a:pos x="151" y="136"/>
                </a:cxn>
                <a:cxn ang="0">
                  <a:pos x="151" y="136"/>
                </a:cxn>
                <a:cxn ang="0">
                  <a:pos x="151" y="136"/>
                </a:cxn>
              </a:cxnLst>
              <a:rect l="0" t="0" r="r" b="b"/>
              <a:pathLst>
                <a:path w="193" h="248">
                  <a:moveTo>
                    <a:pt x="151" y="136"/>
                  </a:moveTo>
                  <a:cubicBezTo>
                    <a:pt x="149" y="135"/>
                    <a:pt x="135" y="124"/>
                    <a:pt x="97" y="122"/>
                  </a:cubicBezTo>
                  <a:cubicBezTo>
                    <a:pt x="95" y="121"/>
                    <a:pt x="93" y="120"/>
                    <a:pt x="91" y="119"/>
                  </a:cubicBezTo>
                  <a:cubicBezTo>
                    <a:pt x="88" y="117"/>
                    <a:pt x="86" y="115"/>
                    <a:pt x="84" y="113"/>
                  </a:cubicBezTo>
                  <a:cubicBezTo>
                    <a:pt x="81" y="110"/>
                    <a:pt x="78" y="107"/>
                    <a:pt x="75" y="103"/>
                  </a:cubicBezTo>
                  <a:cubicBezTo>
                    <a:pt x="56" y="77"/>
                    <a:pt x="38" y="72"/>
                    <a:pt x="35" y="71"/>
                  </a:cubicBezTo>
                  <a:cubicBezTo>
                    <a:pt x="32" y="69"/>
                    <a:pt x="18" y="71"/>
                    <a:pt x="24" y="80"/>
                  </a:cubicBezTo>
                  <a:cubicBezTo>
                    <a:pt x="25" y="80"/>
                    <a:pt x="46" y="110"/>
                    <a:pt x="47" y="112"/>
                  </a:cubicBezTo>
                  <a:cubicBezTo>
                    <a:pt x="50" y="116"/>
                    <a:pt x="52" y="118"/>
                    <a:pt x="55" y="121"/>
                  </a:cubicBezTo>
                  <a:cubicBezTo>
                    <a:pt x="57" y="124"/>
                    <a:pt x="60" y="126"/>
                    <a:pt x="62" y="129"/>
                  </a:cubicBezTo>
                  <a:cubicBezTo>
                    <a:pt x="62" y="129"/>
                    <a:pt x="49" y="121"/>
                    <a:pt x="46" y="117"/>
                  </a:cubicBezTo>
                  <a:cubicBezTo>
                    <a:pt x="44" y="116"/>
                    <a:pt x="43" y="113"/>
                    <a:pt x="42" y="112"/>
                  </a:cubicBezTo>
                  <a:cubicBezTo>
                    <a:pt x="41" y="109"/>
                    <a:pt x="40" y="107"/>
                    <a:pt x="38" y="105"/>
                  </a:cubicBezTo>
                  <a:cubicBezTo>
                    <a:pt x="36" y="103"/>
                    <a:pt x="35" y="100"/>
                    <a:pt x="33" y="98"/>
                  </a:cubicBezTo>
                  <a:cubicBezTo>
                    <a:pt x="30" y="95"/>
                    <a:pt x="28" y="91"/>
                    <a:pt x="25" y="88"/>
                  </a:cubicBezTo>
                  <a:cubicBezTo>
                    <a:pt x="24" y="86"/>
                    <a:pt x="22" y="85"/>
                    <a:pt x="21" y="83"/>
                  </a:cubicBezTo>
                  <a:cubicBezTo>
                    <a:pt x="14" y="72"/>
                    <a:pt x="21" y="67"/>
                    <a:pt x="28" y="66"/>
                  </a:cubicBezTo>
                  <a:cubicBezTo>
                    <a:pt x="28" y="65"/>
                    <a:pt x="25" y="34"/>
                    <a:pt x="24" y="29"/>
                  </a:cubicBezTo>
                  <a:cubicBezTo>
                    <a:pt x="23" y="15"/>
                    <a:pt x="21" y="4"/>
                    <a:pt x="13" y="1"/>
                  </a:cubicBezTo>
                  <a:cubicBezTo>
                    <a:pt x="11" y="0"/>
                    <a:pt x="9" y="0"/>
                    <a:pt x="8" y="2"/>
                  </a:cubicBezTo>
                  <a:cubicBezTo>
                    <a:pt x="6" y="4"/>
                    <a:pt x="4" y="15"/>
                    <a:pt x="4" y="21"/>
                  </a:cubicBezTo>
                  <a:cubicBezTo>
                    <a:pt x="4" y="21"/>
                    <a:pt x="0" y="57"/>
                    <a:pt x="1" y="74"/>
                  </a:cubicBezTo>
                  <a:cubicBezTo>
                    <a:pt x="2" y="83"/>
                    <a:pt x="30" y="145"/>
                    <a:pt x="38" y="155"/>
                  </a:cubicBezTo>
                  <a:cubicBezTo>
                    <a:pt x="46" y="164"/>
                    <a:pt x="108" y="200"/>
                    <a:pt x="108" y="200"/>
                  </a:cubicBezTo>
                  <a:cubicBezTo>
                    <a:pt x="111" y="202"/>
                    <a:pt x="122" y="211"/>
                    <a:pt x="122" y="223"/>
                  </a:cubicBezTo>
                  <a:cubicBezTo>
                    <a:pt x="122" y="248"/>
                    <a:pt x="122" y="248"/>
                    <a:pt x="122" y="248"/>
                  </a:cubicBezTo>
                  <a:cubicBezTo>
                    <a:pt x="190" y="248"/>
                    <a:pt x="190" y="248"/>
                    <a:pt x="190" y="248"/>
                  </a:cubicBezTo>
                  <a:cubicBezTo>
                    <a:pt x="190" y="225"/>
                    <a:pt x="190" y="225"/>
                    <a:pt x="190" y="225"/>
                  </a:cubicBezTo>
                  <a:cubicBezTo>
                    <a:pt x="190" y="221"/>
                    <a:pt x="191" y="216"/>
                    <a:pt x="191" y="212"/>
                  </a:cubicBezTo>
                  <a:cubicBezTo>
                    <a:pt x="193" y="207"/>
                    <a:pt x="192" y="198"/>
                    <a:pt x="191" y="194"/>
                  </a:cubicBezTo>
                  <a:cubicBezTo>
                    <a:pt x="183" y="159"/>
                    <a:pt x="154" y="138"/>
                    <a:pt x="151" y="136"/>
                  </a:cubicBezTo>
                  <a:close/>
                  <a:moveTo>
                    <a:pt x="151" y="136"/>
                  </a:moveTo>
                  <a:cubicBezTo>
                    <a:pt x="151" y="136"/>
                    <a:pt x="151" y="136"/>
                    <a:pt x="151"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7" name="Freeform 33">
              <a:extLst>
                <a:ext uri="{FF2B5EF4-FFF2-40B4-BE49-F238E27FC236}">
                  <a16:creationId xmlns="" xmlns:a16="http://schemas.microsoft.com/office/drawing/2014/main" id="{3CA5F03A-AEDC-4972-AE50-6B0AEB50C09B}"/>
                </a:ext>
              </a:extLst>
            </p:cNvPr>
            <p:cNvSpPr>
              <a:spLocks noEditPoints="1"/>
            </p:cNvSpPr>
            <p:nvPr/>
          </p:nvSpPr>
          <p:spPr bwMode="auto">
            <a:xfrm>
              <a:off x="7700544" y="1834050"/>
              <a:ext cx="361527" cy="464651"/>
            </a:xfrm>
            <a:custGeom>
              <a:avLst/>
              <a:gdLst/>
              <a:ahLst/>
              <a:cxnLst>
                <a:cxn ang="0">
                  <a:pos x="189" y="21"/>
                </a:cxn>
                <a:cxn ang="0">
                  <a:pos x="186" y="2"/>
                </a:cxn>
                <a:cxn ang="0">
                  <a:pos x="180" y="1"/>
                </a:cxn>
                <a:cxn ang="0">
                  <a:pos x="169" y="29"/>
                </a:cxn>
                <a:cxn ang="0">
                  <a:pos x="165" y="66"/>
                </a:cxn>
                <a:cxn ang="0">
                  <a:pos x="173" y="83"/>
                </a:cxn>
                <a:cxn ang="0">
                  <a:pos x="168" y="88"/>
                </a:cxn>
                <a:cxn ang="0">
                  <a:pos x="161" y="98"/>
                </a:cxn>
                <a:cxn ang="0">
                  <a:pos x="155" y="105"/>
                </a:cxn>
                <a:cxn ang="0">
                  <a:pos x="151" y="112"/>
                </a:cxn>
                <a:cxn ang="0">
                  <a:pos x="148" y="117"/>
                </a:cxn>
                <a:cxn ang="0">
                  <a:pos x="131" y="129"/>
                </a:cxn>
                <a:cxn ang="0">
                  <a:pos x="138" y="121"/>
                </a:cxn>
                <a:cxn ang="0">
                  <a:pos x="146" y="112"/>
                </a:cxn>
                <a:cxn ang="0">
                  <a:pos x="169" y="80"/>
                </a:cxn>
                <a:cxn ang="0">
                  <a:pos x="158" y="71"/>
                </a:cxn>
                <a:cxn ang="0">
                  <a:pos x="118" y="103"/>
                </a:cxn>
                <a:cxn ang="0">
                  <a:pos x="109" y="113"/>
                </a:cxn>
                <a:cxn ang="0">
                  <a:pos x="102" y="119"/>
                </a:cxn>
                <a:cxn ang="0">
                  <a:pos x="96" y="122"/>
                </a:cxn>
                <a:cxn ang="0">
                  <a:pos x="42" y="136"/>
                </a:cxn>
                <a:cxn ang="0">
                  <a:pos x="2" y="194"/>
                </a:cxn>
                <a:cxn ang="0">
                  <a:pos x="2" y="212"/>
                </a:cxn>
                <a:cxn ang="0">
                  <a:pos x="3" y="225"/>
                </a:cxn>
                <a:cxn ang="0">
                  <a:pos x="3" y="248"/>
                </a:cxn>
                <a:cxn ang="0">
                  <a:pos x="71" y="248"/>
                </a:cxn>
                <a:cxn ang="0">
                  <a:pos x="71" y="223"/>
                </a:cxn>
                <a:cxn ang="0">
                  <a:pos x="85" y="200"/>
                </a:cxn>
                <a:cxn ang="0">
                  <a:pos x="156" y="155"/>
                </a:cxn>
                <a:cxn ang="0">
                  <a:pos x="192" y="74"/>
                </a:cxn>
                <a:cxn ang="0">
                  <a:pos x="189" y="21"/>
                </a:cxn>
                <a:cxn ang="0">
                  <a:pos x="189" y="21"/>
                </a:cxn>
                <a:cxn ang="0">
                  <a:pos x="189" y="21"/>
                </a:cxn>
              </a:cxnLst>
              <a:rect l="0" t="0" r="r" b="b"/>
              <a:pathLst>
                <a:path w="193" h="248">
                  <a:moveTo>
                    <a:pt x="189" y="21"/>
                  </a:moveTo>
                  <a:cubicBezTo>
                    <a:pt x="189" y="15"/>
                    <a:pt x="188" y="4"/>
                    <a:pt x="186" y="2"/>
                  </a:cubicBezTo>
                  <a:cubicBezTo>
                    <a:pt x="184" y="0"/>
                    <a:pt x="183" y="0"/>
                    <a:pt x="180" y="1"/>
                  </a:cubicBezTo>
                  <a:cubicBezTo>
                    <a:pt x="172" y="4"/>
                    <a:pt x="170" y="15"/>
                    <a:pt x="169" y="29"/>
                  </a:cubicBezTo>
                  <a:cubicBezTo>
                    <a:pt x="168" y="34"/>
                    <a:pt x="165" y="65"/>
                    <a:pt x="165" y="66"/>
                  </a:cubicBezTo>
                  <a:cubicBezTo>
                    <a:pt x="172" y="67"/>
                    <a:pt x="179" y="72"/>
                    <a:pt x="173" y="83"/>
                  </a:cubicBezTo>
                  <a:cubicBezTo>
                    <a:pt x="171" y="85"/>
                    <a:pt x="170" y="86"/>
                    <a:pt x="168" y="88"/>
                  </a:cubicBezTo>
                  <a:cubicBezTo>
                    <a:pt x="165" y="91"/>
                    <a:pt x="163" y="95"/>
                    <a:pt x="161" y="98"/>
                  </a:cubicBezTo>
                  <a:cubicBezTo>
                    <a:pt x="159" y="100"/>
                    <a:pt x="157" y="103"/>
                    <a:pt x="155" y="105"/>
                  </a:cubicBezTo>
                  <a:cubicBezTo>
                    <a:pt x="154" y="107"/>
                    <a:pt x="152" y="109"/>
                    <a:pt x="151" y="112"/>
                  </a:cubicBezTo>
                  <a:cubicBezTo>
                    <a:pt x="150" y="113"/>
                    <a:pt x="149" y="116"/>
                    <a:pt x="148" y="117"/>
                  </a:cubicBezTo>
                  <a:cubicBezTo>
                    <a:pt x="144" y="121"/>
                    <a:pt x="131" y="129"/>
                    <a:pt x="131" y="129"/>
                  </a:cubicBezTo>
                  <a:cubicBezTo>
                    <a:pt x="133" y="126"/>
                    <a:pt x="136" y="124"/>
                    <a:pt x="138" y="121"/>
                  </a:cubicBezTo>
                  <a:cubicBezTo>
                    <a:pt x="141" y="118"/>
                    <a:pt x="144" y="116"/>
                    <a:pt x="146" y="112"/>
                  </a:cubicBezTo>
                  <a:cubicBezTo>
                    <a:pt x="147" y="110"/>
                    <a:pt x="168" y="80"/>
                    <a:pt x="169" y="80"/>
                  </a:cubicBezTo>
                  <a:cubicBezTo>
                    <a:pt x="175" y="71"/>
                    <a:pt x="162" y="69"/>
                    <a:pt x="158" y="71"/>
                  </a:cubicBezTo>
                  <a:cubicBezTo>
                    <a:pt x="155" y="72"/>
                    <a:pt x="137" y="77"/>
                    <a:pt x="118" y="103"/>
                  </a:cubicBezTo>
                  <a:cubicBezTo>
                    <a:pt x="115" y="107"/>
                    <a:pt x="112" y="110"/>
                    <a:pt x="109" y="113"/>
                  </a:cubicBezTo>
                  <a:cubicBezTo>
                    <a:pt x="107" y="115"/>
                    <a:pt x="105" y="117"/>
                    <a:pt x="102" y="119"/>
                  </a:cubicBezTo>
                  <a:cubicBezTo>
                    <a:pt x="100" y="120"/>
                    <a:pt x="98" y="121"/>
                    <a:pt x="96" y="122"/>
                  </a:cubicBezTo>
                  <a:cubicBezTo>
                    <a:pt x="58" y="124"/>
                    <a:pt x="44" y="135"/>
                    <a:pt x="42" y="136"/>
                  </a:cubicBezTo>
                  <a:cubicBezTo>
                    <a:pt x="39" y="138"/>
                    <a:pt x="10" y="159"/>
                    <a:pt x="2" y="194"/>
                  </a:cubicBezTo>
                  <a:cubicBezTo>
                    <a:pt x="1" y="198"/>
                    <a:pt x="0" y="207"/>
                    <a:pt x="2" y="212"/>
                  </a:cubicBezTo>
                  <a:cubicBezTo>
                    <a:pt x="2" y="216"/>
                    <a:pt x="3" y="221"/>
                    <a:pt x="3" y="225"/>
                  </a:cubicBezTo>
                  <a:cubicBezTo>
                    <a:pt x="3" y="248"/>
                    <a:pt x="3" y="248"/>
                    <a:pt x="3" y="248"/>
                  </a:cubicBezTo>
                  <a:cubicBezTo>
                    <a:pt x="71" y="248"/>
                    <a:pt x="71" y="248"/>
                    <a:pt x="71" y="248"/>
                  </a:cubicBezTo>
                  <a:cubicBezTo>
                    <a:pt x="71" y="223"/>
                    <a:pt x="71" y="223"/>
                    <a:pt x="71" y="223"/>
                  </a:cubicBezTo>
                  <a:cubicBezTo>
                    <a:pt x="71" y="211"/>
                    <a:pt x="83" y="202"/>
                    <a:pt x="85" y="200"/>
                  </a:cubicBezTo>
                  <a:cubicBezTo>
                    <a:pt x="85" y="200"/>
                    <a:pt x="148" y="164"/>
                    <a:pt x="156" y="155"/>
                  </a:cubicBezTo>
                  <a:cubicBezTo>
                    <a:pt x="164" y="145"/>
                    <a:pt x="192" y="83"/>
                    <a:pt x="192" y="74"/>
                  </a:cubicBezTo>
                  <a:cubicBezTo>
                    <a:pt x="193" y="57"/>
                    <a:pt x="189" y="21"/>
                    <a:pt x="189" y="21"/>
                  </a:cubicBezTo>
                  <a:close/>
                  <a:moveTo>
                    <a:pt x="189" y="21"/>
                  </a:moveTo>
                  <a:cubicBezTo>
                    <a:pt x="189" y="21"/>
                    <a:pt x="189" y="21"/>
                    <a:pt x="189" y="2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28" name="Freeform 34">
              <a:extLst>
                <a:ext uri="{FF2B5EF4-FFF2-40B4-BE49-F238E27FC236}">
                  <a16:creationId xmlns="" xmlns:a16="http://schemas.microsoft.com/office/drawing/2014/main" id="{5FACCAC2-92D0-4F9E-BA96-D192DFCE9862}"/>
                </a:ext>
              </a:extLst>
            </p:cNvPr>
            <p:cNvSpPr>
              <a:spLocks noEditPoints="1"/>
            </p:cNvSpPr>
            <p:nvPr/>
          </p:nvSpPr>
          <p:spPr bwMode="auto">
            <a:xfrm>
              <a:off x="7457551" y="1676401"/>
              <a:ext cx="456354" cy="403013"/>
            </a:xfrm>
            <a:custGeom>
              <a:avLst/>
              <a:gdLst/>
              <a:ahLst/>
              <a:cxnLst>
                <a:cxn ang="0">
                  <a:pos x="163" y="185"/>
                </a:cxn>
                <a:cxn ang="0">
                  <a:pos x="240" y="84"/>
                </a:cxn>
                <a:cxn ang="0">
                  <a:pos x="229" y="26"/>
                </a:cxn>
                <a:cxn ang="0">
                  <a:pos x="176" y="0"/>
                </a:cxn>
                <a:cxn ang="0">
                  <a:pos x="170" y="0"/>
                </a:cxn>
                <a:cxn ang="0">
                  <a:pos x="122" y="17"/>
                </a:cxn>
                <a:cxn ang="0">
                  <a:pos x="74" y="0"/>
                </a:cxn>
                <a:cxn ang="0">
                  <a:pos x="68" y="0"/>
                </a:cxn>
                <a:cxn ang="0">
                  <a:pos x="15" y="26"/>
                </a:cxn>
                <a:cxn ang="0">
                  <a:pos x="4" y="84"/>
                </a:cxn>
                <a:cxn ang="0">
                  <a:pos x="81" y="185"/>
                </a:cxn>
                <a:cxn ang="0">
                  <a:pos x="102" y="206"/>
                </a:cxn>
                <a:cxn ang="0">
                  <a:pos x="122" y="215"/>
                </a:cxn>
                <a:cxn ang="0">
                  <a:pos x="142" y="206"/>
                </a:cxn>
                <a:cxn ang="0">
                  <a:pos x="163" y="185"/>
                </a:cxn>
                <a:cxn ang="0">
                  <a:pos x="81" y="40"/>
                </a:cxn>
                <a:cxn ang="0">
                  <a:pos x="44" y="73"/>
                </a:cxn>
                <a:cxn ang="0">
                  <a:pos x="34" y="83"/>
                </a:cxn>
                <a:cxn ang="0">
                  <a:pos x="24" y="73"/>
                </a:cxn>
                <a:cxn ang="0">
                  <a:pos x="81" y="20"/>
                </a:cxn>
                <a:cxn ang="0">
                  <a:pos x="91" y="30"/>
                </a:cxn>
                <a:cxn ang="0">
                  <a:pos x="81" y="40"/>
                </a:cxn>
                <a:cxn ang="0">
                  <a:pos x="81" y="40"/>
                </a:cxn>
                <a:cxn ang="0">
                  <a:pos x="81" y="40"/>
                </a:cxn>
              </a:cxnLst>
              <a:rect l="0" t="0" r="r" b="b"/>
              <a:pathLst>
                <a:path w="244" h="215">
                  <a:moveTo>
                    <a:pt x="163" y="185"/>
                  </a:moveTo>
                  <a:cubicBezTo>
                    <a:pt x="195" y="155"/>
                    <a:pt x="235" y="118"/>
                    <a:pt x="240" y="84"/>
                  </a:cubicBezTo>
                  <a:cubicBezTo>
                    <a:pt x="244" y="61"/>
                    <a:pt x="240" y="41"/>
                    <a:pt x="229" y="26"/>
                  </a:cubicBezTo>
                  <a:cubicBezTo>
                    <a:pt x="218" y="11"/>
                    <a:pt x="201" y="3"/>
                    <a:pt x="176" y="0"/>
                  </a:cubicBezTo>
                  <a:cubicBezTo>
                    <a:pt x="174" y="0"/>
                    <a:pt x="172" y="0"/>
                    <a:pt x="170" y="0"/>
                  </a:cubicBezTo>
                  <a:cubicBezTo>
                    <a:pt x="153" y="0"/>
                    <a:pt x="135" y="6"/>
                    <a:pt x="122" y="17"/>
                  </a:cubicBezTo>
                  <a:cubicBezTo>
                    <a:pt x="109" y="6"/>
                    <a:pt x="92" y="0"/>
                    <a:pt x="74" y="0"/>
                  </a:cubicBezTo>
                  <a:cubicBezTo>
                    <a:pt x="72" y="0"/>
                    <a:pt x="70" y="0"/>
                    <a:pt x="68" y="0"/>
                  </a:cubicBezTo>
                  <a:cubicBezTo>
                    <a:pt x="44" y="3"/>
                    <a:pt x="26" y="11"/>
                    <a:pt x="15" y="26"/>
                  </a:cubicBezTo>
                  <a:cubicBezTo>
                    <a:pt x="4" y="41"/>
                    <a:pt x="0" y="61"/>
                    <a:pt x="4" y="84"/>
                  </a:cubicBezTo>
                  <a:cubicBezTo>
                    <a:pt x="9" y="118"/>
                    <a:pt x="49" y="155"/>
                    <a:pt x="81" y="185"/>
                  </a:cubicBezTo>
                  <a:cubicBezTo>
                    <a:pt x="81" y="185"/>
                    <a:pt x="97" y="201"/>
                    <a:pt x="102" y="206"/>
                  </a:cubicBezTo>
                  <a:cubicBezTo>
                    <a:pt x="106" y="209"/>
                    <a:pt x="114" y="215"/>
                    <a:pt x="122" y="215"/>
                  </a:cubicBezTo>
                  <a:cubicBezTo>
                    <a:pt x="131" y="215"/>
                    <a:pt x="138" y="209"/>
                    <a:pt x="142" y="206"/>
                  </a:cubicBezTo>
                  <a:cubicBezTo>
                    <a:pt x="147" y="201"/>
                    <a:pt x="163" y="185"/>
                    <a:pt x="163" y="185"/>
                  </a:cubicBezTo>
                  <a:close/>
                  <a:moveTo>
                    <a:pt x="81" y="40"/>
                  </a:moveTo>
                  <a:cubicBezTo>
                    <a:pt x="61" y="40"/>
                    <a:pt x="44" y="55"/>
                    <a:pt x="44" y="73"/>
                  </a:cubicBezTo>
                  <a:cubicBezTo>
                    <a:pt x="44" y="78"/>
                    <a:pt x="40" y="83"/>
                    <a:pt x="34" y="83"/>
                  </a:cubicBezTo>
                  <a:cubicBezTo>
                    <a:pt x="29" y="83"/>
                    <a:pt x="24" y="78"/>
                    <a:pt x="24" y="73"/>
                  </a:cubicBezTo>
                  <a:cubicBezTo>
                    <a:pt x="24" y="44"/>
                    <a:pt x="50" y="20"/>
                    <a:pt x="81" y="20"/>
                  </a:cubicBezTo>
                  <a:cubicBezTo>
                    <a:pt x="87" y="20"/>
                    <a:pt x="91" y="24"/>
                    <a:pt x="91" y="30"/>
                  </a:cubicBezTo>
                  <a:cubicBezTo>
                    <a:pt x="91" y="35"/>
                    <a:pt x="87" y="40"/>
                    <a:pt x="81" y="40"/>
                  </a:cubicBezTo>
                  <a:close/>
                  <a:moveTo>
                    <a:pt x="81" y="40"/>
                  </a:moveTo>
                  <a:cubicBezTo>
                    <a:pt x="81" y="40"/>
                    <a:pt x="81" y="40"/>
                    <a:pt x="81" y="4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229" name="Freeform 11">
            <a:extLst>
              <a:ext uri="{FF2B5EF4-FFF2-40B4-BE49-F238E27FC236}">
                <a16:creationId xmlns="" xmlns:a16="http://schemas.microsoft.com/office/drawing/2014/main" id="{7DE1C3D3-EC59-4927-8714-7AC4EC1CD3BB}"/>
              </a:ext>
            </a:extLst>
          </p:cNvPr>
          <p:cNvSpPr>
            <a:spLocks noEditPoints="1"/>
          </p:cNvSpPr>
          <p:nvPr/>
        </p:nvSpPr>
        <p:spPr bwMode="auto">
          <a:xfrm>
            <a:off x="1132422" y="4262757"/>
            <a:ext cx="485432" cy="446442"/>
          </a:xfrm>
          <a:custGeom>
            <a:avLst/>
            <a:gdLst/>
            <a:ahLst/>
            <a:cxnLst>
              <a:cxn ang="0">
                <a:pos x="102" y="42"/>
              </a:cxn>
              <a:cxn ang="0">
                <a:pos x="102" y="41"/>
              </a:cxn>
              <a:cxn ang="0">
                <a:pos x="102" y="41"/>
              </a:cxn>
              <a:cxn ang="0">
                <a:pos x="102" y="41"/>
              </a:cxn>
              <a:cxn ang="0">
                <a:pos x="86" y="35"/>
              </a:cxn>
              <a:cxn ang="0">
                <a:pos x="100" y="13"/>
              </a:cxn>
              <a:cxn ang="0">
                <a:pos x="99" y="4"/>
              </a:cxn>
              <a:cxn ang="0">
                <a:pos x="97" y="2"/>
              </a:cxn>
              <a:cxn ang="0">
                <a:pos x="88" y="3"/>
              </a:cxn>
              <a:cxn ang="0">
                <a:pos x="57" y="32"/>
              </a:cxn>
              <a:cxn ang="0">
                <a:pos x="51" y="32"/>
              </a:cxn>
              <a:cxn ang="0">
                <a:pos x="0" y="41"/>
              </a:cxn>
              <a:cxn ang="0">
                <a:pos x="0" y="41"/>
              </a:cxn>
              <a:cxn ang="0">
                <a:pos x="0" y="41"/>
              </a:cxn>
              <a:cxn ang="0">
                <a:pos x="0" y="42"/>
              </a:cxn>
              <a:cxn ang="0">
                <a:pos x="0" y="42"/>
              </a:cxn>
              <a:cxn ang="0">
                <a:pos x="0" y="42"/>
              </a:cxn>
              <a:cxn ang="0">
                <a:pos x="51" y="94"/>
              </a:cxn>
              <a:cxn ang="0">
                <a:pos x="102" y="42"/>
              </a:cxn>
              <a:cxn ang="0">
                <a:pos x="102" y="42"/>
              </a:cxn>
              <a:cxn ang="0">
                <a:pos x="102" y="42"/>
              </a:cxn>
              <a:cxn ang="0">
                <a:pos x="85" y="10"/>
              </a:cxn>
              <a:cxn ang="0">
                <a:pos x="88" y="13"/>
              </a:cxn>
              <a:cxn ang="0">
                <a:pos x="85" y="15"/>
              </a:cxn>
              <a:cxn ang="0">
                <a:pos x="83" y="13"/>
              </a:cxn>
              <a:cxn ang="0">
                <a:pos x="85" y="10"/>
              </a:cxn>
              <a:cxn ang="0">
                <a:pos x="79" y="16"/>
              </a:cxn>
              <a:cxn ang="0">
                <a:pos x="81" y="16"/>
              </a:cxn>
              <a:cxn ang="0">
                <a:pos x="81" y="18"/>
              </a:cxn>
              <a:cxn ang="0">
                <a:pos x="60" y="40"/>
              </a:cxn>
              <a:cxn ang="0">
                <a:pos x="58" y="41"/>
              </a:cxn>
              <a:cxn ang="0">
                <a:pos x="57" y="40"/>
              </a:cxn>
              <a:cxn ang="0">
                <a:pos x="57" y="38"/>
              </a:cxn>
              <a:cxn ang="0">
                <a:pos x="79" y="16"/>
              </a:cxn>
              <a:cxn ang="0">
                <a:pos x="51" y="51"/>
              </a:cxn>
              <a:cxn ang="0">
                <a:pos x="9" y="44"/>
              </a:cxn>
              <a:cxn ang="0">
                <a:pos x="51" y="37"/>
              </a:cxn>
              <a:cxn ang="0">
                <a:pos x="52" y="37"/>
              </a:cxn>
              <a:cxn ang="0">
                <a:pos x="42" y="47"/>
              </a:cxn>
              <a:cxn ang="0">
                <a:pos x="79" y="46"/>
              </a:cxn>
              <a:cxn ang="0">
                <a:pos x="83" y="39"/>
              </a:cxn>
              <a:cxn ang="0">
                <a:pos x="93" y="44"/>
              </a:cxn>
              <a:cxn ang="0">
                <a:pos x="51" y="51"/>
              </a:cxn>
              <a:cxn ang="0">
                <a:pos x="51" y="51"/>
              </a:cxn>
              <a:cxn ang="0">
                <a:pos x="51" y="51"/>
              </a:cxn>
            </a:cxnLst>
            <a:rect l="0" t="0" r="r" b="b"/>
            <a:pathLst>
              <a:path w="102" h="94">
                <a:moveTo>
                  <a:pt x="102" y="42"/>
                </a:moveTo>
                <a:cubicBezTo>
                  <a:pt x="102" y="42"/>
                  <a:pt x="102" y="42"/>
                  <a:pt x="102" y="41"/>
                </a:cubicBezTo>
                <a:cubicBezTo>
                  <a:pt x="102" y="41"/>
                  <a:pt x="102" y="41"/>
                  <a:pt x="102" y="41"/>
                </a:cubicBezTo>
                <a:cubicBezTo>
                  <a:pt x="102" y="41"/>
                  <a:pt x="102" y="41"/>
                  <a:pt x="102" y="41"/>
                </a:cubicBezTo>
                <a:cubicBezTo>
                  <a:pt x="101" y="39"/>
                  <a:pt x="95" y="37"/>
                  <a:pt x="86" y="35"/>
                </a:cubicBezTo>
                <a:cubicBezTo>
                  <a:pt x="100" y="13"/>
                  <a:pt x="100" y="13"/>
                  <a:pt x="100" y="13"/>
                </a:cubicBezTo>
                <a:cubicBezTo>
                  <a:pt x="102" y="10"/>
                  <a:pt x="101" y="6"/>
                  <a:pt x="99" y="4"/>
                </a:cubicBezTo>
                <a:cubicBezTo>
                  <a:pt x="97" y="2"/>
                  <a:pt x="97" y="2"/>
                  <a:pt x="97" y="2"/>
                </a:cubicBezTo>
                <a:cubicBezTo>
                  <a:pt x="94" y="0"/>
                  <a:pt x="90" y="1"/>
                  <a:pt x="88" y="3"/>
                </a:cubicBezTo>
                <a:cubicBezTo>
                  <a:pt x="57" y="32"/>
                  <a:pt x="57" y="32"/>
                  <a:pt x="57" y="32"/>
                </a:cubicBezTo>
                <a:cubicBezTo>
                  <a:pt x="55" y="32"/>
                  <a:pt x="53" y="32"/>
                  <a:pt x="51" y="32"/>
                </a:cubicBezTo>
                <a:cubicBezTo>
                  <a:pt x="24" y="32"/>
                  <a:pt x="2" y="36"/>
                  <a:pt x="0" y="41"/>
                </a:cubicBezTo>
                <a:cubicBezTo>
                  <a:pt x="0" y="41"/>
                  <a:pt x="0" y="41"/>
                  <a:pt x="0" y="41"/>
                </a:cubicBezTo>
                <a:cubicBezTo>
                  <a:pt x="0" y="41"/>
                  <a:pt x="0" y="41"/>
                  <a:pt x="0" y="41"/>
                </a:cubicBezTo>
                <a:cubicBezTo>
                  <a:pt x="0" y="42"/>
                  <a:pt x="0" y="42"/>
                  <a:pt x="0" y="42"/>
                </a:cubicBezTo>
                <a:cubicBezTo>
                  <a:pt x="0" y="42"/>
                  <a:pt x="0" y="42"/>
                  <a:pt x="0" y="42"/>
                </a:cubicBezTo>
                <a:cubicBezTo>
                  <a:pt x="0" y="42"/>
                  <a:pt x="0" y="42"/>
                  <a:pt x="0" y="42"/>
                </a:cubicBezTo>
                <a:cubicBezTo>
                  <a:pt x="0" y="71"/>
                  <a:pt x="23" y="94"/>
                  <a:pt x="51" y="94"/>
                </a:cubicBezTo>
                <a:cubicBezTo>
                  <a:pt x="79" y="94"/>
                  <a:pt x="102" y="70"/>
                  <a:pt x="102" y="42"/>
                </a:cubicBezTo>
                <a:cubicBezTo>
                  <a:pt x="102" y="42"/>
                  <a:pt x="102" y="42"/>
                  <a:pt x="102" y="42"/>
                </a:cubicBezTo>
                <a:cubicBezTo>
                  <a:pt x="102" y="42"/>
                  <a:pt x="102" y="42"/>
                  <a:pt x="102" y="42"/>
                </a:cubicBezTo>
                <a:close/>
                <a:moveTo>
                  <a:pt x="85" y="10"/>
                </a:moveTo>
                <a:cubicBezTo>
                  <a:pt x="87" y="10"/>
                  <a:pt x="88" y="11"/>
                  <a:pt x="88" y="13"/>
                </a:cubicBezTo>
                <a:cubicBezTo>
                  <a:pt x="88" y="14"/>
                  <a:pt x="87" y="15"/>
                  <a:pt x="85" y="15"/>
                </a:cubicBezTo>
                <a:cubicBezTo>
                  <a:pt x="84" y="15"/>
                  <a:pt x="83" y="14"/>
                  <a:pt x="83" y="13"/>
                </a:cubicBezTo>
                <a:cubicBezTo>
                  <a:pt x="83" y="11"/>
                  <a:pt x="84" y="10"/>
                  <a:pt x="85" y="10"/>
                </a:cubicBezTo>
                <a:close/>
                <a:moveTo>
                  <a:pt x="79" y="16"/>
                </a:moveTo>
                <a:cubicBezTo>
                  <a:pt x="79" y="15"/>
                  <a:pt x="81" y="15"/>
                  <a:pt x="81" y="16"/>
                </a:cubicBezTo>
                <a:cubicBezTo>
                  <a:pt x="82" y="17"/>
                  <a:pt x="82" y="18"/>
                  <a:pt x="81" y="18"/>
                </a:cubicBezTo>
                <a:cubicBezTo>
                  <a:pt x="60" y="40"/>
                  <a:pt x="60" y="40"/>
                  <a:pt x="60" y="40"/>
                </a:cubicBezTo>
                <a:cubicBezTo>
                  <a:pt x="59" y="41"/>
                  <a:pt x="59" y="41"/>
                  <a:pt x="58" y="41"/>
                </a:cubicBezTo>
                <a:cubicBezTo>
                  <a:pt x="58" y="41"/>
                  <a:pt x="57" y="41"/>
                  <a:pt x="57" y="40"/>
                </a:cubicBezTo>
                <a:cubicBezTo>
                  <a:pt x="56" y="40"/>
                  <a:pt x="56" y="38"/>
                  <a:pt x="57" y="38"/>
                </a:cubicBezTo>
                <a:lnTo>
                  <a:pt x="79" y="16"/>
                </a:lnTo>
                <a:close/>
                <a:moveTo>
                  <a:pt x="51" y="51"/>
                </a:moveTo>
                <a:cubicBezTo>
                  <a:pt x="28" y="51"/>
                  <a:pt x="9" y="48"/>
                  <a:pt x="9" y="44"/>
                </a:cubicBezTo>
                <a:cubicBezTo>
                  <a:pt x="9" y="40"/>
                  <a:pt x="28" y="37"/>
                  <a:pt x="51" y="37"/>
                </a:cubicBezTo>
                <a:cubicBezTo>
                  <a:pt x="51" y="37"/>
                  <a:pt x="52" y="37"/>
                  <a:pt x="52" y="37"/>
                </a:cubicBezTo>
                <a:cubicBezTo>
                  <a:pt x="42" y="47"/>
                  <a:pt x="42" y="47"/>
                  <a:pt x="42" y="47"/>
                </a:cubicBezTo>
                <a:cubicBezTo>
                  <a:pt x="42" y="47"/>
                  <a:pt x="61" y="49"/>
                  <a:pt x="79" y="46"/>
                </a:cubicBezTo>
                <a:cubicBezTo>
                  <a:pt x="83" y="39"/>
                  <a:pt x="83" y="39"/>
                  <a:pt x="83" y="39"/>
                </a:cubicBezTo>
                <a:cubicBezTo>
                  <a:pt x="89" y="41"/>
                  <a:pt x="93" y="42"/>
                  <a:pt x="93" y="44"/>
                </a:cubicBezTo>
                <a:cubicBezTo>
                  <a:pt x="93" y="48"/>
                  <a:pt x="74" y="51"/>
                  <a:pt x="51" y="51"/>
                </a:cubicBezTo>
                <a:close/>
                <a:moveTo>
                  <a:pt x="51" y="51"/>
                </a:moveTo>
                <a:cubicBezTo>
                  <a:pt x="51" y="51"/>
                  <a:pt x="51" y="51"/>
                  <a:pt x="51" y="51"/>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nvGrpSpPr>
          <p:cNvPr id="230" name="Group 14">
            <a:extLst>
              <a:ext uri="{FF2B5EF4-FFF2-40B4-BE49-F238E27FC236}">
                <a16:creationId xmlns="" xmlns:a16="http://schemas.microsoft.com/office/drawing/2014/main" id="{47BEE66E-9E41-4AB0-B386-0E013433D449}"/>
              </a:ext>
            </a:extLst>
          </p:cNvPr>
          <p:cNvGrpSpPr>
            <a:grpSpLocks noChangeAspect="1"/>
          </p:cNvGrpSpPr>
          <p:nvPr/>
        </p:nvGrpSpPr>
        <p:grpSpPr bwMode="auto">
          <a:xfrm>
            <a:off x="2058407" y="4262848"/>
            <a:ext cx="446262" cy="446260"/>
            <a:chOff x="2761" y="1501"/>
            <a:chExt cx="487" cy="487"/>
          </a:xfrm>
          <a:solidFill>
            <a:srgbClr val="474849"/>
          </a:solidFill>
        </p:grpSpPr>
        <p:sp>
          <p:nvSpPr>
            <p:cNvPr id="231" name="Freeform 15">
              <a:extLst>
                <a:ext uri="{FF2B5EF4-FFF2-40B4-BE49-F238E27FC236}">
                  <a16:creationId xmlns="" xmlns:a16="http://schemas.microsoft.com/office/drawing/2014/main" id="{79AFF7F5-2567-4ACB-BFFD-347F3E29157A}"/>
                </a:ext>
              </a:extLst>
            </p:cNvPr>
            <p:cNvSpPr>
              <a:spLocks noEditPoints="1"/>
            </p:cNvSpPr>
            <p:nvPr/>
          </p:nvSpPr>
          <p:spPr bwMode="auto">
            <a:xfrm>
              <a:off x="2761" y="1549"/>
              <a:ext cx="487" cy="439"/>
            </a:xfrm>
            <a:custGeom>
              <a:avLst/>
              <a:gdLst/>
              <a:ahLst/>
              <a:cxnLst>
                <a:cxn ang="0">
                  <a:pos x="64" y="30"/>
                </a:cxn>
                <a:cxn ang="0">
                  <a:pos x="76" y="36"/>
                </a:cxn>
                <a:cxn ang="0">
                  <a:pos x="93" y="41"/>
                </a:cxn>
                <a:cxn ang="0">
                  <a:pos x="102" y="40"/>
                </a:cxn>
                <a:cxn ang="0">
                  <a:pos x="102" y="4"/>
                </a:cxn>
                <a:cxn ang="0">
                  <a:pos x="97" y="0"/>
                </a:cxn>
                <a:cxn ang="0">
                  <a:pos x="85" y="0"/>
                </a:cxn>
                <a:cxn ang="0">
                  <a:pos x="80" y="4"/>
                </a:cxn>
                <a:cxn ang="0">
                  <a:pos x="80" y="10"/>
                </a:cxn>
                <a:cxn ang="0">
                  <a:pos x="76" y="14"/>
                </a:cxn>
                <a:cxn ang="0">
                  <a:pos x="26" y="14"/>
                </a:cxn>
                <a:cxn ang="0">
                  <a:pos x="22" y="10"/>
                </a:cxn>
                <a:cxn ang="0">
                  <a:pos x="22" y="4"/>
                </a:cxn>
                <a:cxn ang="0">
                  <a:pos x="17" y="0"/>
                </a:cxn>
                <a:cxn ang="0">
                  <a:pos x="4" y="0"/>
                </a:cxn>
                <a:cxn ang="0">
                  <a:pos x="0" y="4"/>
                </a:cxn>
                <a:cxn ang="0">
                  <a:pos x="0" y="75"/>
                </a:cxn>
                <a:cxn ang="0">
                  <a:pos x="6" y="70"/>
                </a:cxn>
                <a:cxn ang="0">
                  <a:pos x="8" y="67"/>
                </a:cxn>
                <a:cxn ang="0">
                  <a:pos x="17" y="52"/>
                </a:cxn>
                <a:cxn ang="0">
                  <a:pos x="16" y="50"/>
                </a:cxn>
                <a:cxn ang="0">
                  <a:pos x="16" y="50"/>
                </a:cxn>
                <a:cxn ang="0">
                  <a:pos x="16" y="50"/>
                </a:cxn>
                <a:cxn ang="0">
                  <a:pos x="20" y="41"/>
                </a:cxn>
                <a:cxn ang="0">
                  <a:pos x="35" y="41"/>
                </a:cxn>
                <a:cxn ang="0">
                  <a:pos x="38" y="46"/>
                </a:cxn>
                <a:cxn ang="0">
                  <a:pos x="45" y="53"/>
                </a:cxn>
                <a:cxn ang="0">
                  <a:pos x="49" y="56"/>
                </a:cxn>
                <a:cxn ang="0">
                  <a:pos x="49" y="72"/>
                </a:cxn>
                <a:cxn ang="0">
                  <a:pos x="36" y="74"/>
                </a:cxn>
                <a:cxn ang="0">
                  <a:pos x="19" y="80"/>
                </a:cxn>
                <a:cxn ang="0">
                  <a:pos x="6" y="92"/>
                </a:cxn>
                <a:cxn ang="0">
                  <a:pos x="97" y="92"/>
                </a:cxn>
                <a:cxn ang="0">
                  <a:pos x="102" y="87"/>
                </a:cxn>
                <a:cxn ang="0">
                  <a:pos x="102" y="57"/>
                </a:cxn>
                <a:cxn ang="0">
                  <a:pos x="98" y="57"/>
                </a:cxn>
                <a:cxn ang="0">
                  <a:pos x="94" y="58"/>
                </a:cxn>
                <a:cxn ang="0">
                  <a:pos x="78" y="65"/>
                </a:cxn>
                <a:cxn ang="0">
                  <a:pos x="78" y="67"/>
                </a:cxn>
                <a:cxn ang="0">
                  <a:pos x="77" y="67"/>
                </a:cxn>
                <a:cxn ang="0">
                  <a:pos x="77" y="67"/>
                </a:cxn>
                <a:cxn ang="0">
                  <a:pos x="69" y="72"/>
                </a:cxn>
                <a:cxn ang="0">
                  <a:pos x="57" y="63"/>
                </a:cxn>
                <a:cxn ang="0">
                  <a:pos x="58" y="57"/>
                </a:cxn>
                <a:cxn ang="0">
                  <a:pos x="56" y="47"/>
                </a:cxn>
                <a:cxn ang="0">
                  <a:pos x="55" y="42"/>
                </a:cxn>
                <a:cxn ang="0">
                  <a:pos x="64" y="30"/>
                </a:cxn>
                <a:cxn ang="0">
                  <a:pos x="48" y="46"/>
                </a:cxn>
                <a:cxn ang="0">
                  <a:pos x="39" y="39"/>
                </a:cxn>
                <a:cxn ang="0">
                  <a:pos x="49" y="31"/>
                </a:cxn>
                <a:cxn ang="0">
                  <a:pos x="48" y="46"/>
                </a:cxn>
                <a:cxn ang="0">
                  <a:pos x="48" y="46"/>
                </a:cxn>
                <a:cxn ang="0">
                  <a:pos x="48" y="46"/>
                </a:cxn>
              </a:cxnLst>
              <a:rect l="0" t="0" r="r" b="b"/>
              <a:pathLst>
                <a:path w="102" h="92">
                  <a:moveTo>
                    <a:pt x="64" y="30"/>
                  </a:moveTo>
                  <a:cubicBezTo>
                    <a:pt x="69" y="30"/>
                    <a:pt x="74" y="32"/>
                    <a:pt x="76" y="36"/>
                  </a:cubicBezTo>
                  <a:cubicBezTo>
                    <a:pt x="76" y="38"/>
                    <a:pt x="80" y="42"/>
                    <a:pt x="93" y="41"/>
                  </a:cubicBezTo>
                  <a:cubicBezTo>
                    <a:pt x="102" y="40"/>
                    <a:pt x="102" y="40"/>
                    <a:pt x="102" y="40"/>
                  </a:cubicBezTo>
                  <a:cubicBezTo>
                    <a:pt x="102" y="4"/>
                    <a:pt x="102" y="4"/>
                    <a:pt x="102" y="4"/>
                  </a:cubicBezTo>
                  <a:cubicBezTo>
                    <a:pt x="102" y="2"/>
                    <a:pt x="100" y="0"/>
                    <a:pt x="97" y="0"/>
                  </a:cubicBezTo>
                  <a:cubicBezTo>
                    <a:pt x="85" y="0"/>
                    <a:pt x="85" y="0"/>
                    <a:pt x="85" y="0"/>
                  </a:cubicBezTo>
                  <a:cubicBezTo>
                    <a:pt x="82" y="0"/>
                    <a:pt x="80" y="2"/>
                    <a:pt x="80" y="4"/>
                  </a:cubicBezTo>
                  <a:cubicBezTo>
                    <a:pt x="80" y="10"/>
                    <a:pt x="80" y="10"/>
                    <a:pt x="80" y="10"/>
                  </a:cubicBezTo>
                  <a:cubicBezTo>
                    <a:pt x="80" y="12"/>
                    <a:pt x="78" y="14"/>
                    <a:pt x="76" y="14"/>
                  </a:cubicBezTo>
                  <a:cubicBezTo>
                    <a:pt x="26" y="14"/>
                    <a:pt x="26" y="14"/>
                    <a:pt x="26" y="14"/>
                  </a:cubicBezTo>
                  <a:cubicBezTo>
                    <a:pt x="24" y="14"/>
                    <a:pt x="22" y="12"/>
                    <a:pt x="22" y="10"/>
                  </a:cubicBezTo>
                  <a:cubicBezTo>
                    <a:pt x="22" y="4"/>
                    <a:pt x="22" y="4"/>
                    <a:pt x="22" y="4"/>
                  </a:cubicBezTo>
                  <a:cubicBezTo>
                    <a:pt x="22" y="2"/>
                    <a:pt x="20" y="0"/>
                    <a:pt x="17" y="0"/>
                  </a:cubicBezTo>
                  <a:cubicBezTo>
                    <a:pt x="4" y="0"/>
                    <a:pt x="4" y="0"/>
                    <a:pt x="4" y="0"/>
                  </a:cubicBezTo>
                  <a:cubicBezTo>
                    <a:pt x="2" y="0"/>
                    <a:pt x="0" y="2"/>
                    <a:pt x="0" y="4"/>
                  </a:cubicBezTo>
                  <a:cubicBezTo>
                    <a:pt x="0" y="75"/>
                    <a:pt x="0" y="75"/>
                    <a:pt x="0" y="75"/>
                  </a:cubicBezTo>
                  <a:cubicBezTo>
                    <a:pt x="6" y="70"/>
                    <a:pt x="6" y="70"/>
                    <a:pt x="6" y="70"/>
                  </a:cubicBezTo>
                  <a:cubicBezTo>
                    <a:pt x="6" y="70"/>
                    <a:pt x="6" y="69"/>
                    <a:pt x="8" y="67"/>
                  </a:cubicBezTo>
                  <a:cubicBezTo>
                    <a:pt x="16" y="59"/>
                    <a:pt x="17" y="54"/>
                    <a:pt x="17" y="52"/>
                  </a:cubicBezTo>
                  <a:cubicBezTo>
                    <a:pt x="17" y="51"/>
                    <a:pt x="16" y="51"/>
                    <a:pt x="16" y="50"/>
                  </a:cubicBezTo>
                  <a:cubicBezTo>
                    <a:pt x="16" y="50"/>
                    <a:pt x="16" y="50"/>
                    <a:pt x="16" y="50"/>
                  </a:cubicBezTo>
                  <a:cubicBezTo>
                    <a:pt x="16" y="50"/>
                    <a:pt x="16" y="50"/>
                    <a:pt x="16" y="50"/>
                  </a:cubicBezTo>
                  <a:cubicBezTo>
                    <a:pt x="16" y="47"/>
                    <a:pt x="17" y="43"/>
                    <a:pt x="20" y="41"/>
                  </a:cubicBezTo>
                  <a:cubicBezTo>
                    <a:pt x="24" y="36"/>
                    <a:pt x="31" y="37"/>
                    <a:pt x="35" y="41"/>
                  </a:cubicBezTo>
                  <a:cubicBezTo>
                    <a:pt x="37" y="43"/>
                    <a:pt x="38" y="44"/>
                    <a:pt x="38" y="46"/>
                  </a:cubicBezTo>
                  <a:cubicBezTo>
                    <a:pt x="39" y="48"/>
                    <a:pt x="40" y="51"/>
                    <a:pt x="45" y="53"/>
                  </a:cubicBezTo>
                  <a:cubicBezTo>
                    <a:pt x="46" y="54"/>
                    <a:pt x="48" y="55"/>
                    <a:pt x="49" y="56"/>
                  </a:cubicBezTo>
                  <a:cubicBezTo>
                    <a:pt x="54" y="61"/>
                    <a:pt x="53" y="68"/>
                    <a:pt x="49" y="72"/>
                  </a:cubicBezTo>
                  <a:cubicBezTo>
                    <a:pt x="45" y="75"/>
                    <a:pt x="40" y="76"/>
                    <a:pt x="36" y="74"/>
                  </a:cubicBezTo>
                  <a:cubicBezTo>
                    <a:pt x="35" y="73"/>
                    <a:pt x="29" y="72"/>
                    <a:pt x="19" y="80"/>
                  </a:cubicBezTo>
                  <a:cubicBezTo>
                    <a:pt x="6" y="92"/>
                    <a:pt x="6" y="92"/>
                    <a:pt x="6" y="92"/>
                  </a:cubicBezTo>
                  <a:cubicBezTo>
                    <a:pt x="97" y="92"/>
                    <a:pt x="97" y="92"/>
                    <a:pt x="97" y="92"/>
                  </a:cubicBezTo>
                  <a:cubicBezTo>
                    <a:pt x="100" y="92"/>
                    <a:pt x="102" y="90"/>
                    <a:pt x="102" y="87"/>
                  </a:cubicBezTo>
                  <a:cubicBezTo>
                    <a:pt x="102" y="57"/>
                    <a:pt x="102" y="57"/>
                    <a:pt x="102" y="57"/>
                  </a:cubicBezTo>
                  <a:cubicBezTo>
                    <a:pt x="98" y="57"/>
                    <a:pt x="98" y="57"/>
                    <a:pt x="98" y="57"/>
                  </a:cubicBezTo>
                  <a:cubicBezTo>
                    <a:pt x="98" y="57"/>
                    <a:pt x="97" y="58"/>
                    <a:pt x="94" y="58"/>
                  </a:cubicBezTo>
                  <a:cubicBezTo>
                    <a:pt x="83" y="60"/>
                    <a:pt x="79" y="63"/>
                    <a:pt x="78" y="65"/>
                  </a:cubicBezTo>
                  <a:cubicBezTo>
                    <a:pt x="78" y="66"/>
                    <a:pt x="78" y="66"/>
                    <a:pt x="78" y="67"/>
                  </a:cubicBezTo>
                  <a:cubicBezTo>
                    <a:pt x="77" y="67"/>
                    <a:pt x="77" y="67"/>
                    <a:pt x="77" y="67"/>
                  </a:cubicBezTo>
                  <a:cubicBezTo>
                    <a:pt x="77" y="67"/>
                    <a:pt x="77" y="67"/>
                    <a:pt x="77" y="67"/>
                  </a:cubicBezTo>
                  <a:cubicBezTo>
                    <a:pt x="76" y="70"/>
                    <a:pt x="73" y="72"/>
                    <a:pt x="69" y="72"/>
                  </a:cubicBezTo>
                  <a:cubicBezTo>
                    <a:pt x="63" y="73"/>
                    <a:pt x="57" y="69"/>
                    <a:pt x="57" y="63"/>
                  </a:cubicBezTo>
                  <a:cubicBezTo>
                    <a:pt x="56" y="61"/>
                    <a:pt x="57" y="59"/>
                    <a:pt x="58" y="57"/>
                  </a:cubicBezTo>
                  <a:cubicBezTo>
                    <a:pt x="58" y="55"/>
                    <a:pt x="59" y="52"/>
                    <a:pt x="56" y="47"/>
                  </a:cubicBezTo>
                  <a:cubicBezTo>
                    <a:pt x="55" y="46"/>
                    <a:pt x="55" y="44"/>
                    <a:pt x="55" y="42"/>
                  </a:cubicBezTo>
                  <a:cubicBezTo>
                    <a:pt x="54" y="36"/>
                    <a:pt x="58" y="31"/>
                    <a:pt x="64" y="30"/>
                  </a:cubicBezTo>
                  <a:close/>
                  <a:moveTo>
                    <a:pt x="48" y="46"/>
                  </a:moveTo>
                  <a:cubicBezTo>
                    <a:pt x="45" y="47"/>
                    <a:pt x="39" y="39"/>
                    <a:pt x="39" y="39"/>
                  </a:cubicBezTo>
                  <a:cubicBezTo>
                    <a:pt x="35" y="34"/>
                    <a:pt x="47" y="30"/>
                    <a:pt x="49" y="31"/>
                  </a:cubicBezTo>
                  <a:cubicBezTo>
                    <a:pt x="51" y="33"/>
                    <a:pt x="51" y="46"/>
                    <a:pt x="48" y="46"/>
                  </a:cubicBezTo>
                  <a:close/>
                  <a:moveTo>
                    <a:pt x="48" y="46"/>
                  </a:moveTo>
                  <a:cubicBezTo>
                    <a:pt x="48" y="46"/>
                    <a:pt x="48" y="46"/>
                    <a:pt x="48" y="4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32" name="Freeform 16">
              <a:extLst>
                <a:ext uri="{FF2B5EF4-FFF2-40B4-BE49-F238E27FC236}">
                  <a16:creationId xmlns="" xmlns:a16="http://schemas.microsoft.com/office/drawing/2014/main" id="{584921F6-7A13-4C5F-9A10-3C1938E25FB3}"/>
                </a:ext>
              </a:extLst>
            </p:cNvPr>
            <p:cNvSpPr>
              <a:spLocks noEditPoints="1"/>
            </p:cNvSpPr>
            <p:nvPr/>
          </p:nvSpPr>
          <p:spPr bwMode="auto">
            <a:xfrm>
              <a:off x="2890" y="1501"/>
              <a:ext cx="229" cy="91"/>
            </a:xfrm>
            <a:custGeom>
              <a:avLst/>
              <a:gdLst/>
              <a:ahLst/>
              <a:cxnLst>
                <a:cxn ang="0">
                  <a:pos x="48" y="4"/>
                </a:cxn>
                <a:cxn ang="0">
                  <a:pos x="44" y="0"/>
                </a:cxn>
                <a:cxn ang="0">
                  <a:pos x="4" y="0"/>
                </a:cxn>
                <a:cxn ang="0">
                  <a:pos x="0" y="4"/>
                </a:cxn>
                <a:cxn ang="0">
                  <a:pos x="0" y="15"/>
                </a:cxn>
                <a:cxn ang="0">
                  <a:pos x="4" y="19"/>
                </a:cxn>
                <a:cxn ang="0">
                  <a:pos x="44" y="19"/>
                </a:cxn>
                <a:cxn ang="0">
                  <a:pos x="48" y="15"/>
                </a:cxn>
                <a:cxn ang="0">
                  <a:pos x="48" y="4"/>
                </a:cxn>
                <a:cxn ang="0">
                  <a:pos x="48" y="4"/>
                </a:cxn>
                <a:cxn ang="0">
                  <a:pos x="48" y="4"/>
                </a:cxn>
              </a:cxnLst>
              <a:rect l="0" t="0" r="r" b="b"/>
              <a:pathLst>
                <a:path w="48" h="19">
                  <a:moveTo>
                    <a:pt x="48" y="4"/>
                  </a:moveTo>
                  <a:cubicBezTo>
                    <a:pt x="48" y="2"/>
                    <a:pt x="46" y="0"/>
                    <a:pt x="44" y="0"/>
                  </a:cubicBezTo>
                  <a:cubicBezTo>
                    <a:pt x="4" y="0"/>
                    <a:pt x="4" y="0"/>
                    <a:pt x="4" y="0"/>
                  </a:cubicBezTo>
                  <a:cubicBezTo>
                    <a:pt x="2" y="0"/>
                    <a:pt x="0" y="2"/>
                    <a:pt x="0" y="4"/>
                  </a:cubicBezTo>
                  <a:cubicBezTo>
                    <a:pt x="0" y="15"/>
                    <a:pt x="0" y="15"/>
                    <a:pt x="0" y="15"/>
                  </a:cubicBezTo>
                  <a:cubicBezTo>
                    <a:pt x="0" y="17"/>
                    <a:pt x="2" y="19"/>
                    <a:pt x="4" y="19"/>
                  </a:cubicBezTo>
                  <a:cubicBezTo>
                    <a:pt x="44" y="19"/>
                    <a:pt x="44" y="19"/>
                    <a:pt x="44" y="19"/>
                  </a:cubicBezTo>
                  <a:cubicBezTo>
                    <a:pt x="46" y="19"/>
                    <a:pt x="48" y="17"/>
                    <a:pt x="48" y="15"/>
                  </a:cubicBezTo>
                  <a:lnTo>
                    <a:pt x="48" y="4"/>
                  </a:lnTo>
                  <a:close/>
                  <a:moveTo>
                    <a:pt x="48" y="4"/>
                  </a:moveTo>
                  <a:cubicBezTo>
                    <a:pt x="48" y="4"/>
                    <a:pt x="48" y="4"/>
                    <a:pt x="48" y="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233" name="Group 19">
            <a:extLst>
              <a:ext uri="{FF2B5EF4-FFF2-40B4-BE49-F238E27FC236}">
                <a16:creationId xmlns="" xmlns:a16="http://schemas.microsoft.com/office/drawing/2014/main" id="{060AD5DF-E65F-4DFB-80D5-26765D914D0D}"/>
              </a:ext>
            </a:extLst>
          </p:cNvPr>
          <p:cNvGrpSpPr>
            <a:grpSpLocks noChangeAspect="1"/>
          </p:cNvGrpSpPr>
          <p:nvPr/>
        </p:nvGrpSpPr>
        <p:grpSpPr bwMode="auto">
          <a:xfrm>
            <a:off x="3051738" y="4199356"/>
            <a:ext cx="576448" cy="573244"/>
            <a:chOff x="3008" y="1466"/>
            <a:chExt cx="540" cy="537"/>
          </a:xfrm>
          <a:solidFill>
            <a:srgbClr val="474849"/>
          </a:solidFill>
        </p:grpSpPr>
        <p:sp>
          <p:nvSpPr>
            <p:cNvPr id="234" name="Freeform 20">
              <a:extLst>
                <a:ext uri="{FF2B5EF4-FFF2-40B4-BE49-F238E27FC236}">
                  <a16:creationId xmlns="" xmlns:a16="http://schemas.microsoft.com/office/drawing/2014/main" id="{1AD3C4C7-8BFF-4181-821F-8AB07D43E431}"/>
                </a:ext>
              </a:extLst>
            </p:cNvPr>
            <p:cNvSpPr>
              <a:spLocks noEditPoints="1"/>
            </p:cNvSpPr>
            <p:nvPr/>
          </p:nvSpPr>
          <p:spPr bwMode="auto">
            <a:xfrm>
              <a:off x="3208" y="1594"/>
              <a:ext cx="340" cy="310"/>
            </a:xfrm>
            <a:custGeom>
              <a:avLst/>
              <a:gdLst/>
              <a:ahLst/>
              <a:cxnLst>
                <a:cxn ang="0">
                  <a:pos x="274" y="68"/>
                </a:cxn>
                <a:cxn ang="0">
                  <a:pos x="73" y="40"/>
                </a:cxn>
                <a:cxn ang="0">
                  <a:pos x="0" y="0"/>
                </a:cxn>
                <a:cxn ang="0">
                  <a:pos x="0" y="240"/>
                </a:cxn>
                <a:cxn ang="0">
                  <a:pos x="14" y="223"/>
                </a:cxn>
                <a:cxn ang="0">
                  <a:pos x="66" y="208"/>
                </a:cxn>
                <a:cxn ang="0">
                  <a:pos x="81" y="209"/>
                </a:cxn>
                <a:cxn ang="0">
                  <a:pos x="96" y="209"/>
                </a:cxn>
                <a:cxn ang="0">
                  <a:pos x="112" y="208"/>
                </a:cxn>
                <a:cxn ang="0">
                  <a:pos x="116" y="208"/>
                </a:cxn>
                <a:cxn ang="0">
                  <a:pos x="145" y="227"/>
                </a:cxn>
                <a:cxn ang="0">
                  <a:pos x="161" y="255"/>
                </a:cxn>
                <a:cxn ang="0">
                  <a:pos x="181" y="302"/>
                </a:cxn>
                <a:cxn ang="0">
                  <a:pos x="155" y="362"/>
                </a:cxn>
                <a:cxn ang="0">
                  <a:pos x="154" y="363"/>
                </a:cxn>
                <a:cxn ang="0">
                  <a:pos x="153" y="364"/>
                </a:cxn>
                <a:cxn ang="0">
                  <a:pos x="154" y="363"/>
                </a:cxn>
                <a:cxn ang="0">
                  <a:pos x="167" y="362"/>
                </a:cxn>
                <a:cxn ang="0">
                  <a:pos x="219" y="388"/>
                </a:cxn>
                <a:cxn ang="0">
                  <a:pos x="237" y="430"/>
                </a:cxn>
                <a:cxn ang="0">
                  <a:pos x="248" y="459"/>
                </a:cxn>
                <a:cxn ang="0">
                  <a:pos x="240" y="497"/>
                </a:cxn>
                <a:cxn ang="0">
                  <a:pos x="239" y="498"/>
                </a:cxn>
                <a:cxn ang="0">
                  <a:pos x="274" y="499"/>
                </a:cxn>
                <a:cxn ang="0">
                  <a:pos x="547" y="407"/>
                </a:cxn>
                <a:cxn ang="0">
                  <a:pos x="547" y="343"/>
                </a:cxn>
                <a:cxn ang="0">
                  <a:pos x="311" y="416"/>
                </a:cxn>
                <a:cxn ang="0">
                  <a:pos x="283" y="389"/>
                </a:cxn>
                <a:cxn ang="0">
                  <a:pos x="283" y="174"/>
                </a:cxn>
                <a:cxn ang="0">
                  <a:pos x="309" y="147"/>
                </a:cxn>
                <a:cxn ang="0">
                  <a:pos x="547" y="83"/>
                </a:cxn>
                <a:cxn ang="0">
                  <a:pos x="547" y="0"/>
                </a:cxn>
                <a:cxn ang="0">
                  <a:pos x="474" y="40"/>
                </a:cxn>
                <a:cxn ang="0">
                  <a:pos x="274" y="68"/>
                </a:cxn>
                <a:cxn ang="0">
                  <a:pos x="274" y="68"/>
                </a:cxn>
                <a:cxn ang="0">
                  <a:pos x="274" y="68"/>
                </a:cxn>
              </a:cxnLst>
              <a:rect l="0" t="0" r="r" b="b"/>
              <a:pathLst>
                <a:path w="547" h="499">
                  <a:moveTo>
                    <a:pt x="274" y="68"/>
                  </a:moveTo>
                  <a:cubicBezTo>
                    <a:pt x="198" y="68"/>
                    <a:pt x="127" y="58"/>
                    <a:pt x="73" y="40"/>
                  </a:cubicBezTo>
                  <a:cubicBezTo>
                    <a:pt x="37" y="28"/>
                    <a:pt x="14" y="14"/>
                    <a:pt x="0" y="0"/>
                  </a:cubicBezTo>
                  <a:cubicBezTo>
                    <a:pt x="0" y="240"/>
                    <a:pt x="0" y="240"/>
                    <a:pt x="0" y="240"/>
                  </a:cubicBezTo>
                  <a:cubicBezTo>
                    <a:pt x="4" y="234"/>
                    <a:pt x="8" y="228"/>
                    <a:pt x="14" y="223"/>
                  </a:cubicBezTo>
                  <a:cubicBezTo>
                    <a:pt x="30" y="210"/>
                    <a:pt x="49" y="208"/>
                    <a:pt x="66" y="208"/>
                  </a:cubicBezTo>
                  <a:cubicBezTo>
                    <a:pt x="71" y="208"/>
                    <a:pt x="76" y="209"/>
                    <a:pt x="81" y="209"/>
                  </a:cubicBezTo>
                  <a:cubicBezTo>
                    <a:pt x="86" y="209"/>
                    <a:pt x="91" y="209"/>
                    <a:pt x="96" y="209"/>
                  </a:cubicBezTo>
                  <a:cubicBezTo>
                    <a:pt x="102" y="209"/>
                    <a:pt x="107" y="209"/>
                    <a:pt x="112" y="208"/>
                  </a:cubicBezTo>
                  <a:cubicBezTo>
                    <a:pt x="114" y="208"/>
                    <a:pt x="115" y="208"/>
                    <a:pt x="116" y="208"/>
                  </a:cubicBezTo>
                  <a:cubicBezTo>
                    <a:pt x="129" y="208"/>
                    <a:pt x="141" y="216"/>
                    <a:pt x="145" y="227"/>
                  </a:cubicBezTo>
                  <a:cubicBezTo>
                    <a:pt x="149" y="237"/>
                    <a:pt x="155" y="246"/>
                    <a:pt x="161" y="255"/>
                  </a:cubicBezTo>
                  <a:cubicBezTo>
                    <a:pt x="170" y="269"/>
                    <a:pt x="179" y="284"/>
                    <a:pt x="181" y="302"/>
                  </a:cubicBezTo>
                  <a:cubicBezTo>
                    <a:pt x="184" y="324"/>
                    <a:pt x="175" y="344"/>
                    <a:pt x="155" y="362"/>
                  </a:cubicBezTo>
                  <a:cubicBezTo>
                    <a:pt x="155" y="362"/>
                    <a:pt x="154" y="362"/>
                    <a:pt x="154" y="363"/>
                  </a:cubicBezTo>
                  <a:cubicBezTo>
                    <a:pt x="153" y="363"/>
                    <a:pt x="153" y="363"/>
                    <a:pt x="153" y="364"/>
                  </a:cubicBezTo>
                  <a:cubicBezTo>
                    <a:pt x="153" y="364"/>
                    <a:pt x="153" y="363"/>
                    <a:pt x="154" y="363"/>
                  </a:cubicBezTo>
                  <a:cubicBezTo>
                    <a:pt x="158" y="363"/>
                    <a:pt x="163" y="362"/>
                    <a:pt x="167" y="362"/>
                  </a:cubicBezTo>
                  <a:cubicBezTo>
                    <a:pt x="190" y="362"/>
                    <a:pt x="207" y="371"/>
                    <a:pt x="219" y="388"/>
                  </a:cubicBezTo>
                  <a:cubicBezTo>
                    <a:pt x="228" y="400"/>
                    <a:pt x="233" y="415"/>
                    <a:pt x="237" y="430"/>
                  </a:cubicBezTo>
                  <a:cubicBezTo>
                    <a:pt x="241" y="441"/>
                    <a:pt x="244" y="451"/>
                    <a:pt x="248" y="459"/>
                  </a:cubicBezTo>
                  <a:cubicBezTo>
                    <a:pt x="254" y="472"/>
                    <a:pt x="251" y="488"/>
                    <a:pt x="240" y="497"/>
                  </a:cubicBezTo>
                  <a:cubicBezTo>
                    <a:pt x="240" y="498"/>
                    <a:pt x="240" y="498"/>
                    <a:pt x="239" y="498"/>
                  </a:cubicBezTo>
                  <a:cubicBezTo>
                    <a:pt x="251" y="499"/>
                    <a:pt x="262" y="499"/>
                    <a:pt x="274" y="499"/>
                  </a:cubicBezTo>
                  <a:cubicBezTo>
                    <a:pt x="425" y="499"/>
                    <a:pt x="547" y="458"/>
                    <a:pt x="547" y="407"/>
                  </a:cubicBezTo>
                  <a:cubicBezTo>
                    <a:pt x="547" y="343"/>
                    <a:pt x="547" y="343"/>
                    <a:pt x="547" y="343"/>
                  </a:cubicBezTo>
                  <a:cubicBezTo>
                    <a:pt x="496" y="406"/>
                    <a:pt x="367" y="415"/>
                    <a:pt x="311" y="416"/>
                  </a:cubicBezTo>
                  <a:cubicBezTo>
                    <a:pt x="296" y="416"/>
                    <a:pt x="283" y="404"/>
                    <a:pt x="283" y="389"/>
                  </a:cubicBezTo>
                  <a:cubicBezTo>
                    <a:pt x="283" y="174"/>
                    <a:pt x="283" y="174"/>
                    <a:pt x="283" y="174"/>
                  </a:cubicBezTo>
                  <a:cubicBezTo>
                    <a:pt x="283" y="160"/>
                    <a:pt x="295" y="148"/>
                    <a:pt x="309" y="147"/>
                  </a:cubicBezTo>
                  <a:cubicBezTo>
                    <a:pt x="367" y="144"/>
                    <a:pt x="505" y="131"/>
                    <a:pt x="547" y="83"/>
                  </a:cubicBezTo>
                  <a:cubicBezTo>
                    <a:pt x="547" y="0"/>
                    <a:pt x="547" y="0"/>
                    <a:pt x="547" y="0"/>
                  </a:cubicBezTo>
                  <a:cubicBezTo>
                    <a:pt x="533" y="14"/>
                    <a:pt x="510" y="28"/>
                    <a:pt x="474" y="40"/>
                  </a:cubicBezTo>
                  <a:cubicBezTo>
                    <a:pt x="420" y="58"/>
                    <a:pt x="349" y="68"/>
                    <a:pt x="274" y="68"/>
                  </a:cubicBezTo>
                  <a:close/>
                  <a:moveTo>
                    <a:pt x="274" y="68"/>
                  </a:moveTo>
                  <a:cubicBezTo>
                    <a:pt x="274" y="68"/>
                    <a:pt x="274" y="68"/>
                    <a:pt x="274" y="6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35" name="Freeform 21">
              <a:extLst>
                <a:ext uri="{FF2B5EF4-FFF2-40B4-BE49-F238E27FC236}">
                  <a16:creationId xmlns="" xmlns:a16="http://schemas.microsoft.com/office/drawing/2014/main" id="{CFB26D8D-450F-4B02-9C71-897397320CC1}"/>
                </a:ext>
              </a:extLst>
            </p:cNvPr>
            <p:cNvSpPr>
              <a:spLocks noEditPoints="1"/>
            </p:cNvSpPr>
            <p:nvPr/>
          </p:nvSpPr>
          <p:spPr bwMode="auto">
            <a:xfrm>
              <a:off x="3211" y="1466"/>
              <a:ext cx="335" cy="103"/>
            </a:xfrm>
            <a:custGeom>
              <a:avLst/>
              <a:gdLst/>
              <a:ahLst/>
              <a:cxnLst>
                <a:cxn ang="0">
                  <a:pos x="270" y="0"/>
                </a:cxn>
                <a:cxn ang="0">
                  <a:pos x="0" y="77"/>
                </a:cxn>
                <a:cxn ang="0">
                  <a:pos x="74" y="137"/>
                </a:cxn>
                <a:cxn ang="0">
                  <a:pos x="206" y="165"/>
                </a:cxn>
                <a:cxn ang="0">
                  <a:pos x="269" y="167"/>
                </a:cxn>
                <a:cxn ang="0">
                  <a:pos x="333" y="165"/>
                </a:cxn>
                <a:cxn ang="0">
                  <a:pos x="465" y="137"/>
                </a:cxn>
                <a:cxn ang="0">
                  <a:pos x="539" y="77"/>
                </a:cxn>
                <a:cxn ang="0">
                  <a:pos x="270" y="0"/>
                </a:cxn>
                <a:cxn ang="0">
                  <a:pos x="270" y="0"/>
                </a:cxn>
                <a:cxn ang="0">
                  <a:pos x="270" y="0"/>
                </a:cxn>
              </a:cxnLst>
              <a:rect l="0" t="0" r="r" b="b"/>
              <a:pathLst>
                <a:path w="539" h="167">
                  <a:moveTo>
                    <a:pt x="270" y="0"/>
                  </a:moveTo>
                  <a:cubicBezTo>
                    <a:pt x="133" y="0"/>
                    <a:pt x="20" y="34"/>
                    <a:pt x="0" y="77"/>
                  </a:cubicBezTo>
                  <a:cubicBezTo>
                    <a:pt x="2" y="98"/>
                    <a:pt x="30" y="120"/>
                    <a:pt x="74" y="137"/>
                  </a:cubicBezTo>
                  <a:cubicBezTo>
                    <a:pt x="111" y="151"/>
                    <a:pt x="157" y="160"/>
                    <a:pt x="206" y="165"/>
                  </a:cubicBezTo>
                  <a:cubicBezTo>
                    <a:pt x="227" y="166"/>
                    <a:pt x="248" y="167"/>
                    <a:pt x="269" y="167"/>
                  </a:cubicBezTo>
                  <a:cubicBezTo>
                    <a:pt x="291" y="167"/>
                    <a:pt x="312" y="166"/>
                    <a:pt x="333" y="165"/>
                  </a:cubicBezTo>
                  <a:cubicBezTo>
                    <a:pt x="382" y="160"/>
                    <a:pt x="428" y="151"/>
                    <a:pt x="465" y="137"/>
                  </a:cubicBezTo>
                  <a:cubicBezTo>
                    <a:pt x="509" y="120"/>
                    <a:pt x="537" y="98"/>
                    <a:pt x="539" y="77"/>
                  </a:cubicBezTo>
                  <a:cubicBezTo>
                    <a:pt x="519" y="34"/>
                    <a:pt x="406" y="0"/>
                    <a:pt x="270" y="0"/>
                  </a:cubicBezTo>
                  <a:close/>
                  <a:moveTo>
                    <a:pt x="270" y="0"/>
                  </a:moveTo>
                  <a:cubicBezTo>
                    <a:pt x="270" y="0"/>
                    <a:pt x="270" y="0"/>
                    <a:pt x="27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36" name="Freeform 22">
              <a:extLst>
                <a:ext uri="{FF2B5EF4-FFF2-40B4-BE49-F238E27FC236}">
                  <a16:creationId xmlns="" xmlns:a16="http://schemas.microsoft.com/office/drawing/2014/main" id="{4932E8DE-F142-42E3-A7E1-AD762CFAF144}"/>
                </a:ext>
              </a:extLst>
            </p:cNvPr>
            <p:cNvSpPr>
              <a:spLocks noEditPoints="1"/>
            </p:cNvSpPr>
            <p:nvPr/>
          </p:nvSpPr>
          <p:spPr bwMode="auto">
            <a:xfrm>
              <a:off x="3208" y="1538"/>
              <a:ext cx="340" cy="84"/>
            </a:xfrm>
            <a:custGeom>
              <a:avLst/>
              <a:gdLst/>
              <a:ahLst/>
              <a:cxnLst>
                <a:cxn ang="0">
                  <a:pos x="476" y="42"/>
                </a:cxn>
                <a:cxn ang="0">
                  <a:pos x="456" y="49"/>
                </a:cxn>
                <a:cxn ang="0">
                  <a:pos x="274" y="74"/>
                </a:cxn>
                <a:cxn ang="0">
                  <a:pos x="91" y="49"/>
                </a:cxn>
                <a:cxn ang="0">
                  <a:pos x="71" y="42"/>
                </a:cxn>
                <a:cxn ang="0">
                  <a:pos x="0" y="0"/>
                </a:cxn>
                <a:cxn ang="0">
                  <a:pos x="0" y="45"/>
                </a:cxn>
                <a:cxn ang="0">
                  <a:pos x="0" y="49"/>
                </a:cxn>
                <a:cxn ang="0">
                  <a:pos x="274" y="136"/>
                </a:cxn>
                <a:cxn ang="0">
                  <a:pos x="547" y="49"/>
                </a:cxn>
                <a:cxn ang="0">
                  <a:pos x="547" y="45"/>
                </a:cxn>
                <a:cxn ang="0">
                  <a:pos x="547" y="0"/>
                </a:cxn>
                <a:cxn ang="0">
                  <a:pos x="476" y="42"/>
                </a:cxn>
                <a:cxn ang="0">
                  <a:pos x="476" y="42"/>
                </a:cxn>
                <a:cxn ang="0">
                  <a:pos x="476" y="42"/>
                </a:cxn>
              </a:cxnLst>
              <a:rect l="0" t="0" r="r" b="b"/>
              <a:pathLst>
                <a:path w="547" h="136">
                  <a:moveTo>
                    <a:pt x="476" y="42"/>
                  </a:moveTo>
                  <a:cubicBezTo>
                    <a:pt x="470" y="44"/>
                    <a:pt x="463" y="47"/>
                    <a:pt x="456" y="49"/>
                  </a:cubicBezTo>
                  <a:cubicBezTo>
                    <a:pt x="405" y="65"/>
                    <a:pt x="341" y="74"/>
                    <a:pt x="274" y="74"/>
                  </a:cubicBezTo>
                  <a:cubicBezTo>
                    <a:pt x="207" y="74"/>
                    <a:pt x="142" y="65"/>
                    <a:pt x="91" y="49"/>
                  </a:cubicBezTo>
                  <a:cubicBezTo>
                    <a:pt x="84" y="47"/>
                    <a:pt x="77" y="44"/>
                    <a:pt x="71" y="42"/>
                  </a:cubicBezTo>
                  <a:cubicBezTo>
                    <a:pt x="39" y="30"/>
                    <a:pt x="15" y="16"/>
                    <a:pt x="0" y="0"/>
                  </a:cubicBezTo>
                  <a:cubicBezTo>
                    <a:pt x="0" y="45"/>
                    <a:pt x="0" y="45"/>
                    <a:pt x="0" y="45"/>
                  </a:cubicBezTo>
                  <a:cubicBezTo>
                    <a:pt x="0" y="46"/>
                    <a:pt x="0" y="47"/>
                    <a:pt x="0" y="49"/>
                  </a:cubicBezTo>
                  <a:cubicBezTo>
                    <a:pt x="6" y="98"/>
                    <a:pt x="126" y="136"/>
                    <a:pt x="274" y="136"/>
                  </a:cubicBezTo>
                  <a:cubicBezTo>
                    <a:pt x="421" y="136"/>
                    <a:pt x="541" y="97"/>
                    <a:pt x="547" y="49"/>
                  </a:cubicBezTo>
                  <a:cubicBezTo>
                    <a:pt x="547" y="47"/>
                    <a:pt x="547" y="46"/>
                    <a:pt x="547" y="45"/>
                  </a:cubicBezTo>
                  <a:cubicBezTo>
                    <a:pt x="547" y="0"/>
                    <a:pt x="547" y="0"/>
                    <a:pt x="547" y="0"/>
                  </a:cubicBezTo>
                  <a:cubicBezTo>
                    <a:pt x="532" y="16"/>
                    <a:pt x="508" y="30"/>
                    <a:pt x="476" y="42"/>
                  </a:cubicBezTo>
                  <a:close/>
                  <a:moveTo>
                    <a:pt x="476" y="42"/>
                  </a:moveTo>
                  <a:cubicBezTo>
                    <a:pt x="476" y="42"/>
                    <a:pt x="476" y="42"/>
                    <a:pt x="476" y="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37" name="Freeform 23">
              <a:extLst>
                <a:ext uri="{FF2B5EF4-FFF2-40B4-BE49-F238E27FC236}">
                  <a16:creationId xmlns="" xmlns:a16="http://schemas.microsoft.com/office/drawing/2014/main" id="{51AF288C-BAA1-45CE-97E8-05691F74F92A}"/>
                </a:ext>
              </a:extLst>
            </p:cNvPr>
            <p:cNvSpPr>
              <a:spLocks noEditPoints="1"/>
            </p:cNvSpPr>
            <p:nvPr/>
          </p:nvSpPr>
          <p:spPr bwMode="auto">
            <a:xfrm>
              <a:off x="3085" y="1705"/>
              <a:ext cx="31" cy="31"/>
            </a:xfrm>
            <a:custGeom>
              <a:avLst/>
              <a:gdLst/>
              <a:ahLst/>
              <a:cxnLst>
                <a:cxn ang="0">
                  <a:pos x="15" y="44"/>
                </a:cxn>
                <a:cxn ang="0">
                  <a:pos x="45" y="35"/>
                </a:cxn>
                <a:cxn ang="0">
                  <a:pos x="35" y="5"/>
                </a:cxn>
                <a:cxn ang="0">
                  <a:pos x="6" y="15"/>
                </a:cxn>
                <a:cxn ang="0">
                  <a:pos x="15" y="44"/>
                </a:cxn>
                <a:cxn ang="0">
                  <a:pos x="15" y="44"/>
                </a:cxn>
                <a:cxn ang="0">
                  <a:pos x="15" y="44"/>
                </a:cxn>
              </a:cxnLst>
              <a:rect l="0" t="0" r="r" b="b"/>
              <a:pathLst>
                <a:path w="50" h="50">
                  <a:moveTo>
                    <a:pt x="15" y="44"/>
                  </a:moveTo>
                  <a:cubicBezTo>
                    <a:pt x="26" y="50"/>
                    <a:pt x="39" y="45"/>
                    <a:pt x="45" y="35"/>
                  </a:cubicBezTo>
                  <a:cubicBezTo>
                    <a:pt x="50" y="24"/>
                    <a:pt x="46" y="11"/>
                    <a:pt x="35" y="5"/>
                  </a:cubicBezTo>
                  <a:cubicBezTo>
                    <a:pt x="24" y="0"/>
                    <a:pt x="11" y="4"/>
                    <a:pt x="6" y="15"/>
                  </a:cubicBezTo>
                  <a:cubicBezTo>
                    <a:pt x="0" y="25"/>
                    <a:pt x="5" y="39"/>
                    <a:pt x="15" y="44"/>
                  </a:cubicBezTo>
                  <a:close/>
                  <a:moveTo>
                    <a:pt x="15" y="44"/>
                  </a:moveTo>
                  <a:cubicBezTo>
                    <a:pt x="15" y="44"/>
                    <a:pt x="15" y="44"/>
                    <a:pt x="15" y="4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38" name="Freeform 24">
              <a:extLst>
                <a:ext uri="{FF2B5EF4-FFF2-40B4-BE49-F238E27FC236}">
                  <a16:creationId xmlns="" xmlns:a16="http://schemas.microsoft.com/office/drawing/2014/main" id="{B947FA99-94B1-442F-B795-F1C8D28B77E6}"/>
                </a:ext>
              </a:extLst>
            </p:cNvPr>
            <p:cNvSpPr>
              <a:spLocks noEditPoints="1"/>
            </p:cNvSpPr>
            <p:nvPr/>
          </p:nvSpPr>
          <p:spPr bwMode="auto">
            <a:xfrm>
              <a:off x="3008" y="1662"/>
              <a:ext cx="75" cy="72"/>
            </a:xfrm>
            <a:custGeom>
              <a:avLst/>
              <a:gdLst/>
              <a:ahLst/>
              <a:cxnLst>
                <a:cxn ang="0">
                  <a:pos x="45" y="115"/>
                </a:cxn>
                <a:cxn ang="0">
                  <a:pos x="110" y="100"/>
                </a:cxn>
                <a:cxn ang="0">
                  <a:pos x="113" y="96"/>
                </a:cxn>
                <a:cxn ang="0">
                  <a:pos x="109" y="86"/>
                </a:cxn>
                <a:cxn ang="0">
                  <a:pos x="59" y="67"/>
                </a:cxn>
                <a:cxn ang="0">
                  <a:pos x="59" y="66"/>
                </a:cxn>
                <a:cxn ang="0">
                  <a:pos x="59" y="66"/>
                </a:cxn>
                <a:cxn ang="0">
                  <a:pos x="111" y="78"/>
                </a:cxn>
                <a:cxn ang="0">
                  <a:pos x="120" y="72"/>
                </a:cxn>
                <a:cxn ang="0">
                  <a:pos x="120" y="67"/>
                </a:cxn>
                <a:cxn ang="0">
                  <a:pos x="74" y="18"/>
                </a:cxn>
                <a:cxn ang="0">
                  <a:pos x="21" y="29"/>
                </a:cxn>
                <a:cxn ang="0">
                  <a:pos x="3" y="46"/>
                </a:cxn>
                <a:cxn ang="0">
                  <a:pos x="1" y="49"/>
                </a:cxn>
                <a:cxn ang="0">
                  <a:pos x="1" y="53"/>
                </a:cxn>
                <a:cxn ang="0">
                  <a:pos x="7" y="76"/>
                </a:cxn>
                <a:cxn ang="0">
                  <a:pos x="45" y="115"/>
                </a:cxn>
                <a:cxn ang="0">
                  <a:pos x="45" y="115"/>
                </a:cxn>
                <a:cxn ang="0">
                  <a:pos x="45" y="115"/>
                </a:cxn>
              </a:cxnLst>
              <a:rect l="0" t="0" r="r" b="b"/>
              <a:pathLst>
                <a:path w="121" h="116">
                  <a:moveTo>
                    <a:pt x="45" y="115"/>
                  </a:moveTo>
                  <a:cubicBezTo>
                    <a:pt x="54" y="115"/>
                    <a:pt x="93" y="110"/>
                    <a:pt x="110" y="100"/>
                  </a:cubicBezTo>
                  <a:cubicBezTo>
                    <a:pt x="112" y="99"/>
                    <a:pt x="113" y="98"/>
                    <a:pt x="113" y="96"/>
                  </a:cubicBezTo>
                  <a:cubicBezTo>
                    <a:pt x="115" y="92"/>
                    <a:pt x="113" y="88"/>
                    <a:pt x="109" y="86"/>
                  </a:cubicBezTo>
                  <a:cubicBezTo>
                    <a:pt x="59" y="67"/>
                    <a:pt x="59" y="67"/>
                    <a:pt x="59" y="67"/>
                  </a:cubicBezTo>
                  <a:cubicBezTo>
                    <a:pt x="59" y="67"/>
                    <a:pt x="58" y="67"/>
                    <a:pt x="59" y="66"/>
                  </a:cubicBezTo>
                  <a:cubicBezTo>
                    <a:pt x="59" y="66"/>
                    <a:pt x="59" y="66"/>
                    <a:pt x="59" y="66"/>
                  </a:cubicBezTo>
                  <a:cubicBezTo>
                    <a:pt x="111" y="78"/>
                    <a:pt x="111" y="78"/>
                    <a:pt x="111" y="78"/>
                  </a:cubicBezTo>
                  <a:cubicBezTo>
                    <a:pt x="115" y="78"/>
                    <a:pt x="119" y="76"/>
                    <a:pt x="120" y="72"/>
                  </a:cubicBezTo>
                  <a:cubicBezTo>
                    <a:pt x="121" y="71"/>
                    <a:pt x="121" y="69"/>
                    <a:pt x="120" y="67"/>
                  </a:cubicBezTo>
                  <a:cubicBezTo>
                    <a:pt x="112" y="49"/>
                    <a:pt x="82" y="23"/>
                    <a:pt x="74" y="18"/>
                  </a:cubicBezTo>
                  <a:cubicBezTo>
                    <a:pt x="50" y="0"/>
                    <a:pt x="36" y="14"/>
                    <a:pt x="21" y="29"/>
                  </a:cubicBezTo>
                  <a:cubicBezTo>
                    <a:pt x="16" y="35"/>
                    <a:pt x="10" y="41"/>
                    <a:pt x="3" y="46"/>
                  </a:cubicBezTo>
                  <a:cubicBezTo>
                    <a:pt x="2" y="46"/>
                    <a:pt x="1" y="47"/>
                    <a:pt x="1" y="49"/>
                  </a:cubicBezTo>
                  <a:cubicBezTo>
                    <a:pt x="0" y="50"/>
                    <a:pt x="0" y="52"/>
                    <a:pt x="1" y="53"/>
                  </a:cubicBezTo>
                  <a:cubicBezTo>
                    <a:pt x="4" y="61"/>
                    <a:pt x="6" y="69"/>
                    <a:pt x="7" y="76"/>
                  </a:cubicBezTo>
                  <a:cubicBezTo>
                    <a:pt x="11" y="97"/>
                    <a:pt x="15" y="116"/>
                    <a:pt x="45" y="115"/>
                  </a:cubicBezTo>
                  <a:close/>
                  <a:moveTo>
                    <a:pt x="45" y="115"/>
                  </a:moveTo>
                  <a:cubicBezTo>
                    <a:pt x="45" y="115"/>
                    <a:pt x="45" y="115"/>
                    <a:pt x="45" y="1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39" name="Freeform 25">
              <a:extLst>
                <a:ext uri="{FF2B5EF4-FFF2-40B4-BE49-F238E27FC236}">
                  <a16:creationId xmlns="" xmlns:a16="http://schemas.microsoft.com/office/drawing/2014/main" id="{36BD482E-268C-4C88-83ED-555A6C8E2106}"/>
                </a:ext>
              </a:extLst>
            </p:cNvPr>
            <p:cNvSpPr>
              <a:spLocks noEditPoints="1"/>
            </p:cNvSpPr>
            <p:nvPr/>
          </p:nvSpPr>
          <p:spPr bwMode="auto">
            <a:xfrm>
              <a:off x="3029" y="1733"/>
              <a:ext cx="68" cy="72"/>
            </a:xfrm>
            <a:custGeom>
              <a:avLst/>
              <a:gdLst/>
              <a:ahLst/>
              <a:cxnLst>
                <a:cxn ang="0">
                  <a:pos x="98" y="88"/>
                </a:cxn>
                <a:cxn ang="0">
                  <a:pos x="99" y="87"/>
                </a:cxn>
                <a:cxn ang="0">
                  <a:pos x="106" y="58"/>
                </a:cxn>
                <a:cxn ang="0">
                  <a:pos x="109" y="22"/>
                </a:cxn>
                <a:cxn ang="0">
                  <a:pos x="103" y="16"/>
                </a:cxn>
                <a:cxn ang="0">
                  <a:pos x="95" y="18"/>
                </a:cxn>
                <a:cxn ang="0">
                  <a:pos x="59" y="57"/>
                </a:cxn>
                <a:cxn ang="0">
                  <a:pos x="58" y="57"/>
                </a:cxn>
                <a:cxn ang="0">
                  <a:pos x="58" y="56"/>
                </a:cxn>
                <a:cxn ang="0">
                  <a:pos x="58" y="56"/>
                </a:cxn>
                <a:cxn ang="0">
                  <a:pos x="89" y="12"/>
                </a:cxn>
                <a:cxn ang="0">
                  <a:pos x="90" y="10"/>
                </a:cxn>
                <a:cxn ang="0">
                  <a:pos x="88" y="3"/>
                </a:cxn>
                <a:cxn ang="0">
                  <a:pos x="82" y="0"/>
                </a:cxn>
                <a:cxn ang="0">
                  <a:pos x="19" y="24"/>
                </a:cxn>
                <a:cxn ang="0">
                  <a:pos x="3" y="42"/>
                </a:cxn>
                <a:cxn ang="0">
                  <a:pos x="10" y="77"/>
                </a:cxn>
                <a:cxn ang="0">
                  <a:pos x="18" y="100"/>
                </a:cxn>
                <a:cxn ang="0">
                  <a:pos x="24" y="105"/>
                </a:cxn>
                <a:cxn ang="0">
                  <a:pos x="48" y="108"/>
                </a:cxn>
                <a:cxn ang="0">
                  <a:pos x="98" y="88"/>
                </a:cxn>
                <a:cxn ang="0">
                  <a:pos x="98" y="88"/>
                </a:cxn>
                <a:cxn ang="0">
                  <a:pos x="98" y="88"/>
                </a:cxn>
              </a:cxnLst>
              <a:rect l="0" t="0" r="r" b="b"/>
              <a:pathLst>
                <a:path w="110" h="116">
                  <a:moveTo>
                    <a:pt x="98" y="88"/>
                  </a:moveTo>
                  <a:cubicBezTo>
                    <a:pt x="98" y="88"/>
                    <a:pt x="99" y="88"/>
                    <a:pt x="99" y="87"/>
                  </a:cubicBezTo>
                  <a:cubicBezTo>
                    <a:pt x="100" y="83"/>
                    <a:pt x="103" y="72"/>
                    <a:pt x="106" y="58"/>
                  </a:cubicBezTo>
                  <a:cubicBezTo>
                    <a:pt x="108" y="47"/>
                    <a:pt x="110" y="32"/>
                    <a:pt x="109" y="22"/>
                  </a:cubicBezTo>
                  <a:cubicBezTo>
                    <a:pt x="108" y="19"/>
                    <a:pt x="106" y="16"/>
                    <a:pt x="103" y="16"/>
                  </a:cubicBezTo>
                  <a:cubicBezTo>
                    <a:pt x="100" y="15"/>
                    <a:pt x="97" y="16"/>
                    <a:pt x="95" y="18"/>
                  </a:cubicBezTo>
                  <a:cubicBezTo>
                    <a:pt x="59" y="57"/>
                    <a:pt x="59" y="57"/>
                    <a:pt x="59" y="57"/>
                  </a:cubicBezTo>
                  <a:cubicBezTo>
                    <a:pt x="59" y="57"/>
                    <a:pt x="59" y="57"/>
                    <a:pt x="58" y="57"/>
                  </a:cubicBezTo>
                  <a:cubicBezTo>
                    <a:pt x="58" y="57"/>
                    <a:pt x="58" y="57"/>
                    <a:pt x="58" y="56"/>
                  </a:cubicBezTo>
                  <a:cubicBezTo>
                    <a:pt x="58" y="56"/>
                    <a:pt x="58" y="56"/>
                    <a:pt x="58" y="56"/>
                  </a:cubicBezTo>
                  <a:cubicBezTo>
                    <a:pt x="89" y="12"/>
                    <a:pt x="89" y="12"/>
                    <a:pt x="89" y="12"/>
                  </a:cubicBezTo>
                  <a:cubicBezTo>
                    <a:pt x="89" y="12"/>
                    <a:pt x="89" y="11"/>
                    <a:pt x="90" y="10"/>
                  </a:cubicBezTo>
                  <a:cubicBezTo>
                    <a:pt x="90" y="8"/>
                    <a:pt x="90" y="5"/>
                    <a:pt x="88" y="3"/>
                  </a:cubicBezTo>
                  <a:cubicBezTo>
                    <a:pt x="87" y="1"/>
                    <a:pt x="85" y="0"/>
                    <a:pt x="82" y="0"/>
                  </a:cubicBezTo>
                  <a:cubicBezTo>
                    <a:pt x="62" y="1"/>
                    <a:pt x="27" y="19"/>
                    <a:pt x="19" y="24"/>
                  </a:cubicBezTo>
                  <a:cubicBezTo>
                    <a:pt x="11" y="29"/>
                    <a:pt x="6" y="35"/>
                    <a:pt x="3" y="42"/>
                  </a:cubicBezTo>
                  <a:cubicBezTo>
                    <a:pt x="0" y="53"/>
                    <a:pt x="5" y="65"/>
                    <a:pt x="10" y="77"/>
                  </a:cubicBezTo>
                  <a:cubicBezTo>
                    <a:pt x="13" y="85"/>
                    <a:pt x="16" y="92"/>
                    <a:pt x="18" y="100"/>
                  </a:cubicBezTo>
                  <a:cubicBezTo>
                    <a:pt x="19" y="103"/>
                    <a:pt x="21" y="105"/>
                    <a:pt x="24" y="105"/>
                  </a:cubicBezTo>
                  <a:cubicBezTo>
                    <a:pt x="32" y="105"/>
                    <a:pt x="40" y="107"/>
                    <a:pt x="48" y="108"/>
                  </a:cubicBezTo>
                  <a:cubicBezTo>
                    <a:pt x="69" y="112"/>
                    <a:pt x="88" y="116"/>
                    <a:pt x="98" y="88"/>
                  </a:cubicBezTo>
                  <a:close/>
                  <a:moveTo>
                    <a:pt x="98" y="88"/>
                  </a:moveTo>
                  <a:cubicBezTo>
                    <a:pt x="98" y="88"/>
                    <a:pt x="98" y="88"/>
                    <a:pt x="98" y="8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40" name="Freeform 26">
              <a:extLst>
                <a:ext uri="{FF2B5EF4-FFF2-40B4-BE49-F238E27FC236}">
                  <a16:creationId xmlns="" xmlns:a16="http://schemas.microsoft.com/office/drawing/2014/main" id="{DFF5E489-ED5D-4C2E-98CC-BD156DA9C89F}"/>
                </a:ext>
              </a:extLst>
            </p:cNvPr>
            <p:cNvSpPr>
              <a:spLocks noEditPoints="1"/>
            </p:cNvSpPr>
            <p:nvPr/>
          </p:nvSpPr>
          <p:spPr bwMode="auto">
            <a:xfrm>
              <a:off x="3121" y="1660"/>
              <a:ext cx="74" cy="70"/>
            </a:xfrm>
            <a:custGeom>
              <a:avLst/>
              <a:gdLst/>
              <a:ahLst/>
              <a:cxnLst>
                <a:cxn ang="0">
                  <a:pos x="62" y="67"/>
                </a:cxn>
                <a:cxn ang="0">
                  <a:pos x="13" y="89"/>
                </a:cxn>
                <a:cxn ang="0">
                  <a:pos x="9" y="94"/>
                </a:cxn>
                <a:cxn ang="0">
                  <a:pos x="13" y="103"/>
                </a:cxn>
                <a:cxn ang="0">
                  <a:pos x="79" y="114"/>
                </a:cxn>
                <a:cxn ang="0">
                  <a:pos x="110" y="94"/>
                </a:cxn>
                <a:cxn ang="0">
                  <a:pos x="114" y="73"/>
                </a:cxn>
                <a:cxn ang="0">
                  <a:pos x="119" y="50"/>
                </a:cxn>
                <a:cxn ang="0">
                  <a:pos x="116" y="42"/>
                </a:cxn>
                <a:cxn ang="0">
                  <a:pos x="97" y="27"/>
                </a:cxn>
                <a:cxn ang="0">
                  <a:pos x="44" y="19"/>
                </a:cxn>
                <a:cxn ang="0">
                  <a:pos x="1" y="71"/>
                </a:cxn>
                <a:cxn ang="0">
                  <a:pos x="3" y="79"/>
                </a:cxn>
                <a:cxn ang="0">
                  <a:pos x="10" y="81"/>
                </a:cxn>
                <a:cxn ang="0">
                  <a:pos x="62" y="66"/>
                </a:cxn>
                <a:cxn ang="0">
                  <a:pos x="62" y="66"/>
                </a:cxn>
                <a:cxn ang="0">
                  <a:pos x="62" y="67"/>
                </a:cxn>
                <a:cxn ang="0">
                  <a:pos x="62" y="67"/>
                </a:cxn>
                <a:cxn ang="0">
                  <a:pos x="62" y="67"/>
                </a:cxn>
                <a:cxn ang="0">
                  <a:pos x="62" y="67"/>
                </a:cxn>
              </a:cxnLst>
              <a:rect l="0" t="0" r="r" b="b"/>
              <a:pathLst>
                <a:path w="120" h="114">
                  <a:moveTo>
                    <a:pt x="62" y="67"/>
                  </a:moveTo>
                  <a:cubicBezTo>
                    <a:pt x="13" y="89"/>
                    <a:pt x="13" y="89"/>
                    <a:pt x="13" y="89"/>
                  </a:cubicBezTo>
                  <a:cubicBezTo>
                    <a:pt x="11" y="90"/>
                    <a:pt x="10" y="92"/>
                    <a:pt x="9" y="94"/>
                  </a:cubicBezTo>
                  <a:cubicBezTo>
                    <a:pt x="8" y="97"/>
                    <a:pt x="10" y="101"/>
                    <a:pt x="13" y="103"/>
                  </a:cubicBezTo>
                  <a:cubicBezTo>
                    <a:pt x="30" y="112"/>
                    <a:pt x="70" y="114"/>
                    <a:pt x="79" y="114"/>
                  </a:cubicBezTo>
                  <a:cubicBezTo>
                    <a:pt x="96" y="114"/>
                    <a:pt x="105" y="108"/>
                    <a:pt x="110" y="94"/>
                  </a:cubicBezTo>
                  <a:cubicBezTo>
                    <a:pt x="112" y="88"/>
                    <a:pt x="113" y="81"/>
                    <a:pt x="114" y="73"/>
                  </a:cubicBezTo>
                  <a:cubicBezTo>
                    <a:pt x="115" y="65"/>
                    <a:pt x="116" y="57"/>
                    <a:pt x="119" y="50"/>
                  </a:cubicBezTo>
                  <a:cubicBezTo>
                    <a:pt x="120" y="47"/>
                    <a:pt x="119" y="44"/>
                    <a:pt x="116" y="42"/>
                  </a:cubicBezTo>
                  <a:cubicBezTo>
                    <a:pt x="109" y="38"/>
                    <a:pt x="103" y="33"/>
                    <a:pt x="97" y="27"/>
                  </a:cubicBezTo>
                  <a:cubicBezTo>
                    <a:pt x="81" y="13"/>
                    <a:pt x="67" y="0"/>
                    <a:pt x="44" y="19"/>
                  </a:cubicBezTo>
                  <a:cubicBezTo>
                    <a:pt x="37" y="25"/>
                    <a:pt x="8" y="52"/>
                    <a:pt x="1" y="71"/>
                  </a:cubicBezTo>
                  <a:cubicBezTo>
                    <a:pt x="0" y="73"/>
                    <a:pt x="1" y="76"/>
                    <a:pt x="3" y="79"/>
                  </a:cubicBezTo>
                  <a:cubicBezTo>
                    <a:pt x="5" y="81"/>
                    <a:pt x="8" y="82"/>
                    <a:pt x="10" y="81"/>
                  </a:cubicBezTo>
                  <a:cubicBezTo>
                    <a:pt x="62" y="66"/>
                    <a:pt x="62" y="66"/>
                    <a:pt x="62" y="66"/>
                  </a:cubicBezTo>
                  <a:cubicBezTo>
                    <a:pt x="62" y="66"/>
                    <a:pt x="62" y="66"/>
                    <a:pt x="62" y="66"/>
                  </a:cubicBezTo>
                  <a:cubicBezTo>
                    <a:pt x="62" y="66"/>
                    <a:pt x="62" y="66"/>
                    <a:pt x="62" y="67"/>
                  </a:cubicBezTo>
                  <a:cubicBezTo>
                    <a:pt x="62" y="67"/>
                    <a:pt x="62" y="67"/>
                    <a:pt x="62" y="67"/>
                  </a:cubicBezTo>
                  <a:close/>
                  <a:moveTo>
                    <a:pt x="62" y="67"/>
                  </a:moveTo>
                  <a:cubicBezTo>
                    <a:pt x="62" y="67"/>
                    <a:pt x="62" y="67"/>
                    <a:pt x="62" y="6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41" name="Freeform 27">
              <a:extLst>
                <a:ext uri="{FF2B5EF4-FFF2-40B4-BE49-F238E27FC236}">
                  <a16:creationId xmlns="" xmlns:a16="http://schemas.microsoft.com/office/drawing/2014/main" id="{447C12DA-DB2E-490B-8966-1EDB7DDB9F75}"/>
                </a:ext>
              </a:extLst>
            </p:cNvPr>
            <p:cNvSpPr>
              <a:spLocks noEditPoints="1"/>
            </p:cNvSpPr>
            <p:nvPr/>
          </p:nvSpPr>
          <p:spPr bwMode="auto">
            <a:xfrm>
              <a:off x="3067" y="1623"/>
              <a:ext cx="72" cy="76"/>
            </a:xfrm>
            <a:custGeom>
              <a:avLst/>
              <a:gdLst/>
              <a:ahLst/>
              <a:cxnLst>
                <a:cxn ang="0">
                  <a:pos x="78" y="13"/>
                </a:cxn>
                <a:cxn ang="0">
                  <a:pos x="57" y="1"/>
                </a:cxn>
                <a:cxn ang="0">
                  <a:pos x="49" y="2"/>
                </a:cxn>
                <a:cxn ang="0">
                  <a:pos x="29" y="15"/>
                </a:cxn>
                <a:cxn ang="0">
                  <a:pos x="2" y="39"/>
                </a:cxn>
                <a:cxn ang="0">
                  <a:pos x="4" y="63"/>
                </a:cxn>
                <a:cxn ang="0">
                  <a:pos x="39" y="120"/>
                </a:cxn>
                <a:cxn ang="0">
                  <a:pos x="46" y="121"/>
                </a:cxn>
                <a:cxn ang="0">
                  <a:pos x="51" y="116"/>
                </a:cxn>
                <a:cxn ang="0">
                  <a:pos x="52" y="114"/>
                </a:cxn>
                <a:cxn ang="0">
                  <a:pos x="55" y="61"/>
                </a:cxn>
                <a:cxn ang="0">
                  <a:pos x="55" y="61"/>
                </a:cxn>
                <a:cxn ang="0">
                  <a:pos x="55" y="60"/>
                </a:cxn>
                <a:cxn ang="0">
                  <a:pos x="55" y="61"/>
                </a:cxn>
                <a:cxn ang="0">
                  <a:pos x="61" y="114"/>
                </a:cxn>
                <a:cxn ang="0">
                  <a:pos x="66" y="121"/>
                </a:cxn>
                <a:cxn ang="0">
                  <a:pos x="74" y="119"/>
                </a:cxn>
                <a:cxn ang="0">
                  <a:pos x="94" y="89"/>
                </a:cxn>
                <a:cxn ang="0">
                  <a:pos x="106" y="61"/>
                </a:cxn>
                <a:cxn ang="0">
                  <a:pos x="106" y="60"/>
                </a:cxn>
                <a:cxn ang="0">
                  <a:pos x="78" y="13"/>
                </a:cxn>
                <a:cxn ang="0">
                  <a:pos x="78" y="13"/>
                </a:cxn>
                <a:cxn ang="0">
                  <a:pos x="78" y="13"/>
                </a:cxn>
              </a:cxnLst>
              <a:rect l="0" t="0" r="r" b="b"/>
              <a:pathLst>
                <a:path w="115" h="122">
                  <a:moveTo>
                    <a:pt x="78" y="13"/>
                  </a:moveTo>
                  <a:cubicBezTo>
                    <a:pt x="71" y="10"/>
                    <a:pt x="64" y="6"/>
                    <a:pt x="57" y="1"/>
                  </a:cubicBezTo>
                  <a:cubicBezTo>
                    <a:pt x="55" y="0"/>
                    <a:pt x="52" y="0"/>
                    <a:pt x="49" y="2"/>
                  </a:cubicBezTo>
                  <a:cubicBezTo>
                    <a:pt x="43" y="7"/>
                    <a:pt x="36" y="11"/>
                    <a:pt x="29" y="15"/>
                  </a:cubicBezTo>
                  <a:cubicBezTo>
                    <a:pt x="17" y="22"/>
                    <a:pt x="6" y="28"/>
                    <a:pt x="2" y="39"/>
                  </a:cubicBezTo>
                  <a:cubicBezTo>
                    <a:pt x="0" y="46"/>
                    <a:pt x="1" y="53"/>
                    <a:pt x="4" y="63"/>
                  </a:cubicBezTo>
                  <a:cubicBezTo>
                    <a:pt x="7" y="71"/>
                    <a:pt x="24" y="107"/>
                    <a:pt x="39" y="120"/>
                  </a:cubicBezTo>
                  <a:cubicBezTo>
                    <a:pt x="41" y="122"/>
                    <a:pt x="44" y="122"/>
                    <a:pt x="46" y="121"/>
                  </a:cubicBezTo>
                  <a:cubicBezTo>
                    <a:pt x="49" y="121"/>
                    <a:pt x="51" y="119"/>
                    <a:pt x="51" y="116"/>
                  </a:cubicBezTo>
                  <a:cubicBezTo>
                    <a:pt x="52" y="116"/>
                    <a:pt x="52" y="115"/>
                    <a:pt x="52" y="114"/>
                  </a:cubicBezTo>
                  <a:cubicBezTo>
                    <a:pt x="55" y="61"/>
                    <a:pt x="55" y="61"/>
                    <a:pt x="55" y="61"/>
                  </a:cubicBezTo>
                  <a:cubicBezTo>
                    <a:pt x="55" y="61"/>
                    <a:pt x="55" y="61"/>
                    <a:pt x="55" y="61"/>
                  </a:cubicBezTo>
                  <a:cubicBezTo>
                    <a:pt x="55" y="60"/>
                    <a:pt x="55" y="60"/>
                    <a:pt x="55" y="60"/>
                  </a:cubicBezTo>
                  <a:cubicBezTo>
                    <a:pt x="55" y="60"/>
                    <a:pt x="55" y="61"/>
                    <a:pt x="55" y="61"/>
                  </a:cubicBezTo>
                  <a:cubicBezTo>
                    <a:pt x="61" y="114"/>
                    <a:pt x="61" y="114"/>
                    <a:pt x="61" y="114"/>
                  </a:cubicBezTo>
                  <a:cubicBezTo>
                    <a:pt x="61" y="117"/>
                    <a:pt x="63" y="119"/>
                    <a:pt x="66" y="121"/>
                  </a:cubicBezTo>
                  <a:cubicBezTo>
                    <a:pt x="68" y="122"/>
                    <a:pt x="72" y="121"/>
                    <a:pt x="74" y="119"/>
                  </a:cubicBezTo>
                  <a:cubicBezTo>
                    <a:pt x="81" y="112"/>
                    <a:pt x="89" y="99"/>
                    <a:pt x="94" y="89"/>
                  </a:cubicBezTo>
                  <a:cubicBezTo>
                    <a:pt x="100" y="76"/>
                    <a:pt x="104" y="65"/>
                    <a:pt x="106" y="61"/>
                  </a:cubicBezTo>
                  <a:cubicBezTo>
                    <a:pt x="106" y="60"/>
                    <a:pt x="106" y="60"/>
                    <a:pt x="106" y="60"/>
                  </a:cubicBezTo>
                  <a:cubicBezTo>
                    <a:pt x="115" y="32"/>
                    <a:pt x="97" y="23"/>
                    <a:pt x="78" y="13"/>
                  </a:cubicBezTo>
                  <a:close/>
                  <a:moveTo>
                    <a:pt x="78" y="13"/>
                  </a:moveTo>
                  <a:cubicBezTo>
                    <a:pt x="78" y="13"/>
                    <a:pt x="78" y="13"/>
                    <a:pt x="78" y="1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42" name="Freeform 28">
              <a:extLst>
                <a:ext uri="{FF2B5EF4-FFF2-40B4-BE49-F238E27FC236}">
                  <a16:creationId xmlns="" xmlns:a16="http://schemas.microsoft.com/office/drawing/2014/main" id="{595B0C66-F11A-48F0-A9D7-6B9C29AD0A7C}"/>
                </a:ext>
              </a:extLst>
            </p:cNvPr>
            <p:cNvSpPr>
              <a:spLocks noEditPoints="1"/>
            </p:cNvSpPr>
            <p:nvPr/>
          </p:nvSpPr>
          <p:spPr bwMode="auto">
            <a:xfrm>
              <a:off x="3096" y="1745"/>
              <a:ext cx="107" cy="100"/>
            </a:xfrm>
            <a:custGeom>
              <a:avLst/>
              <a:gdLst/>
              <a:ahLst/>
              <a:cxnLst>
                <a:cxn ang="0">
                  <a:pos x="92" y="80"/>
                </a:cxn>
                <a:cxn ang="0">
                  <a:pos x="92" y="79"/>
                </a:cxn>
                <a:cxn ang="0">
                  <a:pos x="93" y="80"/>
                </a:cxn>
                <a:cxn ang="0">
                  <a:pos x="148" y="134"/>
                </a:cxn>
                <a:cxn ang="0">
                  <a:pos x="156" y="137"/>
                </a:cxn>
                <a:cxn ang="0">
                  <a:pos x="163" y="134"/>
                </a:cxn>
                <a:cxn ang="0">
                  <a:pos x="167" y="127"/>
                </a:cxn>
                <a:cxn ang="0">
                  <a:pos x="148" y="32"/>
                </a:cxn>
                <a:cxn ang="0">
                  <a:pos x="107" y="0"/>
                </a:cxn>
                <a:cxn ang="0">
                  <a:pos x="74" y="6"/>
                </a:cxn>
                <a:cxn ang="0">
                  <a:pos x="39" y="12"/>
                </a:cxn>
                <a:cxn ang="0">
                  <a:pos x="34" y="14"/>
                </a:cxn>
                <a:cxn ang="0">
                  <a:pos x="31" y="20"/>
                </a:cxn>
                <a:cxn ang="0">
                  <a:pos x="21" y="53"/>
                </a:cxn>
                <a:cxn ang="0">
                  <a:pos x="37" y="130"/>
                </a:cxn>
                <a:cxn ang="0">
                  <a:pos x="130" y="160"/>
                </a:cxn>
                <a:cxn ang="0">
                  <a:pos x="130" y="160"/>
                </a:cxn>
                <a:cxn ang="0">
                  <a:pos x="137" y="158"/>
                </a:cxn>
                <a:cxn ang="0">
                  <a:pos x="139" y="142"/>
                </a:cxn>
                <a:cxn ang="0">
                  <a:pos x="92" y="80"/>
                </a:cxn>
                <a:cxn ang="0">
                  <a:pos x="92" y="80"/>
                </a:cxn>
                <a:cxn ang="0">
                  <a:pos x="92" y="80"/>
                </a:cxn>
                <a:cxn ang="0">
                  <a:pos x="92" y="80"/>
                </a:cxn>
              </a:cxnLst>
              <a:rect l="0" t="0" r="r" b="b"/>
              <a:pathLst>
                <a:path w="171" h="160">
                  <a:moveTo>
                    <a:pt x="92" y="80"/>
                  </a:moveTo>
                  <a:cubicBezTo>
                    <a:pt x="92" y="79"/>
                    <a:pt x="92" y="79"/>
                    <a:pt x="92" y="79"/>
                  </a:cubicBezTo>
                  <a:cubicBezTo>
                    <a:pt x="92" y="79"/>
                    <a:pt x="93" y="79"/>
                    <a:pt x="93" y="80"/>
                  </a:cubicBezTo>
                  <a:cubicBezTo>
                    <a:pt x="148" y="134"/>
                    <a:pt x="148" y="134"/>
                    <a:pt x="148" y="134"/>
                  </a:cubicBezTo>
                  <a:cubicBezTo>
                    <a:pt x="150" y="136"/>
                    <a:pt x="153" y="137"/>
                    <a:pt x="156" y="137"/>
                  </a:cubicBezTo>
                  <a:cubicBezTo>
                    <a:pt x="159" y="137"/>
                    <a:pt x="161" y="136"/>
                    <a:pt x="163" y="134"/>
                  </a:cubicBezTo>
                  <a:cubicBezTo>
                    <a:pt x="166" y="133"/>
                    <a:pt x="167" y="130"/>
                    <a:pt x="167" y="127"/>
                  </a:cubicBezTo>
                  <a:cubicBezTo>
                    <a:pt x="171" y="99"/>
                    <a:pt x="153" y="44"/>
                    <a:pt x="148" y="32"/>
                  </a:cubicBezTo>
                  <a:cubicBezTo>
                    <a:pt x="138" y="7"/>
                    <a:pt x="123" y="0"/>
                    <a:pt x="107" y="0"/>
                  </a:cubicBezTo>
                  <a:cubicBezTo>
                    <a:pt x="97" y="0"/>
                    <a:pt x="85" y="3"/>
                    <a:pt x="74" y="6"/>
                  </a:cubicBezTo>
                  <a:cubicBezTo>
                    <a:pt x="63" y="9"/>
                    <a:pt x="51" y="11"/>
                    <a:pt x="39" y="12"/>
                  </a:cubicBezTo>
                  <a:cubicBezTo>
                    <a:pt x="37" y="12"/>
                    <a:pt x="36" y="13"/>
                    <a:pt x="34" y="14"/>
                  </a:cubicBezTo>
                  <a:cubicBezTo>
                    <a:pt x="33" y="16"/>
                    <a:pt x="31" y="18"/>
                    <a:pt x="31" y="20"/>
                  </a:cubicBezTo>
                  <a:cubicBezTo>
                    <a:pt x="29" y="31"/>
                    <a:pt x="25" y="42"/>
                    <a:pt x="21" y="53"/>
                  </a:cubicBezTo>
                  <a:cubicBezTo>
                    <a:pt x="10" y="82"/>
                    <a:pt x="0" y="109"/>
                    <a:pt x="37" y="130"/>
                  </a:cubicBezTo>
                  <a:cubicBezTo>
                    <a:pt x="50" y="136"/>
                    <a:pt x="101" y="160"/>
                    <a:pt x="130" y="160"/>
                  </a:cubicBezTo>
                  <a:cubicBezTo>
                    <a:pt x="130" y="160"/>
                    <a:pt x="130" y="160"/>
                    <a:pt x="130" y="160"/>
                  </a:cubicBezTo>
                  <a:cubicBezTo>
                    <a:pt x="133" y="160"/>
                    <a:pt x="135" y="159"/>
                    <a:pt x="137" y="158"/>
                  </a:cubicBezTo>
                  <a:cubicBezTo>
                    <a:pt x="142" y="154"/>
                    <a:pt x="143" y="147"/>
                    <a:pt x="139" y="142"/>
                  </a:cubicBezTo>
                  <a:cubicBezTo>
                    <a:pt x="92" y="80"/>
                    <a:pt x="92" y="80"/>
                    <a:pt x="92" y="80"/>
                  </a:cubicBezTo>
                  <a:cubicBezTo>
                    <a:pt x="92" y="80"/>
                    <a:pt x="92" y="80"/>
                    <a:pt x="92" y="80"/>
                  </a:cubicBezTo>
                  <a:close/>
                  <a:moveTo>
                    <a:pt x="92" y="80"/>
                  </a:moveTo>
                  <a:cubicBezTo>
                    <a:pt x="92" y="80"/>
                    <a:pt x="92" y="80"/>
                    <a:pt x="92" y="8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43" name="Freeform 29">
              <a:extLst>
                <a:ext uri="{FF2B5EF4-FFF2-40B4-BE49-F238E27FC236}">
                  <a16:creationId xmlns="" xmlns:a16="http://schemas.microsoft.com/office/drawing/2014/main" id="{A8A739F3-C4C0-4E0D-9C07-42E2DF677391}"/>
                </a:ext>
              </a:extLst>
            </p:cNvPr>
            <p:cNvSpPr>
              <a:spLocks noEditPoints="1"/>
            </p:cNvSpPr>
            <p:nvPr/>
          </p:nvSpPr>
          <p:spPr bwMode="auto">
            <a:xfrm>
              <a:off x="3160" y="1893"/>
              <a:ext cx="105" cy="110"/>
            </a:xfrm>
            <a:custGeom>
              <a:avLst/>
              <a:gdLst/>
              <a:ahLst/>
              <a:cxnLst>
                <a:cxn ang="0">
                  <a:pos x="111" y="2"/>
                </a:cxn>
                <a:cxn ang="0">
                  <a:pos x="104" y="0"/>
                </a:cxn>
                <a:cxn ang="0">
                  <a:pos x="97" y="2"/>
                </a:cxn>
                <a:cxn ang="0">
                  <a:pos x="93" y="10"/>
                </a:cxn>
                <a:cxn ang="0">
                  <a:pos x="88" y="88"/>
                </a:cxn>
                <a:cxn ang="0">
                  <a:pos x="88" y="88"/>
                </a:cxn>
                <a:cxn ang="0">
                  <a:pos x="87" y="88"/>
                </a:cxn>
                <a:cxn ang="0">
                  <a:pos x="87" y="88"/>
                </a:cxn>
                <a:cxn ang="0">
                  <a:pos x="87" y="88"/>
                </a:cxn>
                <a:cxn ang="0">
                  <a:pos x="80" y="10"/>
                </a:cxn>
                <a:cxn ang="0">
                  <a:pos x="73" y="1"/>
                </a:cxn>
                <a:cxn ang="0">
                  <a:pos x="69" y="0"/>
                </a:cxn>
                <a:cxn ang="0">
                  <a:pos x="61" y="3"/>
                </a:cxn>
                <a:cxn ang="0">
                  <a:pos x="13" y="88"/>
                </a:cxn>
                <a:cxn ang="0">
                  <a:pos x="52" y="156"/>
                </a:cxn>
                <a:cxn ang="0">
                  <a:pos x="83" y="174"/>
                </a:cxn>
                <a:cxn ang="0">
                  <a:pos x="88" y="176"/>
                </a:cxn>
                <a:cxn ang="0">
                  <a:pos x="94" y="174"/>
                </a:cxn>
                <a:cxn ang="0">
                  <a:pos x="124" y="155"/>
                </a:cxn>
                <a:cxn ang="0">
                  <a:pos x="150" y="139"/>
                </a:cxn>
                <a:cxn ang="0">
                  <a:pos x="161" y="86"/>
                </a:cxn>
                <a:cxn ang="0">
                  <a:pos x="111" y="2"/>
                </a:cxn>
                <a:cxn ang="0">
                  <a:pos x="111" y="2"/>
                </a:cxn>
                <a:cxn ang="0">
                  <a:pos x="111" y="2"/>
                </a:cxn>
              </a:cxnLst>
              <a:rect l="0" t="0" r="r" b="b"/>
              <a:pathLst>
                <a:path w="169" h="176">
                  <a:moveTo>
                    <a:pt x="111" y="2"/>
                  </a:moveTo>
                  <a:cubicBezTo>
                    <a:pt x="109" y="1"/>
                    <a:pt x="106" y="0"/>
                    <a:pt x="104" y="0"/>
                  </a:cubicBezTo>
                  <a:cubicBezTo>
                    <a:pt x="101" y="0"/>
                    <a:pt x="99" y="1"/>
                    <a:pt x="97" y="2"/>
                  </a:cubicBezTo>
                  <a:cubicBezTo>
                    <a:pt x="94" y="4"/>
                    <a:pt x="93" y="7"/>
                    <a:pt x="93" y="10"/>
                  </a:cubicBezTo>
                  <a:cubicBezTo>
                    <a:pt x="88" y="88"/>
                    <a:pt x="88" y="88"/>
                    <a:pt x="88" y="88"/>
                  </a:cubicBezTo>
                  <a:cubicBezTo>
                    <a:pt x="88" y="88"/>
                    <a:pt x="88" y="88"/>
                    <a:pt x="88" y="88"/>
                  </a:cubicBezTo>
                  <a:cubicBezTo>
                    <a:pt x="87" y="88"/>
                    <a:pt x="87" y="88"/>
                    <a:pt x="87" y="88"/>
                  </a:cubicBezTo>
                  <a:cubicBezTo>
                    <a:pt x="87" y="88"/>
                    <a:pt x="87" y="88"/>
                    <a:pt x="87" y="88"/>
                  </a:cubicBezTo>
                  <a:cubicBezTo>
                    <a:pt x="87" y="88"/>
                    <a:pt x="87" y="88"/>
                    <a:pt x="87" y="88"/>
                  </a:cubicBezTo>
                  <a:cubicBezTo>
                    <a:pt x="80" y="10"/>
                    <a:pt x="80" y="10"/>
                    <a:pt x="80" y="10"/>
                  </a:cubicBezTo>
                  <a:cubicBezTo>
                    <a:pt x="79" y="6"/>
                    <a:pt x="77" y="3"/>
                    <a:pt x="73" y="1"/>
                  </a:cubicBezTo>
                  <a:cubicBezTo>
                    <a:pt x="72" y="0"/>
                    <a:pt x="70" y="0"/>
                    <a:pt x="69" y="0"/>
                  </a:cubicBezTo>
                  <a:cubicBezTo>
                    <a:pt x="66" y="0"/>
                    <a:pt x="63" y="1"/>
                    <a:pt x="61" y="3"/>
                  </a:cubicBezTo>
                  <a:cubicBezTo>
                    <a:pt x="40" y="22"/>
                    <a:pt x="18" y="75"/>
                    <a:pt x="13" y="88"/>
                  </a:cubicBezTo>
                  <a:cubicBezTo>
                    <a:pt x="0" y="128"/>
                    <a:pt x="25" y="142"/>
                    <a:pt x="52" y="156"/>
                  </a:cubicBezTo>
                  <a:cubicBezTo>
                    <a:pt x="63" y="161"/>
                    <a:pt x="73" y="167"/>
                    <a:pt x="83" y="174"/>
                  </a:cubicBezTo>
                  <a:cubicBezTo>
                    <a:pt x="84" y="175"/>
                    <a:pt x="86" y="176"/>
                    <a:pt x="88" y="176"/>
                  </a:cubicBezTo>
                  <a:cubicBezTo>
                    <a:pt x="90" y="176"/>
                    <a:pt x="92" y="175"/>
                    <a:pt x="94" y="174"/>
                  </a:cubicBezTo>
                  <a:cubicBezTo>
                    <a:pt x="103" y="166"/>
                    <a:pt x="113" y="161"/>
                    <a:pt x="124" y="155"/>
                  </a:cubicBezTo>
                  <a:cubicBezTo>
                    <a:pt x="133" y="150"/>
                    <a:pt x="142" y="145"/>
                    <a:pt x="150" y="139"/>
                  </a:cubicBezTo>
                  <a:cubicBezTo>
                    <a:pt x="166" y="125"/>
                    <a:pt x="169" y="109"/>
                    <a:pt x="161" y="86"/>
                  </a:cubicBezTo>
                  <a:cubicBezTo>
                    <a:pt x="156" y="73"/>
                    <a:pt x="133" y="21"/>
                    <a:pt x="111" y="2"/>
                  </a:cubicBezTo>
                  <a:close/>
                  <a:moveTo>
                    <a:pt x="111" y="2"/>
                  </a:moveTo>
                  <a:cubicBezTo>
                    <a:pt x="111" y="2"/>
                    <a:pt x="111" y="2"/>
                    <a:pt x="111"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44" name="Freeform 30">
              <a:extLst>
                <a:ext uri="{FF2B5EF4-FFF2-40B4-BE49-F238E27FC236}">
                  <a16:creationId xmlns="" xmlns:a16="http://schemas.microsoft.com/office/drawing/2014/main" id="{505B060D-2AE4-42F9-9ED9-4F6B96F5DFCA}"/>
                </a:ext>
              </a:extLst>
            </p:cNvPr>
            <p:cNvSpPr>
              <a:spLocks noEditPoints="1"/>
            </p:cNvSpPr>
            <p:nvPr/>
          </p:nvSpPr>
          <p:spPr bwMode="auto">
            <a:xfrm>
              <a:off x="3077" y="1847"/>
              <a:ext cx="108" cy="95"/>
            </a:xfrm>
            <a:custGeom>
              <a:avLst/>
              <a:gdLst/>
              <a:ahLst/>
              <a:cxnLst>
                <a:cxn ang="0">
                  <a:pos x="171" y="54"/>
                </a:cxn>
                <a:cxn ang="0">
                  <a:pos x="162" y="50"/>
                </a:cxn>
                <a:cxn ang="0">
                  <a:pos x="159" y="50"/>
                </a:cxn>
                <a:cxn ang="0">
                  <a:pos x="84" y="71"/>
                </a:cxn>
                <a:cxn ang="0">
                  <a:pos x="84" y="71"/>
                </a:cxn>
                <a:cxn ang="0">
                  <a:pos x="84" y="71"/>
                </a:cxn>
                <a:cxn ang="0">
                  <a:pos x="84" y="70"/>
                </a:cxn>
                <a:cxn ang="0">
                  <a:pos x="84" y="70"/>
                </a:cxn>
                <a:cxn ang="0">
                  <a:pos x="155" y="39"/>
                </a:cxn>
                <a:cxn ang="0">
                  <a:pos x="158" y="37"/>
                </a:cxn>
                <a:cxn ang="0">
                  <a:pos x="162" y="27"/>
                </a:cxn>
                <a:cxn ang="0">
                  <a:pos x="156" y="18"/>
                </a:cxn>
                <a:cxn ang="0">
                  <a:pos x="60" y="0"/>
                </a:cxn>
                <a:cxn ang="0">
                  <a:pos x="60" y="0"/>
                </a:cxn>
                <a:cxn ang="0">
                  <a:pos x="27" y="10"/>
                </a:cxn>
                <a:cxn ang="0">
                  <a:pos x="8" y="59"/>
                </a:cxn>
                <a:cxn ang="0">
                  <a:pos x="1" y="94"/>
                </a:cxn>
                <a:cxn ang="0">
                  <a:pos x="5" y="104"/>
                </a:cxn>
                <a:cxn ang="0">
                  <a:pos x="32" y="126"/>
                </a:cxn>
                <a:cxn ang="0">
                  <a:pos x="78" y="153"/>
                </a:cxn>
                <a:cxn ang="0">
                  <a:pos x="109" y="140"/>
                </a:cxn>
                <a:cxn ang="0">
                  <a:pos x="110" y="139"/>
                </a:cxn>
                <a:cxn ang="0">
                  <a:pos x="142" y="108"/>
                </a:cxn>
                <a:cxn ang="0">
                  <a:pos x="172" y="66"/>
                </a:cxn>
                <a:cxn ang="0">
                  <a:pos x="171" y="54"/>
                </a:cxn>
                <a:cxn ang="0">
                  <a:pos x="171" y="54"/>
                </a:cxn>
                <a:cxn ang="0">
                  <a:pos x="171" y="54"/>
                </a:cxn>
              </a:cxnLst>
              <a:rect l="0" t="0" r="r" b="b"/>
              <a:pathLst>
                <a:path w="174" h="153">
                  <a:moveTo>
                    <a:pt x="171" y="54"/>
                  </a:moveTo>
                  <a:cubicBezTo>
                    <a:pt x="169" y="51"/>
                    <a:pt x="165" y="50"/>
                    <a:pt x="162" y="50"/>
                  </a:cubicBezTo>
                  <a:cubicBezTo>
                    <a:pt x="161" y="50"/>
                    <a:pt x="160" y="50"/>
                    <a:pt x="159" y="50"/>
                  </a:cubicBezTo>
                  <a:cubicBezTo>
                    <a:pt x="84" y="71"/>
                    <a:pt x="84" y="71"/>
                    <a:pt x="84" y="71"/>
                  </a:cubicBezTo>
                  <a:cubicBezTo>
                    <a:pt x="84" y="71"/>
                    <a:pt x="84" y="71"/>
                    <a:pt x="84" y="71"/>
                  </a:cubicBezTo>
                  <a:cubicBezTo>
                    <a:pt x="84" y="71"/>
                    <a:pt x="84" y="71"/>
                    <a:pt x="84" y="71"/>
                  </a:cubicBezTo>
                  <a:cubicBezTo>
                    <a:pt x="84" y="71"/>
                    <a:pt x="83" y="70"/>
                    <a:pt x="84" y="70"/>
                  </a:cubicBezTo>
                  <a:cubicBezTo>
                    <a:pt x="84" y="70"/>
                    <a:pt x="84" y="70"/>
                    <a:pt x="84" y="70"/>
                  </a:cubicBezTo>
                  <a:cubicBezTo>
                    <a:pt x="155" y="39"/>
                    <a:pt x="155" y="39"/>
                    <a:pt x="155" y="39"/>
                  </a:cubicBezTo>
                  <a:cubicBezTo>
                    <a:pt x="156" y="38"/>
                    <a:pt x="157" y="38"/>
                    <a:pt x="158" y="37"/>
                  </a:cubicBezTo>
                  <a:cubicBezTo>
                    <a:pt x="161" y="35"/>
                    <a:pt x="162" y="31"/>
                    <a:pt x="162" y="27"/>
                  </a:cubicBezTo>
                  <a:cubicBezTo>
                    <a:pt x="161" y="23"/>
                    <a:pt x="159" y="20"/>
                    <a:pt x="156" y="18"/>
                  </a:cubicBezTo>
                  <a:cubicBezTo>
                    <a:pt x="131" y="5"/>
                    <a:pt x="74" y="0"/>
                    <a:pt x="60" y="0"/>
                  </a:cubicBezTo>
                  <a:cubicBezTo>
                    <a:pt x="60" y="0"/>
                    <a:pt x="60" y="0"/>
                    <a:pt x="60" y="0"/>
                  </a:cubicBezTo>
                  <a:cubicBezTo>
                    <a:pt x="46" y="0"/>
                    <a:pt x="35" y="4"/>
                    <a:pt x="27" y="10"/>
                  </a:cubicBezTo>
                  <a:cubicBezTo>
                    <a:pt x="14" y="21"/>
                    <a:pt x="11" y="40"/>
                    <a:pt x="8" y="59"/>
                  </a:cubicBezTo>
                  <a:cubicBezTo>
                    <a:pt x="7" y="71"/>
                    <a:pt x="5" y="82"/>
                    <a:pt x="1" y="94"/>
                  </a:cubicBezTo>
                  <a:cubicBezTo>
                    <a:pt x="0" y="98"/>
                    <a:pt x="1" y="102"/>
                    <a:pt x="5" y="104"/>
                  </a:cubicBezTo>
                  <a:cubicBezTo>
                    <a:pt x="15" y="111"/>
                    <a:pt x="24" y="119"/>
                    <a:pt x="32" y="126"/>
                  </a:cubicBezTo>
                  <a:cubicBezTo>
                    <a:pt x="47" y="140"/>
                    <a:pt x="61" y="153"/>
                    <a:pt x="78" y="153"/>
                  </a:cubicBezTo>
                  <a:cubicBezTo>
                    <a:pt x="87" y="153"/>
                    <a:pt x="97" y="149"/>
                    <a:pt x="109" y="140"/>
                  </a:cubicBezTo>
                  <a:cubicBezTo>
                    <a:pt x="109" y="140"/>
                    <a:pt x="110" y="139"/>
                    <a:pt x="110" y="139"/>
                  </a:cubicBezTo>
                  <a:cubicBezTo>
                    <a:pt x="115" y="135"/>
                    <a:pt x="128" y="123"/>
                    <a:pt x="142" y="108"/>
                  </a:cubicBezTo>
                  <a:cubicBezTo>
                    <a:pt x="153" y="97"/>
                    <a:pt x="167" y="80"/>
                    <a:pt x="172" y="66"/>
                  </a:cubicBezTo>
                  <a:cubicBezTo>
                    <a:pt x="174" y="62"/>
                    <a:pt x="174" y="57"/>
                    <a:pt x="171" y="54"/>
                  </a:cubicBezTo>
                  <a:close/>
                  <a:moveTo>
                    <a:pt x="171" y="54"/>
                  </a:moveTo>
                  <a:cubicBezTo>
                    <a:pt x="171" y="54"/>
                    <a:pt x="171" y="54"/>
                    <a:pt x="171" y="5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45" name="Freeform 31">
              <a:extLst>
                <a:ext uri="{FF2B5EF4-FFF2-40B4-BE49-F238E27FC236}">
                  <a16:creationId xmlns="" xmlns:a16="http://schemas.microsoft.com/office/drawing/2014/main" id="{8A6E3AB4-CEC8-4866-AA6E-A92D97772FE7}"/>
                </a:ext>
              </a:extLst>
            </p:cNvPr>
            <p:cNvSpPr>
              <a:spLocks noEditPoints="1"/>
            </p:cNvSpPr>
            <p:nvPr/>
          </p:nvSpPr>
          <p:spPr bwMode="auto">
            <a:xfrm>
              <a:off x="3211" y="1737"/>
              <a:ext cx="105" cy="102"/>
            </a:xfrm>
            <a:custGeom>
              <a:avLst/>
              <a:gdLst/>
              <a:ahLst/>
              <a:cxnLst>
                <a:cxn ang="0">
                  <a:pos x="40" y="148"/>
                </a:cxn>
                <a:cxn ang="0">
                  <a:pos x="41" y="159"/>
                </a:cxn>
                <a:cxn ang="0">
                  <a:pos x="49" y="164"/>
                </a:cxn>
                <a:cxn ang="0">
                  <a:pos x="52" y="163"/>
                </a:cxn>
                <a:cxn ang="0">
                  <a:pos x="99" y="141"/>
                </a:cxn>
                <a:cxn ang="0">
                  <a:pos x="135" y="116"/>
                </a:cxn>
                <a:cxn ang="0">
                  <a:pos x="136" y="115"/>
                </a:cxn>
                <a:cxn ang="0">
                  <a:pos x="138" y="37"/>
                </a:cxn>
                <a:cxn ang="0">
                  <a:pos x="121" y="6"/>
                </a:cxn>
                <a:cxn ang="0">
                  <a:pos x="112" y="0"/>
                </a:cxn>
                <a:cxn ang="0">
                  <a:pos x="111" y="0"/>
                </a:cxn>
                <a:cxn ang="0">
                  <a:pos x="92" y="1"/>
                </a:cxn>
                <a:cxn ang="0">
                  <a:pos x="76" y="1"/>
                </a:cxn>
                <a:cxn ang="0">
                  <a:pos x="62" y="1"/>
                </a:cxn>
                <a:cxn ang="0">
                  <a:pos x="24" y="10"/>
                </a:cxn>
                <a:cxn ang="0">
                  <a:pos x="9" y="41"/>
                </a:cxn>
                <a:cxn ang="0">
                  <a:pos x="9" y="138"/>
                </a:cxn>
                <a:cxn ang="0">
                  <a:pos x="16" y="145"/>
                </a:cxn>
                <a:cxn ang="0">
                  <a:pos x="19" y="146"/>
                </a:cxn>
                <a:cxn ang="0">
                  <a:pos x="27" y="143"/>
                </a:cxn>
                <a:cxn ang="0">
                  <a:pos x="29" y="141"/>
                </a:cxn>
                <a:cxn ang="0">
                  <a:pos x="72" y="77"/>
                </a:cxn>
                <a:cxn ang="0">
                  <a:pos x="73" y="77"/>
                </a:cxn>
                <a:cxn ang="0">
                  <a:pos x="73" y="77"/>
                </a:cxn>
                <a:cxn ang="0">
                  <a:pos x="73" y="77"/>
                </a:cxn>
                <a:cxn ang="0">
                  <a:pos x="73" y="78"/>
                </a:cxn>
                <a:cxn ang="0">
                  <a:pos x="40" y="148"/>
                </a:cxn>
                <a:cxn ang="0">
                  <a:pos x="40" y="148"/>
                </a:cxn>
                <a:cxn ang="0">
                  <a:pos x="40" y="148"/>
                </a:cxn>
              </a:cxnLst>
              <a:rect l="0" t="0" r="r" b="b"/>
              <a:pathLst>
                <a:path w="169" h="164">
                  <a:moveTo>
                    <a:pt x="40" y="148"/>
                  </a:moveTo>
                  <a:cubicBezTo>
                    <a:pt x="38" y="152"/>
                    <a:pt x="38" y="156"/>
                    <a:pt x="41" y="159"/>
                  </a:cubicBezTo>
                  <a:cubicBezTo>
                    <a:pt x="43" y="162"/>
                    <a:pt x="46" y="164"/>
                    <a:pt x="49" y="164"/>
                  </a:cubicBezTo>
                  <a:cubicBezTo>
                    <a:pt x="50" y="164"/>
                    <a:pt x="51" y="164"/>
                    <a:pt x="52" y="163"/>
                  </a:cubicBezTo>
                  <a:cubicBezTo>
                    <a:pt x="67" y="160"/>
                    <a:pt x="86" y="150"/>
                    <a:pt x="99" y="141"/>
                  </a:cubicBezTo>
                  <a:cubicBezTo>
                    <a:pt x="116" y="130"/>
                    <a:pt x="130" y="120"/>
                    <a:pt x="135" y="116"/>
                  </a:cubicBezTo>
                  <a:cubicBezTo>
                    <a:pt x="136" y="115"/>
                    <a:pt x="136" y="115"/>
                    <a:pt x="136" y="115"/>
                  </a:cubicBezTo>
                  <a:cubicBezTo>
                    <a:pt x="169" y="87"/>
                    <a:pt x="154" y="62"/>
                    <a:pt x="138" y="37"/>
                  </a:cubicBezTo>
                  <a:cubicBezTo>
                    <a:pt x="132" y="27"/>
                    <a:pt x="125" y="17"/>
                    <a:pt x="121" y="6"/>
                  </a:cubicBezTo>
                  <a:cubicBezTo>
                    <a:pt x="119" y="2"/>
                    <a:pt x="116" y="0"/>
                    <a:pt x="112" y="0"/>
                  </a:cubicBezTo>
                  <a:cubicBezTo>
                    <a:pt x="112" y="0"/>
                    <a:pt x="112" y="0"/>
                    <a:pt x="111" y="0"/>
                  </a:cubicBezTo>
                  <a:cubicBezTo>
                    <a:pt x="105" y="1"/>
                    <a:pt x="98" y="1"/>
                    <a:pt x="92" y="1"/>
                  </a:cubicBezTo>
                  <a:cubicBezTo>
                    <a:pt x="86" y="1"/>
                    <a:pt x="81" y="1"/>
                    <a:pt x="76" y="1"/>
                  </a:cubicBezTo>
                  <a:cubicBezTo>
                    <a:pt x="71" y="1"/>
                    <a:pt x="66" y="1"/>
                    <a:pt x="62" y="1"/>
                  </a:cubicBezTo>
                  <a:cubicBezTo>
                    <a:pt x="47" y="1"/>
                    <a:pt x="34" y="2"/>
                    <a:pt x="24" y="10"/>
                  </a:cubicBezTo>
                  <a:cubicBezTo>
                    <a:pt x="17" y="17"/>
                    <a:pt x="11" y="27"/>
                    <a:pt x="9" y="41"/>
                  </a:cubicBezTo>
                  <a:cubicBezTo>
                    <a:pt x="6" y="54"/>
                    <a:pt x="0" y="111"/>
                    <a:pt x="9" y="138"/>
                  </a:cubicBezTo>
                  <a:cubicBezTo>
                    <a:pt x="10" y="142"/>
                    <a:pt x="13" y="145"/>
                    <a:pt x="16" y="145"/>
                  </a:cubicBezTo>
                  <a:cubicBezTo>
                    <a:pt x="17" y="146"/>
                    <a:pt x="18" y="146"/>
                    <a:pt x="19" y="146"/>
                  </a:cubicBezTo>
                  <a:cubicBezTo>
                    <a:pt x="22" y="146"/>
                    <a:pt x="24" y="145"/>
                    <a:pt x="27" y="143"/>
                  </a:cubicBezTo>
                  <a:cubicBezTo>
                    <a:pt x="27" y="143"/>
                    <a:pt x="28" y="142"/>
                    <a:pt x="29" y="141"/>
                  </a:cubicBezTo>
                  <a:cubicBezTo>
                    <a:pt x="72" y="77"/>
                    <a:pt x="72" y="77"/>
                    <a:pt x="72" y="77"/>
                  </a:cubicBezTo>
                  <a:cubicBezTo>
                    <a:pt x="73" y="77"/>
                    <a:pt x="73" y="77"/>
                    <a:pt x="73" y="77"/>
                  </a:cubicBezTo>
                  <a:cubicBezTo>
                    <a:pt x="73" y="77"/>
                    <a:pt x="73" y="77"/>
                    <a:pt x="73" y="77"/>
                  </a:cubicBezTo>
                  <a:cubicBezTo>
                    <a:pt x="73" y="77"/>
                    <a:pt x="73" y="77"/>
                    <a:pt x="73" y="77"/>
                  </a:cubicBezTo>
                  <a:cubicBezTo>
                    <a:pt x="74" y="77"/>
                    <a:pt x="74" y="77"/>
                    <a:pt x="73" y="78"/>
                  </a:cubicBezTo>
                  <a:lnTo>
                    <a:pt x="40" y="148"/>
                  </a:lnTo>
                  <a:close/>
                  <a:moveTo>
                    <a:pt x="40" y="148"/>
                  </a:moveTo>
                  <a:cubicBezTo>
                    <a:pt x="40" y="148"/>
                    <a:pt x="40" y="148"/>
                    <a:pt x="40" y="14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46" name="Freeform 32">
              <a:extLst>
                <a:ext uri="{FF2B5EF4-FFF2-40B4-BE49-F238E27FC236}">
                  <a16:creationId xmlns="" xmlns:a16="http://schemas.microsoft.com/office/drawing/2014/main" id="{F7B8851A-079F-431C-A179-24C4524A0549}"/>
                </a:ext>
              </a:extLst>
            </p:cNvPr>
            <p:cNvSpPr>
              <a:spLocks noEditPoints="1"/>
            </p:cNvSpPr>
            <p:nvPr/>
          </p:nvSpPr>
          <p:spPr bwMode="auto">
            <a:xfrm>
              <a:off x="3241" y="1834"/>
              <a:ext cx="110" cy="95"/>
            </a:xfrm>
            <a:custGeom>
              <a:avLst/>
              <a:gdLst/>
              <a:ahLst/>
              <a:cxnLst>
                <a:cxn ang="0">
                  <a:pos x="163" y="52"/>
                </a:cxn>
                <a:cxn ang="0">
                  <a:pos x="114" y="0"/>
                </a:cxn>
                <a:cxn ang="0">
                  <a:pos x="104" y="1"/>
                </a:cxn>
                <a:cxn ang="0">
                  <a:pos x="11" y="32"/>
                </a:cxn>
                <a:cxn ang="0">
                  <a:pos x="7" y="43"/>
                </a:cxn>
                <a:cxn ang="0">
                  <a:pos x="15" y="52"/>
                </a:cxn>
                <a:cxn ang="0">
                  <a:pos x="90" y="73"/>
                </a:cxn>
                <a:cxn ang="0">
                  <a:pos x="90" y="73"/>
                </a:cxn>
                <a:cxn ang="0">
                  <a:pos x="90" y="74"/>
                </a:cxn>
                <a:cxn ang="0">
                  <a:pos x="90" y="74"/>
                </a:cxn>
                <a:cxn ang="0">
                  <a:pos x="90" y="74"/>
                </a:cxn>
                <a:cxn ang="0">
                  <a:pos x="13" y="64"/>
                </a:cxn>
                <a:cxn ang="0">
                  <a:pos x="11" y="64"/>
                </a:cxn>
                <a:cxn ang="0">
                  <a:pos x="4" y="67"/>
                </a:cxn>
                <a:cxn ang="0">
                  <a:pos x="0" y="77"/>
                </a:cxn>
                <a:cxn ang="0">
                  <a:pos x="1" y="81"/>
                </a:cxn>
                <a:cxn ang="0">
                  <a:pos x="75" y="145"/>
                </a:cxn>
                <a:cxn ang="0">
                  <a:pos x="102" y="154"/>
                </a:cxn>
                <a:cxn ang="0">
                  <a:pos x="128" y="144"/>
                </a:cxn>
                <a:cxn ang="0">
                  <a:pos x="149" y="121"/>
                </a:cxn>
                <a:cxn ang="0">
                  <a:pos x="157" y="112"/>
                </a:cxn>
                <a:cxn ang="0">
                  <a:pos x="173" y="96"/>
                </a:cxn>
                <a:cxn ang="0">
                  <a:pos x="175" y="85"/>
                </a:cxn>
                <a:cxn ang="0">
                  <a:pos x="163" y="52"/>
                </a:cxn>
                <a:cxn ang="0">
                  <a:pos x="163" y="52"/>
                </a:cxn>
                <a:cxn ang="0">
                  <a:pos x="163" y="52"/>
                </a:cxn>
              </a:cxnLst>
              <a:rect l="0" t="0" r="r" b="b"/>
              <a:pathLst>
                <a:path w="177" h="154">
                  <a:moveTo>
                    <a:pt x="163" y="52"/>
                  </a:moveTo>
                  <a:cubicBezTo>
                    <a:pt x="155" y="25"/>
                    <a:pt x="147" y="0"/>
                    <a:pt x="114" y="0"/>
                  </a:cubicBezTo>
                  <a:cubicBezTo>
                    <a:pt x="111" y="0"/>
                    <a:pt x="107" y="0"/>
                    <a:pt x="104" y="1"/>
                  </a:cubicBezTo>
                  <a:cubicBezTo>
                    <a:pt x="90" y="3"/>
                    <a:pt x="34" y="15"/>
                    <a:pt x="11" y="32"/>
                  </a:cubicBezTo>
                  <a:cubicBezTo>
                    <a:pt x="8" y="35"/>
                    <a:pt x="6" y="39"/>
                    <a:pt x="7" y="43"/>
                  </a:cubicBezTo>
                  <a:cubicBezTo>
                    <a:pt x="8" y="47"/>
                    <a:pt x="11" y="51"/>
                    <a:pt x="15" y="52"/>
                  </a:cubicBezTo>
                  <a:cubicBezTo>
                    <a:pt x="90" y="73"/>
                    <a:pt x="90" y="73"/>
                    <a:pt x="90" y="73"/>
                  </a:cubicBezTo>
                  <a:cubicBezTo>
                    <a:pt x="90" y="73"/>
                    <a:pt x="90" y="73"/>
                    <a:pt x="90" y="73"/>
                  </a:cubicBezTo>
                  <a:cubicBezTo>
                    <a:pt x="90" y="73"/>
                    <a:pt x="90" y="73"/>
                    <a:pt x="90" y="74"/>
                  </a:cubicBezTo>
                  <a:cubicBezTo>
                    <a:pt x="90" y="74"/>
                    <a:pt x="90" y="74"/>
                    <a:pt x="90" y="74"/>
                  </a:cubicBezTo>
                  <a:cubicBezTo>
                    <a:pt x="90" y="74"/>
                    <a:pt x="90" y="74"/>
                    <a:pt x="90" y="74"/>
                  </a:cubicBezTo>
                  <a:cubicBezTo>
                    <a:pt x="13" y="64"/>
                    <a:pt x="13" y="64"/>
                    <a:pt x="13" y="64"/>
                  </a:cubicBezTo>
                  <a:cubicBezTo>
                    <a:pt x="12" y="64"/>
                    <a:pt x="12" y="64"/>
                    <a:pt x="11" y="64"/>
                  </a:cubicBezTo>
                  <a:cubicBezTo>
                    <a:pt x="9" y="64"/>
                    <a:pt x="6" y="65"/>
                    <a:pt x="4" y="67"/>
                  </a:cubicBezTo>
                  <a:cubicBezTo>
                    <a:pt x="1" y="69"/>
                    <a:pt x="0" y="73"/>
                    <a:pt x="0" y="77"/>
                  </a:cubicBezTo>
                  <a:cubicBezTo>
                    <a:pt x="0" y="78"/>
                    <a:pt x="1" y="80"/>
                    <a:pt x="1" y="81"/>
                  </a:cubicBezTo>
                  <a:cubicBezTo>
                    <a:pt x="16" y="106"/>
                    <a:pt x="63" y="138"/>
                    <a:pt x="75" y="145"/>
                  </a:cubicBezTo>
                  <a:cubicBezTo>
                    <a:pt x="85" y="151"/>
                    <a:pt x="94" y="154"/>
                    <a:pt x="102" y="154"/>
                  </a:cubicBezTo>
                  <a:cubicBezTo>
                    <a:pt x="111" y="154"/>
                    <a:pt x="120" y="151"/>
                    <a:pt x="128" y="144"/>
                  </a:cubicBezTo>
                  <a:cubicBezTo>
                    <a:pt x="135" y="138"/>
                    <a:pt x="142" y="130"/>
                    <a:pt x="149" y="121"/>
                  </a:cubicBezTo>
                  <a:cubicBezTo>
                    <a:pt x="152" y="118"/>
                    <a:pt x="154" y="115"/>
                    <a:pt x="157" y="112"/>
                  </a:cubicBezTo>
                  <a:cubicBezTo>
                    <a:pt x="162" y="106"/>
                    <a:pt x="167" y="101"/>
                    <a:pt x="173" y="96"/>
                  </a:cubicBezTo>
                  <a:cubicBezTo>
                    <a:pt x="176" y="93"/>
                    <a:pt x="177" y="88"/>
                    <a:pt x="175" y="85"/>
                  </a:cubicBezTo>
                  <a:cubicBezTo>
                    <a:pt x="170" y="74"/>
                    <a:pt x="166" y="63"/>
                    <a:pt x="163" y="52"/>
                  </a:cubicBezTo>
                  <a:close/>
                  <a:moveTo>
                    <a:pt x="163" y="52"/>
                  </a:moveTo>
                  <a:cubicBezTo>
                    <a:pt x="163" y="52"/>
                    <a:pt x="163" y="52"/>
                    <a:pt x="163" y="5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47" name="Freeform 33">
              <a:extLst>
                <a:ext uri="{FF2B5EF4-FFF2-40B4-BE49-F238E27FC236}">
                  <a16:creationId xmlns="" xmlns:a16="http://schemas.microsoft.com/office/drawing/2014/main" id="{D879B0F9-50FE-4EFD-B4F5-CDE7D054CC50}"/>
                </a:ext>
              </a:extLst>
            </p:cNvPr>
            <p:cNvSpPr>
              <a:spLocks noEditPoints="1"/>
            </p:cNvSpPr>
            <p:nvPr/>
          </p:nvSpPr>
          <p:spPr bwMode="auto">
            <a:xfrm>
              <a:off x="3188" y="1839"/>
              <a:ext cx="43" cy="39"/>
            </a:xfrm>
            <a:custGeom>
              <a:avLst/>
              <a:gdLst/>
              <a:ahLst/>
              <a:cxnLst>
                <a:cxn ang="0">
                  <a:pos x="33" y="0"/>
                </a:cxn>
                <a:cxn ang="0">
                  <a:pos x="20" y="4"/>
                </a:cxn>
                <a:cxn ang="0">
                  <a:pos x="9" y="48"/>
                </a:cxn>
                <a:cxn ang="0">
                  <a:pos x="36" y="63"/>
                </a:cxn>
                <a:cxn ang="0">
                  <a:pos x="52" y="59"/>
                </a:cxn>
                <a:cxn ang="0">
                  <a:pos x="59" y="53"/>
                </a:cxn>
                <a:cxn ang="0">
                  <a:pos x="63" y="15"/>
                </a:cxn>
                <a:cxn ang="0">
                  <a:pos x="36" y="0"/>
                </a:cxn>
                <a:cxn ang="0">
                  <a:pos x="33" y="0"/>
                </a:cxn>
                <a:cxn ang="0">
                  <a:pos x="33" y="0"/>
                </a:cxn>
                <a:cxn ang="0">
                  <a:pos x="33" y="0"/>
                </a:cxn>
              </a:cxnLst>
              <a:rect l="0" t="0" r="r" b="b"/>
              <a:pathLst>
                <a:path w="70" h="63">
                  <a:moveTo>
                    <a:pt x="33" y="0"/>
                  </a:moveTo>
                  <a:cubicBezTo>
                    <a:pt x="28" y="0"/>
                    <a:pt x="24" y="2"/>
                    <a:pt x="20" y="4"/>
                  </a:cubicBezTo>
                  <a:cubicBezTo>
                    <a:pt x="5" y="13"/>
                    <a:pt x="0" y="33"/>
                    <a:pt x="9" y="48"/>
                  </a:cubicBezTo>
                  <a:cubicBezTo>
                    <a:pt x="15" y="58"/>
                    <a:pt x="25" y="63"/>
                    <a:pt x="36" y="63"/>
                  </a:cubicBezTo>
                  <a:cubicBezTo>
                    <a:pt x="41" y="63"/>
                    <a:pt x="47" y="62"/>
                    <a:pt x="52" y="59"/>
                  </a:cubicBezTo>
                  <a:cubicBezTo>
                    <a:pt x="55" y="57"/>
                    <a:pt x="57" y="55"/>
                    <a:pt x="59" y="53"/>
                  </a:cubicBezTo>
                  <a:cubicBezTo>
                    <a:pt x="68" y="43"/>
                    <a:pt x="70" y="27"/>
                    <a:pt x="63" y="15"/>
                  </a:cubicBezTo>
                  <a:cubicBezTo>
                    <a:pt x="57" y="5"/>
                    <a:pt x="46" y="0"/>
                    <a:pt x="36" y="0"/>
                  </a:cubicBezTo>
                  <a:cubicBezTo>
                    <a:pt x="35" y="0"/>
                    <a:pt x="34" y="0"/>
                    <a:pt x="33" y="0"/>
                  </a:cubicBezTo>
                  <a:close/>
                  <a:moveTo>
                    <a:pt x="33" y="0"/>
                  </a:moveTo>
                  <a:cubicBezTo>
                    <a:pt x="33" y="0"/>
                    <a:pt x="33" y="0"/>
                    <a:pt x="33"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248" name="Group 36">
            <a:extLst>
              <a:ext uri="{FF2B5EF4-FFF2-40B4-BE49-F238E27FC236}">
                <a16:creationId xmlns="" xmlns:a16="http://schemas.microsoft.com/office/drawing/2014/main" id="{C011618E-D143-4889-883C-084BC55CD0E7}"/>
              </a:ext>
            </a:extLst>
          </p:cNvPr>
          <p:cNvGrpSpPr>
            <a:grpSpLocks noChangeAspect="1"/>
          </p:cNvGrpSpPr>
          <p:nvPr/>
        </p:nvGrpSpPr>
        <p:grpSpPr bwMode="auto">
          <a:xfrm>
            <a:off x="3934504" y="4229498"/>
            <a:ext cx="556898" cy="512960"/>
            <a:chOff x="419" y="2309"/>
            <a:chExt cx="507" cy="467"/>
          </a:xfrm>
          <a:solidFill>
            <a:srgbClr val="474849"/>
          </a:solidFill>
        </p:grpSpPr>
        <p:sp>
          <p:nvSpPr>
            <p:cNvPr id="249" name="Freeform 37">
              <a:extLst>
                <a:ext uri="{FF2B5EF4-FFF2-40B4-BE49-F238E27FC236}">
                  <a16:creationId xmlns="" xmlns:a16="http://schemas.microsoft.com/office/drawing/2014/main" id="{FBABFDF6-3ADE-4B86-928F-61AF50A09098}"/>
                </a:ext>
              </a:extLst>
            </p:cNvPr>
            <p:cNvSpPr>
              <a:spLocks noEditPoints="1"/>
            </p:cNvSpPr>
            <p:nvPr/>
          </p:nvSpPr>
          <p:spPr bwMode="auto">
            <a:xfrm>
              <a:off x="445" y="2309"/>
              <a:ext cx="481" cy="467"/>
            </a:xfrm>
            <a:custGeom>
              <a:avLst/>
              <a:gdLst/>
              <a:ahLst/>
              <a:cxnLst>
                <a:cxn ang="0">
                  <a:pos x="465" y="361"/>
                </a:cxn>
                <a:cxn ang="0">
                  <a:pos x="439" y="387"/>
                </a:cxn>
                <a:cxn ang="0">
                  <a:pos x="360" y="308"/>
                </a:cxn>
                <a:cxn ang="0">
                  <a:pos x="406" y="261"/>
                </a:cxn>
                <a:cxn ang="0">
                  <a:pos x="384" y="236"/>
                </a:cxn>
                <a:cxn ang="0">
                  <a:pos x="356" y="264"/>
                </a:cxn>
                <a:cxn ang="0">
                  <a:pos x="162" y="71"/>
                </a:cxn>
                <a:cxn ang="0">
                  <a:pos x="148" y="83"/>
                </a:cxn>
                <a:cxn ang="0">
                  <a:pos x="136" y="70"/>
                </a:cxn>
                <a:cxn ang="0">
                  <a:pos x="118" y="87"/>
                </a:cxn>
                <a:cxn ang="0">
                  <a:pos x="31" y="0"/>
                </a:cxn>
                <a:cxn ang="0">
                  <a:pos x="0" y="2"/>
                </a:cxn>
                <a:cxn ang="0">
                  <a:pos x="103" y="104"/>
                </a:cxn>
                <a:cxn ang="0">
                  <a:pos x="85" y="120"/>
                </a:cxn>
                <a:cxn ang="0">
                  <a:pos x="99" y="134"/>
                </a:cxn>
                <a:cxn ang="0">
                  <a:pos x="85" y="146"/>
                </a:cxn>
                <a:cxn ang="0">
                  <a:pos x="280" y="341"/>
                </a:cxn>
                <a:cxn ang="0">
                  <a:pos x="252" y="368"/>
                </a:cxn>
                <a:cxn ang="0">
                  <a:pos x="274" y="391"/>
                </a:cxn>
                <a:cxn ang="0">
                  <a:pos x="321" y="344"/>
                </a:cxn>
                <a:cxn ang="0">
                  <a:pos x="403" y="424"/>
                </a:cxn>
                <a:cxn ang="0">
                  <a:pos x="377" y="450"/>
                </a:cxn>
                <a:cxn ang="0">
                  <a:pos x="394" y="467"/>
                </a:cxn>
                <a:cxn ang="0">
                  <a:pos x="481" y="379"/>
                </a:cxn>
                <a:cxn ang="0">
                  <a:pos x="465" y="361"/>
                </a:cxn>
                <a:cxn ang="0">
                  <a:pos x="290" y="318"/>
                </a:cxn>
                <a:cxn ang="0">
                  <a:pos x="217" y="245"/>
                </a:cxn>
                <a:cxn ang="0">
                  <a:pos x="261" y="203"/>
                </a:cxn>
                <a:cxn ang="0">
                  <a:pos x="333" y="275"/>
                </a:cxn>
                <a:cxn ang="0">
                  <a:pos x="290" y="318"/>
                </a:cxn>
                <a:cxn ang="0">
                  <a:pos x="290" y="318"/>
                </a:cxn>
                <a:cxn ang="0">
                  <a:pos x="290" y="318"/>
                </a:cxn>
              </a:cxnLst>
              <a:rect l="0" t="0" r="r" b="b"/>
              <a:pathLst>
                <a:path w="481" h="467">
                  <a:moveTo>
                    <a:pt x="465" y="361"/>
                  </a:moveTo>
                  <a:lnTo>
                    <a:pt x="439" y="387"/>
                  </a:lnTo>
                  <a:lnTo>
                    <a:pt x="360" y="308"/>
                  </a:lnTo>
                  <a:lnTo>
                    <a:pt x="406" y="261"/>
                  </a:lnTo>
                  <a:lnTo>
                    <a:pt x="384" y="236"/>
                  </a:lnTo>
                  <a:lnTo>
                    <a:pt x="356" y="264"/>
                  </a:lnTo>
                  <a:lnTo>
                    <a:pt x="162" y="71"/>
                  </a:lnTo>
                  <a:lnTo>
                    <a:pt x="148" y="83"/>
                  </a:lnTo>
                  <a:lnTo>
                    <a:pt x="136" y="70"/>
                  </a:lnTo>
                  <a:lnTo>
                    <a:pt x="118" y="87"/>
                  </a:lnTo>
                  <a:lnTo>
                    <a:pt x="31" y="0"/>
                  </a:lnTo>
                  <a:lnTo>
                    <a:pt x="0" y="2"/>
                  </a:lnTo>
                  <a:lnTo>
                    <a:pt x="103" y="104"/>
                  </a:lnTo>
                  <a:lnTo>
                    <a:pt x="85" y="120"/>
                  </a:lnTo>
                  <a:lnTo>
                    <a:pt x="99" y="134"/>
                  </a:lnTo>
                  <a:lnTo>
                    <a:pt x="85" y="146"/>
                  </a:lnTo>
                  <a:lnTo>
                    <a:pt x="280" y="341"/>
                  </a:lnTo>
                  <a:lnTo>
                    <a:pt x="252" y="368"/>
                  </a:lnTo>
                  <a:lnTo>
                    <a:pt x="274" y="391"/>
                  </a:lnTo>
                  <a:lnTo>
                    <a:pt x="321" y="344"/>
                  </a:lnTo>
                  <a:lnTo>
                    <a:pt x="403" y="424"/>
                  </a:lnTo>
                  <a:lnTo>
                    <a:pt x="377" y="450"/>
                  </a:lnTo>
                  <a:lnTo>
                    <a:pt x="394" y="467"/>
                  </a:lnTo>
                  <a:lnTo>
                    <a:pt x="481" y="379"/>
                  </a:lnTo>
                  <a:lnTo>
                    <a:pt x="465" y="361"/>
                  </a:lnTo>
                  <a:close/>
                  <a:moveTo>
                    <a:pt x="290" y="318"/>
                  </a:moveTo>
                  <a:lnTo>
                    <a:pt x="217" y="245"/>
                  </a:lnTo>
                  <a:lnTo>
                    <a:pt x="261" y="203"/>
                  </a:lnTo>
                  <a:lnTo>
                    <a:pt x="333" y="275"/>
                  </a:lnTo>
                  <a:lnTo>
                    <a:pt x="290" y="318"/>
                  </a:lnTo>
                  <a:close/>
                  <a:moveTo>
                    <a:pt x="290" y="318"/>
                  </a:moveTo>
                  <a:lnTo>
                    <a:pt x="290" y="3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50" name="Freeform 38">
              <a:extLst>
                <a:ext uri="{FF2B5EF4-FFF2-40B4-BE49-F238E27FC236}">
                  <a16:creationId xmlns="" xmlns:a16="http://schemas.microsoft.com/office/drawing/2014/main" id="{7445A438-12C6-4E58-9D0E-2A2E0E78E03D}"/>
                </a:ext>
              </a:extLst>
            </p:cNvPr>
            <p:cNvSpPr>
              <a:spLocks noEditPoints="1"/>
            </p:cNvSpPr>
            <p:nvPr/>
          </p:nvSpPr>
          <p:spPr bwMode="auto">
            <a:xfrm>
              <a:off x="445" y="2309"/>
              <a:ext cx="481" cy="467"/>
            </a:xfrm>
            <a:custGeom>
              <a:avLst/>
              <a:gdLst/>
              <a:ahLst/>
              <a:cxnLst>
                <a:cxn ang="0">
                  <a:pos x="465" y="361"/>
                </a:cxn>
                <a:cxn ang="0">
                  <a:pos x="439" y="387"/>
                </a:cxn>
                <a:cxn ang="0">
                  <a:pos x="360" y="308"/>
                </a:cxn>
                <a:cxn ang="0">
                  <a:pos x="406" y="261"/>
                </a:cxn>
                <a:cxn ang="0">
                  <a:pos x="384" y="236"/>
                </a:cxn>
                <a:cxn ang="0">
                  <a:pos x="356" y="264"/>
                </a:cxn>
                <a:cxn ang="0">
                  <a:pos x="162" y="71"/>
                </a:cxn>
                <a:cxn ang="0">
                  <a:pos x="148" y="83"/>
                </a:cxn>
                <a:cxn ang="0">
                  <a:pos x="136" y="70"/>
                </a:cxn>
                <a:cxn ang="0">
                  <a:pos x="118" y="87"/>
                </a:cxn>
                <a:cxn ang="0">
                  <a:pos x="31" y="0"/>
                </a:cxn>
                <a:cxn ang="0">
                  <a:pos x="0" y="2"/>
                </a:cxn>
                <a:cxn ang="0">
                  <a:pos x="103" y="104"/>
                </a:cxn>
                <a:cxn ang="0">
                  <a:pos x="85" y="120"/>
                </a:cxn>
                <a:cxn ang="0">
                  <a:pos x="99" y="134"/>
                </a:cxn>
                <a:cxn ang="0">
                  <a:pos x="85" y="146"/>
                </a:cxn>
                <a:cxn ang="0">
                  <a:pos x="280" y="341"/>
                </a:cxn>
                <a:cxn ang="0">
                  <a:pos x="252" y="368"/>
                </a:cxn>
                <a:cxn ang="0">
                  <a:pos x="274" y="391"/>
                </a:cxn>
                <a:cxn ang="0">
                  <a:pos x="321" y="344"/>
                </a:cxn>
                <a:cxn ang="0">
                  <a:pos x="403" y="424"/>
                </a:cxn>
                <a:cxn ang="0">
                  <a:pos x="377" y="450"/>
                </a:cxn>
                <a:cxn ang="0">
                  <a:pos x="394" y="467"/>
                </a:cxn>
                <a:cxn ang="0">
                  <a:pos x="481" y="379"/>
                </a:cxn>
                <a:cxn ang="0">
                  <a:pos x="465" y="361"/>
                </a:cxn>
                <a:cxn ang="0">
                  <a:pos x="290" y="318"/>
                </a:cxn>
                <a:cxn ang="0">
                  <a:pos x="217" y="245"/>
                </a:cxn>
                <a:cxn ang="0">
                  <a:pos x="261" y="203"/>
                </a:cxn>
                <a:cxn ang="0">
                  <a:pos x="333" y="275"/>
                </a:cxn>
                <a:cxn ang="0">
                  <a:pos x="290" y="318"/>
                </a:cxn>
                <a:cxn ang="0">
                  <a:pos x="290" y="318"/>
                </a:cxn>
                <a:cxn ang="0">
                  <a:pos x="290" y="318"/>
                </a:cxn>
              </a:cxnLst>
              <a:rect l="0" t="0" r="r" b="b"/>
              <a:pathLst>
                <a:path w="481" h="467">
                  <a:moveTo>
                    <a:pt x="465" y="361"/>
                  </a:moveTo>
                  <a:lnTo>
                    <a:pt x="439" y="387"/>
                  </a:lnTo>
                  <a:lnTo>
                    <a:pt x="360" y="308"/>
                  </a:lnTo>
                  <a:lnTo>
                    <a:pt x="406" y="261"/>
                  </a:lnTo>
                  <a:lnTo>
                    <a:pt x="384" y="236"/>
                  </a:lnTo>
                  <a:lnTo>
                    <a:pt x="356" y="264"/>
                  </a:lnTo>
                  <a:lnTo>
                    <a:pt x="162" y="71"/>
                  </a:lnTo>
                  <a:lnTo>
                    <a:pt x="148" y="83"/>
                  </a:lnTo>
                  <a:lnTo>
                    <a:pt x="136" y="70"/>
                  </a:lnTo>
                  <a:lnTo>
                    <a:pt x="118" y="87"/>
                  </a:lnTo>
                  <a:lnTo>
                    <a:pt x="31" y="0"/>
                  </a:lnTo>
                  <a:lnTo>
                    <a:pt x="0" y="2"/>
                  </a:lnTo>
                  <a:lnTo>
                    <a:pt x="103" y="104"/>
                  </a:lnTo>
                  <a:lnTo>
                    <a:pt x="85" y="120"/>
                  </a:lnTo>
                  <a:lnTo>
                    <a:pt x="99" y="134"/>
                  </a:lnTo>
                  <a:lnTo>
                    <a:pt x="85" y="146"/>
                  </a:lnTo>
                  <a:lnTo>
                    <a:pt x="280" y="341"/>
                  </a:lnTo>
                  <a:lnTo>
                    <a:pt x="252" y="368"/>
                  </a:lnTo>
                  <a:lnTo>
                    <a:pt x="274" y="391"/>
                  </a:lnTo>
                  <a:lnTo>
                    <a:pt x="321" y="344"/>
                  </a:lnTo>
                  <a:lnTo>
                    <a:pt x="403" y="424"/>
                  </a:lnTo>
                  <a:lnTo>
                    <a:pt x="377" y="450"/>
                  </a:lnTo>
                  <a:lnTo>
                    <a:pt x="394" y="467"/>
                  </a:lnTo>
                  <a:lnTo>
                    <a:pt x="481" y="379"/>
                  </a:lnTo>
                  <a:lnTo>
                    <a:pt x="465" y="361"/>
                  </a:lnTo>
                  <a:moveTo>
                    <a:pt x="290" y="318"/>
                  </a:moveTo>
                  <a:lnTo>
                    <a:pt x="217" y="245"/>
                  </a:lnTo>
                  <a:lnTo>
                    <a:pt x="261" y="203"/>
                  </a:lnTo>
                  <a:lnTo>
                    <a:pt x="333" y="275"/>
                  </a:lnTo>
                  <a:lnTo>
                    <a:pt x="290" y="318"/>
                  </a:lnTo>
                  <a:moveTo>
                    <a:pt x="290" y="318"/>
                  </a:moveTo>
                  <a:lnTo>
                    <a:pt x="290" y="318"/>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51" name="Freeform 39">
              <a:extLst>
                <a:ext uri="{FF2B5EF4-FFF2-40B4-BE49-F238E27FC236}">
                  <a16:creationId xmlns="" xmlns:a16="http://schemas.microsoft.com/office/drawing/2014/main" id="{10B2F951-BF7B-4FED-8EF0-A2F38E803B83}"/>
                </a:ext>
              </a:extLst>
            </p:cNvPr>
            <p:cNvSpPr>
              <a:spLocks noEditPoints="1"/>
            </p:cNvSpPr>
            <p:nvPr/>
          </p:nvSpPr>
          <p:spPr bwMode="auto">
            <a:xfrm>
              <a:off x="419" y="2321"/>
              <a:ext cx="49" cy="101"/>
            </a:xfrm>
            <a:custGeom>
              <a:avLst/>
              <a:gdLst/>
              <a:ahLst/>
              <a:cxnLst>
                <a:cxn ang="0">
                  <a:pos x="0" y="35"/>
                </a:cxn>
                <a:cxn ang="0">
                  <a:pos x="14" y="58"/>
                </a:cxn>
                <a:cxn ang="0">
                  <a:pos x="28" y="35"/>
                </a:cxn>
                <a:cxn ang="0">
                  <a:pos x="14" y="0"/>
                </a:cxn>
                <a:cxn ang="0">
                  <a:pos x="0" y="35"/>
                </a:cxn>
                <a:cxn ang="0">
                  <a:pos x="0" y="35"/>
                </a:cxn>
                <a:cxn ang="0">
                  <a:pos x="0" y="35"/>
                </a:cxn>
              </a:cxnLst>
              <a:rect l="0" t="0" r="r" b="b"/>
              <a:pathLst>
                <a:path w="28" h="58">
                  <a:moveTo>
                    <a:pt x="0" y="35"/>
                  </a:moveTo>
                  <a:cubicBezTo>
                    <a:pt x="0" y="51"/>
                    <a:pt x="6" y="58"/>
                    <a:pt x="14" y="58"/>
                  </a:cubicBezTo>
                  <a:cubicBezTo>
                    <a:pt x="22" y="58"/>
                    <a:pt x="28" y="51"/>
                    <a:pt x="28" y="35"/>
                  </a:cubicBezTo>
                  <a:cubicBezTo>
                    <a:pt x="28" y="18"/>
                    <a:pt x="14" y="0"/>
                    <a:pt x="14" y="0"/>
                  </a:cubicBezTo>
                  <a:cubicBezTo>
                    <a:pt x="14" y="0"/>
                    <a:pt x="0" y="18"/>
                    <a:pt x="0" y="35"/>
                  </a:cubicBezTo>
                  <a:close/>
                  <a:moveTo>
                    <a:pt x="0" y="35"/>
                  </a:moveTo>
                  <a:cubicBezTo>
                    <a:pt x="0" y="35"/>
                    <a:pt x="0" y="35"/>
                    <a:pt x="0" y="3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252" name="Group 42">
            <a:extLst>
              <a:ext uri="{FF2B5EF4-FFF2-40B4-BE49-F238E27FC236}">
                <a16:creationId xmlns="" xmlns:a16="http://schemas.microsoft.com/office/drawing/2014/main" id="{D5554FF5-A00A-407F-8016-E98557095A0E}"/>
              </a:ext>
            </a:extLst>
          </p:cNvPr>
          <p:cNvGrpSpPr>
            <a:grpSpLocks noChangeAspect="1"/>
          </p:cNvGrpSpPr>
          <p:nvPr/>
        </p:nvGrpSpPr>
        <p:grpSpPr bwMode="auto">
          <a:xfrm>
            <a:off x="4851722" y="4201429"/>
            <a:ext cx="597430" cy="569098"/>
            <a:chOff x="2111" y="2341"/>
            <a:chExt cx="485" cy="462"/>
          </a:xfrm>
          <a:solidFill>
            <a:srgbClr val="474849"/>
          </a:solidFill>
        </p:grpSpPr>
        <p:sp>
          <p:nvSpPr>
            <p:cNvPr id="253" name="Freeform 43">
              <a:extLst>
                <a:ext uri="{FF2B5EF4-FFF2-40B4-BE49-F238E27FC236}">
                  <a16:creationId xmlns="" xmlns:a16="http://schemas.microsoft.com/office/drawing/2014/main" id="{B4B53214-8CC1-42EB-BF8B-0395081336EC}"/>
                </a:ext>
              </a:extLst>
            </p:cNvPr>
            <p:cNvSpPr>
              <a:spLocks noEditPoints="1"/>
            </p:cNvSpPr>
            <p:nvPr/>
          </p:nvSpPr>
          <p:spPr bwMode="auto">
            <a:xfrm>
              <a:off x="2111" y="2341"/>
              <a:ext cx="485" cy="462"/>
            </a:xfrm>
            <a:custGeom>
              <a:avLst/>
              <a:gdLst/>
              <a:ahLst/>
              <a:cxnLst>
                <a:cxn ang="0">
                  <a:pos x="45" y="0"/>
                </a:cxn>
                <a:cxn ang="0">
                  <a:pos x="39" y="6"/>
                </a:cxn>
                <a:cxn ang="0">
                  <a:pos x="39" y="58"/>
                </a:cxn>
                <a:cxn ang="0">
                  <a:pos x="45" y="64"/>
                </a:cxn>
                <a:cxn ang="0">
                  <a:pos x="71" y="64"/>
                </a:cxn>
                <a:cxn ang="0">
                  <a:pos x="65" y="84"/>
                </a:cxn>
                <a:cxn ang="0">
                  <a:pos x="38" y="89"/>
                </a:cxn>
                <a:cxn ang="0">
                  <a:pos x="32" y="89"/>
                </a:cxn>
                <a:cxn ang="0">
                  <a:pos x="16" y="73"/>
                </a:cxn>
                <a:cxn ang="0">
                  <a:pos x="16" y="61"/>
                </a:cxn>
                <a:cxn ang="0">
                  <a:pos x="25" y="45"/>
                </a:cxn>
                <a:cxn ang="0">
                  <a:pos x="12" y="29"/>
                </a:cxn>
                <a:cxn ang="0">
                  <a:pos x="0" y="45"/>
                </a:cxn>
                <a:cxn ang="0">
                  <a:pos x="9" y="61"/>
                </a:cxn>
                <a:cxn ang="0">
                  <a:pos x="9" y="73"/>
                </a:cxn>
                <a:cxn ang="0">
                  <a:pos x="32" y="97"/>
                </a:cxn>
                <a:cxn ang="0">
                  <a:pos x="38" y="97"/>
                </a:cxn>
                <a:cxn ang="0">
                  <a:pos x="43" y="97"/>
                </a:cxn>
                <a:cxn ang="0">
                  <a:pos x="70" y="89"/>
                </a:cxn>
                <a:cxn ang="0">
                  <a:pos x="78" y="64"/>
                </a:cxn>
                <a:cxn ang="0">
                  <a:pos x="96" y="64"/>
                </a:cxn>
                <a:cxn ang="0">
                  <a:pos x="102" y="58"/>
                </a:cxn>
                <a:cxn ang="0">
                  <a:pos x="102" y="6"/>
                </a:cxn>
                <a:cxn ang="0">
                  <a:pos x="96" y="0"/>
                </a:cxn>
                <a:cxn ang="0">
                  <a:pos x="45" y="0"/>
                </a:cxn>
                <a:cxn ang="0">
                  <a:pos x="72" y="54"/>
                </a:cxn>
                <a:cxn ang="0">
                  <a:pos x="49" y="32"/>
                </a:cxn>
                <a:cxn ang="0">
                  <a:pos x="72" y="10"/>
                </a:cxn>
                <a:cxn ang="0">
                  <a:pos x="94" y="32"/>
                </a:cxn>
                <a:cxn ang="0">
                  <a:pos x="72" y="54"/>
                </a:cxn>
                <a:cxn ang="0">
                  <a:pos x="72" y="54"/>
                </a:cxn>
                <a:cxn ang="0">
                  <a:pos x="72" y="54"/>
                </a:cxn>
              </a:cxnLst>
              <a:rect l="0" t="0" r="r" b="b"/>
              <a:pathLst>
                <a:path w="102" h="97">
                  <a:moveTo>
                    <a:pt x="45" y="0"/>
                  </a:moveTo>
                  <a:cubicBezTo>
                    <a:pt x="42" y="0"/>
                    <a:pt x="39" y="3"/>
                    <a:pt x="39" y="6"/>
                  </a:cubicBezTo>
                  <a:cubicBezTo>
                    <a:pt x="39" y="58"/>
                    <a:pt x="39" y="58"/>
                    <a:pt x="39" y="58"/>
                  </a:cubicBezTo>
                  <a:cubicBezTo>
                    <a:pt x="39" y="61"/>
                    <a:pt x="42" y="64"/>
                    <a:pt x="45" y="64"/>
                  </a:cubicBezTo>
                  <a:cubicBezTo>
                    <a:pt x="71" y="64"/>
                    <a:pt x="71" y="64"/>
                    <a:pt x="71" y="64"/>
                  </a:cubicBezTo>
                  <a:cubicBezTo>
                    <a:pt x="71" y="73"/>
                    <a:pt x="69" y="80"/>
                    <a:pt x="65" y="84"/>
                  </a:cubicBezTo>
                  <a:cubicBezTo>
                    <a:pt x="59" y="90"/>
                    <a:pt x="48" y="90"/>
                    <a:pt x="38" y="89"/>
                  </a:cubicBezTo>
                  <a:cubicBezTo>
                    <a:pt x="36" y="89"/>
                    <a:pt x="34" y="89"/>
                    <a:pt x="32" y="89"/>
                  </a:cubicBezTo>
                  <a:cubicBezTo>
                    <a:pt x="17" y="89"/>
                    <a:pt x="16" y="74"/>
                    <a:pt x="16" y="73"/>
                  </a:cubicBezTo>
                  <a:cubicBezTo>
                    <a:pt x="16" y="61"/>
                    <a:pt x="16" y="61"/>
                    <a:pt x="16" y="61"/>
                  </a:cubicBezTo>
                  <a:cubicBezTo>
                    <a:pt x="21" y="59"/>
                    <a:pt x="25" y="53"/>
                    <a:pt x="25" y="45"/>
                  </a:cubicBezTo>
                  <a:cubicBezTo>
                    <a:pt x="25" y="36"/>
                    <a:pt x="19" y="29"/>
                    <a:pt x="12" y="29"/>
                  </a:cubicBezTo>
                  <a:cubicBezTo>
                    <a:pt x="6" y="29"/>
                    <a:pt x="0" y="36"/>
                    <a:pt x="0" y="45"/>
                  </a:cubicBezTo>
                  <a:cubicBezTo>
                    <a:pt x="0" y="52"/>
                    <a:pt x="4" y="58"/>
                    <a:pt x="9" y="61"/>
                  </a:cubicBezTo>
                  <a:cubicBezTo>
                    <a:pt x="9" y="73"/>
                    <a:pt x="9" y="73"/>
                    <a:pt x="9" y="73"/>
                  </a:cubicBezTo>
                  <a:cubicBezTo>
                    <a:pt x="9" y="81"/>
                    <a:pt x="14" y="97"/>
                    <a:pt x="32" y="97"/>
                  </a:cubicBezTo>
                  <a:cubicBezTo>
                    <a:pt x="34" y="97"/>
                    <a:pt x="36" y="97"/>
                    <a:pt x="38" y="97"/>
                  </a:cubicBezTo>
                  <a:cubicBezTo>
                    <a:pt x="39" y="97"/>
                    <a:pt x="41" y="97"/>
                    <a:pt x="43" y="97"/>
                  </a:cubicBezTo>
                  <a:cubicBezTo>
                    <a:pt x="53" y="97"/>
                    <a:pt x="63" y="96"/>
                    <a:pt x="70" y="89"/>
                  </a:cubicBezTo>
                  <a:cubicBezTo>
                    <a:pt x="75" y="84"/>
                    <a:pt x="78" y="76"/>
                    <a:pt x="78" y="64"/>
                  </a:cubicBezTo>
                  <a:cubicBezTo>
                    <a:pt x="96" y="64"/>
                    <a:pt x="96" y="64"/>
                    <a:pt x="96" y="64"/>
                  </a:cubicBezTo>
                  <a:cubicBezTo>
                    <a:pt x="100" y="64"/>
                    <a:pt x="102" y="61"/>
                    <a:pt x="102" y="58"/>
                  </a:cubicBezTo>
                  <a:cubicBezTo>
                    <a:pt x="102" y="6"/>
                    <a:pt x="102" y="6"/>
                    <a:pt x="102" y="6"/>
                  </a:cubicBezTo>
                  <a:cubicBezTo>
                    <a:pt x="102" y="3"/>
                    <a:pt x="100" y="0"/>
                    <a:pt x="96" y="0"/>
                  </a:cubicBezTo>
                  <a:lnTo>
                    <a:pt x="45" y="0"/>
                  </a:lnTo>
                  <a:close/>
                  <a:moveTo>
                    <a:pt x="72" y="54"/>
                  </a:moveTo>
                  <a:cubicBezTo>
                    <a:pt x="59" y="54"/>
                    <a:pt x="49" y="44"/>
                    <a:pt x="49" y="32"/>
                  </a:cubicBezTo>
                  <a:cubicBezTo>
                    <a:pt x="49" y="20"/>
                    <a:pt x="59" y="10"/>
                    <a:pt x="72" y="10"/>
                  </a:cubicBezTo>
                  <a:cubicBezTo>
                    <a:pt x="84" y="10"/>
                    <a:pt x="94" y="20"/>
                    <a:pt x="94" y="32"/>
                  </a:cubicBezTo>
                  <a:cubicBezTo>
                    <a:pt x="94" y="44"/>
                    <a:pt x="84" y="54"/>
                    <a:pt x="72" y="54"/>
                  </a:cubicBezTo>
                  <a:close/>
                  <a:moveTo>
                    <a:pt x="72" y="54"/>
                  </a:moveTo>
                  <a:cubicBezTo>
                    <a:pt x="72" y="54"/>
                    <a:pt x="72" y="54"/>
                    <a:pt x="72" y="5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54" name="Freeform 44">
              <a:extLst>
                <a:ext uri="{FF2B5EF4-FFF2-40B4-BE49-F238E27FC236}">
                  <a16:creationId xmlns="" xmlns:a16="http://schemas.microsoft.com/office/drawing/2014/main" id="{D225C856-2FED-40E3-9903-473C95EA7AEE}"/>
                </a:ext>
              </a:extLst>
            </p:cNvPr>
            <p:cNvSpPr>
              <a:spLocks noEditPoints="1"/>
            </p:cNvSpPr>
            <p:nvPr/>
          </p:nvSpPr>
          <p:spPr bwMode="auto">
            <a:xfrm>
              <a:off x="2372" y="2413"/>
              <a:ext cx="162" cy="161"/>
            </a:xfrm>
            <a:custGeom>
              <a:avLst/>
              <a:gdLst/>
              <a:ahLst/>
              <a:cxnLst>
                <a:cxn ang="0">
                  <a:pos x="17" y="0"/>
                </a:cxn>
                <a:cxn ang="0">
                  <a:pos x="0" y="17"/>
                </a:cxn>
                <a:cxn ang="0">
                  <a:pos x="17" y="34"/>
                </a:cxn>
                <a:cxn ang="0">
                  <a:pos x="34" y="17"/>
                </a:cxn>
                <a:cxn ang="0">
                  <a:pos x="17" y="0"/>
                </a:cxn>
                <a:cxn ang="0">
                  <a:pos x="17" y="30"/>
                </a:cxn>
                <a:cxn ang="0">
                  <a:pos x="4" y="17"/>
                </a:cxn>
                <a:cxn ang="0">
                  <a:pos x="17" y="4"/>
                </a:cxn>
                <a:cxn ang="0">
                  <a:pos x="30" y="17"/>
                </a:cxn>
                <a:cxn ang="0">
                  <a:pos x="17" y="30"/>
                </a:cxn>
                <a:cxn ang="0">
                  <a:pos x="17" y="30"/>
                </a:cxn>
                <a:cxn ang="0">
                  <a:pos x="17" y="30"/>
                </a:cxn>
              </a:cxnLst>
              <a:rect l="0" t="0" r="r" b="b"/>
              <a:pathLst>
                <a:path w="34" h="34">
                  <a:moveTo>
                    <a:pt x="17" y="0"/>
                  </a:moveTo>
                  <a:cubicBezTo>
                    <a:pt x="7" y="0"/>
                    <a:pt x="0" y="8"/>
                    <a:pt x="0" y="17"/>
                  </a:cubicBezTo>
                  <a:cubicBezTo>
                    <a:pt x="0" y="26"/>
                    <a:pt x="7" y="34"/>
                    <a:pt x="17" y="34"/>
                  </a:cubicBezTo>
                  <a:cubicBezTo>
                    <a:pt x="26" y="34"/>
                    <a:pt x="34" y="26"/>
                    <a:pt x="34" y="17"/>
                  </a:cubicBezTo>
                  <a:cubicBezTo>
                    <a:pt x="34" y="8"/>
                    <a:pt x="26" y="0"/>
                    <a:pt x="17" y="0"/>
                  </a:cubicBezTo>
                  <a:close/>
                  <a:moveTo>
                    <a:pt x="17" y="30"/>
                  </a:moveTo>
                  <a:cubicBezTo>
                    <a:pt x="10" y="30"/>
                    <a:pt x="4" y="24"/>
                    <a:pt x="4" y="17"/>
                  </a:cubicBezTo>
                  <a:cubicBezTo>
                    <a:pt x="4" y="10"/>
                    <a:pt x="10" y="4"/>
                    <a:pt x="17" y="4"/>
                  </a:cubicBezTo>
                  <a:cubicBezTo>
                    <a:pt x="24" y="4"/>
                    <a:pt x="30" y="10"/>
                    <a:pt x="30" y="17"/>
                  </a:cubicBezTo>
                  <a:cubicBezTo>
                    <a:pt x="30" y="24"/>
                    <a:pt x="24" y="30"/>
                    <a:pt x="17" y="30"/>
                  </a:cubicBezTo>
                  <a:close/>
                  <a:moveTo>
                    <a:pt x="17" y="30"/>
                  </a:moveTo>
                  <a:cubicBezTo>
                    <a:pt x="17" y="30"/>
                    <a:pt x="17" y="30"/>
                    <a:pt x="17" y="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55" name="Freeform 45">
              <a:extLst>
                <a:ext uri="{FF2B5EF4-FFF2-40B4-BE49-F238E27FC236}">
                  <a16:creationId xmlns="" xmlns:a16="http://schemas.microsoft.com/office/drawing/2014/main" id="{80120F17-6EF6-447E-868D-3621B23C647F}"/>
                </a:ext>
              </a:extLst>
            </p:cNvPr>
            <p:cNvSpPr>
              <a:spLocks noEditPoints="1"/>
            </p:cNvSpPr>
            <p:nvPr/>
          </p:nvSpPr>
          <p:spPr bwMode="auto">
            <a:xfrm>
              <a:off x="2482" y="2451"/>
              <a:ext cx="9" cy="14"/>
            </a:xfrm>
            <a:custGeom>
              <a:avLst/>
              <a:gdLst/>
              <a:ahLst/>
              <a:cxnLst>
                <a:cxn ang="0">
                  <a:pos x="2" y="2"/>
                </a:cxn>
                <a:cxn ang="0">
                  <a:pos x="1" y="3"/>
                </a:cxn>
                <a:cxn ang="0">
                  <a:pos x="0" y="2"/>
                </a:cxn>
                <a:cxn ang="0">
                  <a:pos x="1" y="0"/>
                </a:cxn>
                <a:cxn ang="0">
                  <a:pos x="2" y="2"/>
                </a:cxn>
                <a:cxn ang="0">
                  <a:pos x="2" y="2"/>
                </a:cxn>
                <a:cxn ang="0">
                  <a:pos x="2" y="2"/>
                </a:cxn>
              </a:cxnLst>
              <a:rect l="0" t="0" r="r" b="b"/>
              <a:pathLst>
                <a:path w="2" h="3">
                  <a:moveTo>
                    <a:pt x="2" y="2"/>
                  </a:moveTo>
                  <a:cubicBezTo>
                    <a:pt x="2" y="2"/>
                    <a:pt x="2" y="3"/>
                    <a:pt x="1" y="3"/>
                  </a:cubicBezTo>
                  <a:cubicBezTo>
                    <a:pt x="1" y="3"/>
                    <a:pt x="0" y="2"/>
                    <a:pt x="0" y="2"/>
                  </a:cubicBezTo>
                  <a:cubicBezTo>
                    <a:pt x="0" y="1"/>
                    <a:pt x="1" y="0"/>
                    <a:pt x="1" y="0"/>
                  </a:cubicBezTo>
                  <a:cubicBezTo>
                    <a:pt x="2" y="0"/>
                    <a:pt x="2" y="1"/>
                    <a:pt x="2" y="2"/>
                  </a:cubicBezTo>
                  <a:close/>
                  <a:moveTo>
                    <a:pt x="2" y="2"/>
                  </a:moveTo>
                  <a:cubicBezTo>
                    <a:pt x="2" y="2"/>
                    <a:pt x="2" y="2"/>
                    <a:pt x="2"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56" name="Freeform 46">
              <a:extLst>
                <a:ext uri="{FF2B5EF4-FFF2-40B4-BE49-F238E27FC236}">
                  <a16:creationId xmlns="" xmlns:a16="http://schemas.microsoft.com/office/drawing/2014/main" id="{B87C3A8F-AB5D-4891-9714-B717F3F27962}"/>
                </a:ext>
              </a:extLst>
            </p:cNvPr>
            <p:cNvSpPr>
              <a:spLocks noEditPoints="1"/>
            </p:cNvSpPr>
            <p:nvPr/>
          </p:nvSpPr>
          <p:spPr bwMode="auto">
            <a:xfrm>
              <a:off x="2410" y="2522"/>
              <a:ext cx="10" cy="10"/>
            </a:xfrm>
            <a:custGeom>
              <a:avLst/>
              <a:gdLst/>
              <a:ahLst/>
              <a:cxnLst>
                <a:cxn ang="0">
                  <a:pos x="1" y="1"/>
                </a:cxn>
                <a:cxn ang="0">
                  <a:pos x="1" y="2"/>
                </a:cxn>
                <a:cxn ang="0">
                  <a:pos x="2" y="2"/>
                </a:cxn>
                <a:cxn ang="0">
                  <a:pos x="2" y="1"/>
                </a:cxn>
                <a:cxn ang="0">
                  <a:pos x="1" y="1"/>
                </a:cxn>
                <a:cxn ang="0">
                  <a:pos x="1" y="1"/>
                </a:cxn>
                <a:cxn ang="0">
                  <a:pos x="1" y="1"/>
                </a:cxn>
              </a:cxnLst>
              <a:rect l="0" t="0" r="r" b="b"/>
              <a:pathLst>
                <a:path w="2" h="2">
                  <a:moveTo>
                    <a:pt x="1" y="1"/>
                  </a:moveTo>
                  <a:cubicBezTo>
                    <a:pt x="0" y="1"/>
                    <a:pt x="0" y="2"/>
                    <a:pt x="1" y="2"/>
                  </a:cubicBezTo>
                  <a:cubicBezTo>
                    <a:pt x="1" y="2"/>
                    <a:pt x="2" y="2"/>
                    <a:pt x="2" y="2"/>
                  </a:cubicBezTo>
                  <a:cubicBezTo>
                    <a:pt x="2" y="2"/>
                    <a:pt x="2" y="1"/>
                    <a:pt x="2" y="1"/>
                  </a:cubicBezTo>
                  <a:cubicBezTo>
                    <a:pt x="2" y="0"/>
                    <a:pt x="1" y="0"/>
                    <a:pt x="1" y="1"/>
                  </a:cubicBezTo>
                  <a:close/>
                  <a:moveTo>
                    <a:pt x="1" y="1"/>
                  </a:moveTo>
                  <a:cubicBezTo>
                    <a:pt x="1" y="1"/>
                    <a:pt x="1" y="1"/>
                    <a:pt x="1"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57" name="Freeform 47">
              <a:extLst>
                <a:ext uri="{FF2B5EF4-FFF2-40B4-BE49-F238E27FC236}">
                  <a16:creationId xmlns="" xmlns:a16="http://schemas.microsoft.com/office/drawing/2014/main" id="{3B79B145-75DF-42F7-A2EF-B6D23A8EAF55}"/>
                </a:ext>
              </a:extLst>
            </p:cNvPr>
            <p:cNvSpPr>
              <a:spLocks noEditPoints="1"/>
            </p:cNvSpPr>
            <p:nvPr/>
          </p:nvSpPr>
          <p:spPr bwMode="auto">
            <a:xfrm>
              <a:off x="2496" y="2489"/>
              <a:ext cx="9" cy="9"/>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1"/>
                    <a:pt x="2" y="2"/>
                    <a:pt x="1" y="2"/>
                  </a:cubicBezTo>
                  <a:cubicBezTo>
                    <a:pt x="1" y="2"/>
                    <a:pt x="0" y="1"/>
                    <a:pt x="0" y="1"/>
                  </a:cubicBezTo>
                  <a:cubicBezTo>
                    <a:pt x="0" y="0"/>
                    <a:pt x="1" y="0"/>
                    <a:pt x="1" y="0"/>
                  </a:cubicBezTo>
                  <a:cubicBezTo>
                    <a:pt x="2" y="0"/>
                    <a:pt x="2" y="0"/>
                    <a:pt x="2" y="1"/>
                  </a:cubicBezTo>
                  <a:close/>
                  <a:moveTo>
                    <a:pt x="2" y="1"/>
                  </a:moveTo>
                  <a:cubicBezTo>
                    <a:pt x="2" y="1"/>
                    <a:pt x="2" y="1"/>
                    <a:pt x="2"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58" name="Freeform 48">
              <a:extLst>
                <a:ext uri="{FF2B5EF4-FFF2-40B4-BE49-F238E27FC236}">
                  <a16:creationId xmlns="" xmlns:a16="http://schemas.microsoft.com/office/drawing/2014/main" id="{C102A86E-2F1B-4D07-B73D-EEF31A21AD7E}"/>
                </a:ext>
              </a:extLst>
            </p:cNvPr>
            <p:cNvSpPr>
              <a:spLocks noEditPoints="1"/>
            </p:cNvSpPr>
            <p:nvPr/>
          </p:nvSpPr>
          <p:spPr bwMode="auto">
            <a:xfrm>
              <a:off x="2396" y="2489"/>
              <a:ext cx="10" cy="9"/>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1"/>
                    <a:pt x="2" y="2"/>
                    <a:pt x="1" y="2"/>
                  </a:cubicBezTo>
                  <a:cubicBezTo>
                    <a:pt x="1" y="2"/>
                    <a:pt x="0" y="1"/>
                    <a:pt x="0" y="1"/>
                  </a:cubicBezTo>
                  <a:cubicBezTo>
                    <a:pt x="0" y="0"/>
                    <a:pt x="1" y="0"/>
                    <a:pt x="1" y="0"/>
                  </a:cubicBezTo>
                  <a:cubicBezTo>
                    <a:pt x="2" y="0"/>
                    <a:pt x="2" y="0"/>
                    <a:pt x="2" y="1"/>
                  </a:cubicBezTo>
                  <a:close/>
                  <a:moveTo>
                    <a:pt x="2" y="1"/>
                  </a:moveTo>
                  <a:cubicBezTo>
                    <a:pt x="2" y="1"/>
                    <a:pt x="2" y="1"/>
                    <a:pt x="2"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59" name="Freeform 49">
              <a:extLst>
                <a:ext uri="{FF2B5EF4-FFF2-40B4-BE49-F238E27FC236}">
                  <a16:creationId xmlns="" xmlns:a16="http://schemas.microsoft.com/office/drawing/2014/main" id="{EDE30FE8-06FD-4FEF-838C-3FC7D819A268}"/>
                </a:ext>
              </a:extLst>
            </p:cNvPr>
            <p:cNvSpPr>
              <a:spLocks noEditPoints="1"/>
            </p:cNvSpPr>
            <p:nvPr/>
          </p:nvSpPr>
          <p:spPr bwMode="auto">
            <a:xfrm>
              <a:off x="2482" y="2522"/>
              <a:ext cx="9" cy="10"/>
            </a:xfrm>
            <a:custGeom>
              <a:avLst/>
              <a:gdLst/>
              <a:ahLst/>
              <a:cxnLst>
                <a:cxn ang="0">
                  <a:pos x="0" y="1"/>
                </a:cxn>
                <a:cxn ang="0">
                  <a:pos x="0" y="2"/>
                </a:cxn>
                <a:cxn ang="0">
                  <a:pos x="2" y="2"/>
                </a:cxn>
                <a:cxn ang="0">
                  <a:pos x="2" y="1"/>
                </a:cxn>
                <a:cxn ang="0">
                  <a:pos x="0" y="1"/>
                </a:cxn>
                <a:cxn ang="0">
                  <a:pos x="0" y="1"/>
                </a:cxn>
                <a:cxn ang="0">
                  <a:pos x="0" y="1"/>
                </a:cxn>
              </a:cxnLst>
              <a:rect l="0" t="0" r="r" b="b"/>
              <a:pathLst>
                <a:path w="2" h="2">
                  <a:moveTo>
                    <a:pt x="0" y="1"/>
                  </a:moveTo>
                  <a:cubicBezTo>
                    <a:pt x="0" y="1"/>
                    <a:pt x="0" y="2"/>
                    <a:pt x="0" y="2"/>
                  </a:cubicBezTo>
                  <a:cubicBezTo>
                    <a:pt x="1" y="2"/>
                    <a:pt x="1" y="2"/>
                    <a:pt x="2" y="2"/>
                  </a:cubicBezTo>
                  <a:cubicBezTo>
                    <a:pt x="2" y="2"/>
                    <a:pt x="2" y="1"/>
                    <a:pt x="2" y="1"/>
                  </a:cubicBezTo>
                  <a:cubicBezTo>
                    <a:pt x="1" y="0"/>
                    <a:pt x="1" y="0"/>
                    <a:pt x="0" y="1"/>
                  </a:cubicBezTo>
                  <a:close/>
                  <a:moveTo>
                    <a:pt x="0" y="1"/>
                  </a:moveTo>
                  <a:cubicBezTo>
                    <a:pt x="0" y="1"/>
                    <a:pt x="0" y="1"/>
                    <a:pt x="0"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0" name="Freeform 50">
              <a:extLst>
                <a:ext uri="{FF2B5EF4-FFF2-40B4-BE49-F238E27FC236}">
                  <a16:creationId xmlns="" xmlns:a16="http://schemas.microsoft.com/office/drawing/2014/main" id="{EE40E7C3-4804-4248-A67F-6DC9C217DF48}"/>
                </a:ext>
              </a:extLst>
            </p:cNvPr>
            <p:cNvSpPr>
              <a:spLocks noEditPoints="1"/>
            </p:cNvSpPr>
            <p:nvPr/>
          </p:nvSpPr>
          <p:spPr bwMode="auto">
            <a:xfrm>
              <a:off x="2410" y="2451"/>
              <a:ext cx="10" cy="14"/>
            </a:xfrm>
            <a:custGeom>
              <a:avLst/>
              <a:gdLst/>
              <a:ahLst/>
              <a:cxnLst>
                <a:cxn ang="0">
                  <a:pos x="2" y="2"/>
                </a:cxn>
                <a:cxn ang="0">
                  <a:pos x="1" y="3"/>
                </a:cxn>
                <a:cxn ang="0">
                  <a:pos x="0" y="2"/>
                </a:cxn>
                <a:cxn ang="0">
                  <a:pos x="1" y="0"/>
                </a:cxn>
                <a:cxn ang="0">
                  <a:pos x="2" y="2"/>
                </a:cxn>
                <a:cxn ang="0">
                  <a:pos x="2" y="2"/>
                </a:cxn>
                <a:cxn ang="0">
                  <a:pos x="2" y="2"/>
                </a:cxn>
              </a:cxnLst>
              <a:rect l="0" t="0" r="r" b="b"/>
              <a:pathLst>
                <a:path w="2" h="3">
                  <a:moveTo>
                    <a:pt x="2" y="2"/>
                  </a:moveTo>
                  <a:cubicBezTo>
                    <a:pt x="2" y="2"/>
                    <a:pt x="2" y="3"/>
                    <a:pt x="1" y="3"/>
                  </a:cubicBezTo>
                  <a:cubicBezTo>
                    <a:pt x="1" y="3"/>
                    <a:pt x="0" y="2"/>
                    <a:pt x="0" y="2"/>
                  </a:cubicBezTo>
                  <a:cubicBezTo>
                    <a:pt x="0" y="1"/>
                    <a:pt x="1" y="0"/>
                    <a:pt x="1" y="0"/>
                  </a:cubicBezTo>
                  <a:cubicBezTo>
                    <a:pt x="2" y="0"/>
                    <a:pt x="2" y="1"/>
                    <a:pt x="2" y="2"/>
                  </a:cubicBezTo>
                  <a:close/>
                  <a:moveTo>
                    <a:pt x="2" y="2"/>
                  </a:moveTo>
                  <a:cubicBezTo>
                    <a:pt x="2" y="2"/>
                    <a:pt x="2" y="2"/>
                    <a:pt x="2"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1" name="Freeform 51">
              <a:extLst>
                <a:ext uri="{FF2B5EF4-FFF2-40B4-BE49-F238E27FC236}">
                  <a16:creationId xmlns="" xmlns:a16="http://schemas.microsoft.com/office/drawing/2014/main" id="{55920C02-8C6A-41E1-A2D0-358D24274EF2}"/>
                </a:ext>
              </a:extLst>
            </p:cNvPr>
            <p:cNvSpPr>
              <a:spLocks noEditPoints="1"/>
            </p:cNvSpPr>
            <p:nvPr/>
          </p:nvSpPr>
          <p:spPr bwMode="auto">
            <a:xfrm>
              <a:off x="2439" y="2455"/>
              <a:ext cx="28" cy="53"/>
            </a:xfrm>
            <a:custGeom>
              <a:avLst/>
              <a:gdLst/>
              <a:ahLst/>
              <a:cxnLst>
                <a:cxn ang="0">
                  <a:pos x="4" y="5"/>
                </a:cxn>
                <a:cxn ang="0">
                  <a:pos x="4" y="2"/>
                </a:cxn>
                <a:cxn ang="0">
                  <a:pos x="3" y="0"/>
                </a:cxn>
                <a:cxn ang="0">
                  <a:pos x="2" y="2"/>
                </a:cxn>
                <a:cxn ang="0">
                  <a:pos x="2" y="5"/>
                </a:cxn>
                <a:cxn ang="0">
                  <a:pos x="0" y="8"/>
                </a:cxn>
                <a:cxn ang="0">
                  <a:pos x="3" y="11"/>
                </a:cxn>
                <a:cxn ang="0">
                  <a:pos x="6" y="8"/>
                </a:cxn>
                <a:cxn ang="0">
                  <a:pos x="4" y="5"/>
                </a:cxn>
                <a:cxn ang="0">
                  <a:pos x="4" y="5"/>
                </a:cxn>
                <a:cxn ang="0">
                  <a:pos x="4" y="5"/>
                </a:cxn>
              </a:cxnLst>
              <a:rect l="0" t="0" r="r" b="b"/>
              <a:pathLst>
                <a:path w="6" h="11">
                  <a:moveTo>
                    <a:pt x="4" y="5"/>
                  </a:moveTo>
                  <a:cubicBezTo>
                    <a:pt x="4" y="2"/>
                    <a:pt x="4" y="2"/>
                    <a:pt x="4" y="2"/>
                  </a:cubicBezTo>
                  <a:cubicBezTo>
                    <a:pt x="4" y="1"/>
                    <a:pt x="4" y="0"/>
                    <a:pt x="3" y="0"/>
                  </a:cubicBezTo>
                  <a:cubicBezTo>
                    <a:pt x="2" y="0"/>
                    <a:pt x="2" y="1"/>
                    <a:pt x="2" y="2"/>
                  </a:cubicBezTo>
                  <a:cubicBezTo>
                    <a:pt x="2" y="5"/>
                    <a:pt x="2" y="5"/>
                    <a:pt x="2" y="5"/>
                  </a:cubicBezTo>
                  <a:cubicBezTo>
                    <a:pt x="0" y="6"/>
                    <a:pt x="0" y="7"/>
                    <a:pt x="0" y="8"/>
                  </a:cubicBezTo>
                  <a:cubicBezTo>
                    <a:pt x="0" y="10"/>
                    <a:pt x="1" y="11"/>
                    <a:pt x="3" y="11"/>
                  </a:cubicBezTo>
                  <a:cubicBezTo>
                    <a:pt x="4" y="11"/>
                    <a:pt x="6" y="10"/>
                    <a:pt x="6" y="8"/>
                  </a:cubicBezTo>
                  <a:cubicBezTo>
                    <a:pt x="6" y="7"/>
                    <a:pt x="5" y="6"/>
                    <a:pt x="4" y="5"/>
                  </a:cubicBezTo>
                  <a:close/>
                  <a:moveTo>
                    <a:pt x="4" y="5"/>
                  </a:moveTo>
                  <a:cubicBezTo>
                    <a:pt x="4" y="5"/>
                    <a:pt x="4" y="5"/>
                    <a:pt x="4" y="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2" name="Freeform 52">
              <a:extLst>
                <a:ext uri="{FF2B5EF4-FFF2-40B4-BE49-F238E27FC236}">
                  <a16:creationId xmlns="" xmlns:a16="http://schemas.microsoft.com/office/drawing/2014/main" id="{92AA31FC-226E-459A-9916-A6F8DC92DACB}"/>
                </a:ext>
              </a:extLst>
            </p:cNvPr>
            <p:cNvSpPr>
              <a:spLocks noEditPoints="1"/>
            </p:cNvSpPr>
            <p:nvPr/>
          </p:nvSpPr>
          <p:spPr bwMode="auto">
            <a:xfrm>
              <a:off x="2448" y="2436"/>
              <a:ext cx="10" cy="10"/>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2"/>
                    <a:pt x="1" y="2"/>
                    <a:pt x="1" y="2"/>
                  </a:cubicBezTo>
                  <a:cubicBezTo>
                    <a:pt x="0" y="2"/>
                    <a:pt x="0" y="2"/>
                    <a:pt x="0" y="1"/>
                  </a:cubicBezTo>
                  <a:cubicBezTo>
                    <a:pt x="0" y="1"/>
                    <a:pt x="0" y="0"/>
                    <a:pt x="1" y="0"/>
                  </a:cubicBezTo>
                  <a:cubicBezTo>
                    <a:pt x="1" y="0"/>
                    <a:pt x="2" y="1"/>
                    <a:pt x="2" y="1"/>
                  </a:cubicBezTo>
                  <a:close/>
                  <a:moveTo>
                    <a:pt x="2" y="1"/>
                  </a:moveTo>
                  <a:cubicBezTo>
                    <a:pt x="2" y="1"/>
                    <a:pt x="2" y="1"/>
                    <a:pt x="2"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3" name="Freeform 53">
              <a:extLst>
                <a:ext uri="{FF2B5EF4-FFF2-40B4-BE49-F238E27FC236}">
                  <a16:creationId xmlns="" xmlns:a16="http://schemas.microsoft.com/office/drawing/2014/main" id="{53E5BCDD-D5DB-44DF-9D42-7F5DCFFC9715}"/>
                </a:ext>
              </a:extLst>
            </p:cNvPr>
            <p:cNvSpPr>
              <a:spLocks noEditPoints="1"/>
            </p:cNvSpPr>
            <p:nvPr/>
          </p:nvSpPr>
          <p:spPr bwMode="auto">
            <a:xfrm>
              <a:off x="2448" y="2536"/>
              <a:ext cx="10" cy="10"/>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2"/>
                    <a:pt x="1" y="2"/>
                    <a:pt x="1" y="2"/>
                  </a:cubicBezTo>
                  <a:cubicBezTo>
                    <a:pt x="0" y="2"/>
                    <a:pt x="0" y="2"/>
                    <a:pt x="0" y="1"/>
                  </a:cubicBezTo>
                  <a:cubicBezTo>
                    <a:pt x="0" y="1"/>
                    <a:pt x="0" y="0"/>
                    <a:pt x="1" y="0"/>
                  </a:cubicBezTo>
                  <a:cubicBezTo>
                    <a:pt x="1" y="0"/>
                    <a:pt x="2" y="1"/>
                    <a:pt x="2" y="1"/>
                  </a:cubicBezTo>
                  <a:close/>
                  <a:moveTo>
                    <a:pt x="2" y="1"/>
                  </a:moveTo>
                  <a:cubicBezTo>
                    <a:pt x="2" y="1"/>
                    <a:pt x="2" y="1"/>
                    <a:pt x="2"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grpSp>
        <p:nvGrpSpPr>
          <p:cNvPr id="264" name="Group 107">
            <a:extLst>
              <a:ext uri="{FF2B5EF4-FFF2-40B4-BE49-F238E27FC236}">
                <a16:creationId xmlns="" xmlns:a16="http://schemas.microsoft.com/office/drawing/2014/main" id="{F4FDF27F-30F5-4224-8D35-7F1D24F425FC}"/>
              </a:ext>
            </a:extLst>
          </p:cNvPr>
          <p:cNvGrpSpPr/>
          <p:nvPr/>
        </p:nvGrpSpPr>
        <p:grpSpPr>
          <a:xfrm>
            <a:off x="5796458" y="4224218"/>
            <a:ext cx="520756" cy="523520"/>
            <a:chOff x="7839075" y="1611313"/>
            <a:chExt cx="896938" cy="901700"/>
          </a:xfrm>
          <a:solidFill>
            <a:srgbClr val="474849"/>
          </a:solidFill>
        </p:grpSpPr>
        <p:sp>
          <p:nvSpPr>
            <p:cNvPr id="265" name="Freeform 73">
              <a:extLst>
                <a:ext uri="{FF2B5EF4-FFF2-40B4-BE49-F238E27FC236}">
                  <a16:creationId xmlns="" xmlns:a16="http://schemas.microsoft.com/office/drawing/2014/main" id="{103D7F3F-453C-4347-B707-0925260D09EC}"/>
                </a:ext>
              </a:extLst>
            </p:cNvPr>
            <p:cNvSpPr>
              <a:spLocks noEditPoints="1"/>
            </p:cNvSpPr>
            <p:nvPr/>
          </p:nvSpPr>
          <p:spPr bwMode="auto">
            <a:xfrm>
              <a:off x="7839075" y="1611313"/>
              <a:ext cx="896938" cy="901700"/>
            </a:xfrm>
            <a:custGeom>
              <a:avLst/>
              <a:gdLst/>
              <a:ahLst/>
              <a:cxnLst>
                <a:cxn ang="0">
                  <a:pos x="289" y="212"/>
                </a:cxn>
                <a:cxn ang="0">
                  <a:pos x="105" y="28"/>
                </a:cxn>
                <a:cxn ang="0">
                  <a:pos x="111" y="22"/>
                </a:cxn>
                <a:cxn ang="0">
                  <a:pos x="89" y="0"/>
                </a:cxn>
                <a:cxn ang="0">
                  <a:pos x="0" y="89"/>
                </a:cxn>
                <a:cxn ang="0">
                  <a:pos x="22" y="111"/>
                </a:cxn>
                <a:cxn ang="0">
                  <a:pos x="28" y="105"/>
                </a:cxn>
                <a:cxn ang="0">
                  <a:pos x="212" y="290"/>
                </a:cxn>
                <a:cxn ang="0">
                  <a:pos x="289" y="290"/>
                </a:cxn>
                <a:cxn ang="0">
                  <a:pos x="289" y="212"/>
                </a:cxn>
                <a:cxn ang="0">
                  <a:pos x="273" y="273"/>
                </a:cxn>
                <a:cxn ang="0">
                  <a:pos x="226" y="273"/>
                </a:cxn>
                <a:cxn ang="0">
                  <a:pos x="52" y="99"/>
                </a:cxn>
                <a:cxn ang="0">
                  <a:pos x="99" y="52"/>
                </a:cxn>
                <a:cxn ang="0">
                  <a:pos x="273" y="226"/>
                </a:cxn>
                <a:cxn ang="0">
                  <a:pos x="273" y="273"/>
                </a:cxn>
                <a:cxn ang="0">
                  <a:pos x="273" y="273"/>
                </a:cxn>
                <a:cxn ang="0">
                  <a:pos x="273" y="273"/>
                </a:cxn>
              </a:cxnLst>
              <a:rect l="0" t="0" r="r" b="b"/>
              <a:pathLst>
                <a:path w="310" h="311">
                  <a:moveTo>
                    <a:pt x="289" y="212"/>
                  </a:moveTo>
                  <a:cubicBezTo>
                    <a:pt x="105" y="28"/>
                    <a:pt x="105" y="28"/>
                    <a:pt x="105" y="28"/>
                  </a:cubicBezTo>
                  <a:cubicBezTo>
                    <a:pt x="111" y="22"/>
                    <a:pt x="111" y="22"/>
                    <a:pt x="111" y="22"/>
                  </a:cubicBezTo>
                  <a:cubicBezTo>
                    <a:pt x="89" y="0"/>
                    <a:pt x="89" y="0"/>
                    <a:pt x="89" y="0"/>
                  </a:cubicBezTo>
                  <a:cubicBezTo>
                    <a:pt x="0" y="89"/>
                    <a:pt x="0" y="89"/>
                    <a:pt x="0" y="89"/>
                  </a:cubicBezTo>
                  <a:cubicBezTo>
                    <a:pt x="22" y="111"/>
                    <a:pt x="22" y="111"/>
                    <a:pt x="22" y="111"/>
                  </a:cubicBezTo>
                  <a:cubicBezTo>
                    <a:pt x="28" y="105"/>
                    <a:pt x="28" y="105"/>
                    <a:pt x="28" y="105"/>
                  </a:cubicBezTo>
                  <a:cubicBezTo>
                    <a:pt x="212" y="290"/>
                    <a:pt x="212" y="290"/>
                    <a:pt x="212" y="290"/>
                  </a:cubicBezTo>
                  <a:cubicBezTo>
                    <a:pt x="233" y="311"/>
                    <a:pt x="268" y="311"/>
                    <a:pt x="289" y="290"/>
                  </a:cubicBezTo>
                  <a:cubicBezTo>
                    <a:pt x="310" y="268"/>
                    <a:pt x="310" y="234"/>
                    <a:pt x="289" y="212"/>
                  </a:cubicBezTo>
                  <a:close/>
                  <a:moveTo>
                    <a:pt x="273" y="273"/>
                  </a:moveTo>
                  <a:cubicBezTo>
                    <a:pt x="260" y="286"/>
                    <a:pt x="239" y="286"/>
                    <a:pt x="226" y="273"/>
                  </a:cubicBezTo>
                  <a:cubicBezTo>
                    <a:pt x="52" y="99"/>
                    <a:pt x="52" y="99"/>
                    <a:pt x="52" y="99"/>
                  </a:cubicBezTo>
                  <a:cubicBezTo>
                    <a:pt x="99" y="52"/>
                    <a:pt x="99" y="52"/>
                    <a:pt x="99" y="52"/>
                  </a:cubicBezTo>
                  <a:cubicBezTo>
                    <a:pt x="273" y="226"/>
                    <a:pt x="273" y="226"/>
                    <a:pt x="273" y="226"/>
                  </a:cubicBezTo>
                  <a:cubicBezTo>
                    <a:pt x="286" y="239"/>
                    <a:pt x="286" y="260"/>
                    <a:pt x="273" y="273"/>
                  </a:cubicBezTo>
                  <a:close/>
                  <a:moveTo>
                    <a:pt x="273" y="273"/>
                  </a:moveTo>
                  <a:cubicBezTo>
                    <a:pt x="273" y="273"/>
                    <a:pt x="273" y="273"/>
                    <a:pt x="273" y="27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66" name="Freeform 74">
              <a:extLst>
                <a:ext uri="{FF2B5EF4-FFF2-40B4-BE49-F238E27FC236}">
                  <a16:creationId xmlns="" xmlns:a16="http://schemas.microsoft.com/office/drawing/2014/main" id="{87200637-0D1E-4926-81A7-F2DC3153F110}"/>
                </a:ext>
              </a:extLst>
            </p:cNvPr>
            <p:cNvSpPr>
              <a:spLocks noEditPoints="1"/>
            </p:cNvSpPr>
            <p:nvPr/>
          </p:nvSpPr>
          <p:spPr bwMode="auto">
            <a:xfrm>
              <a:off x="8175625" y="1993900"/>
              <a:ext cx="447675" cy="403225"/>
            </a:xfrm>
            <a:custGeom>
              <a:avLst/>
              <a:gdLst/>
              <a:ahLst/>
              <a:cxnLst>
                <a:cxn ang="0">
                  <a:pos x="56" y="13"/>
                </a:cxn>
                <a:cxn ang="0">
                  <a:pos x="31" y="9"/>
                </a:cxn>
                <a:cxn ang="0">
                  <a:pos x="0" y="12"/>
                </a:cxn>
                <a:cxn ang="0">
                  <a:pos x="120" y="131"/>
                </a:cxn>
                <a:cxn ang="0">
                  <a:pos x="147" y="131"/>
                </a:cxn>
                <a:cxn ang="0">
                  <a:pos x="147" y="104"/>
                </a:cxn>
                <a:cxn ang="0">
                  <a:pos x="56" y="13"/>
                </a:cxn>
                <a:cxn ang="0">
                  <a:pos x="56" y="13"/>
                </a:cxn>
                <a:cxn ang="0">
                  <a:pos x="56" y="13"/>
                </a:cxn>
              </a:cxnLst>
              <a:rect l="0" t="0" r="r" b="b"/>
              <a:pathLst>
                <a:path w="155" h="139">
                  <a:moveTo>
                    <a:pt x="56" y="13"/>
                  </a:moveTo>
                  <a:cubicBezTo>
                    <a:pt x="56" y="13"/>
                    <a:pt x="42" y="0"/>
                    <a:pt x="31" y="9"/>
                  </a:cubicBezTo>
                  <a:cubicBezTo>
                    <a:pt x="19" y="18"/>
                    <a:pt x="0" y="12"/>
                    <a:pt x="0" y="12"/>
                  </a:cubicBezTo>
                  <a:cubicBezTo>
                    <a:pt x="120" y="131"/>
                    <a:pt x="120" y="131"/>
                    <a:pt x="120" y="131"/>
                  </a:cubicBezTo>
                  <a:cubicBezTo>
                    <a:pt x="127" y="139"/>
                    <a:pt x="139" y="139"/>
                    <a:pt x="147" y="131"/>
                  </a:cubicBezTo>
                  <a:cubicBezTo>
                    <a:pt x="155" y="124"/>
                    <a:pt x="155" y="111"/>
                    <a:pt x="147" y="104"/>
                  </a:cubicBezTo>
                  <a:lnTo>
                    <a:pt x="56" y="13"/>
                  </a:lnTo>
                  <a:close/>
                  <a:moveTo>
                    <a:pt x="56" y="13"/>
                  </a:moveTo>
                  <a:cubicBezTo>
                    <a:pt x="56" y="13"/>
                    <a:pt x="56" y="13"/>
                    <a:pt x="56" y="1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grpSp>
      <p:sp>
        <p:nvSpPr>
          <p:cNvPr id="269" name="Freeform 8">
            <a:extLst>
              <a:ext uri="{FF2B5EF4-FFF2-40B4-BE49-F238E27FC236}">
                <a16:creationId xmlns="" xmlns:a16="http://schemas.microsoft.com/office/drawing/2014/main" id="{A9DCF144-5A0F-464F-9202-0BC974C840F0}"/>
              </a:ext>
            </a:extLst>
          </p:cNvPr>
          <p:cNvSpPr>
            <a:spLocks/>
          </p:cNvSpPr>
          <p:nvPr/>
        </p:nvSpPr>
        <p:spPr bwMode="auto">
          <a:xfrm>
            <a:off x="6749012" y="4251336"/>
            <a:ext cx="357276" cy="469284"/>
          </a:xfrm>
          <a:custGeom>
            <a:avLst/>
            <a:gdLst/>
            <a:ahLst/>
            <a:cxnLst>
              <a:cxn ang="0">
                <a:pos x="99" y="21"/>
              </a:cxn>
              <a:cxn ang="0">
                <a:pos x="94" y="6"/>
              </a:cxn>
              <a:cxn ang="0">
                <a:pos x="83" y="0"/>
              </a:cxn>
              <a:cxn ang="0">
                <a:pos x="68" y="0"/>
              </a:cxn>
              <a:cxn ang="0">
                <a:pos x="50" y="3"/>
              </a:cxn>
              <a:cxn ang="0">
                <a:pos x="32" y="0"/>
              </a:cxn>
              <a:cxn ang="0">
                <a:pos x="17" y="0"/>
              </a:cxn>
              <a:cxn ang="0">
                <a:pos x="6" y="6"/>
              </a:cxn>
              <a:cxn ang="0">
                <a:pos x="0" y="21"/>
              </a:cxn>
              <a:cxn ang="0">
                <a:pos x="7" y="57"/>
              </a:cxn>
              <a:cxn ang="0">
                <a:pos x="12" y="81"/>
              </a:cxn>
              <a:cxn ang="0">
                <a:pos x="21" y="126"/>
              </a:cxn>
              <a:cxn ang="0">
                <a:pos x="32" y="125"/>
              </a:cxn>
              <a:cxn ang="0">
                <a:pos x="50" y="64"/>
              </a:cxn>
              <a:cxn ang="0">
                <a:pos x="68" y="125"/>
              </a:cxn>
              <a:cxn ang="0">
                <a:pos x="79" y="126"/>
              </a:cxn>
              <a:cxn ang="0">
                <a:pos x="88" y="81"/>
              </a:cxn>
              <a:cxn ang="0">
                <a:pos x="93" y="57"/>
              </a:cxn>
              <a:cxn ang="0">
                <a:pos x="99" y="21"/>
              </a:cxn>
            </a:cxnLst>
            <a:rect l="0" t="0" r="r" b="b"/>
            <a:pathLst>
              <a:path w="100" h="131">
                <a:moveTo>
                  <a:pt x="99" y="21"/>
                </a:moveTo>
                <a:cubicBezTo>
                  <a:pt x="99" y="16"/>
                  <a:pt x="96" y="9"/>
                  <a:pt x="94" y="6"/>
                </a:cubicBezTo>
                <a:cubicBezTo>
                  <a:pt x="91" y="3"/>
                  <a:pt x="86" y="1"/>
                  <a:pt x="83" y="0"/>
                </a:cubicBezTo>
                <a:cubicBezTo>
                  <a:pt x="80" y="0"/>
                  <a:pt x="73" y="0"/>
                  <a:pt x="68" y="0"/>
                </a:cubicBezTo>
                <a:cubicBezTo>
                  <a:pt x="50" y="3"/>
                  <a:pt x="50" y="3"/>
                  <a:pt x="50" y="3"/>
                </a:cubicBezTo>
                <a:cubicBezTo>
                  <a:pt x="32" y="0"/>
                  <a:pt x="32" y="0"/>
                  <a:pt x="32" y="0"/>
                </a:cubicBezTo>
                <a:cubicBezTo>
                  <a:pt x="27" y="0"/>
                  <a:pt x="20" y="0"/>
                  <a:pt x="17" y="0"/>
                </a:cubicBezTo>
                <a:cubicBezTo>
                  <a:pt x="13" y="1"/>
                  <a:pt x="9" y="3"/>
                  <a:pt x="6" y="6"/>
                </a:cubicBezTo>
                <a:cubicBezTo>
                  <a:pt x="4" y="9"/>
                  <a:pt x="1" y="16"/>
                  <a:pt x="0" y="21"/>
                </a:cubicBezTo>
                <a:cubicBezTo>
                  <a:pt x="0" y="30"/>
                  <a:pt x="1" y="44"/>
                  <a:pt x="7" y="57"/>
                </a:cubicBezTo>
                <a:cubicBezTo>
                  <a:pt x="7" y="57"/>
                  <a:pt x="12" y="67"/>
                  <a:pt x="12" y="81"/>
                </a:cubicBezTo>
                <a:cubicBezTo>
                  <a:pt x="12" y="92"/>
                  <a:pt x="16" y="116"/>
                  <a:pt x="21" y="126"/>
                </a:cubicBezTo>
                <a:cubicBezTo>
                  <a:pt x="23" y="131"/>
                  <a:pt x="30" y="130"/>
                  <a:pt x="32" y="125"/>
                </a:cubicBezTo>
                <a:cubicBezTo>
                  <a:pt x="37" y="108"/>
                  <a:pt x="40" y="64"/>
                  <a:pt x="50" y="64"/>
                </a:cubicBezTo>
                <a:cubicBezTo>
                  <a:pt x="59" y="64"/>
                  <a:pt x="63" y="108"/>
                  <a:pt x="68" y="125"/>
                </a:cubicBezTo>
                <a:cubicBezTo>
                  <a:pt x="69" y="130"/>
                  <a:pt x="76" y="131"/>
                  <a:pt x="79" y="126"/>
                </a:cubicBezTo>
                <a:cubicBezTo>
                  <a:pt x="84" y="116"/>
                  <a:pt x="88" y="92"/>
                  <a:pt x="88" y="81"/>
                </a:cubicBezTo>
                <a:cubicBezTo>
                  <a:pt x="88" y="67"/>
                  <a:pt x="93" y="57"/>
                  <a:pt x="93" y="57"/>
                </a:cubicBezTo>
                <a:cubicBezTo>
                  <a:pt x="99" y="44"/>
                  <a:pt x="100" y="30"/>
                  <a:pt x="99" y="21"/>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272" name="Freeform 11">
            <a:extLst>
              <a:ext uri="{FF2B5EF4-FFF2-40B4-BE49-F238E27FC236}">
                <a16:creationId xmlns="" xmlns:a16="http://schemas.microsoft.com/office/drawing/2014/main" id="{D00A03B4-6F40-472A-AA12-9E658B63F723}"/>
              </a:ext>
            </a:extLst>
          </p:cNvPr>
          <p:cNvSpPr>
            <a:spLocks noEditPoints="1"/>
          </p:cNvSpPr>
          <p:nvPr/>
        </p:nvSpPr>
        <p:spPr bwMode="auto">
          <a:xfrm>
            <a:off x="7691610" y="4337982"/>
            <a:ext cx="450682" cy="295992"/>
          </a:xfrm>
          <a:custGeom>
            <a:avLst/>
            <a:gdLst/>
            <a:ahLst/>
            <a:cxnLst>
              <a:cxn ang="0">
                <a:pos x="82" y="26"/>
              </a:cxn>
              <a:cxn ang="0">
                <a:pos x="0" y="67"/>
              </a:cxn>
              <a:cxn ang="0">
                <a:pos x="82" y="108"/>
              </a:cxn>
              <a:cxn ang="0">
                <a:pos x="164" y="67"/>
              </a:cxn>
              <a:cxn ang="0">
                <a:pos x="82" y="26"/>
              </a:cxn>
              <a:cxn ang="0">
                <a:pos x="72" y="47"/>
              </a:cxn>
              <a:cxn ang="0">
                <a:pos x="82" y="57"/>
              </a:cxn>
              <a:cxn ang="0">
                <a:pos x="72" y="67"/>
              </a:cxn>
              <a:cxn ang="0">
                <a:pos x="62" y="57"/>
              </a:cxn>
              <a:cxn ang="0">
                <a:pos x="72" y="47"/>
              </a:cxn>
              <a:cxn ang="0">
                <a:pos x="124" y="88"/>
              </a:cxn>
              <a:cxn ang="0">
                <a:pos x="104" y="95"/>
              </a:cxn>
              <a:cxn ang="0">
                <a:pos x="82" y="98"/>
              </a:cxn>
              <a:cxn ang="0">
                <a:pos x="60" y="95"/>
              </a:cxn>
              <a:cxn ang="0">
                <a:pos x="40" y="88"/>
              </a:cxn>
              <a:cxn ang="0">
                <a:pos x="13" y="67"/>
              </a:cxn>
              <a:cxn ang="0">
                <a:pos x="40" y="46"/>
              </a:cxn>
              <a:cxn ang="0">
                <a:pos x="56" y="40"/>
              </a:cxn>
              <a:cxn ang="0">
                <a:pos x="51" y="57"/>
              </a:cxn>
              <a:cxn ang="0">
                <a:pos x="82" y="88"/>
              </a:cxn>
              <a:cxn ang="0">
                <a:pos x="113" y="57"/>
              </a:cxn>
              <a:cxn ang="0">
                <a:pos x="108" y="40"/>
              </a:cxn>
              <a:cxn ang="0">
                <a:pos x="124" y="46"/>
              </a:cxn>
              <a:cxn ang="0">
                <a:pos x="151" y="67"/>
              </a:cxn>
              <a:cxn ang="0">
                <a:pos x="124" y="88"/>
              </a:cxn>
              <a:cxn ang="0">
                <a:pos x="138" y="14"/>
              </a:cxn>
              <a:cxn ang="0">
                <a:pos x="82" y="0"/>
              </a:cxn>
              <a:cxn ang="0">
                <a:pos x="26" y="14"/>
              </a:cxn>
              <a:cxn ang="0">
                <a:pos x="0" y="32"/>
              </a:cxn>
              <a:cxn ang="0">
                <a:pos x="0" y="49"/>
              </a:cxn>
              <a:cxn ang="0">
                <a:pos x="31" y="26"/>
              </a:cxn>
              <a:cxn ang="0">
                <a:pos x="82" y="14"/>
              </a:cxn>
              <a:cxn ang="0">
                <a:pos x="133" y="26"/>
              </a:cxn>
              <a:cxn ang="0">
                <a:pos x="164" y="49"/>
              </a:cxn>
              <a:cxn ang="0">
                <a:pos x="164" y="32"/>
              </a:cxn>
              <a:cxn ang="0">
                <a:pos x="138" y="14"/>
              </a:cxn>
            </a:cxnLst>
            <a:rect l="0" t="0" r="r" b="b"/>
            <a:pathLst>
              <a:path w="164" h="108">
                <a:moveTo>
                  <a:pt x="82" y="26"/>
                </a:moveTo>
                <a:cubicBezTo>
                  <a:pt x="49" y="26"/>
                  <a:pt x="19" y="42"/>
                  <a:pt x="0" y="67"/>
                </a:cubicBezTo>
                <a:cubicBezTo>
                  <a:pt x="19" y="92"/>
                  <a:pt x="49" y="108"/>
                  <a:pt x="82" y="108"/>
                </a:cubicBezTo>
                <a:cubicBezTo>
                  <a:pt x="116" y="108"/>
                  <a:pt x="145" y="92"/>
                  <a:pt x="164" y="67"/>
                </a:cubicBezTo>
                <a:cubicBezTo>
                  <a:pt x="145" y="42"/>
                  <a:pt x="116" y="26"/>
                  <a:pt x="82" y="26"/>
                </a:cubicBezTo>
                <a:moveTo>
                  <a:pt x="72" y="47"/>
                </a:moveTo>
                <a:cubicBezTo>
                  <a:pt x="77" y="47"/>
                  <a:pt x="82" y="51"/>
                  <a:pt x="82" y="57"/>
                </a:cubicBezTo>
                <a:cubicBezTo>
                  <a:pt x="82" y="63"/>
                  <a:pt x="77" y="67"/>
                  <a:pt x="72" y="67"/>
                </a:cubicBezTo>
                <a:cubicBezTo>
                  <a:pt x="66" y="67"/>
                  <a:pt x="62" y="63"/>
                  <a:pt x="62" y="57"/>
                </a:cubicBezTo>
                <a:cubicBezTo>
                  <a:pt x="62" y="51"/>
                  <a:pt x="66" y="47"/>
                  <a:pt x="72" y="47"/>
                </a:cubicBezTo>
                <a:moveTo>
                  <a:pt x="124" y="88"/>
                </a:moveTo>
                <a:cubicBezTo>
                  <a:pt x="118" y="91"/>
                  <a:pt x="111" y="94"/>
                  <a:pt x="104" y="95"/>
                </a:cubicBezTo>
                <a:cubicBezTo>
                  <a:pt x="97" y="97"/>
                  <a:pt x="89" y="98"/>
                  <a:pt x="82" y="98"/>
                </a:cubicBezTo>
                <a:cubicBezTo>
                  <a:pt x="75" y="98"/>
                  <a:pt x="67" y="97"/>
                  <a:pt x="60" y="95"/>
                </a:cubicBezTo>
                <a:cubicBezTo>
                  <a:pt x="53" y="94"/>
                  <a:pt x="46" y="91"/>
                  <a:pt x="40" y="88"/>
                </a:cubicBezTo>
                <a:cubicBezTo>
                  <a:pt x="30" y="83"/>
                  <a:pt x="21" y="76"/>
                  <a:pt x="13" y="67"/>
                </a:cubicBezTo>
                <a:cubicBezTo>
                  <a:pt x="21" y="59"/>
                  <a:pt x="30" y="52"/>
                  <a:pt x="40" y="46"/>
                </a:cubicBezTo>
                <a:cubicBezTo>
                  <a:pt x="45" y="44"/>
                  <a:pt x="51" y="42"/>
                  <a:pt x="56" y="40"/>
                </a:cubicBezTo>
                <a:cubicBezTo>
                  <a:pt x="53" y="45"/>
                  <a:pt x="51" y="51"/>
                  <a:pt x="51" y="57"/>
                </a:cubicBezTo>
                <a:cubicBezTo>
                  <a:pt x="51" y="74"/>
                  <a:pt x="65" y="88"/>
                  <a:pt x="82" y="88"/>
                </a:cubicBezTo>
                <a:cubicBezTo>
                  <a:pt x="99" y="88"/>
                  <a:pt x="113" y="74"/>
                  <a:pt x="113" y="57"/>
                </a:cubicBezTo>
                <a:cubicBezTo>
                  <a:pt x="113" y="51"/>
                  <a:pt x="111" y="45"/>
                  <a:pt x="108" y="40"/>
                </a:cubicBezTo>
                <a:cubicBezTo>
                  <a:pt x="113" y="42"/>
                  <a:pt x="119" y="44"/>
                  <a:pt x="124" y="46"/>
                </a:cubicBezTo>
                <a:cubicBezTo>
                  <a:pt x="134" y="52"/>
                  <a:pt x="143" y="59"/>
                  <a:pt x="151" y="67"/>
                </a:cubicBezTo>
                <a:cubicBezTo>
                  <a:pt x="143" y="76"/>
                  <a:pt x="134" y="83"/>
                  <a:pt x="124" y="88"/>
                </a:cubicBezTo>
                <a:moveTo>
                  <a:pt x="138" y="14"/>
                </a:moveTo>
                <a:cubicBezTo>
                  <a:pt x="121" y="5"/>
                  <a:pt x="102" y="0"/>
                  <a:pt x="82" y="0"/>
                </a:cubicBezTo>
                <a:cubicBezTo>
                  <a:pt x="62" y="0"/>
                  <a:pt x="44" y="5"/>
                  <a:pt x="26" y="14"/>
                </a:cubicBezTo>
                <a:cubicBezTo>
                  <a:pt x="17" y="19"/>
                  <a:pt x="8" y="25"/>
                  <a:pt x="0" y="32"/>
                </a:cubicBezTo>
                <a:cubicBezTo>
                  <a:pt x="0" y="49"/>
                  <a:pt x="0" y="49"/>
                  <a:pt x="0" y="49"/>
                </a:cubicBezTo>
                <a:cubicBezTo>
                  <a:pt x="9" y="40"/>
                  <a:pt x="19" y="32"/>
                  <a:pt x="31" y="26"/>
                </a:cubicBezTo>
                <a:cubicBezTo>
                  <a:pt x="47" y="18"/>
                  <a:pt x="64" y="14"/>
                  <a:pt x="82" y="14"/>
                </a:cubicBezTo>
                <a:cubicBezTo>
                  <a:pt x="100" y="14"/>
                  <a:pt x="117" y="18"/>
                  <a:pt x="133" y="26"/>
                </a:cubicBezTo>
                <a:cubicBezTo>
                  <a:pt x="145" y="32"/>
                  <a:pt x="155" y="40"/>
                  <a:pt x="164" y="49"/>
                </a:cubicBezTo>
                <a:cubicBezTo>
                  <a:pt x="164" y="32"/>
                  <a:pt x="164" y="32"/>
                  <a:pt x="164" y="32"/>
                </a:cubicBezTo>
                <a:cubicBezTo>
                  <a:pt x="156" y="25"/>
                  <a:pt x="147" y="19"/>
                  <a:pt x="138" y="14"/>
                </a:cubicBezTo>
              </a:path>
            </a:pathLst>
          </a:custGeom>
          <a:solidFill>
            <a:srgbClr val="474849"/>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Tree>
    <p:extLst>
      <p:ext uri="{BB962C8B-B14F-4D97-AF65-F5344CB8AC3E}">
        <p14:creationId xmlns:p14="http://schemas.microsoft.com/office/powerpoint/2010/main" val="495824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DB9F7048-BAC3-4939-B80B-13805B4D0D25}"/>
              </a:ext>
            </a:extLst>
          </p:cNvPr>
          <p:cNvSpPr txBox="1"/>
          <p:nvPr/>
        </p:nvSpPr>
        <p:spPr>
          <a:xfrm>
            <a:off x="1885728" y="349433"/>
            <a:ext cx="5010372" cy="523220"/>
          </a:xfrm>
          <a:prstGeom prst="rect">
            <a:avLst/>
          </a:prstGeom>
          <a:noFill/>
        </p:spPr>
        <p:txBody>
          <a:bodyPr wrap="square" rtlCol="0">
            <a:spAutoFit/>
          </a:bodyPr>
          <a:lstStyle/>
          <a:p>
            <a:r>
              <a:rPr lang="zh-CN" altLang="en-US" sz="2800" dirty="0">
                <a:solidFill>
                  <a:srgbClr val="9E2824"/>
                </a:solidFill>
                <a:latin typeface="微软雅黑" panose="020B0503020204020204" pitchFamily="34" charset="-122"/>
                <a:ea typeface="微软雅黑" panose="020B0503020204020204" pitchFamily="34" charset="-122"/>
              </a:rPr>
              <a:t>四川大学华西校区部分图片</a:t>
            </a:r>
            <a:endParaRPr lang="en-US" altLang="zh-CN" sz="2800" dirty="0">
              <a:solidFill>
                <a:srgbClr val="9E2824"/>
              </a:solidFill>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 xmlns:a16="http://schemas.microsoft.com/office/drawing/2014/main" id="{1F8C7E37-6ABD-4E41-A48F-54056C1F1A1D}"/>
              </a:ext>
            </a:extLst>
          </p:cNvPr>
          <p:cNvGrpSpPr/>
          <p:nvPr/>
        </p:nvGrpSpPr>
        <p:grpSpPr>
          <a:xfrm>
            <a:off x="757850" y="1310606"/>
            <a:ext cx="10676300" cy="4586196"/>
            <a:chOff x="349590" y="1424744"/>
            <a:chExt cx="11499510" cy="4939820"/>
          </a:xfrm>
        </p:grpSpPr>
        <p:pic>
          <p:nvPicPr>
            <p:cNvPr id="4" name="图片 3" descr="街道上有许多汽车&#10;&#10;描述已自动生成">
              <a:extLst>
                <a:ext uri="{FF2B5EF4-FFF2-40B4-BE49-F238E27FC236}">
                  <a16:creationId xmlns="" xmlns:a16="http://schemas.microsoft.com/office/drawing/2014/main" id="{72144889-078F-4B37-BEA0-40D8D15400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9590" y="3147254"/>
              <a:ext cx="2744233" cy="1544634"/>
            </a:xfrm>
            <a:prstGeom prst="rect">
              <a:avLst/>
            </a:prstGeom>
          </p:spPr>
        </p:pic>
        <p:pic>
          <p:nvPicPr>
            <p:cNvPr id="6" name="图片 5" descr="建筑的摆设布局&#10;&#10;描述已自动生成">
              <a:extLst>
                <a:ext uri="{FF2B5EF4-FFF2-40B4-BE49-F238E27FC236}">
                  <a16:creationId xmlns="" xmlns:a16="http://schemas.microsoft.com/office/drawing/2014/main" id="{353D642A-08DF-4112-B236-DE5E6BF6BD1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47826" y="3118853"/>
              <a:ext cx="2634199" cy="1551603"/>
            </a:xfrm>
            <a:prstGeom prst="rect">
              <a:avLst/>
            </a:prstGeom>
          </p:spPr>
        </p:pic>
        <p:pic>
          <p:nvPicPr>
            <p:cNvPr id="8" name="图片 7" descr="图片包含 建筑, 户外, 房子, 前&#10;&#10;描述已自动生成">
              <a:extLst>
                <a:ext uri="{FF2B5EF4-FFF2-40B4-BE49-F238E27FC236}">
                  <a16:creationId xmlns="" xmlns:a16="http://schemas.microsoft.com/office/drawing/2014/main" id="{F89E196B-71F7-40B0-801C-AB0587835EB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48708" y="4799768"/>
              <a:ext cx="2744232" cy="1544634"/>
            </a:xfrm>
            <a:prstGeom prst="rect">
              <a:avLst/>
            </a:prstGeom>
          </p:spPr>
        </p:pic>
        <p:pic>
          <p:nvPicPr>
            <p:cNvPr id="12" name="图片 11" descr="图片包含 灯光, 建筑, 前, 黑暗&#10;&#10;描述已自动生成">
              <a:extLst>
                <a:ext uri="{FF2B5EF4-FFF2-40B4-BE49-F238E27FC236}">
                  <a16:creationId xmlns="" xmlns:a16="http://schemas.microsoft.com/office/drawing/2014/main" id="{300E560F-80A3-45F9-848A-297148C2DCE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47825" y="4799768"/>
              <a:ext cx="2634199" cy="1544634"/>
            </a:xfrm>
            <a:prstGeom prst="rect">
              <a:avLst/>
            </a:prstGeom>
          </p:spPr>
        </p:pic>
        <p:pic>
          <p:nvPicPr>
            <p:cNvPr id="16" name="图片 15" descr="图片包含 建筑, 户外, 城市, 夜晚&#10;&#10;描述已自动生成">
              <a:extLst>
                <a:ext uri="{FF2B5EF4-FFF2-40B4-BE49-F238E27FC236}">
                  <a16:creationId xmlns="" xmlns:a16="http://schemas.microsoft.com/office/drawing/2014/main" id="{62A32818-8E9E-4892-96DD-70D36607920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49591" y="4799769"/>
              <a:ext cx="2744232" cy="1544633"/>
            </a:xfrm>
            <a:prstGeom prst="rect">
              <a:avLst/>
            </a:prstGeom>
          </p:spPr>
        </p:pic>
        <p:pic>
          <p:nvPicPr>
            <p:cNvPr id="18" name="图片 17" descr="图片包含 户外, 建筑, 前, 房子&#10;&#10;描述已自动生成">
              <a:extLst>
                <a:ext uri="{FF2B5EF4-FFF2-40B4-BE49-F238E27FC236}">
                  <a16:creationId xmlns="" xmlns:a16="http://schemas.microsoft.com/office/drawing/2014/main" id="{380A0C00-5686-4C9B-90B6-75CB9F62723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148708" y="3147254"/>
              <a:ext cx="2744232" cy="1544634"/>
            </a:xfrm>
            <a:prstGeom prst="rect">
              <a:avLst/>
            </a:prstGeom>
          </p:spPr>
        </p:pic>
        <p:pic>
          <p:nvPicPr>
            <p:cNvPr id="10" name="图片 9" descr="建筑的设计&#10;&#10;描述已自动生成">
              <a:extLst>
                <a:ext uri="{FF2B5EF4-FFF2-40B4-BE49-F238E27FC236}">
                  <a16:creationId xmlns="" xmlns:a16="http://schemas.microsoft.com/office/drawing/2014/main" id="{69611258-F506-4D3A-8F32-C089A78E052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49590" y="1466338"/>
              <a:ext cx="2744233" cy="1544634"/>
            </a:xfrm>
            <a:prstGeom prst="rect">
              <a:avLst/>
            </a:prstGeom>
          </p:spPr>
        </p:pic>
        <p:pic>
          <p:nvPicPr>
            <p:cNvPr id="14" name="图片 13" descr="图片包含 建筑, 游戏机&#10;&#10;描述已自动生成">
              <a:extLst>
                <a:ext uri="{FF2B5EF4-FFF2-40B4-BE49-F238E27FC236}">
                  <a16:creationId xmlns="" xmlns:a16="http://schemas.microsoft.com/office/drawing/2014/main" id="{A8CDC454-FE4E-4311-83D9-6F99EB561F93}"/>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148708" y="1466338"/>
              <a:ext cx="2744232" cy="1544713"/>
            </a:xfrm>
            <a:prstGeom prst="rect">
              <a:avLst/>
            </a:prstGeom>
          </p:spPr>
        </p:pic>
        <p:pic>
          <p:nvPicPr>
            <p:cNvPr id="24" name="图片 23" descr="建筑的摆设布局&#10;&#10;描述已自动生成">
              <a:extLst>
                <a:ext uri="{FF2B5EF4-FFF2-40B4-BE49-F238E27FC236}">
                  <a16:creationId xmlns="" xmlns:a16="http://schemas.microsoft.com/office/drawing/2014/main" id="{5FB03A4D-CFFB-4B89-AB84-2705342FB5F6}"/>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5947826" y="1473124"/>
              <a:ext cx="2634200" cy="1544713"/>
            </a:xfrm>
            <a:prstGeom prst="rect">
              <a:avLst/>
            </a:prstGeom>
          </p:spPr>
        </p:pic>
        <p:pic>
          <p:nvPicPr>
            <p:cNvPr id="27" name="图片 26" descr="图片包含 水, 钟表, 红色, 船&#10;&#10;描述已自动生成">
              <a:extLst>
                <a:ext uri="{FF2B5EF4-FFF2-40B4-BE49-F238E27FC236}">
                  <a16:creationId xmlns="" xmlns:a16="http://schemas.microsoft.com/office/drawing/2014/main" id="{B45CD198-B6FC-4A54-8C74-B6CABC13A26E}"/>
                </a:ext>
              </a:extLst>
            </p:cNvPr>
            <p:cNvPicPr>
              <a:picLocks noChangeAspect="1"/>
            </p:cNvPicPr>
            <p:nvPr/>
          </p:nvPicPr>
          <p:blipFill rotWithShape="1">
            <a:blip r:embed="rId12" cstate="email">
              <a:extLst>
                <a:ext uri="{BEBA8EAE-BF5A-486C-A8C5-ECC9F3942E4B}">
                  <a14:imgProps xmlns:a14="http://schemas.microsoft.com/office/drawing/2010/main">
                    <a14:imgLayer r:embed="rId13">
                      <a14:imgEffect>
                        <a14:backgroundRemoval t="9868" b="97031" l="2874" r="95259">
                          <a14:foregroundMark x1="9052" y1="71768" x2="7974" y2="82458"/>
                          <a14:foregroundMark x1="7974" y1="82458" x2="17672" y2="94381"/>
                          <a14:foregroundMark x1="17672" y1="94381" x2="86494" y2="97031"/>
                          <a14:foregroundMark x1="86494" y1="97031" x2="95474" y2="86067"/>
                          <a14:foregroundMark x1="95474" y1="86067" x2="89943" y2="73869"/>
                          <a14:foregroundMark x1="89943" y1="73869" x2="76940" y2="68342"/>
                          <a14:foregroundMark x1="76940" y1="68342" x2="58764" y2="66423"/>
                          <a14:foregroundMark x1="58764" y1="66423" x2="59052" y2="77021"/>
                          <a14:foregroundMark x1="59052" y1="77021" x2="74066" y2="78620"/>
                          <a14:foregroundMark x1="74066" y1="78620" x2="76365" y2="78301"/>
                          <a14:foregroundMark x1="96839" y1="71677" x2="96552" y2="91960"/>
                          <a14:foregroundMark x1="96552" y1="91960" x2="79310" y2="98675"/>
                          <a14:foregroundMark x1="79310" y1="98675" x2="20546" y2="97624"/>
                          <a14:foregroundMark x1="20546" y1="97624" x2="2874" y2="90681"/>
                          <a14:foregroundMark x1="2874" y1="90681" x2="3089" y2="76336"/>
                          <a14:foregroundMark x1="25503" y1="92965" x2="69540" y2="91229"/>
                          <a14:foregroundMark x1="69540" y1="91229" x2="79454" y2="91914"/>
                          <a14:foregroundMark x1="4670" y1="97396" x2="50431" y2="97624"/>
                          <a14:foregroundMark x1="50431" y1="97624" x2="73491" y2="96939"/>
                          <a14:foregroundMark x1="73491" y1="96939" x2="88865" y2="97076"/>
                          <a14:foregroundMark x1="88865" y1="97076" x2="95259" y2="96665"/>
                          <a14:foregroundMark x1="48420" y1="66058" x2="38865" y2="73961"/>
                          <a14:foregroundMark x1="38865" y1="73961" x2="38721" y2="74006"/>
                        </a14:backgroundRemoval>
                      </a14:imgEffect>
                      <a14:imgEffect>
                        <a14:artisticGlowEdges/>
                      </a14:imgEffect>
                    </a14:imgLayer>
                  </a14:imgProps>
                </a:ext>
                <a:ext uri="{28A0092B-C50C-407E-A947-70E740481C1C}">
                  <a14:useLocalDpi xmlns:a14="http://schemas.microsoft.com/office/drawing/2010/main"/>
                </a:ext>
              </a:extLst>
            </a:blip>
            <a:srcRect/>
            <a:stretch/>
          </p:blipFill>
          <p:spPr>
            <a:xfrm>
              <a:off x="8707363" y="1424744"/>
              <a:ext cx="3141737" cy="4939820"/>
            </a:xfrm>
            <a:prstGeom prst="rect">
              <a:avLst/>
            </a:prstGeom>
            <a:blipFill dpi="0" rotWithShape="1">
              <a:blip r:embed="rId14"/>
              <a:srcRect/>
              <a:tile tx="0" ty="0" sx="100000" sy="100000" flip="none" algn="tl"/>
            </a:blipFill>
            <a:effectLst/>
          </p:spPr>
        </p:pic>
      </p:grpSp>
    </p:spTree>
    <p:extLst>
      <p:ext uri="{BB962C8B-B14F-4D97-AF65-F5344CB8AC3E}">
        <p14:creationId xmlns:p14="http://schemas.microsoft.com/office/powerpoint/2010/main" val="3835305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BAE1379D-17B0-4AFE-BE7B-71290048423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5547591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C1926BD-BE6E-4687-B115-4019C82C08E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3080680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D5883CD-5EBE-4577-BFB5-BDC37B33C76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1492202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7196" y="3263999"/>
            <a:ext cx="5194371" cy="1477328"/>
          </a:xfrm>
          <a:prstGeom prst="rect">
            <a:avLst/>
          </a:prstGeom>
        </p:spPr>
        <p:txBody>
          <a:bodyPr wrap="none">
            <a:spAutoFit/>
          </a:bodyPr>
          <a:lstStyle/>
          <a:p>
            <a:r>
              <a:rPr lang="zh-CN" altLang="en-US" dirty="0"/>
              <a:t>#我给母校送模板#第二</a:t>
            </a:r>
            <a:r>
              <a:rPr lang="zh-CN" altLang="en-US" dirty="0" smtClean="0"/>
              <a:t>届   获奖作品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7038351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E8E6"/>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4CF3DA6F-1712-441D-8B55-DAB6EE99EE4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242649"/>
            <a:ext cx="9972413" cy="7108124"/>
          </a:xfrm>
          <a:prstGeom prst="rect">
            <a:avLst/>
          </a:prstGeom>
        </p:spPr>
      </p:pic>
      <p:sp>
        <p:nvSpPr>
          <p:cNvPr id="3" name="文本框 2">
            <a:extLst>
              <a:ext uri="{FF2B5EF4-FFF2-40B4-BE49-F238E27FC236}">
                <a16:creationId xmlns="" xmlns:a16="http://schemas.microsoft.com/office/drawing/2014/main" id="{8ECA8FDA-0868-45CC-89FF-7D79BA6EAFDA}"/>
              </a:ext>
            </a:extLst>
          </p:cNvPr>
          <p:cNvSpPr txBox="1"/>
          <p:nvPr/>
        </p:nvSpPr>
        <p:spPr>
          <a:xfrm>
            <a:off x="1610197" y="2464629"/>
            <a:ext cx="1004010" cy="830997"/>
          </a:xfrm>
          <a:prstGeom prst="rect">
            <a:avLst/>
          </a:prstGeom>
          <a:noFill/>
        </p:spPr>
        <p:txBody>
          <a:bodyPr wrap="square" rtlCol="0">
            <a:spAutoFit/>
          </a:bodyPr>
          <a:lstStyle/>
          <a:p>
            <a:pPr algn="ctr"/>
            <a:r>
              <a:rPr lang="en-US" altLang="zh-CN" sz="4800" dirty="0">
                <a:solidFill>
                  <a:srgbClr val="9E2824"/>
                </a:solidFill>
              </a:rPr>
              <a:t>01</a:t>
            </a:r>
            <a:endParaRPr lang="zh-CN" altLang="en-US" sz="4800" dirty="0">
              <a:solidFill>
                <a:srgbClr val="9E2824"/>
              </a:solidFill>
            </a:endParaRPr>
          </a:p>
        </p:txBody>
      </p:sp>
      <p:cxnSp>
        <p:nvCxnSpPr>
          <p:cNvPr id="10" name="直接连接符 9">
            <a:extLst>
              <a:ext uri="{FF2B5EF4-FFF2-40B4-BE49-F238E27FC236}">
                <a16:creationId xmlns="" xmlns:a16="http://schemas.microsoft.com/office/drawing/2014/main" id="{FD5EC347-1DA4-4DDA-B243-B72551A565A5}"/>
              </a:ext>
            </a:extLst>
          </p:cNvPr>
          <p:cNvCxnSpPr>
            <a:cxnSpLocks/>
          </p:cNvCxnSpPr>
          <p:nvPr/>
        </p:nvCxnSpPr>
        <p:spPr>
          <a:xfrm>
            <a:off x="2614207" y="2686372"/>
            <a:ext cx="0" cy="410548"/>
          </a:xfrm>
          <a:prstGeom prst="line">
            <a:avLst/>
          </a:prstGeom>
          <a:ln w="9525">
            <a:solidFill>
              <a:srgbClr val="9E2824"/>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 xmlns:a16="http://schemas.microsoft.com/office/drawing/2014/main" id="{7E5F8141-4BBE-4E32-8488-083D0973AD3E}"/>
              </a:ext>
            </a:extLst>
          </p:cNvPr>
          <p:cNvSpPr txBox="1"/>
          <p:nvPr/>
        </p:nvSpPr>
        <p:spPr>
          <a:xfrm>
            <a:off x="2773502" y="2587741"/>
            <a:ext cx="3454222" cy="584775"/>
          </a:xfrm>
          <a:prstGeom prst="rect">
            <a:avLst/>
          </a:prstGeom>
          <a:noFill/>
        </p:spPr>
        <p:txBody>
          <a:bodyPr wrap="square" rtlCol="0">
            <a:spAutoFit/>
          </a:bodyPr>
          <a:lstStyle/>
          <a:p>
            <a:r>
              <a:rPr lang="zh-CN" altLang="en-US" sz="3200" dirty="0">
                <a:solidFill>
                  <a:srgbClr val="9E2824"/>
                </a:solidFill>
                <a:latin typeface="微软雅黑" panose="020B0503020204020204" pitchFamily="34" charset="-122"/>
                <a:ea typeface="微软雅黑" panose="020B0503020204020204" pitchFamily="34" charset="-122"/>
              </a:rPr>
              <a:t>请输入你的标题</a:t>
            </a:r>
            <a:endParaRPr lang="en-US" altLang="zh-CN" sz="3200" dirty="0">
              <a:solidFill>
                <a:srgbClr val="9E2824"/>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 xmlns:a16="http://schemas.microsoft.com/office/drawing/2014/main" id="{9B5681E1-B67F-4F0E-BF56-DDB4DBE4F1FF}"/>
              </a:ext>
            </a:extLst>
          </p:cNvPr>
          <p:cNvSpPr/>
          <p:nvPr/>
        </p:nvSpPr>
        <p:spPr>
          <a:xfrm>
            <a:off x="1721043" y="3390973"/>
            <a:ext cx="4081066" cy="2031325"/>
          </a:xfrm>
          <a:prstGeom prst="rect">
            <a:avLst/>
          </a:prstGeom>
        </p:spPr>
        <p:txBody>
          <a:bodyPr wrap="square">
            <a:spAutoFit/>
          </a:bodyPr>
          <a:lstStyle/>
          <a:p>
            <a:pPr algn="just" defTabSz="685800">
              <a:lnSpc>
                <a:spcPct val="120000"/>
              </a:lnSpc>
            </a:pPr>
            <a:r>
              <a:rPr lang="zh-CN" altLang="en-US"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此处添加详细文本描述建议与标题相关并符合整体语言风格，此处添加详细文本描述建议与标题相关并符合整体语言风格。</a:t>
            </a:r>
          </a:p>
          <a:p>
            <a:pPr algn="just" defTabSz="685800">
              <a:lnSpc>
                <a:spcPct val="120000"/>
              </a:lnSpc>
            </a:pPr>
            <a:endParaRPr lang="zh-CN" altLang="en-US" dirty="0">
              <a:solidFill>
                <a:srgbClr val="363636"/>
              </a:solidFill>
              <a:latin typeface="微软雅黑" panose="020B0503020204020204" pitchFamily="34" charset="-122"/>
              <a:ea typeface="微软雅黑" panose="020B0503020204020204" pitchFamily="34" charset="-122"/>
            </a:endParaRPr>
          </a:p>
          <a:p>
            <a:endParaRPr lang="zh-CN" altLang="en-US" dirty="0">
              <a:solidFill>
                <a:srgbClr val="363636"/>
              </a:solidFill>
              <a:latin typeface="微软雅黑" panose="020B0503020204020204" pitchFamily="34" charset="-122"/>
              <a:ea typeface="微软雅黑" panose="020B0503020204020204" pitchFamily="34" charset="-122"/>
            </a:endParaRPr>
          </a:p>
        </p:txBody>
      </p:sp>
      <p:pic>
        <p:nvPicPr>
          <p:cNvPr id="18" name="图片 24">
            <a:extLst>
              <a:ext uri="{FF2B5EF4-FFF2-40B4-BE49-F238E27FC236}">
                <a16:creationId xmlns="" xmlns:a16="http://schemas.microsoft.com/office/drawing/2014/main" id="{776DD49B-76EE-43DA-80E3-82AA627DE5DC}"/>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812623" y="1387885"/>
            <a:ext cx="2444306" cy="70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矩形 78">
            <a:extLst>
              <a:ext uri="{FF2B5EF4-FFF2-40B4-BE49-F238E27FC236}">
                <a16:creationId xmlns="" xmlns:a16="http://schemas.microsoft.com/office/drawing/2014/main" id="{9E3EA8A1-7907-4B18-B171-A12156421846}"/>
              </a:ext>
            </a:extLst>
          </p:cNvPr>
          <p:cNvSpPr/>
          <p:nvPr/>
        </p:nvSpPr>
        <p:spPr>
          <a:xfrm>
            <a:off x="1812623" y="2243795"/>
            <a:ext cx="3035333" cy="80892"/>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 xmlns:a16="http://schemas.microsoft.com/office/drawing/2014/main" id="{B7D40583-5555-4588-BF7F-792B230D147C}"/>
              </a:ext>
            </a:extLst>
          </p:cNvPr>
          <p:cNvSpPr/>
          <p:nvPr/>
        </p:nvSpPr>
        <p:spPr>
          <a:xfrm>
            <a:off x="0" y="6131379"/>
            <a:ext cx="12192000" cy="795770"/>
          </a:xfrm>
          <a:prstGeom prst="rect">
            <a:avLst/>
          </a:prstGeom>
          <a:blipFill dpi="0" rotWithShape="1">
            <a:blip r:embed="rId5"/>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 xmlns:a16="http://schemas.microsoft.com/office/drawing/2014/main" id="{7C49B61E-34FB-487F-BF0C-7C690AF54726}"/>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pic>
        <p:nvPicPr>
          <p:cNvPr id="5" name="图片 4" descr="图片包含 水, 船, 大, 帽子&#10;&#10;描述已自动生成">
            <a:extLst>
              <a:ext uri="{FF2B5EF4-FFF2-40B4-BE49-F238E27FC236}">
                <a16:creationId xmlns="" xmlns:a16="http://schemas.microsoft.com/office/drawing/2014/main" id="{749E380C-7057-4052-9EDE-C8BE2511776F}"/>
              </a:ext>
            </a:extLst>
          </p:cNvPr>
          <p:cNvPicPr>
            <a:picLocks noChangeAspect="1"/>
          </p:cNvPicPr>
          <p:nvPr/>
        </p:nvPicPr>
        <p:blipFill rotWithShape="1">
          <a:blip r:embed="rId6" cstate="email">
            <a:clrChange>
              <a:clrFrom>
                <a:srgbClr val="F7F7F9"/>
              </a:clrFrom>
              <a:clrTo>
                <a:srgbClr val="F7F7F9">
                  <a:alpha val="0"/>
                </a:srgbClr>
              </a:clrTo>
            </a:clrChange>
            <a:extLst>
              <a:ext uri="{28A0092B-C50C-407E-A947-70E740481C1C}">
                <a14:useLocalDpi xmlns:a14="http://schemas.microsoft.com/office/drawing/2010/main"/>
              </a:ext>
            </a:extLst>
          </a:blip>
          <a:srcRect l="-674" b="-585"/>
          <a:stretch/>
        </p:blipFill>
        <p:spPr>
          <a:xfrm flipH="1">
            <a:off x="5866960" y="294303"/>
            <a:ext cx="6384115" cy="5870422"/>
          </a:xfrm>
          <a:prstGeom prst="rect">
            <a:avLst/>
          </a:prstGeom>
        </p:spPr>
      </p:pic>
    </p:spTree>
    <p:extLst>
      <p:ext uri="{BB962C8B-B14F-4D97-AF65-F5344CB8AC3E}">
        <p14:creationId xmlns:p14="http://schemas.microsoft.com/office/powerpoint/2010/main" val="3456609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783CE3E3-89FB-494F-AD69-A67C9AAD9C1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291268"/>
            <a:ext cx="9826171" cy="5301776"/>
          </a:xfrm>
          <a:prstGeom prst="rect">
            <a:avLst/>
          </a:prstGeom>
        </p:spPr>
      </p:pic>
      <p:sp>
        <p:nvSpPr>
          <p:cNvPr id="3" name="文本框 2">
            <a:extLst>
              <a:ext uri="{FF2B5EF4-FFF2-40B4-BE49-F238E27FC236}">
                <a16:creationId xmlns="" xmlns:a16="http://schemas.microsoft.com/office/drawing/2014/main" id="{8ECA8FDA-0868-45CC-89FF-7D79BA6EAFDA}"/>
              </a:ext>
            </a:extLst>
          </p:cNvPr>
          <p:cNvSpPr txBox="1"/>
          <p:nvPr/>
        </p:nvSpPr>
        <p:spPr>
          <a:xfrm>
            <a:off x="7376106" y="2865622"/>
            <a:ext cx="1004010" cy="830997"/>
          </a:xfrm>
          <a:prstGeom prst="rect">
            <a:avLst/>
          </a:prstGeom>
          <a:noFill/>
        </p:spPr>
        <p:txBody>
          <a:bodyPr wrap="square" rtlCol="0">
            <a:spAutoFit/>
          </a:bodyPr>
          <a:lstStyle/>
          <a:p>
            <a:pPr algn="ctr"/>
            <a:r>
              <a:rPr lang="en-US" altLang="zh-CN" sz="4800" dirty="0">
                <a:solidFill>
                  <a:srgbClr val="9E2824"/>
                </a:solidFill>
              </a:rPr>
              <a:t>02</a:t>
            </a:r>
            <a:endParaRPr lang="zh-CN" altLang="en-US" sz="4800" dirty="0">
              <a:solidFill>
                <a:srgbClr val="9E2824"/>
              </a:solidFill>
            </a:endParaRPr>
          </a:p>
        </p:txBody>
      </p:sp>
      <p:cxnSp>
        <p:nvCxnSpPr>
          <p:cNvPr id="10" name="直接连接符 9">
            <a:extLst>
              <a:ext uri="{FF2B5EF4-FFF2-40B4-BE49-F238E27FC236}">
                <a16:creationId xmlns="" xmlns:a16="http://schemas.microsoft.com/office/drawing/2014/main" id="{FD5EC347-1DA4-4DDA-B243-B72551A565A5}"/>
              </a:ext>
            </a:extLst>
          </p:cNvPr>
          <p:cNvCxnSpPr>
            <a:cxnSpLocks/>
          </p:cNvCxnSpPr>
          <p:nvPr/>
        </p:nvCxnSpPr>
        <p:spPr>
          <a:xfrm>
            <a:off x="8380116" y="3087365"/>
            <a:ext cx="0" cy="410548"/>
          </a:xfrm>
          <a:prstGeom prst="line">
            <a:avLst/>
          </a:prstGeom>
          <a:ln w="9525">
            <a:solidFill>
              <a:srgbClr val="9E2824"/>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 xmlns:a16="http://schemas.microsoft.com/office/drawing/2014/main" id="{7E5F8141-4BBE-4E32-8488-083D0973AD3E}"/>
              </a:ext>
            </a:extLst>
          </p:cNvPr>
          <p:cNvSpPr txBox="1"/>
          <p:nvPr/>
        </p:nvSpPr>
        <p:spPr>
          <a:xfrm>
            <a:off x="8539411" y="2988734"/>
            <a:ext cx="3454222" cy="584775"/>
          </a:xfrm>
          <a:prstGeom prst="rect">
            <a:avLst/>
          </a:prstGeom>
          <a:noFill/>
        </p:spPr>
        <p:txBody>
          <a:bodyPr wrap="square" rtlCol="0">
            <a:spAutoFit/>
          </a:bodyPr>
          <a:lstStyle/>
          <a:p>
            <a:r>
              <a:rPr lang="zh-CN" altLang="en-US" sz="3200" dirty="0">
                <a:solidFill>
                  <a:srgbClr val="9E2824"/>
                </a:solidFill>
                <a:latin typeface="微软雅黑" panose="020B0503020204020204" pitchFamily="34" charset="-122"/>
                <a:ea typeface="微软雅黑" panose="020B0503020204020204" pitchFamily="34" charset="-122"/>
              </a:rPr>
              <a:t>请输入你的标题</a:t>
            </a:r>
            <a:endParaRPr lang="en-US" altLang="zh-CN" sz="3200" dirty="0">
              <a:solidFill>
                <a:srgbClr val="9E2824"/>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 xmlns:a16="http://schemas.microsoft.com/office/drawing/2014/main" id="{9B5681E1-B67F-4F0E-BF56-DDB4DBE4F1FF}"/>
              </a:ext>
            </a:extLst>
          </p:cNvPr>
          <p:cNvSpPr/>
          <p:nvPr/>
        </p:nvSpPr>
        <p:spPr>
          <a:xfrm>
            <a:off x="7486952" y="3791966"/>
            <a:ext cx="4075726" cy="2031325"/>
          </a:xfrm>
          <a:prstGeom prst="rect">
            <a:avLst/>
          </a:prstGeom>
        </p:spPr>
        <p:txBody>
          <a:bodyPr wrap="square">
            <a:spAutoFit/>
          </a:bodyPr>
          <a:lstStyle/>
          <a:p>
            <a:pPr algn="just" defTabSz="685800">
              <a:lnSpc>
                <a:spcPct val="120000"/>
              </a:lnSpc>
            </a:pPr>
            <a:r>
              <a:rPr lang="zh-CN" altLang="en-US"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此处添加详细文本描述建议与标题相关并符合整体语言风格，此处添加详细文本描述建议与标题相关并符合整体语言风格。</a:t>
            </a:r>
          </a:p>
          <a:p>
            <a:pPr algn="just" defTabSz="685800">
              <a:lnSpc>
                <a:spcPct val="120000"/>
              </a:lnSpc>
            </a:pPr>
            <a:endParaRPr lang="zh-CN" altLang="en-US" dirty="0">
              <a:solidFill>
                <a:srgbClr val="363636"/>
              </a:solidFill>
              <a:latin typeface="微软雅黑" panose="020B0503020204020204" pitchFamily="34" charset="-122"/>
              <a:ea typeface="微软雅黑" panose="020B0503020204020204" pitchFamily="34" charset="-122"/>
            </a:endParaRPr>
          </a:p>
          <a:p>
            <a:endParaRPr lang="zh-CN" altLang="en-US" dirty="0">
              <a:solidFill>
                <a:srgbClr val="363636"/>
              </a:solidFill>
              <a:latin typeface="微软雅黑" panose="020B0503020204020204" pitchFamily="34" charset="-122"/>
              <a:ea typeface="微软雅黑" panose="020B0503020204020204" pitchFamily="34" charset="-122"/>
            </a:endParaRPr>
          </a:p>
        </p:txBody>
      </p:sp>
      <p:pic>
        <p:nvPicPr>
          <p:cNvPr id="30" name="图片 24">
            <a:extLst>
              <a:ext uri="{FF2B5EF4-FFF2-40B4-BE49-F238E27FC236}">
                <a16:creationId xmlns="" xmlns:a16="http://schemas.microsoft.com/office/drawing/2014/main" id="{5AF925DE-0E2F-40C9-B32E-378608CDB5F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85328" y="1807525"/>
            <a:ext cx="2444306" cy="70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矩形 30">
            <a:extLst>
              <a:ext uri="{FF2B5EF4-FFF2-40B4-BE49-F238E27FC236}">
                <a16:creationId xmlns="" xmlns:a16="http://schemas.microsoft.com/office/drawing/2014/main" id="{23614E2A-64D8-40B3-B39B-E5EE5F60D6CE}"/>
              </a:ext>
            </a:extLst>
          </p:cNvPr>
          <p:cNvSpPr/>
          <p:nvPr/>
        </p:nvSpPr>
        <p:spPr>
          <a:xfrm>
            <a:off x="7585328" y="2659313"/>
            <a:ext cx="3035333" cy="80892"/>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3D8C3413-FA14-4577-9FE6-97FB86E0EF2D}"/>
              </a:ext>
            </a:extLst>
          </p:cNvPr>
          <p:cNvSpPr/>
          <p:nvPr/>
        </p:nvSpPr>
        <p:spPr>
          <a:xfrm>
            <a:off x="0" y="6131379"/>
            <a:ext cx="12192000" cy="795770"/>
          </a:xfrm>
          <a:prstGeom prst="rect">
            <a:avLst/>
          </a:prstGeom>
          <a:blipFill dpi="0" rotWithShape="1">
            <a:blip r:embed="rId5"/>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 xmlns:a16="http://schemas.microsoft.com/office/drawing/2014/main" id="{CDB169EB-9A99-4914-81FB-F0679E4EB0BD}"/>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pic>
        <p:nvPicPr>
          <p:cNvPr id="8" name="图片 7" descr="建筑的设计&#10;&#10;描述已自动生成">
            <a:extLst>
              <a:ext uri="{FF2B5EF4-FFF2-40B4-BE49-F238E27FC236}">
                <a16:creationId xmlns="" xmlns:a16="http://schemas.microsoft.com/office/drawing/2014/main" id="{E2C537C9-1D32-4AAC-8602-86EE89CBB14D}"/>
              </a:ext>
            </a:extLst>
          </p:cNvPr>
          <p:cNvPicPr>
            <a:picLocks noChangeAspect="1"/>
          </p:cNvPicPr>
          <p:nvPr/>
        </p:nvPicPr>
        <p:blipFill rotWithShape="1">
          <a:blip r:embed="rId6" cstate="email">
            <a:extLst>
              <a:ext uri="{BEBA8EAE-BF5A-486C-A8C5-ECC9F3942E4B}">
                <a14:imgProps xmlns:a14="http://schemas.microsoft.com/office/drawing/2010/main">
                  <a14:imgLayer r:embed="rId7">
                    <a14:imgEffect>
                      <a14:backgroundRemoval t="10000" b="99231" l="0" r="100000">
                        <a14:foregroundMark x1="12848" y1="44451" x2="1899" y2="72033"/>
                        <a14:foregroundMark x1="1899" y1="72033" x2="2747" y2="83626"/>
                        <a14:foregroundMark x1="2747" y1="83626" x2="10949" y2="89066"/>
                        <a14:foregroundMark x1="10949" y1="89066" x2="48848" y2="90769"/>
                        <a14:foregroundMark x1="48848" y1="90769" x2="68768" y2="90220"/>
                        <a14:foregroundMark x1="68768" y1="90220" x2="76081" y2="93626"/>
                        <a14:foregroundMark x1="76081" y1="93626" x2="83515" y2="93462"/>
                        <a14:foregroundMark x1="83515" y1="93462" x2="87434" y2="86154"/>
                        <a14:foregroundMark x1="87434" y1="86154" x2="87677" y2="83846"/>
                        <a14:foregroundMark x1="10505" y1="57912" x2="3313" y2="60714"/>
                        <a14:foregroundMark x1="3273" y1="60714" x2="0" y2="69121"/>
                        <a14:foregroundMark x1="0" y1="75769" x2="566" y2="80769"/>
                        <a14:foregroundMark x1="606" y1="80824" x2="5939" y2="87692"/>
                        <a14:foregroundMark x1="5939" y1="87692" x2="6101" y2="87747"/>
                        <a14:foregroundMark x1="8162" y1="30220" x2="7677" y2="39890"/>
                        <a14:foregroundMark x1="7677" y1="39890" x2="9253" y2="47857"/>
                        <a14:foregroundMark x1="1737" y1="46978" x2="0" y2="47912"/>
                        <a14:foregroundMark x1="0" y1="99011" x2="7556" y2="99011"/>
                        <a14:foregroundMark x1="7596" y1="99011" x2="33091" y2="94451"/>
                        <a14:foregroundMark x1="33091" y1="94451" x2="40808" y2="94451"/>
                        <a14:foregroundMark x1="40808" y1="94451" x2="48808" y2="94011"/>
                        <a14:foregroundMark x1="48808" y1="94011" x2="79030" y2="95879"/>
                        <a14:foregroundMark x1="79030" y1="95879" x2="89899" y2="99231"/>
                      </a14:backgroundRemoval>
                    </a14:imgEffect>
                  </a14:imgLayer>
                </a14:imgProps>
              </a:ext>
              <a:ext uri="{28A0092B-C50C-407E-A947-70E740481C1C}">
                <a14:useLocalDpi xmlns:a14="http://schemas.microsoft.com/office/drawing/2010/main"/>
              </a:ext>
            </a:extLst>
          </a:blip>
          <a:srcRect/>
          <a:stretch/>
        </p:blipFill>
        <p:spPr>
          <a:xfrm>
            <a:off x="0" y="670972"/>
            <a:ext cx="7231326" cy="5480410"/>
          </a:xfrm>
          <a:prstGeom prst="rect">
            <a:avLst/>
          </a:prstGeom>
        </p:spPr>
      </p:pic>
    </p:spTree>
    <p:extLst>
      <p:ext uri="{BB962C8B-B14F-4D97-AF65-F5344CB8AC3E}">
        <p14:creationId xmlns:p14="http://schemas.microsoft.com/office/powerpoint/2010/main" val="2356454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E7349E4B-0080-45D4-8AFD-E1A3025A55F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224972"/>
            <a:ext cx="9891060" cy="7152121"/>
          </a:xfrm>
          <a:prstGeom prst="rect">
            <a:avLst/>
          </a:prstGeom>
        </p:spPr>
      </p:pic>
      <p:pic>
        <p:nvPicPr>
          <p:cNvPr id="20" name="图片 19">
            <a:extLst>
              <a:ext uri="{FF2B5EF4-FFF2-40B4-BE49-F238E27FC236}">
                <a16:creationId xmlns="" xmlns:a16="http://schemas.microsoft.com/office/drawing/2014/main" id="{15213F60-B3D6-422B-893D-217DC95DA794}"/>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3407" b="99725" l="0" r="99388">
                        <a14:foregroundMark x1="55753" y1="3407" x2="54774" y2="16758"/>
                        <a14:foregroundMark x1="82191" y1="22418" x2="68666" y2="25549"/>
                        <a14:foregroundMark x1="68666" y1="25549" x2="68666" y2="25549"/>
                        <a14:foregroundMark x1="86475" y1="63736" x2="97062" y2="63022"/>
                        <a14:foregroundMark x1="97062" y1="63022" x2="97430" y2="63022"/>
                        <a14:foregroundMark x1="27723" y1="94505" x2="39474" y2="93407"/>
                        <a14:foregroundMark x1="39474" y1="93407" x2="99204" y2="94835"/>
                        <a14:foregroundMark x1="49572" y1="99780" x2="31824" y2="99890"/>
                        <a14:foregroundMark x1="49633" y1="99780" x2="79988" y2="99780"/>
                        <a14:foregroundMark x1="79988" y1="99780" x2="99388" y2="99066"/>
                      </a14:backgroundRemoval>
                    </a14:imgEffect>
                    <a14:imgEffect>
                      <a14:sharpenSoften amount="25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6372058" y="77708"/>
            <a:ext cx="5819942" cy="6481133"/>
          </a:xfrm>
          <a:prstGeom prst="rect">
            <a:avLst/>
          </a:prstGeom>
        </p:spPr>
      </p:pic>
      <p:sp>
        <p:nvSpPr>
          <p:cNvPr id="24" name="矩形 23">
            <a:extLst>
              <a:ext uri="{FF2B5EF4-FFF2-40B4-BE49-F238E27FC236}">
                <a16:creationId xmlns="" xmlns:a16="http://schemas.microsoft.com/office/drawing/2014/main" id="{543CA92E-6E75-47E5-A099-A801E3370468}"/>
              </a:ext>
            </a:extLst>
          </p:cNvPr>
          <p:cNvSpPr/>
          <p:nvPr/>
        </p:nvSpPr>
        <p:spPr>
          <a:xfrm>
            <a:off x="0" y="6131379"/>
            <a:ext cx="12192000" cy="795770"/>
          </a:xfrm>
          <a:prstGeom prst="rect">
            <a:avLst/>
          </a:prstGeom>
          <a:blipFill dpi="0" rotWithShape="1">
            <a:blip r:embed="rId6"/>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 xmlns:a16="http://schemas.microsoft.com/office/drawing/2014/main" id="{9EEB3874-8FE1-4C7E-9BF5-D2E3A415D528}"/>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sp>
        <p:nvSpPr>
          <p:cNvPr id="26" name="文本框 25">
            <a:extLst>
              <a:ext uri="{FF2B5EF4-FFF2-40B4-BE49-F238E27FC236}">
                <a16:creationId xmlns="" xmlns:a16="http://schemas.microsoft.com/office/drawing/2014/main" id="{EAE39283-9BDF-4324-836B-D2EE477BD0EC}"/>
              </a:ext>
            </a:extLst>
          </p:cNvPr>
          <p:cNvSpPr txBox="1"/>
          <p:nvPr/>
        </p:nvSpPr>
        <p:spPr>
          <a:xfrm>
            <a:off x="1847949" y="2564387"/>
            <a:ext cx="1004010" cy="830997"/>
          </a:xfrm>
          <a:prstGeom prst="rect">
            <a:avLst/>
          </a:prstGeom>
          <a:noFill/>
        </p:spPr>
        <p:txBody>
          <a:bodyPr wrap="square" rtlCol="0">
            <a:spAutoFit/>
          </a:bodyPr>
          <a:lstStyle/>
          <a:p>
            <a:pPr algn="ctr"/>
            <a:r>
              <a:rPr lang="en-US" altLang="zh-CN" sz="4800" dirty="0">
                <a:solidFill>
                  <a:srgbClr val="9E2824"/>
                </a:solidFill>
              </a:rPr>
              <a:t>03</a:t>
            </a:r>
            <a:endParaRPr lang="zh-CN" altLang="en-US" sz="4800" dirty="0">
              <a:solidFill>
                <a:srgbClr val="9E2824"/>
              </a:solidFill>
            </a:endParaRPr>
          </a:p>
        </p:txBody>
      </p:sp>
      <p:cxnSp>
        <p:nvCxnSpPr>
          <p:cNvPr id="27" name="直接连接符 26">
            <a:extLst>
              <a:ext uri="{FF2B5EF4-FFF2-40B4-BE49-F238E27FC236}">
                <a16:creationId xmlns="" xmlns:a16="http://schemas.microsoft.com/office/drawing/2014/main" id="{E46B9EAB-DB3A-4147-A0CF-F83B4E871D05}"/>
              </a:ext>
            </a:extLst>
          </p:cNvPr>
          <p:cNvCxnSpPr>
            <a:cxnSpLocks/>
          </p:cNvCxnSpPr>
          <p:nvPr/>
        </p:nvCxnSpPr>
        <p:spPr>
          <a:xfrm>
            <a:off x="2851959" y="2786130"/>
            <a:ext cx="0" cy="410548"/>
          </a:xfrm>
          <a:prstGeom prst="line">
            <a:avLst/>
          </a:prstGeom>
          <a:ln w="9525">
            <a:solidFill>
              <a:srgbClr val="9E2824"/>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 xmlns:a16="http://schemas.microsoft.com/office/drawing/2014/main" id="{0E1FB8D1-B893-4F27-8A16-7FD32E2F6123}"/>
              </a:ext>
            </a:extLst>
          </p:cNvPr>
          <p:cNvSpPr txBox="1"/>
          <p:nvPr/>
        </p:nvSpPr>
        <p:spPr>
          <a:xfrm>
            <a:off x="3011254" y="2687499"/>
            <a:ext cx="3454222" cy="584775"/>
          </a:xfrm>
          <a:prstGeom prst="rect">
            <a:avLst/>
          </a:prstGeom>
          <a:noFill/>
        </p:spPr>
        <p:txBody>
          <a:bodyPr wrap="square" rtlCol="0">
            <a:spAutoFit/>
          </a:bodyPr>
          <a:lstStyle/>
          <a:p>
            <a:r>
              <a:rPr lang="zh-CN" altLang="en-US" sz="3200" dirty="0">
                <a:solidFill>
                  <a:srgbClr val="9E2824"/>
                </a:solidFill>
                <a:latin typeface="微软雅黑" panose="020B0503020204020204" pitchFamily="34" charset="-122"/>
                <a:ea typeface="微软雅黑" panose="020B0503020204020204" pitchFamily="34" charset="-122"/>
              </a:rPr>
              <a:t>请输入你的标题</a:t>
            </a:r>
            <a:endParaRPr lang="en-US" altLang="zh-CN" sz="3200" dirty="0">
              <a:solidFill>
                <a:srgbClr val="9E2824"/>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 xmlns:a16="http://schemas.microsoft.com/office/drawing/2014/main" id="{D54A760E-D970-490F-A111-2B5E6A199022}"/>
              </a:ext>
            </a:extLst>
          </p:cNvPr>
          <p:cNvSpPr/>
          <p:nvPr/>
        </p:nvSpPr>
        <p:spPr>
          <a:xfrm>
            <a:off x="1958795" y="3490731"/>
            <a:ext cx="4075726" cy="2031325"/>
          </a:xfrm>
          <a:prstGeom prst="rect">
            <a:avLst/>
          </a:prstGeom>
        </p:spPr>
        <p:txBody>
          <a:bodyPr wrap="square">
            <a:spAutoFit/>
          </a:bodyPr>
          <a:lstStyle/>
          <a:p>
            <a:pPr algn="just" defTabSz="685800">
              <a:lnSpc>
                <a:spcPct val="120000"/>
              </a:lnSpc>
            </a:pPr>
            <a:r>
              <a:rPr lang="zh-CN" altLang="en-US"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此处添加详细文本描述建议与标题相关并符合整体语言风格，此处添加详细文本描述建议与标题相关并符合整体语言风格。</a:t>
            </a:r>
          </a:p>
          <a:p>
            <a:pPr algn="just" defTabSz="685800">
              <a:lnSpc>
                <a:spcPct val="120000"/>
              </a:lnSpc>
            </a:pPr>
            <a:endParaRPr lang="zh-CN" altLang="en-US" dirty="0">
              <a:solidFill>
                <a:srgbClr val="363636"/>
              </a:solidFill>
              <a:latin typeface="微软雅黑" panose="020B0503020204020204" pitchFamily="34" charset="-122"/>
              <a:ea typeface="微软雅黑" panose="020B0503020204020204" pitchFamily="34" charset="-122"/>
            </a:endParaRPr>
          </a:p>
          <a:p>
            <a:endParaRPr lang="zh-CN" altLang="en-US" dirty="0">
              <a:solidFill>
                <a:srgbClr val="363636"/>
              </a:solidFill>
              <a:latin typeface="微软雅黑" panose="020B0503020204020204" pitchFamily="34" charset="-122"/>
              <a:ea typeface="微软雅黑" panose="020B0503020204020204" pitchFamily="34" charset="-122"/>
            </a:endParaRPr>
          </a:p>
        </p:txBody>
      </p:sp>
      <p:pic>
        <p:nvPicPr>
          <p:cNvPr id="30" name="图片 24">
            <a:extLst>
              <a:ext uri="{FF2B5EF4-FFF2-40B4-BE49-F238E27FC236}">
                <a16:creationId xmlns="" xmlns:a16="http://schemas.microsoft.com/office/drawing/2014/main" id="{4CA36D75-F4AE-4875-B0DF-4491B6E28CBD}"/>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057171" y="1506290"/>
            <a:ext cx="2444306" cy="70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矩形 30">
            <a:extLst>
              <a:ext uri="{FF2B5EF4-FFF2-40B4-BE49-F238E27FC236}">
                <a16:creationId xmlns="" xmlns:a16="http://schemas.microsoft.com/office/drawing/2014/main" id="{01AAC814-CB39-40E0-A2BF-6116148DB7FA}"/>
              </a:ext>
            </a:extLst>
          </p:cNvPr>
          <p:cNvSpPr/>
          <p:nvPr/>
        </p:nvSpPr>
        <p:spPr>
          <a:xfrm>
            <a:off x="2057171" y="2358078"/>
            <a:ext cx="3035333" cy="80892"/>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03391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0A6905B9-6846-434C-8B9F-85EF93C6BC1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260350"/>
            <a:ext cx="10074939" cy="5103401"/>
          </a:xfrm>
          <a:prstGeom prst="rect">
            <a:avLst/>
          </a:prstGeom>
        </p:spPr>
      </p:pic>
      <p:sp>
        <p:nvSpPr>
          <p:cNvPr id="3" name="文本框 2">
            <a:extLst>
              <a:ext uri="{FF2B5EF4-FFF2-40B4-BE49-F238E27FC236}">
                <a16:creationId xmlns="" xmlns:a16="http://schemas.microsoft.com/office/drawing/2014/main" id="{8ECA8FDA-0868-45CC-89FF-7D79BA6EAFDA}"/>
              </a:ext>
            </a:extLst>
          </p:cNvPr>
          <p:cNvSpPr txBox="1"/>
          <p:nvPr/>
        </p:nvSpPr>
        <p:spPr>
          <a:xfrm>
            <a:off x="6830384" y="2960433"/>
            <a:ext cx="1004010" cy="830997"/>
          </a:xfrm>
          <a:prstGeom prst="rect">
            <a:avLst/>
          </a:prstGeom>
          <a:noFill/>
        </p:spPr>
        <p:txBody>
          <a:bodyPr wrap="square" rtlCol="0">
            <a:spAutoFit/>
          </a:bodyPr>
          <a:lstStyle/>
          <a:p>
            <a:pPr algn="ctr"/>
            <a:r>
              <a:rPr lang="en-US" altLang="zh-CN" sz="4800" dirty="0">
                <a:solidFill>
                  <a:srgbClr val="9E2824"/>
                </a:solidFill>
              </a:rPr>
              <a:t>04</a:t>
            </a:r>
            <a:endParaRPr lang="zh-CN" altLang="en-US" sz="4800" dirty="0">
              <a:solidFill>
                <a:srgbClr val="9E2824"/>
              </a:solidFill>
            </a:endParaRPr>
          </a:p>
        </p:txBody>
      </p:sp>
      <p:cxnSp>
        <p:nvCxnSpPr>
          <p:cNvPr id="10" name="直接连接符 9">
            <a:extLst>
              <a:ext uri="{FF2B5EF4-FFF2-40B4-BE49-F238E27FC236}">
                <a16:creationId xmlns="" xmlns:a16="http://schemas.microsoft.com/office/drawing/2014/main" id="{FD5EC347-1DA4-4DDA-B243-B72551A565A5}"/>
              </a:ext>
            </a:extLst>
          </p:cNvPr>
          <p:cNvCxnSpPr>
            <a:cxnSpLocks/>
          </p:cNvCxnSpPr>
          <p:nvPr/>
        </p:nvCxnSpPr>
        <p:spPr>
          <a:xfrm>
            <a:off x="7834394" y="3182176"/>
            <a:ext cx="0" cy="410548"/>
          </a:xfrm>
          <a:prstGeom prst="line">
            <a:avLst/>
          </a:prstGeom>
          <a:ln w="9525">
            <a:solidFill>
              <a:srgbClr val="9E2824"/>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 xmlns:a16="http://schemas.microsoft.com/office/drawing/2014/main" id="{7E5F8141-4BBE-4E32-8488-083D0973AD3E}"/>
              </a:ext>
            </a:extLst>
          </p:cNvPr>
          <p:cNvSpPr txBox="1"/>
          <p:nvPr/>
        </p:nvSpPr>
        <p:spPr>
          <a:xfrm>
            <a:off x="7993689" y="3083545"/>
            <a:ext cx="3454222" cy="584775"/>
          </a:xfrm>
          <a:prstGeom prst="rect">
            <a:avLst/>
          </a:prstGeom>
          <a:noFill/>
        </p:spPr>
        <p:txBody>
          <a:bodyPr wrap="square" rtlCol="0">
            <a:spAutoFit/>
          </a:bodyPr>
          <a:lstStyle/>
          <a:p>
            <a:r>
              <a:rPr lang="zh-CN" altLang="en-US" sz="3200" dirty="0">
                <a:solidFill>
                  <a:srgbClr val="9E2824"/>
                </a:solidFill>
                <a:latin typeface="微软雅黑" panose="020B0503020204020204" pitchFamily="34" charset="-122"/>
                <a:ea typeface="微软雅黑" panose="020B0503020204020204" pitchFamily="34" charset="-122"/>
              </a:rPr>
              <a:t>请输入你的标题</a:t>
            </a:r>
            <a:endParaRPr lang="en-US" altLang="zh-CN" sz="3200" dirty="0">
              <a:solidFill>
                <a:srgbClr val="9E2824"/>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 xmlns:a16="http://schemas.microsoft.com/office/drawing/2014/main" id="{9B5681E1-B67F-4F0E-BF56-DDB4DBE4F1FF}"/>
              </a:ext>
            </a:extLst>
          </p:cNvPr>
          <p:cNvSpPr/>
          <p:nvPr/>
        </p:nvSpPr>
        <p:spPr>
          <a:xfrm>
            <a:off x="6941230" y="3886777"/>
            <a:ext cx="4075726" cy="2031325"/>
          </a:xfrm>
          <a:prstGeom prst="rect">
            <a:avLst/>
          </a:prstGeom>
        </p:spPr>
        <p:txBody>
          <a:bodyPr wrap="square">
            <a:spAutoFit/>
          </a:bodyPr>
          <a:lstStyle/>
          <a:p>
            <a:pPr algn="just" defTabSz="685800">
              <a:lnSpc>
                <a:spcPct val="120000"/>
              </a:lnSpc>
            </a:pPr>
            <a:r>
              <a:rPr lang="zh-CN" altLang="en-US" dirty="0">
                <a:solidFill>
                  <a:srgbClr val="363636"/>
                </a:solidFill>
                <a:latin typeface="微软雅黑" panose="020B0503020204020204" pitchFamily="34" charset="-122"/>
                <a:ea typeface="微软雅黑" panose="020B0503020204020204" pitchFamily="34" charset="-122"/>
              </a:rPr>
              <a:t>此处添加详细文本描述建议与标题相关并符合整体语言风格，此处添加详细文本描述建议与标题相关并符合整体语言风格。</a:t>
            </a:r>
          </a:p>
          <a:p>
            <a:pPr algn="just" defTabSz="685800">
              <a:lnSpc>
                <a:spcPct val="120000"/>
              </a:lnSpc>
            </a:pPr>
            <a:endParaRPr lang="zh-CN" altLang="en-US" dirty="0">
              <a:solidFill>
                <a:srgbClr val="363636"/>
              </a:solidFill>
              <a:latin typeface="微软雅黑" panose="020B0503020204020204" pitchFamily="34" charset="-122"/>
              <a:ea typeface="微软雅黑" panose="020B0503020204020204" pitchFamily="34" charset="-122"/>
            </a:endParaRPr>
          </a:p>
          <a:p>
            <a:endParaRPr lang="zh-CN" altLang="en-US" dirty="0">
              <a:solidFill>
                <a:srgbClr val="363636"/>
              </a:solidFill>
              <a:latin typeface="微软雅黑" panose="020B0503020204020204" pitchFamily="34" charset="-122"/>
              <a:ea typeface="微软雅黑" panose="020B0503020204020204" pitchFamily="34" charset="-122"/>
            </a:endParaRPr>
          </a:p>
        </p:txBody>
      </p:sp>
      <p:pic>
        <p:nvPicPr>
          <p:cNvPr id="30" name="图片 24">
            <a:extLst>
              <a:ext uri="{FF2B5EF4-FFF2-40B4-BE49-F238E27FC236}">
                <a16:creationId xmlns="" xmlns:a16="http://schemas.microsoft.com/office/drawing/2014/main" id="{5AF925DE-0E2F-40C9-B32E-378608CDB5F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39606" y="1902336"/>
            <a:ext cx="2444306" cy="70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矩形 30">
            <a:extLst>
              <a:ext uri="{FF2B5EF4-FFF2-40B4-BE49-F238E27FC236}">
                <a16:creationId xmlns="" xmlns:a16="http://schemas.microsoft.com/office/drawing/2014/main" id="{23614E2A-64D8-40B3-B39B-E5EE5F60D6CE}"/>
              </a:ext>
            </a:extLst>
          </p:cNvPr>
          <p:cNvSpPr/>
          <p:nvPr/>
        </p:nvSpPr>
        <p:spPr>
          <a:xfrm>
            <a:off x="7039606" y="2754124"/>
            <a:ext cx="3035333" cy="80892"/>
          </a:xfrm>
          <a:prstGeom prst="rect">
            <a:avLst/>
          </a:prstGeom>
          <a:gradFill flip="none" rotWithShape="1">
            <a:gsLst>
              <a:gs pos="0">
                <a:srgbClr val="9E2824">
                  <a:alpha val="0"/>
                </a:srgbClr>
              </a:gs>
              <a:gs pos="100000">
                <a:srgbClr val="9E2824"/>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3D8C3413-FA14-4577-9FE6-97FB86E0EF2D}"/>
              </a:ext>
            </a:extLst>
          </p:cNvPr>
          <p:cNvSpPr/>
          <p:nvPr/>
        </p:nvSpPr>
        <p:spPr>
          <a:xfrm>
            <a:off x="0" y="6131379"/>
            <a:ext cx="12192000" cy="795770"/>
          </a:xfrm>
          <a:prstGeom prst="rect">
            <a:avLst/>
          </a:prstGeom>
          <a:blipFill dpi="0" rotWithShape="1">
            <a:blip r:embed="rId5"/>
            <a:srcRect/>
            <a:tile tx="0" ty="0" sx="100000" sy="100000" flip="none" algn="tl"/>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 xmlns:a16="http://schemas.microsoft.com/office/drawing/2014/main" id="{CDB169EB-9A99-4914-81FB-F0679E4EB0BD}"/>
              </a:ext>
            </a:extLst>
          </p:cNvPr>
          <p:cNvSpPr txBox="1"/>
          <p:nvPr/>
        </p:nvSpPr>
        <p:spPr>
          <a:xfrm>
            <a:off x="9666485" y="6350949"/>
            <a:ext cx="2173090" cy="369332"/>
          </a:xfrm>
          <a:prstGeom prst="rect">
            <a:avLst/>
          </a:prstGeom>
          <a:noFill/>
        </p:spPr>
        <p:txBody>
          <a:bodyPr wrap="squar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海纳百川  有容乃大</a:t>
            </a:r>
          </a:p>
        </p:txBody>
      </p:sp>
      <p:pic>
        <p:nvPicPr>
          <p:cNvPr id="27" name="图片 26" descr="建筑的设计&#10;&#10;描述已自动生成">
            <a:extLst>
              <a:ext uri="{FF2B5EF4-FFF2-40B4-BE49-F238E27FC236}">
                <a16:creationId xmlns="" xmlns:a16="http://schemas.microsoft.com/office/drawing/2014/main" id="{BEE713AD-F0E8-4ED9-8A5C-CE6294A6BE8B}"/>
              </a:ext>
            </a:extLst>
          </p:cNvPr>
          <p:cNvPicPr>
            <a:picLocks noChangeAspect="1"/>
          </p:cNvPicPr>
          <p:nvPr/>
        </p:nvPicPr>
        <p:blipFill rotWithShape="1">
          <a:blip r:embed="rId6" cstate="email">
            <a:extLst>
              <a:ext uri="{BEBA8EAE-BF5A-486C-A8C5-ECC9F3942E4B}">
                <a14:imgProps xmlns:a14="http://schemas.microsoft.com/office/drawing/2010/main">
                  <a14:imgLayer r:embed="rId7">
                    <a14:imgEffect>
                      <a14:backgroundRemoval t="9011" b="99725" l="0" r="100000">
                        <a14:foregroundMark x1="10778" y1="46484" x2="7029" y2="80659"/>
                        <a14:foregroundMark x1="7029" y1="80659" x2="7919" y2="90495"/>
                        <a14:foregroundMark x1="7919" y1="90495" x2="17385" y2="96538"/>
                        <a14:foregroundMark x1="17385" y1="96538" x2="25820" y2="95275"/>
                        <a14:foregroundMark x1="25820" y1="95275" x2="25961" y2="95165"/>
                        <a14:foregroundMark x1="90112" y1="94505" x2="72868" y2="95165"/>
                        <a14:foregroundMark x1="72868" y1="95165" x2="72868" y2="95165"/>
                        <a14:foregroundMark x1="10637" y1="45604" x2="5998" y2="88846"/>
                        <a14:foregroundMark x1="5998" y1="88846" x2="13355" y2="93407"/>
                        <a14:foregroundMark x1="13355" y1="93407" x2="19963" y2="92033"/>
                        <a14:foregroundMark x1="13027" y1="68462" x2="12793" y2="82527"/>
                        <a14:foregroundMark x1="12793" y1="82527" x2="8247" y2="96264"/>
                        <a14:foregroundMark x1="3843" y1="78846" x2="0" y2="94066"/>
                        <a14:foregroundMark x1="69869" y1="99560" x2="88941" y2="96264"/>
                        <a14:foregroundMark x1="41706" y1="9011" x2="43346" y2="13242"/>
                        <a14:foregroundMark x1="5108" y1="99780" x2="24789" y2="99780"/>
                        <a14:foregroundMark x1="24789" y1="99780" x2="31771" y2="99231"/>
                      </a14:backgroundRemoval>
                    </a14:imgEffect>
                  </a14:imgLayer>
                </a14:imgProps>
              </a:ext>
              <a:ext uri="{28A0092B-C50C-407E-A947-70E740481C1C}">
                <a14:useLocalDpi xmlns:a14="http://schemas.microsoft.com/office/drawing/2010/main"/>
              </a:ext>
            </a:extLst>
          </a:blip>
          <a:srcRect/>
          <a:stretch/>
        </p:blipFill>
        <p:spPr>
          <a:xfrm>
            <a:off x="0" y="720328"/>
            <a:ext cx="6409366" cy="5417344"/>
          </a:xfrm>
          <a:prstGeom prst="rect">
            <a:avLst/>
          </a:prstGeom>
        </p:spPr>
      </p:pic>
    </p:spTree>
    <p:extLst>
      <p:ext uri="{BB962C8B-B14F-4D97-AF65-F5344CB8AC3E}">
        <p14:creationId xmlns:p14="http://schemas.microsoft.com/office/powerpoint/2010/main" val="867573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Office 主题​​">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2248</TotalTime>
  <Words>6378</Words>
  <Application>Microsoft Office PowerPoint</Application>
  <PresentationFormat>宽屏</PresentationFormat>
  <Paragraphs>443</Paragraphs>
  <Slides>58</Slides>
  <Notes>52</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58</vt:i4>
      </vt:variant>
    </vt:vector>
  </HeadingPairs>
  <TitlesOfParts>
    <vt:vector size="78" baseType="lpstr">
      <vt:lpstr>Century Gothic</vt:lpstr>
      <vt:lpstr>Lato Light</vt:lpstr>
      <vt:lpstr>Montserrat Medium</vt:lpstr>
      <vt:lpstr>等线</vt:lpstr>
      <vt:lpstr>等线 Light</vt:lpstr>
      <vt:lpstr>方正粗黑宋简体</vt:lpstr>
      <vt:lpstr>方正兰亭粗黑简体</vt:lpstr>
      <vt:lpstr>黑体</vt:lpstr>
      <vt:lpstr>华文新魏</vt:lpstr>
      <vt:lpstr>宋体</vt:lpstr>
      <vt:lpstr>微软雅黑</vt:lpstr>
      <vt:lpstr>微软雅黑 Light</vt:lpstr>
      <vt:lpstr>Agency FB</vt:lpstr>
      <vt:lpstr>Arial</vt:lpstr>
      <vt:lpstr>Arial Narrow</vt:lpstr>
      <vt:lpstr>Calibri</vt:lpstr>
      <vt:lpstr>Wingdings</vt:lpstr>
      <vt:lpstr>Office 主题​​</vt:lpstr>
      <vt:lpstr>2_OfficePLUS</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HA27HA</dc:creator>
  <cp:lastModifiedBy>阳光 男孩</cp:lastModifiedBy>
  <cp:revision>214</cp:revision>
  <dcterms:created xsi:type="dcterms:W3CDTF">2020-04-13T20:34:04Z</dcterms:created>
  <dcterms:modified xsi:type="dcterms:W3CDTF">2020-05-20T14:04:17Z</dcterms:modified>
</cp:coreProperties>
</file>