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1" r:id="rId6"/>
    <p:sldId id="272" r:id="rId7"/>
    <p:sldId id="273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4" r:id="rId16"/>
    <p:sldId id="275" r:id="rId17"/>
    <p:sldId id="266" r:id="rId18"/>
    <p:sldId id="267" r:id="rId19"/>
    <p:sldId id="276" r:id="rId20"/>
    <p:sldId id="277" r:id="rId21"/>
    <p:sldId id="268" r:id="rId22"/>
    <p:sldId id="269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6880"/>
    <a:srgbClr val="63B1BD"/>
    <a:srgbClr val="234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b="4427"/>
          <a:stretch/>
        </p:blipFill>
        <p:spPr>
          <a:xfrm rot="16200000">
            <a:off x="2679588" y="-2667865"/>
            <a:ext cx="6822832" cy="1218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8216" y="597876"/>
            <a:ext cx="10773507" cy="5697415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66801" y="926123"/>
            <a:ext cx="0" cy="49998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55079" y="5926238"/>
            <a:ext cx="10058398" cy="173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972800" y="1261216"/>
            <a:ext cx="0" cy="44479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33692" y="5802922"/>
            <a:ext cx="2379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55079" y="913233"/>
            <a:ext cx="7467598" cy="128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26923" y="1017479"/>
            <a:ext cx="2813537" cy="4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417172" y="1120995"/>
            <a:ext cx="2696305" cy="103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>
            <a:off x="136595" y="523931"/>
            <a:ext cx="2851083" cy="267886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673708" y="4188671"/>
            <a:ext cx="2227581" cy="425450"/>
            <a:chOff x="4654427" y="4718860"/>
            <a:chExt cx="1663809" cy="317821"/>
          </a:xfrm>
        </p:grpSpPr>
        <p:grpSp>
          <p:nvGrpSpPr>
            <p:cNvPr id="30" name="组合 2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43880" y="4194554"/>
            <a:ext cx="2699384" cy="388620"/>
            <a:chOff x="6395842" y="4718860"/>
            <a:chExt cx="2016134" cy="290158"/>
          </a:xfrm>
        </p:grpSpPr>
        <p:grpSp>
          <p:nvGrpSpPr>
            <p:cNvPr id="35" name="组合 3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1"/>
          <p:cNvSpPr txBox="1"/>
          <p:nvPr/>
        </p:nvSpPr>
        <p:spPr>
          <a:xfrm>
            <a:off x="1308342" y="2857784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14152" y="3706262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91429" y="1261216"/>
            <a:ext cx="1298061" cy="827118"/>
            <a:chOff x="9815416" y="419840"/>
            <a:chExt cx="1992709" cy="1269744"/>
          </a:xfrm>
        </p:grpSpPr>
        <p:sp>
          <p:nvSpPr>
            <p:cNvPr id="42" name="îṡľíḍè"/>
            <p:cNvSpPr txBox="1"/>
            <p:nvPr/>
          </p:nvSpPr>
          <p:spPr>
            <a:xfrm>
              <a:off x="9815416" y="1253764"/>
              <a:ext cx="1992709" cy="4358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3" name="îṩľïḑê"/>
            <p:cNvSpPr txBox="1"/>
            <p:nvPr/>
          </p:nvSpPr>
          <p:spPr>
            <a:xfrm>
              <a:off x="9819321" y="904550"/>
              <a:ext cx="1421318" cy="2612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ís1ídè"/>
            <p:cNvSpPr txBox="1"/>
            <p:nvPr/>
          </p:nvSpPr>
          <p:spPr>
            <a:xfrm>
              <a:off x="10567725" y="419840"/>
              <a:ext cx="887673" cy="3911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3410B"/>
                  </a:solidFill>
                  <a:effectLst/>
                  <a:uLnTx/>
                  <a:uFillTx/>
                  <a:latin typeface="+mj-ea"/>
                  <a:ea typeface="+mj-ea"/>
                </a:rPr>
                <a:t>2019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23410B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5" name="ïṩḷîďê"/>
            <p:cNvSpPr/>
            <p:nvPr/>
          </p:nvSpPr>
          <p:spPr>
            <a:xfrm>
              <a:off x="9815416" y="433809"/>
              <a:ext cx="658596" cy="36458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ïşlïḋe"/>
            <p:cNvSpPr/>
            <p:nvPr/>
          </p:nvSpPr>
          <p:spPr>
            <a:xfrm>
              <a:off x="11333051" y="651718"/>
              <a:ext cx="475074" cy="509853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9423322" y="1984870"/>
            <a:ext cx="1859455" cy="192492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>
            <a:off x="1462026" y="3323528"/>
            <a:ext cx="732685" cy="62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84159" y="1104915"/>
            <a:ext cx="7541581" cy="4762823"/>
            <a:chOff x="2536249" y="944563"/>
            <a:chExt cx="7541581" cy="476282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880100" y="1325563"/>
              <a:ext cx="103187" cy="14288"/>
            </a:xfrm>
            <a:custGeom>
              <a:avLst/>
              <a:gdLst>
                <a:gd name="T0" fmla="*/ 35 w 36"/>
                <a:gd name="T1" fmla="*/ 5 h 5"/>
                <a:gd name="T2" fmla="*/ 0 w 36"/>
                <a:gd name="T3" fmla="*/ 5 h 5"/>
                <a:gd name="T4" fmla="*/ 0 w 36"/>
                <a:gd name="T5" fmla="*/ 5 h 5"/>
                <a:gd name="T6" fmla="*/ 0 w 36"/>
                <a:gd name="T7" fmla="*/ 0 h 5"/>
                <a:gd name="T8" fmla="*/ 0 w 36"/>
                <a:gd name="T9" fmla="*/ 0 h 5"/>
                <a:gd name="T10" fmla="*/ 35 w 36"/>
                <a:gd name="T11" fmla="*/ 0 h 5"/>
                <a:gd name="T12" fmla="*/ 36 w 36"/>
                <a:gd name="T13" fmla="*/ 0 h 5"/>
                <a:gd name="T14" fmla="*/ 36 w 36"/>
                <a:gd name="T15" fmla="*/ 5 h 5"/>
                <a:gd name="T16" fmla="*/ 35 w 36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">
                  <a:moveTo>
                    <a:pt x="35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80100" y="1357313"/>
              <a:ext cx="103187" cy="17463"/>
            </a:xfrm>
            <a:custGeom>
              <a:avLst/>
              <a:gdLst>
                <a:gd name="T0" fmla="*/ 35 w 36"/>
                <a:gd name="T1" fmla="*/ 6 h 6"/>
                <a:gd name="T2" fmla="*/ 0 w 36"/>
                <a:gd name="T3" fmla="*/ 6 h 6"/>
                <a:gd name="T4" fmla="*/ 0 w 36"/>
                <a:gd name="T5" fmla="*/ 6 h 6"/>
                <a:gd name="T6" fmla="*/ 0 w 36"/>
                <a:gd name="T7" fmla="*/ 1 h 6"/>
                <a:gd name="T8" fmla="*/ 0 w 36"/>
                <a:gd name="T9" fmla="*/ 0 h 6"/>
                <a:gd name="T10" fmla="*/ 35 w 36"/>
                <a:gd name="T11" fmla="*/ 0 h 6"/>
                <a:gd name="T12" fmla="*/ 36 w 36"/>
                <a:gd name="T13" fmla="*/ 1 h 6"/>
                <a:gd name="T14" fmla="*/ 36 w 36"/>
                <a:gd name="T15" fmla="*/ 6 h 6"/>
                <a:gd name="T16" fmla="*/ 35 w 3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">
                  <a:moveTo>
                    <a:pt x="35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6" y="1"/>
                    <a:pt x="36" y="1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5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835650" y="1098551"/>
              <a:ext cx="188912" cy="209550"/>
            </a:xfrm>
            <a:custGeom>
              <a:avLst/>
              <a:gdLst>
                <a:gd name="T0" fmla="*/ 65 w 65"/>
                <a:gd name="T1" fmla="*/ 32 h 72"/>
                <a:gd name="T2" fmla="*/ 33 w 65"/>
                <a:gd name="T3" fmla="*/ 0 h 72"/>
                <a:gd name="T4" fmla="*/ 0 w 65"/>
                <a:gd name="T5" fmla="*/ 32 h 72"/>
                <a:gd name="T6" fmla="*/ 2 w 65"/>
                <a:gd name="T7" fmla="*/ 45 h 72"/>
                <a:gd name="T8" fmla="*/ 2 w 65"/>
                <a:gd name="T9" fmla="*/ 45 h 72"/>
                <a:gd name="T10" fmla="*/ 2 w 65"/>
                <a:gd name="T11" fmla="*/ 45 h 72"/>
                <a:gd name="T12" fmla="*/ 3 w 65"/>
                <a:gd name="T13" fmla="*/ 45 h 72"/>
                <a:gd name="T14" fmla="*/ 14 w 65"/>
                <a:gd name="T15" fmla="*/ 72 h 72"/>
                <a:gd name="T16" fmla="*/ 32 w 65"/>
                <a:gd name="T17" fmla="*/ 72 h 72"/>
                <a:gd name="T18" fmla="*/ 33 w 65"/>
                <a:gd name="T19" fmla="*/ 72 h 72"/>
                <a:gd name="T20" fmla="*/ 51 w 65"/>
                <a:gd name="T21" fmla="*/ 72 h 72"/>
                <a:gd name="T22" fmla="*/ 62 w 65"/>
                <a:gd name="T23" fmla="*/ 47 h 72"/>
                <a:gd name="T24" fmla="*/ 65 w 65"/>
                <a:gd name="T2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2">
                  <a:moveTo>
                    <a:pt x="65" y="32"/>
                  </a:moveTo>
                  <a:cubicBezTo>
                    <a:pt x="65" y="14"/>
                    <a:pt x="51" y="0"/>
                    <a:pt x="33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7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4" y="43"/>
                    <a:pt x="65" y="38"/>
                    <a:pt x="65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884863" y="1392238"/>
              <a:ext cx="90487" cy="36513"/>
            </a:xfrm>
            <a:custGeom>
              <a:avLst/>
              <a:gdLst>
                <a:gd name="T0" fmla="*/ 16 w 31"/>
                <a:gd name="T1" fmla="*/ 0 h 13"/>
                <a:gd name="T2" fmla="*/ 0 w 31"/>
                <a:gd name="T3" fmla="*/ 0 h 13"/>
                <a:gd name="T4" fmla="*/ 11 w 31"/>
                <a:gd name="T5" fmla="*/ 12 h 13"/>
                <a:gd name="T6" fmla="*/ 13 w 31"/>
                <a:gd name="T7" fmla="*/ 13 h 13"/>
                <a:gd name="T8" fmla="*/ 18 w 31"/>
                <a:gd name="T9" fmla="*/ 13 h 13"/>
                <a:gd name="T10" fmla="*/ 20 w 31"/>
                <a:gd name="T11" fmla="*/ 12 h 13"/>
                <a:gd name="T12" fmla="*/ 31 w 31"/>
                <a:gd name="T13" fmla="*/ 0 h 13"/>
                <a:gd name="T14" fmla="*/ 16 w 31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3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3" y="13"/>
                  </a:cubicBezTo>
                  <a:cubicBezTo>
                    <a:pt x="15" y="13"/>
                    <a:pt x="17" y="13"/>
                    <a:pt x="18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919788" y="968376"/>
              <a:ext cx="23812" cy="77788"/>
            </a:xfrm>
            <a:custGeom>
              <a:avLst/>
              <a:gdLst>
                <a:gd name="T0" fmla="*/ 4 w 8"/>
                <a:gd name="T1" fmla="*/ 27 h 27"/>
                <a:gd name="T2" fmla="*/ 0 w 8"/>
                <a:gd name="T3" fmla="*/ 23 h 27"/>
                <a:gd name="T4" fmla="*/ 0 w 8"/>
                <a:gd name="T5" fmla="*/ 4 h 27"/>
                <a:gd name="T6" fmla="*/ 4 w 8"/>
                <a:gd name="T7" fmla="*/ 0 h 27"/>
                <a:gd name="T8" fmla="*/ 8 w 8"/>
                <a:gd name="T9" fmla="*/ 4 h 27"/>
                <a:gd name="T10" fmla="*/ 8 w 8"/>
                <a:gd name="T11" fmla="*/ 23 h 27"/>
                <a:gd name="T12" fmla="*/ 4 w 8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4" y="27"/>
                  </a:moveTo>
                  <a:cubicBezTo>
                    <a:pt x="1" y="27"/>
                    <a:pt x="0" y="26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6" y="27"/>
                    <a:pt x="4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56313" y="1158876"/>
              <a:ext cx="79375" cy="26988"/>
            </a:xfrm>
            <a:custGeom>
              <a:avLst/>
              <a:gdLst>
                <a:gd name="T0" fmla="*/ 23 w 27"/>
                <a:gd name="T1" fmla="*/ 9 h 9"/>
                <a:gd name="T2" fmla="*/ 4 w 27"/>
                <a:gd name="T3" fmla="*/ 9 h 9"/>
                <a:gd name="T4" fmla="*/ 0 w 27"/>
                <a:gd name="T5" fmla="*/ 4 h 9"/>
                <a:gd name="T6" fmla="*/ 4 w 27"/>
                <a:gd name="T7" fmla="*/ 0 h 9"/>
                <a:gd name="T8" fmla="*/ 23 w 27"/>
                <a:gd name="T9" fmla="*/ 0 h 9"/>
                <a:gd name="T10" fmla="*/ 27 w 27"/>
                <a:gd name="T11" fmla="*/ 4 h 9"/>
                <a:gd name="T12" fmla="*/ 23 w 2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3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cubicBezTo>
                    <a:pt x="27" y="7"/>
                    <a:pt x="25" y="9"/>
                    <a:pt x="2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727700" y="1158876"/>
              <a:ext cx="79375" cy="26988"/>
            </a:xfrm>
            <a:custGeom>
              <a:avLst/>
              <a:gdLst>
                <a:gd name="T0" fmla="*/ 23 w 27"/>
                <a:gd name="T1" fmla="*/ 9 h 9"/>
                <a:gd name="T2" fmla="*/ 4 w 27"/>
                <a:gd name="T3" fmla="*/ 9 h 9"/>
                <a:gd name="T4" fmla="*/ 0 w 27"/>
                <a:gd name="T5" fmla="*/ 4 h 9"/>
                <a:gd name="T6" fmla="*/ 4 w 27"/>
                <a:gd name="T7" fmla="*/ 0 h 9"/>
                <a:gd name="T8" fmla="*/ 23 w 27"/>
                <a:gd name="T9" fmla="*/ 0 h 9"/>
                <a:gd name="T10" fmla="*/ 27 w 27"/>
                <a:gd name="T11" fmla="*/ 4 h 9"/>
                <a:gd name="T12" fmla="*/ 23 w 2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3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cubicBezTo>
                    <a:pt x="27" y="7"/>
                    <a:pt x="25" y="9"/>
                    <a:pt x="2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13450" y="1022351"/>
              <a:ext cx="63500" cy="65088"/>
            </a:xfrm>
            <a:custGeom>
              <a:avLst/>
              <a:gdLst>
                <a:gd name="T0" fmla="*/ 5 w 22"/>
                <a:gd name="T1" fmla="*/ 22 h 22"/>
                <a:gd name="T2" fmla="*/ 2 w 22"/>
                <a:gd name="T3" fmla="*/ 21 h 22"/>
                <a:gd name="T4" fmla="*/ 2 w 22"/>
                <a:gd name="T5" fmla="*/ 15 h 22"/>
                <a:gd name="T6" fmla="*/ 15 w 22"/>
                <a:gd name="T7" fmla="*/ 2 h 22"/>
                <a:gd name="T8" fmla="*/ 21 w 22"/>
                <a:gd name="T9" fmla="*/ 2 h 22"/>
                <a:gd name="T10" fmla="*/ 21 w 22"/>
                <a:gd name="T11" fmla="*/ 8 h 22"/>
                <a:gd name="T12" fmla="*/ 8 w 22"/>
                <a:gd name="T13" fmla="*/ 21 h 22"/>
                <a:gd name="T14" fmla="*/ 5 w 2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2">
                  <a:moveTo>
                    <a:pt x="5" y="22"/>
                  </a:moveTo>
                  <a:cubicBezTo>
                    <a:pt x="4" y="22"/>
                    <a:pt x="3" y="22"/>
                    <a:pt x="2" y="21"/>
                  </a:cubicBezTo>
                  <a:cubicBezTo>
                    <a:pt x="0" y="20"/>
                    <a:pt x="0" y="17"/>
                    <a:pt x="2" y="1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3"/>
                    <a:pt x="22" y="6"/>
                    <a:pt x="21" y="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2"/>
                    <a:pt x="6" y="22"/>
                    <a:pt x="5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780088" y="1025526"/>
              <a:ext cx="66675" cy="65088"/>
            </a:xfrm>
            <a:custGeom>
              <a:avLst/>
              <a:gdLst>
                <a:gd name="T0" fmla="*/ 18 w 23"/>
                <a:gd name="T1" fmla="*/ 22 h 22"/>
                <a:gd name="T2" fmla="*/ 15 w 23"/>
                <a:gd name="T3" fmla="*/ 21 h 22"/>
                <a:gd name="T4" fmla="*/ 2 w 23"/>
                <a:gd name="T5" fmla="*/ 8 h 22"/>
                <a:gd name="T6" fmla="*/ 2 w 23"/>
                <a:gd name="T7" fmla="*/ 2 h 22"/>
                <a:gd name="T8" fmla="*/ 8 w 23"/>
                <a:gd name="T9" fmla="*/ 2 h 22"/>
                <a:gd name="T10" fmla="*/ 21 w 23"/>
                <a:gd name="T11" fmla="*/ 15 h 22"/>
                <a:gd name="T12" fmla="*/ 21 w 23"/>
                <a:gd name="T13" fmla="*/ 21 h 22"/>
                <a:gd name="T14" fmla="*/ 18 w 2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2">
                  <a:moveTo>
                    <a:pt x="18" y="22"/>
                  </a:moveTo>
                  <a:cubicBezTo>
                    <a:pt x="17" y="22"/>
                    <a:pt x="16" y="22"/>
                    <a:pt x="15" y="2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6"/>
                    <a:pt x="23" y="19"/>
                    <a:pt x="21" y="21"/>
                  </a:cubicBezTo>
                  <a:cubicBezTo>
                    <a:pt x="20" y="22"/>
                    <a:pt x="19" y="22"/>
                    <a:pt x="18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254750" y="2592388"/>
              <a:ext cx="255587" cy="252413"/>
            </a:xfrm>
            <a:custGeom>
              <a:avLst/>
              <a:gdLst>
                <a:gd name="T0" fmla="*/ 43 w 88"/>
                <a:gd name="T1" fmla="*/ 1 h 87"/>
                <a:gd name="T2" fmla="*/ 42 w 88"/>
                <a:gd name="T3" fmla="*/ 7 h 87"/>
                <a:gd name="T4" fmla="*/ 27 w 88"/>
                <a:gd name="T5" fmla="*/ 12 h 87"/>
                <a:gd name="T6" fmla="*/ 23 w 88"/>
                <a:gd name="T7" fmla="*/ 7 h 87"/>
                <a:gd name="T8" fmla="*/ 20 w 88"/>
                <a:gd name="T9" fmla="*/ 7 h 87"/>
                <a:gd name="T10" fmla="*/ 14 w 88"/>
                <a:gd name="T11" fmla="*/ 12 h 87"/>
                <a:gd name="T12" fmla="*/ 14 w 88"/>
                <a:gd name="T13" fmla="*/ 14 h 87"/>
                <a:gd name="T14" fmla="*/ 18 w 88"/>
                <a:gd name="T15" fmla="*/ 20 h 87"/>
                <a:gd name="T16" fmla="*/ 10 w 88"/>
                <a:gd name="T17" fmla="*/ 34 h 87"/>
                <a:gd name="T18" fmla="*/ 3 w 88"/>
                <a:gd name="T19" fmla="*/ 33 h 87"/>
                <a:gd name="T20" fmla="*/ 1 w 88"/>
                <a:gd name="T21" fmla="*/ 34 h 87"/>
                <a:gd name="T22" fmla="*/ 0 w 88"/>
                <a:gd name="T23" fmla="*/ 43 h 87"/>
                <a:gd name="T24" fmla="*/ 2 w 88"/>
                <a:gd name="T25" fmla="*/ 44 h 87"/>
                <a:gd name="T26" fmla="*/ 9 w 88"/>
                <a:gd name="T27" fmla="*/ 45 h 87"/>
                <a:gd name="T28" fmla="*/ 13 w 88"/>
                <a:gd name="T29" fmla="*/ 60 h 87"/>
                <a:gd name="T30" fmla="*/ 8 w 88"/>
                <a:gd name="T31" fmla="*/ 65 h 87"/>
                <a:gd name="T32" fmla="*/ 7 w 88"/>
                <a:gd name="T33" fmla="*/ 67 h 87"/>
                <a:gd name="T34" fmla="*/ 13 w 88"/>
                <a:gd name="T35" fmla="*/ 74 h 87"/>
                <a:gd name="T36" fmla="*/ 15 w 88"/>
                <a:gd name="T37" fmla="*/ 74 h 87"/>
                <a:gd name="T38" fmla="*/ 20 w 88"/>
                <a:gd name="T39" fmla="*/ 70 h 87"/>
                <a:gd name="T40" fmla="*/ 34 w 88"/>
                <a:gd name="T41" fmla="*/ 78 h 87"/>
                <a:gd name="T42" fmla="*/ 34 w 88"/>
                <a:gd name="T43" fmla="*/ 84 h 87"/>
                <a:gd name="T44" fmla="*/ 35 w 88"/>
                <a:gd name="T45" fmla="*/ 86 h 87"/>
                <a:gd name="T46" fmla="*/ 43 w 88"/>
                <a:gd name="T47" fmla="*/ 87 h 87"/>
                <a:gd name="T48" fmla="*/ 45 w 88"/>
                <a:gd name="T49" fmla="*/ 86 h 87"/>
                <a:gd name="T50" fmla="*/ 46 w 88"/>
                <a:gd name="T51" fmla="*/ 80 h 87"/>
                <a:gd name="T52" fmla="*/ 62 w 88"/>
                <a:gd name="T53" fmla="*/ 76 h 87"/>
                <a:gd name="T54" fmla="*/ 66 w 88"/>
                <a:gd name="T55" fmla="*/ 80 h 87"/>
                <a:gd name="T56" fmla="*/ 68 w 88"/>
                <a:gd name="T57" fmla="*/ 80 h 87"/>
                <a:gd name="T58" fmla="*/ 74 w 88"/>
                <a:gd name="T59" fmla="*/ 75 h 87"/>
                <a:gd name="T60" fmla="*/ 75 w 88"/>
                <a:gd name="T61" fmla="*/ 72 h 87"/>
                <a:gd name="T62" fmla="*/ 72 w 88"/>
                <a:gd name="T63" fmla="*/ 69 h 87"/>
                <a:gd name="T64" fmla="*/ 80 w 88"/>
                <a:gd name="T65" fmla="*/ 53 h 87"/>
                <a:gd name="T66" fmla="*/ 85 w 88"/>
                <a:gd name="T67" fmla="*/ 54 h 87"/>
                <a:gd name="T68" fmla="*/ 87 w 88"/>
                <a:gd name="T69" fmla="*/ 52 h 87"/>
                <a:gd name="T70" fmla="*/ 88 w 88"/>
                <a:gd name="T71" fmla="*/ 44 h 87"/>
                <a:gd name="T72" fmla="*/ 86 w 88"/>
                <a:gd name="T73" fmla="*/ 42 h 87"/>
                <a:gd name="T74" fmla="*/ 82 w 88"/>
                <a:gd name="T75" fmla="*/ 42 h 87"/>
                <a:gd name="T76" fmla="*/ 77 w 88"/>
                <a:gd name="T77" fmla="*/ 25 h 87"/>
                <a:gd name="T78" fmla="*/ 81 w 88"/>
                <a:gd name="T79" fmla="*/ 22 h 87"/>
                <a:gd name="T80" fmla="*/ 81 w 88"/>
                <a:gd name="T81" fmla="*/ 20 h 87"/>
                <a:gd name="T82" fmla="*/ 76 w 88"/>
                <a:gd name="T83" fmla="*/ 13 h 87"/>
                <a:gd name="T84" fmla="*/ 73 w 88"/>
                <a:gd name="T85" fmla="*/ 13 h 87"/>
                <a:gd name="T86" fmla="*/ 69 w 88"/>
                <a:gd name="T87" fmla="*/ 16 h 87"/>
                <a:gd name="T88" fmla="*/ 54 w 88"/>
                <a:gd name="T89" fmla="*/ 8 h 87"/>
                <a:gd name="T90" fmla="*/ 55 w 88"/>
                <a:gd name="T91" fmla="*/ 2 h 87"/>
                <a:gd name="T92" fmla="*/ 53 w 88"/>
                <a:gd name="T93" fmla="*/ 1 h 87"/>
                <a:gd name="T94" fmla="*/ 45 w 88"/>
                <a:gd name="T95" fmla="*/ 0 h 87"/>
                <a:gd name="T96" fmla="*/ 43 w 88"/>
                <a:gd name="T97" fmla="*/ 1 h 87"/>
                <a:gd name="T98" fmla="*/ 73 w 88"/>
                <a:gd name="T99" fmla="*/ 47 h 87"/>
                <a:gd name="T100" fmla="*/ 42 w 88"/>
                <a:gd name="T101" fmla="*/ 71 h 87"/>
                <a:gd name="T102" fmla="*/ 18 w 88"/>
                <a:gd name="T103" fmla="*/ 40 h 87"/>
                <a:gd name="T104" fmla="*/ 49 w 88"/>
                <a:gd name="T105" fmla="*/ 16 h 87"/>
                <a:gd name="T106" fmla="*/ 73 w 88"/>
                <a:gd name="T107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" h="87">
                  <a:moveTo>
                    <a:pt x="43" y="1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37" y="8"/>
                    <a:pt x="32" y="9"/>
                    <a:pt x="27" y="1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4" y="1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4"/>
                    <a:pt x="12" y="28"/>
                    <a:pt x="10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51"/>
                    <a:pt x="11" y="56"/>
                    <a:pt x="13" y="60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6"/>
                    <a:pt x="7" y="67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4" y="74"/>
                    <a:pt x="15" y="7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4" y="73"/>
                    <a:pt x="29" y="76"/>
                    <a:pt x="34" y="78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5"/>
                    <a:pt x="34" y="86"/>
                    <a:pt x="35" y="8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4" y="87"/>
                    <a:pt x="45" y="86"/>
                    <a:pt x="45" y="86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52" y="80"/>
                    <a:pt x="57" y="78"/>
                    <a:pt x="62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7" y="81"/>
                    <a:pt x="68" y="80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5" y="74"/>
                    <a:pt x="75" y="73"/>
                    <a:pt x="75" y="72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6" y="64"/>
                    <a:pt x="79" y="59"/>
                    <a:pt x="80" y="53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7" y="53"/>
                    <a:pt x="87" y="52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7" y="42"/>
                    <a:pt x="86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36"/>
                    <a:pt x="80" y="30"/>
                    <a:pt x="77" y="25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1"/>
                    <a:pt x="81" y="20"/>
                    <a:pt x="81" y="20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4" y="12"/>
                    <a:pt x="73" y="13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5" y="12"/>
                    <a:pt x="60" y="10"/>
                    <a:pt x="54" y="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4" y="1"/>
                    <a:pt x="5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1"/>
                  </a:cubicBezTo>
                  <a:close/>
                  <a:moveTo>
                    <a:pt x="73" y="47"/>
                  </a:moveTo>
                  <a:cubicBezTo>
                    <a:pt x="71" y="62"/>
                    <a:pt x="57" y="73"/>
                    <a:pt x="42" y="71"/>
                  </a:cubicBezTo>
                  <a:cubicBezTo>
                    <a:pt x="27" y="69"/>
                    <a:pt x="16" y="55"/>
                    <a:pt x="18" y="40"/>
                  </a:cubicBezTo>
                  <a:cubicBezTo>
                    <a:pt x="20" y="25"/>
                    <a:pt x="33" y="14"/>
                    <a:pt x="49" y="16"/>
                  </a:cubicBezTo>
                  <a:cubicBezTo>
                    <a:pt x="64" y="18"/>
                    <a:pt x="75" y="31"/>
                    <a:pt x="73" y="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497638" y="2517776"/>
              <a:ext cx="192087" cy="193675"/>
            </a:xfrm>
            <a:custGeom>
              <a:avLst/>
              <a:gdLst>
                <a:gd name="T0" fmla="*/ 32 w 66"/>
                <a:gd name="T1" fmla="*/ 1 h 67"/>
                <a:gd name="T2" fmla="*/ 32 w 66"/>
                <a:gd name="T3" fmla="*/ 6 h 67"/>
                <a:gd name="T4" fmla="*/ 20 w 66"/>
                <a:gd name="T5" fmla="*/ 10 h 67"/>
                <a:gd name="T6" fmla="*/ 17 w 66"/>
                <a:gd name="T7" fmla="*/ 6 h 67"/>
                <a:gd name="T8" fmla="*/ 15 w 66"/>
                <a:gd name="T9" fmla="*/ 6 h 67"/>
                <a:gd name="T10" fmla="*/ 10 w 66"/>
                <a:gd name="T11" fmla="*/ 10 h 67"/>
                <a:gd name="T12" fmla="*/ 10 w 66"/>
                <a:gd name="T13" fmla="*/ 11 h 67"/>
                <a:gd name="T14" fmla="*/ 13 w 66"/>
                <a:gd name="T15" fmla="*/ 16 h 67"/>
                <a:gd name="T16" fmla="*/ 7 w 66"/>
                <a:gd name="T17" fmla="*/ 26 h 67"/>
                <a:gd name="T18" fmla="*/ 2 w 66"/>
                <a:gd name="T19" fmla="*/ 26 h 67"/>
                <a:gd name="T20" fmla="*/ 0 w 66"/>
                <a:gd name="T21" fmla="*/ 27 h 67"/>
                <a:gd name="T22" fmla="*/ 0 w 66"/>
                <a:gd name="T23" fmla="*/ 33 h 67"/>
                <a:gd name="T24" fmla="*/ 1 w 66"/>
                <a:gd name="T25" fmla="*/ 34 h 67"/>
                <a:gd name="T26" fmla="*/ 6 w 66"/>
                <a:gd name="T27" fmla="*/ 35 h 67"/>
                <a:gd name="T28" fmla="*/ 9 w 66"/>
                <a:gd name="T29" fmla="*/ 47 h 67"/>
                <a:gd name="T30" fmla="*/ 5 w 66"/>
                <a:gd name="T31" fmla="*/ 50 h 67"/>
                <a:gd name="T32" fmla="*/ 5 w 66"/>
                <a:gd name="T33" fmla="*/ 52 h 67"/>
                <a:gd name="T34" fmla="*/ 9 w 66"/>
                <a:gd name="T35" fmla="*/ 57 h 67"/>
                <a:gd name="T36" fmla="*/ 11 w 66"/>
                <a:gd name="T37" fmla="*/ 57 h 67"/>
                <a:gd name="T38" fmla="*/ 15 w 66"/>
                <a:gd name="T39" fmla="*/ 54 h 67"/>
                <a:gd name="T40" fmla="*/ 25 w 66"/>
                <a:gd name="T41" fmla="*/ 60 h 67"/>
                <a:gd name="T42" fmla="*/ 25 w 66"/>
                <a:gd name="T43" fmla="*/ 65 h 67"/>
                <a:gd name="T44" fmla="*/ 26 w 66"/>
                <a:gd name="T45" fmla="*/ 66 h 67"/>
                <a:gd name="T46" fmla="*/ 32 w 66"/>
                <a:gd name="T47" fmla="*/ 67 h 67"/>
                <a:gd name="T48" fmla="*/ 34 w 66"/>
                <a:gd name="T49" fmla="*/ 66 h 67"/>
                <a:gd name="T50" fmla="*/ 34 w 66"/>
                <a:gd name="T51" fmla="*/ 62 h 67"/>
                <a:gd name="T52" fmla="*/ 47 w 66"/>
                <a:gd name="T53" fmla="*/ 58 h 67"/>
                <a:gd name="T54" fmla="*/ 49 w 66"/>
                <a:gd name="T55" fmla="*/ 61 h 67"/>
                <a:gd name="T56" fmla="*/ 51 w 66"/>
                <a:gd name="T57" fmla="*/ 62 h 67"/>
                <a:gd name="T58" fmla="*/ 56 w 66"/>
                <a:gd name="T59" fmla="*/ 58 h 67"/>
                <a:gd name="T60" fmla="*/ 56 w 66"/>
                <a:gd name="T61" fmla="*/ 56 h 67"/>
                <a:gd name="T62" fmla="*/ 54 w 66"/>
                <a:gd name="T63" fmla="*/ 53 h 67"/>
                <a:gd name="T64" fmla="*/ 61 w 66"/>
                <a:gd name="T65" fmla="*/ 41 h 67"/>
                <a:gd name="T66" fmla="*/ 64 w 66"/>
                <a:gd name="T67" fmla="*/ 42 h 67"/>
                <a:gd name="T68" fmla="*/ 66 w 66"/>
                <a:gd name="T69" fmla="*/ 41 h 67"/>
                <a:gd name="T70" fmla="*/ 66 w 66"/>
                <a:gd name="T71" fmla="*/ 34 h 67"/>
                <a:gd name="T72" fmla="*/ 65 w 66"/>
                <a:gd name="T73" fmla="*/ 33 h 67"/>
                <a:gd name="T74" fmla="*/ 62 w 66"/>
                <a:gd name="T75" fmla="*/ 32 h 67"/>
                <a:gd name="T76" fmla="*/ 58 w 66"/>
                <a:gd name="T77" fmla="*/ 20 h 67"/>
                <a:gd name="T78" fmla="*/ 61 w 66"/>
                <a:gd name="T79" fmla="*/ 17 h 67"/>
                <a:gd name="T80" fmla="*/ 61 w 66"/>
                <a:gd name="T81" fmla="*/ 16 h 67"/>
                <a:gd name="T82" fmla="*/ 57 w 66"/>
                <a:gd name="T83" fmla="*/ 10 h 67"/>
                <a:gd name="T84" fmla="*/ 55 w 66"/>
                <a:gd name="T85" fmla="*/ 10 h 67"/>
                <a:gd name="T86" fmla="*/ 52 w 66"/>
                <a:gd name="T87" fmla="*/ 13 h 67"/>
                <a:gd name="T88" fmla="*/ 41 w 66"/>
                <a:gd name="T89" fmla="*/ 7 h 67"/>
                <a:gd name="T90" fmla="*/ 41 w 66"/>
                <a:gd name="T91" fmla="*/ 2 h 67"/>
                <a:gd name="T92" fmla="*/ 40 w 66"/>
                <a:gd name="T93" fmla="*/ 1 h 67"/>
                <a:gd name="T94" fmla="*/ 34 w 66"/>
                <a:gd name="T95" fmla="*/ 0 h 67"/>
                <a:gd name="T96" fmla="*/ 32 w 66"/>
                <a:gd name="T97" fmla="*/ 1 h 67"/>
                <a:gd name="T98" fmla="*/ 55 w 66"/>
                <a:gd name="T99" fmla="*/ 36 h 67"/>
                <a:gd name="T100" fmla="*/ 32 w 66"/>
                <a:gd name="T101" fmla="*/ 55 h 67"/>
                <a:gd name="T102" fmla="*/ 13 w 66"/>
                <a:gd name="T103" fmla="*/ 31 h 67"/>
                <a:gd name="T104" fmla="*/ 36 w 66"/>
                <a:gd name="T105" fmla="*/ 13 h 67"/>
                <a:gd name="T106" fmla="*/ 55 w 66"/>
                <a:gd name="T107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" h="67">
                  <a:moveTo>
                    <a:pt x="32" y="1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27" y="6"/>
                    <a:pt x="23" y="8"/>
                    <a:pt x="2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5" y="5"/>
                    <a:pt x="15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1"/>
                    <a:pt x="10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19"/>
                    <a:pt x="8" y="22"/>
                    <a:pt x="7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9"/>
                    <a:pt x="7" y="43"/>
                    <a:pt x="9" y="47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1"/>
                    <a:pt x="5" y="5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1" y="57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8" y="57"/>
                    <a:pt x="21" y="59"/>
                    <a:pt x="25" y="60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6" y="66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7"/>
                    <a:pt x="34" y="67"/>
                    <a:pt x="34" y="66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9" y="61"/>
                    <a:pt x="43" y="60"/>
                    <a:pt x="47" y="58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0" y="62"/>
                    <a:pt x="51" y="62"/>
                    <a:pt x="51" y="62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6"/>
                    <a:pt x="56" y="5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7" y="50"/>
                    <a:pt x="59" y="46"/>
                    <a:pt x="61" y="41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5" y="42"/>
                    <a:pt x="65" y="41"/>
                    <a:pt x="66" y="41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3"/>
                    <a:pt x="65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28"/>
                    <a:pt x="60" y="23"/>
                    <a:pt x="58" y="2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6"/>
                    <a:pt x="61" y="16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9" y="10"/>
                    <a:pt x="45" y="8"/>
                    <a:pt x="41" y="7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1"/>
                    <a:pt x="32" y="1"/>
                  </a:cubicBezTo>
                  <a:close/>
                  <a:moveTo>
                    <a:pt x="55" y="36"/>
                  </a:moveTo>
                  <a:cubicBezTo>
                    <a:pt x="54" y="48"/>
                    <a:pt x="43" y="56"/>
                    <a:pt x="32" y="55"/>
                  </a:cubicBezTo>
                  <a:cubicBezTo>
                    <a:pt x="20" y="53"/>
                    <a:pt x="12" y="43"/>
                    <a:pt x="13" y="31"/>
                  </a:cubicBezTo>
                  <a:cubicBezTo>
                    <a:pt x="14" y="20"/>
                    <a:pt x="25" y="12"/>
                    <a:pt x="36" y="13"/>
                  </a:cubicBezTo>
                  <a:cubicBezTo>
                    <a:pt x="48" y="14"/>
                    <a:pt x="56" y="25"/>
                    <a:pt x="55" y="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357938" y="2420938"/>
              <a:ext cx="160337" cy="160338"/>
            </a:xfrm>
            <a:custGeom>
              <a:avLst/>
              <a:gdLst>
                <a:gd name="T0" fmla="*/ 8 w 55"/>
                <a:gd name="T1" fmla="*/ 10 h 55"/>
                <a:gd name="T2" fmla="*/ 10 w 55"/>
                <a:gd name="T3" fmla="*/ 13 h 55"/>
                <a:gd name="T4" fmla="*/ 6 w 55"/>
                <a:gd name="T5" fmla="*/ 22 h 55"/>
                <a:gd name="T6" fmla="*/ 2 w 55"/>
                <a:gd name="T7" fmla="*/ 21 h 55"/>
                <a:gd name="T8" fmla="*/ 1 w 55"/>
                <a:gd name="T9" fmla="*/ 22 h 55"/>
                <a:gd name="T10" fmla="*/ 0 w 55"/>
                <a:gd name="T11" fmla="*/ 28 h 55"/>
                <a:gd name="T12" fmla="*/ 1 w 55"/>
                <a:gd name="T13" fmla="*/ 29 h 55"/>
                <a:gd name="T14" fmla="*/ 5 w 55"/>
                <a:gd name="T15" fmla="*/ 29 h 55"/>
                <a:gd name="T16" fmla="*/ 8 w 55"/>
                <a:gd name="T17" fmla="*/ 39 h 55"/>
                <a:gd name="T18" fmla="*/ 5 w 55"/>
                <a:gd name="T19" fmla="*/ 41 h 55"/>
                <a:gd name="T20" fmla="*/ 5 w 55"/>
                <a:gd name="T21" fmla="*/ 43 h 55"/>
                <a:gd name="T22" fmla="*/ 8 w 55"/>
                <a:gd name="T23" fmla="*/ 47 h 55"/>
                <a:gd name="T24" fmla="*/ 9 w 55"/>
                <a:gd name="T25" fmla="*/ 47 h 55"/>
                <a:gd name="T26" fmla="*/ 13 w 55"/>
                <a:gd name="T27" fmla="*/ 44 h 55"/>
                <a:gd name="T28" fmla="*/ 21 w 55"/>
                <a:gd name="T29" fmla="*/ 49 h 55"/>
                <a:gd name="T30" fmla="*/ 21 w 55"/>
                <a:gd name="T31" fmla="*/ 53 h 55"/>
                <a:gd name="T32" fmla="*/ 22 w 55"/>
                <a:gd name="T33" fmla="*/ 55 h 55"/>
                <a:gd name="T34" fmla="*/ 27 w 55"/>
                <a:gd name="T35" fmla="*/ 55 h 55"/>
                <a:gd name="T36" fmla="*/ 28 w 55"/>
                <a:gd name="T37" fmla="*/ 54 h 55"/>
                <a:gd name="T38" fmla="*/ 29 w 55"/>
                <a:gd name="T39" fmla="*/ 50 h 55"/>
                <a:gd name="T40" fmla="*/ 39 w 55"/>
                <a:gd name="T41" fmla="*/ 47 h 55"/>
                <a:gd name="T42" fmla="*/ 41 w 55"/>
                <a:gd name="T43" fmla="*/ 50 h 55"/>
                <a:gd name="T44" fmla="*/ 42 w 55"/>
                <a:gd name="T45" fmla="*/ 51 h 55"/>
                <a:gd name="T46" fmla="*/ 46 w 55"/>
                <a:gd name="T47" fmla="*/ 47 h 55"/>
                <a:gd name="T48" fmla="*/ 47 w 55"/>
                <a:gd name="T49" fmla="*/ 46 h 55"/>
                <a:gd name="T50" fmla="*/ 44 w 55"/>
                <a:gd name="T51" fmla="*/ 43 h 55"/>
                <a:gd name="T52" fmla="*/ 50 w 55"/>
                <a:gd name="T53" fmla="*/ 34 h 55"/>
                <a:gd name="T54" fmla="*/ 53 w 55"/>
                <a:gd name="T55" fmla="*/ 34 h 55"/>
                <a:gd name="T56" fmla="*/ 54 w 55"/>
                <a:gd name="T57" fmla="*/ 33 h 55"/>
                <a:gd name="T58" fmla="*/ 55 w 55"/>
                <a:gd name="T59" fmla="*/ 28 h 55"/>
                <a:gd name="T60" fmla="*/ 54 w 55"/>
                <a:gd name="T61" fmla="*/ 27 h 55"/>
                <a:gd name="T62" fmla="*/ 51 w 55"/>
                <a:gd name="T63" fmla="*/ 27 h 55"/>
                <a:gd name="T64" fmla="*/ 48 w 55"/>
                <a:gd name="T65" fmla="*/ 16 h 55"/>
                <a:gd name="T66" fmla="*/ 50 w 55"/>
                <a:gd name="T67" fmla="*/ 14 h 55"/>
                <a:gd name="T68" fmla="*/ 50 w 55"/>
                <a:gd name="T69" fmla="*/ 13 h 55"/>
                <a:gd name="T70" fmla="*/ 47 w 55"/>
                <a:gd name="T71" fmla="*/ 9 h 55"/>
                <a:gd name="T72" fmla="*/ 45 w 55"/>
                <a:gd name="T73" fmla="*/ 9 h 55"/>
                <a:gd name="T74" fmla="*/ 43 w 55"/>
                <a:gd name="T75" fmla="*/ 10 h 55"/>
                <a:gd name="T76" fmla="*/ 33 w 55"/>
                <a:gd name="T77" fmla="*/ 5 h 55"/>
                <a:gd name="T78" fmla="*/ 34 w 55"/>
                <a:gd name="T79" fmla="*/ 2 h 55"/>
                <a:gd name="T80" fmla="*/ 33 w 55"/>
                <a:gd name="T81" fmla="*/ 1 h 55"/>
                <a:gd name="T82" fmla="*/ 28 w 55"/>
                <a:gd name="T83" fmla="*/ 1 h 55"/>
                <a:gd name="T84" fmla="*/ 26 w 55"/>
                <a:gd name="T85" fmla="*/ 1 h 55"/>
                <a:gd name="T86" fmla="*/ 26 w 55"/>
                <a:gd name="T87" fmla="*/ 5 h 55"/>
                <a:gd name="T88" fmla="*/ 16 w 55"/>
                <a:gd name="T89" fmla="*/ 8 h 55"/>
                <a:gd name="T90" fmla="*/ 14 w 55"/>
                <a:gd name="T91" fmla="*/ 5 h 55"/>
                <a:gd name="T92" fmla="*/ 12 w 55"/>
                <a:gd name="T93" fmla="*/ 5 h 55"/>
                <a:gd name="T94" fmla="*/ 8 w 55"/>
                <a:gd name="T95" fmla="*/ 8 h 55"/>
                <a:gd name="T96" fmla="*/ 8 w 55"/>
                <a:gd name="T97" fmla="*/ 10 h 55"/>
                <a:gd name="T98" fmla="*/ 41 w 55"/>
                <a:gd name="T99" fmla="*/ 16 h 55"/>
                <a:gd name="T100" fmla="*/ 39 w 55"/>
                <a:gd name="T101" fmla="*/ 41 h 55"/>
                <a:gd name="T102" fmla="*/ 15 w 55"/>
                <a:gd name="T103" fmla="*/ 38 h 55"/>
                <a:gd name="T104" fmla="*/ 17 w 55"/>
                <a:gd name="T105" fmla="*/ 14 h 55"/>
                <a:gd name="T106" fmla="*/ 41 w 55"/>
                <a:gd name="T107" fmla="*/ 1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55">
                  <a:moveTo>
                    <a:pt x="8" y="10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8" y="16"/>
                    <a:pt x="7" y="19"/>
                    <a:pt x="6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2"/>
                    <a:pt x="6" y="36"/>
                    <a:pt x="8" y="3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5" y="43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5" y="47"/>
                    <a:pt x="18" y="48"/>
                    <a:pt x="21" y="49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5"/>
                    <a:pt x="22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8" y="55"/>
                    <a:pt x="28" y="55"/>
                    <a:pt x="28" y="54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2" y="50"/>
                    <a:pt x="35" y="49"/>
                    <a:pt x="39" y="47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1"/>
                    <a:pt x="42" y="51"/>
                    <a:pt x="42" y="51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7" y="47"/>
                    <a:pt x="47" y="46"/>
                    <a:pt x="47" y="4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7" y="40"/>
                    <a:pt x="49" y="37"/>
                    <a:pt x="50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4" y="27"/>
                    <a:pt x="54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3"/>
                    <a:pt x="50" y="19"/>
                    <a:pt x="48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3"/>
                    <a:pt x="50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8"/>
                    <a:pt x="46" y="8"/>
                    <a:pt x="45" y="9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8"/>
                    <a:pt x="37" y="6"/>
                    <a:pt x="33" y="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6" y="1"/>
                    <a:pt x="26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5"/>
                    <a:pt x="19" y="6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lose/>
                  <a:moveTo>
                    <a:pt x="41" y="16"/>
                  </a:moveTo>
                  <a:cubicBezTo>
                    <a:pt x="47" y="24"/>
                    <a:pt x="46" y="35"/>
                    <a:pt x="39" y="41"/>
                  </a:cubicBezTo>
                  <a:cubicBezTo>
                    <a:pt x="31" y="47"/>
                    <a:pt x="21" y="46"/>
                    <a:pt x="15" y="38"/>
                  </a:cubicBezTo>
                  <a:cubicBezTo>
                    <a:pt x="9" y="31"/>
                    <a:pt x="10" y="20"/>
                    <a:pt x="17" y="14"/>
                  </a:cubicBezTo>
                  <a:cubicBezTo>
                    <a:pt x="24" y="8"/>
                    <a:pt x="35" y="9"/>
                    <a:pt x="41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6048375" y="3808413"/>
              <a:ext cx="71437" cy="69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5897563" y="3762376"/>
              <a:ext cx="71437" cy="730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768975" y="3835401"/>
              <a:ext cx="336550" cy="220663"/>
            </a:xfrm>
            <a:custGeom>
              <a:avLst/>
              <a:gdLst>
                <a:gd name="T0" fmla="*/ 32 w 116"/>
                <a:gd name="T1" fmla="*/ 58 h 76"/>
                <a:gd name="T2" fmla="*/ 34 w 116"/>
                <a:gd name="T3" fmla="*/ 55 h 76"/>
                <a:gd name="T4" fmla="*/ 35 w 116"/>
                <a:gd name="T5" fmla="*/ 55 h 76"/>
                <a:gd name="T6" fmla="*/ 36 w 116"/>
                <a:gd name="T7" fmla="*/ 55 h 76"/>
                <a:gd name="T8" fmla="*/ 47 w 116"/>
                <a:gd name="T9" fmla="*/ 51 h 76"/>
                <a:gd name="T10" fmla="*/ 49 w 116"/>
                <a:gd name="T11" fmla="*/ 50 h 76"/>
                <a:gd name="T12" fmla="*/ 50 w 116"/>
                <a:gd name="T13" fmla="*/ 50 h 76"/>
                <a:gd name="T14" fmla="*/ 57 w 116"/>
                <a:gd name="T15" fmla="*/ 52 h 76"/>
                <a:gd name="T16" fmla="*/ 65 w 116"/>
                <a:gd name="T17" fmla="*/ 50 h 76"/>
                <a:gd name="T18" fmla="*/ 65 w 116"/>
                <a:gd name="T19" fmla="*/ 50 h 76"/>
                <a:gd name="T20" fmla="*/ 67 w 116"/>
                <a:gd name="T21" fmla="*/ 51 h 76"/>
                <a:gd name="T22" fmla="*/ 79 w 116"/>
                <a:gd name="T23" fmla="*/ 55 h 76"/>
                <a:gd name="T24" fmla="*/ 79 w 116"/>
                <a:gd name="T25" fmla="*/ 55 h 76"/>
                <a:gd name="T26" fmla="*/ 80 w 116"/>
                <a:gd name="T27" fmla="*/ 55 h 76"/>
                <a:gd name="T28" fmla="*/ 82 w 116"/>
                <a:gd name="T29" fmla="*/ 58 h 76"/>
                <a:gd name="T30" fmla="*/ 85 w 116"/>
                <a:gd name="T31" fmla="*/ 76 h 76"/>
                <a:gd name="T32" fmla="*/ 116 w 116"/>
                <a:gd name="T33" fmla="*/ 76 h 76"/>
                <a:gd name="T34" fmla="*/ 89 w 116"/>
                <a:gd name="T35" fmla="*/ 36 h 76"/>
                <a:gd name="T36" fmla="*/ 86 w 116"/>
                <a:gd name="T37" fmla="*/ 36 h 76"/>
                <a:gd name="T38" fmla="*/ 86 w 116"/>
                <a:gd name="T39" fmla="*/ 36 h 76"/>
                <a:gd name="T40" fmla="*/ 82 w 116"/>
                <a:gd name="T41" fmla="*/ 8 h 76"/>
                <a:gd name="T42" fmla="*/ 80 w 116"/>
                <a:gd name="T43" fmla="*/ 6 h 76"/>
                <a:gd name="T44" fmla="*/ 79 w 116"/>
                <a:gd name="T45" fmla="*/ 5 h 76"/>
                <a:gd name="T46" fmla="*/ 78 w 116"/>
                <a:gd name="T47" fmla="*/ 5 h 76"/>
                <a:gd name="T48" fmla="*/ 67 w 116"/>
                <a:gd name="T49" fmla="*/ 1 h 76"/>
                <a:gd name="T50" fmla="*/ 65 w 116"/>
                <a:gd name="T51" fmla="*/ 0 h 76"/>
                <a:gd name="T52" fmla="*/ 64 w 116"/>
                <a:gd name="T53" fmla="*/ 0 h 76"/>
                <a:gd name="T54" fmla="*/ 57 w 116"/>
                <a:gd name="T55" fmla="*/ 3 h 76"/>
                <a:gd name="T56" fmla="*/ 49 w 116"/>
                <a:gd name="T57" fmla="*/ 0 h 76"/>
                <a:gd name="T58" fmla="*/ 49 w 116"/>
                <a:gd name="T59" fmla="*/ 0 h 76"/>
                <a:gd name="T60" fmla="*/ 47 w 116"/>
                <a:gd name="T61" fmla="*/ 1 h 76"/>
                <a:gd name="T62" fmla="*/ 35 w 116"/>
                <a:gd name="T63" fmla="*/ 5 h 76"/>
                <a:gd name="T64" fmla="*/ 35 w 116"/>
                <a:gd name="T65" fmla="*/ 5 h 76"/>
                <a:gd name="T66" fmla="*/ 34 w 116"/>
                <a:gd name="T67" fmla="*/ 6 h 76"/>
                <a:gd name="T68" fmla="*/ 32 w 116"/>
                <a:gd name="T69" fmla="*/ 8 h 76"/>
                <a:gd name="T70" fmla="*/ 28 w 116"/>
                <a:gd name="T71" fmla="*/ 36 h 76"/>
                <a:gd name="T72" fmla="*/ 28 w 116"/>
                <a:gd name="T73" fmla="*/ 36 h 76"/>
                <a:gd name="T74" fmla="*/ 23 w 116"/>
                <a:gd name="T75" fmla="*/ 36 h 76"/>
                <a:gd name="T76" fmla="*/ 0 w 116"/>
                <a:gd name="T77" fmla="*/ 76 h 76"/>
                <a:gd name="T78" fmla="*/ 29 w 116"/>
                <a:gd name="T79" fmla="*/ 76 h 76"/>
                <a:gd name="T80" fmla="*/ 32 w 116"/>
                <a:gd name="T81" fmla="*/ 58 h 76"/>
                <a:gd name="T82" fmla="*/ 73 w 116"/>
                <a:gd name="T83" fmla="*/ 14 h 76"/>
                <a:gd name="T84" fmla="*/ 75 w 116"/>
                <a:gd name="T85" fmla="*/ 15 h 76"/>
                <a:gd name="T86" fmla="*/ 77 w 116"/>
                <a:gd name="T87" fmla="*/ 34 h 76"/>
                <a:gd name="T88" fmla="*/ 76 w 116"/>
                <a:gd name="T89" fmla="*/ 35 h 76"/>
                <a:gd name="T90" fmla="*/ 76 w 116"/>
                <a:gd name="T91" fmla="*/ 35 h 76"/>
                <a:gd name="T92" fmla="*/ 74 w 116"/>
                <a:gd name="T93" fmla="*/ 34 h 76"/>
                <a:gd name="T94" fmla="*/ 72 w 116"/>
                <a:gd name="T95" fmla="*/ 15 h 76"/>
                <a:gd name="T96" fmla="*/ 73 w 116"/>
                <a:gd name="T97" fmla="*/ 14 h 76"/>
                <a:gd name="T98" fmla="*/ 57 w 116"/>
                <a:gd name="T99" fmla="*/ 25 h 76"/>
                <a:gd name="T100" fmla="*/ 69 w 116"/>
                <a:gd name="T101" fmla="*/ 37 h 76"/>
                <a:gd name="T102" fmla="*/ 57 w 116"/>
                <a:gd name="T103" fmla="*/ 50 h 76"/>
                <a:gd name="T104" fmla="*/ 45 w 116"/>
                <a:gd name="T105" fmla="*/ 37 h 76"/>
                <a:gd name="T106" fmla="*/ 57 w 116"/>
                <a:gd name="T107" fmla="*/ 25 h 76"/>
                <a:gd name="T108" fmla="*/ 39 w 116"/>
                <a:gd name="T109" fmla="*/ 15 h 76"/>
                <a:gd name="T110" fmla="*/ 41 w 116"/>
                <a:gd name="T111" fmla="*/ 14 h 76"/>
                <a:gd name="T112" fmla="*/ 42 w 116"/>
                <a:gd name="T113" fmla="*/ 15 h 76"/>
                <a:gd name="T114" fmla="*/ 40 w 116"/>
                <a:gd name="T115" fmla="*/ 34 h 76"/>
                <a:gd name="T116" fmla="*/ 39 w 116"/>
                <a:gd name="T117" fmla="*/ 35 h 76"/>
                <a:gd name="T118" fmla="*/ 38 w 116"/>
                <a:gd name="T119" fmla="*/ 35 h 76"/>
                <a:gd name="T120" fmla="*/ 37 w 116"/>
                <a:gd name="T121" fmla="*/ 34 h 76"/>
                <a:gd name="T122" fmla="*/ 39 w 116"/>
                <a:gd name="T123" fmla="*/ 1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76">
                  <a:moveTo>
                    <a:pt x="32" y="58"/>
                  </a:moveTo>
                  <a:cubicBezTo>
                    <a:pt x="32" y="57"/>
                    <a:pt x="33" y="56"/>
                    <a:pt x="34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0"/>
                    <a:pt x="49" y="50"/>
                    <a:pt x="49" y="50"/>
                  </a:cubicBezTo>
                  <a:cubicBezTo>
                    <a:pt x="49" y="50"/>
                    <a:pt x="50" y="50"/>
                    <a:pt x="50" y="50"/>
                  </a:cubicBezTo>
                  <a:cubicBezTo>
                    <a:pt x="52" y="51"/>
                    <a:pt x="54" y="52"/>
                    <a:pt x="57" y="52"/>
                  </a:cubicBezTo>
                  <a:cubicBezTo>
                    <a:pt x="60" y="52"/>
                    <a:pt x="62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50"/>
                    <a:pt x="66" y="50"/>
                    <a:pt x="67" y="5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80" y="55"/>
                    <a:pt x="80" y="55"/>
                  </a:cubicBezTo>
                  <a:cubicBezTo>
                    <a:pt x="82" y="56"/>
                    <a:pt x="82" y="57"/>
                    <a:pt x="82" y="58"/>
                  </a:cubicBezTo>
                  <a:cubicBezTo>
                    <a:pt x="82" y="58"/>
                    <a:pt x="83" y="67"/>
                    <a:pt x="85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5" y="31"/>
                    <a:pt x="82" y="8"/>
                    <a:pt x="82" y="8"/>
                  </a:cubicBezTo>
                  <a:cubicBezTo>
                    <a:pt x="82" y="7"/>
                    <a:pt x="81" y="7"/>
                    <a:pt x="80" y="6"/>
                  </a:cubicBezTo>
                  <a:cubicBezTo>
                    <a:pt x="79" y="6"/>
                    <a:pt x="79" y="5"/>
                    <a:pt x="79" y="5"/>
                  </a:cubicBezTo>
                  <a:cubicBezTo>
                    <a:pt x="79" y="5"/>
                    <a:pt x="78" y="5"/>
                    <a:pt x="78" y="5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2" y="2"/>
                    <a:pt x="60" y="3"/>
                    <a:pt x="57" y="3"/>
                  </a:cubicBezTo>
                  <a:cubicBezTo>
                    <a:pt x="54" y="3"/>
                    <a:pt x="52" y="2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1"/>
                    <a:pt x="47" y="1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4" y="6"/>
                    <a:pt x="34" y="6"/>
                  </a:cubicBezTo>
                  <a:cubicBezTo>
                    <a:pt x="32" y="7"/>
                    <a:pt x="32" y="7"/>
                    <a:pt x="32" y="8"/>
                  </a:cubicBezTo>
                  <a:cubicBezTo>
                    <a:pt x="32" y="8"/>
                    <a:pt x="28" y="31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67"/>
                    <a:pt x="32" y="58"/>
                    <a:pt x="32" y="58"/>
                  </a:cubicBezTo>
                  <a:close/>
                  <a:moveTo>
                    <a:pt x="73" y="14"/>
                  </a:moveTo>
                  <a:cubicBezTo>
                    <a:pt x="74" y="14"/>
                    <a:pt x="75" y="14"/>
                    <a:pt x="75" y="1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7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5" y="35"/>
                    <a:pt x="75" y="35"/>
                    <a:pt x="74" y="34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3" y="14"/>
                    <a:pt x="73" y="14"/>
                  </a:cubicBezTo>
                  <a:close/>
                  <a:moveTo>
                    <a:pt x="57" y="25"/>
                  </a:moveTo>
                  <a:cubicBezTo>
                    <a:pt x="64" y="25"/>
                    <a:pt x="69" y="31"/>
                    <a:pt x="69" y="37"/>
                  </a:cubicBezTo>
                  <a:cubicBezTo>
                    <a:pt x="69" y="44"/>
                    <a:pt x="64" y="50"/>
                    <a:pt x="57" y="50"/>
                  </a:cubicBezTo>
                  <a:cubicBezTo>
                    <a:pt x="50" y="50"/>
                    <a:pt x="45" y="44"/>
                    <a:pt x="45" y="37"/>
                  </a:cubicBezTo>
                  <a:cubicBezTo>
                    <a:pt x="45" y="31"/>
                    <a:pt x="50" y="25"/>
                    <a:pt x="57" y="25"/>
                  </a:cubicBezTo>
                  <a:close/>
                  <a:moveTo>
                    <a:pt x="39" y="15"/>
                  </a:moveTo>
                  <a:cubicBezTo>
                    <a:pt x="40" y="14"/>
                    <a:pt x="40" y="14"/>
                    <a:pt x="41" y="14"/>
                  </a:cubicBezTo>
                  <a:cubicBezTo>
                    <a:pt x="42" y="14"/>
                    <a:pt x="42" y="15"/>
                    <a:pt x="42" y="1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7" y="34"/>
                    <a:pt x="37" y="34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048375" y="3881438"/>
              <a:ext cx="104775" cy="122238"/>
            </a:xfrm>
            <a:custGeom>
              <a:avLst/>
              <a:gdLst>
                <a:gd name="T0" fmla="*/ 32 w 36"/>
                <a:gd name="T1" fmla="*/ 12 h 42"/>
                <a:gd name="T2" fmla="*/ 21 w 36"/>
                <a:gd name="T3" fmla="*/ 0 h 42"/>
                <a:gd name="T4" fmla="*/ 20 w 36"/>
                <a:gd name="T5" fmla="*/ 0 h 42"/>
                <a:gd name="T6" fmla="*/ 20 w 36"/>
                <a:gd name="T7" fmla="*/ 0 h 42"/>
                <a:gd name="T8" fmla="*/ 12 w 36"/>
                <a:gd name="T9" fmla="*/ 2 h 42"/>
                <a:gd name="T10" fmla="*/ 5 w 36"/>
                <a:gd name="T11" fmla="*/ 0 h 42"/>
                <a:gd name="T12" fmla="*/ 4 w 36"/>
                <a:gd name="T13" fmla="*/ 0 h 42"/>
                <a:gd name="T14" fmla="*/ 0 w 36"/>
                <a:gd name="T15" fmla="*/ 11 h 42"/>
                <a:gd name="T16" fmla="*/ 0 w 36"/>
                <a:gd name="T17" fmla="*/ 23 h 42"/>
                <a:gd name="T18" fmla="*/ 12 w 36"/>
                <a:gd name="T19" fmla="*/ 42 h 42"/>
                <a:gd name="T20" fmla="*/ 34 w 36"/>
                <a:gd name="T21" fmla="*/ 42 h 42"/>
                <a:gd name="T22" fmla="*/ 35 w 36"/>
                <a:gd name="T23" fmla="*/ 41 h 42"/>
                <a:gd name="T24" fmla="*/ 32 w 36"/>
                <a:gd name="T25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2">
                  <a:moveTo>
                    <a:pt x="32" y="12"/>
                  </a:moveTo>
                  <a:cubicBezTo>
                    <a:pt x="30" y="7"/>
                    <a:pt x="26" y="2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1"/>
                    <a:pt x="15" y="2"/>
                    <a:pt x="12" y="2"/>
                  </a:cubicBezTo>
                  <a:cubicBezTo>
                    <a:pt x="10" y="2"/>
                    <a:pt x="7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1"/>
                    <a:pt x="35" y="41"/>
                  </a:cubicBezTo>
                  <a:cubicBezTo>
                    <a:pt x="34" y="38"/>
                    <a:pt x="36" y="20"/>
                    <a:pt x="32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5745163" y="3808413"/>
              <a:ext cx="73025" cy="69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713413" y="3881438"/>
              <a:ext cx="104775" cy="122238"/>
            </a:xfrm>
            <a:custGeom>
              <a:avLst/>
              <a:gdLst>
                <a:gd name="T0" fmla="*/ 4 w 36"/>
                <a:gd name="T1" fmla="*/ 12 h 42"/>
                <a:gd name="T2" fmla="*/ 15 w 36"/>
                <a:gd name="T3" fmla="*/ 0 h 42"/>
                <a:gd name="T4" fmla="*/ 15 w 36"/>
                <a:gd name="T5" fmla="*/ 0 h 42"/>
                <a:gd name="T6" fmla="*/ 16 w 36"/>
                <a:gd name="T7" fmla="*/ 0 h 42"/>
                <a:gd name="T8" fmla="*/ 23 w 36"/>
                <a:gd name="T9" fmla="*/ 2 h 42"/>
                <a:gd name="T10" fmla="*/ 31 w 36"/>
                <a:gd name="T11" fmla="*/ 0 h 42"/>
                <a:gd name="T12" fmla="*/ 32 w 36"/>
                <a:gd name="T13" fmla="*/ 0 h 42"/>
                <a:gd name="T14" fmla="*/ 36 w 36"/>
                <a:gd name="T15" fmla="*/ 11 h 42"/>
                <a:gd name="T16" fmla="*/ 36 w 36"/>
                <a:gd name="T17" fmla="*/ 23 h 42"/>
                <a:gd name="T18" fmla="*/ 25 w 36"/>
                <a:gd name="T19" fmla="*/ 42 h 42"/>
                <a:gd name="T20" fmla="*/ 2 w 36"/>
                <a:gd name="T21" fmla="*/ 42 h 42"/>
                <a:gd name="T22" fmla="*/ 1 w 36"/>
                <a:gd name="T23" fmla="*/ 41 h 42"/>
                <a:gd name="T24" fmla="*/ 4 w 36"/>
                <a:gd name="T25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2">
                  <a:moveTo>
                    <a:pt x="4" y="12"/>
                  </a:moveTo>
                  <a:cubicBezTo>
                    <a:pt x="6" y="7"/>
                    <a:pt x="10" y="2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21" y="2"/>
                    <a:pt x="23" y="2"/>
                  </a:cubicBezTo>
                  <a:cubicBezTo>
                    <a:pt x="26" y="2"/>
                    <a:pt x="29" y="1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0"/>
                    <a:pt x="36" y="5"/>
                    <a:pt x="36" y="11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1" y="38"/>
                    <a:pt x="0" y="20"/>
                    <a:pt x="4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332538" y="5157788"/>
              <a:ext cx="23812" cy="322263"/>
            </a:xfrm>
            <a:custGeom>
              <a:avLst/>
              <a:gdLst>
                <a:gd name="T0" fmla="*/ 4 w 8"/>
                <a:gd name="T1" fmla="*/ 111 h 111"/>
                <a:gd name="T2" fmla="*/ 0 w 8"/>
                <a:gd name="T3" fmla="*/ 107 h 111"/>
                <a:gd name="T4" fmla="*/ 0 w 8"/>
                <a:gd name="T5" fmla="*/ 4 h 111"/>
                <a:gd name="T6" fmla="*/ 4 w 8"/>
                <a:gd name="T7" fmla="*/ 0 h 111"/>
                <a:gd name="T8" fmla="*/ 8 w 8"/>
                <a:gd name="T9" fmla="*/ 4 h 111"/>
                <a:gd name="T10" fmla="*/ 8 w 8"/>
                <a:gd name="T11" fmla="*/ 107 h 111"/>
                <a:gd name="T12" fmla="*/ 4 w 8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1">
                  <a:moveTo>
                    <a:pt x="4" y="111"/>
                  </a:moveTo>
                  <a:cubicBezTo>
                    <a:pt x="1" y="111"/>
                    <a:pt x="0" y="110"/>
                    <a:pt x="0" y="10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10"/>
                    <a:pt x="6" y="111"/>
                    <a:pt x="4" y="1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332538" y="5459413"/>
              <a:ext cx="461962" cy="23813"/>
            </a:xfrm>
            <a:custGeom>
              <a:avLst/>
              <a:gdLst>
                <a:gd name="T0" fmla="*/ 155 w 159"/>
                <a:gd name="T1" fmla="*/ 8 h 8"/>
                <a:gd name="T2" fmla="*/ 4 w 159"/>
                <a:gd name="T3" fmla="*/ 8 h 8"/>
                <a:gd name="T4" fmla="*/ 0 w 159"/>
                <a:gd name="T5" fmla="*/ 4 h 8"/>
                <a:gd name="T6" fmla="*/ 4 w 159"/>
                <a:gd name="T7" fmla="*/ 0 h 8"/>
                <a:gd name="T8" fmla="*/ 155 w 159"/>
                <a:gd name="T9" fmla="*/ 0 h 8"/>
                <a:gd name="T10" fmla="*/ 159 w 159"/>
                <a:gd name="T11" fmla="*/ 4 h 8"/>
                <a:gd name="T12" fmla="*/ 155 w 15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8">
                  <a:moveTo>
                    <a:pt x="15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7" y="0"/>
                    <a:pt x="159" y="2"/>
                    <a:pt x="159" y="4"/>
                  </a:cubicBezTo>
                  <a:cubicBezTo>
                    <a:pt x="159" y="6"/>
                    <a:pt x="157" y="8"/>
                    <a:pt x="155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388100" y="5189538"/>
              <a:ext cx="71437" cy="249238"/>
            </a:xfrm>
            <a:custGeom>
              <a:avLst/>
              <a:gdLst>
                <a:gd name="T0" fmla="*/ 22 w 25"/>
                <a:gd name="T1" fmla="*/ 0 h 86"/>
                <a:gd name="T2" fmla="*/ 3 w 25"/>
                <a:gd name="T3" fmla="*/ 0 h 86"/>
                <a:gd name="T4" fmla="*/ 0 w 25"/>
                <a:gd name="T5" fmla="*/ 2 h 86"/>
                <a:gd name="T6" fmla="*/ 0 w 25"/>
                <a:gd name="T7" fmla="*/ 86 h 86"/>
                <a:gd name="T8" fmla="*/ 25 w 25"/>
                <a:gd name="T9" fmla="*/ 86 h 86"/>
                <a:gd name="T10" fmla="*/ 25 w 25"/>
                <a:gd name="T11" fmla="*/ 2 h 86"/>
                <a:gd name="T12" fmla="*/ 22 w 25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86">
                  <a:moveTo>
                    <a:pt x="2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500813" y="5126038"/>
              <a:ext cx="73025" cy="312738"/>
            </a:xfrm>
            <a:custGeom>
              <a:avLst/>
              <a:gdLst>
                <a:gd name="T0" fmla="*/ 22 w 25"/>
                <a:gd name="T1" fmla="*/ 0 h 108"/>
                <a:gd name="T2" fmla="*/ 2 w 25"/>
                <a:gd name="T3" fmla="*/ 0 h 108"/>
                <a:gd name="T4" fmla="*/ 0 w 25"/>
                <a:gd name="T5" fmla="*/ 3 h 108"/>
                <a:gd name="T6" fmla="*/ 0 w 25"/>
                <a:gd name="T7" fmla="*/ 108 h 108"/>
                <a:gd name="T8" fmla="*/ 25 w 25"/>
                <a:gd name="T9" fmla="*/ 108 h 108"/>
                <a:gd name="T10" fmla="*/ 25 w 25"/>
                <a:gd name="T11" fmla="*/ 3 h 108"/>
                <a:gd name="T12" fmla="*/ 22 w 25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8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3" y="0"/>
                    <a:pt x="2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605588" y="5308601"/>
              <a:ext cx="73025" cy="130175"/>
            </a:xfrm>
            <a:custGeom>
              <a:avLst/>
              <a:gdLst>
                <a:gd name="T0" fmla="*/ 22 w 25"/>
                <a:gd name="T1" fmla="*/ 0 h 45"/>
                <a:gd name="T2" fmla="*/ 3 w 25"/>
                <a:gd name="T3" fmla="*/ 0 h 45"/>
                <a:gd name="T4" fmla="*/ 0 w 25"/>
                <a:gd name="T5" fmla="*/ 3 h 45"/>
                <a:gd name="T6" fmla="*/ 0 w 25"/>
                <a:gd name="T7" fmla="*/ 45 h 45"/>
                <a:gd name="T8" fmla="*/ 25 w 25"/>
                <a:gd name="T9" fmla="*/ 45 h 45"/>
                <a:gd name="T10" fmla="*/ 25 w 25"/>
                <a:gd name="T11" fmla="*/ 3 h 45"/>
                <a:gd name="T12" fmla="*/ 22 w 25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5">
                  <a:moveTo>
                    <a:pt x="2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4" y="0"/>
                    <a:pt x="2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710363" y="5224463"/>
              <a:ext cx="73025" cy="214313"/>
            </a:xfrm>
            <a:custGeom>
              <a:avLst/>
              <a:gdLst>
                <a:gd name="T0" fmla="*/ 22 w 25"/>
                <a:gd name="T1" fmla="*/ 0 h 74"/>
                <a:gd name="T2" fmla="*/ 2 w 25"/>
                <a:gd name="T3" fmla="*/ 0 h 74"/>
                <a:gd name="T4" fmla="*/ 0 w 25"/>
                <a:gd name="T5" fmla="*/ 3 h 74"/>
                <a:gd name="T6" fmla="*/ 0 w 25"/>
                <a:gd name="T7" fmla="*/ 74 h 74"/>
                <a:gd name="T8" fmla="*/ 25 w 25"/>
                <a:gd name="T9" fmla="*/ 74 h 74"/>
                <a:gd name="T10" fmla="*/ 25 w 25"/>
                <a:gd name="T11" fmla="*/ 3 h 74"/>
                <a:gd name="T12" fmla="*/ 22 w 2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3" y="0"/>
                    <a:pt x="2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154738" y="1911351"/>
              <a:ext cx="1290637" cy="838200"/>
            </a:xfrm>
            <a:custGeom>
              <a:avLst/>
              <a:gdLst>
                <a:gd name="T0" fmla="*/ 745 w 813"/>
                <a:gd name="T1" fmla="*/ 528 h 528"/>
                <a:gd name="T2" fmla="*/ 0 w 813"/>
                <a:gd name="T3" fmla="*/ 128 h 528"/>
                <a:gd name="T4" fmla="*/ 70 w 813"/>
                <a:gd name="T5" fmla="*/ 0 h 528"/>
                <a:gd name="T6" fmla="*/ 813 w 813"/>
                <a:gd name="T7" fmla="*/ 400 h 528"/>
                <a:gd name="T8" fmla="*/ 745 w 813"/>
                <a:gd name="T9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528">
                  <a:moveTo>
                    <a:pt x="745" y="528"/>
                  </a:moveTo>
                  <a:lnTo>
                    <a:pt x="0" y="128"/>
                  </a:lnTo>
                  <a:lnTo>
                    <a:pt x="70" y="0"/>
                  </a:lnTo>
                  <a:lnTo>
                    <a:pt x="813" y="400"/>
                  </a:lnTo>
                  <a:lnTo>
                    <a:pt x="745" y="528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964113" y="1270001"/>
              <a:ext cx="1301750" cy="844550"/>
            </a:xfrm>
            <a:custGeom>
              <a:avLst/>
              <a:gdLst>
                <a:gd name="T0" fmla="*/ 750 w 820"/>
                <a:gd name="T1" fmla="*/ 532 h 532"/>
                <a:gd name="T2" fmla="*/ 0 w 820"/>
                <a:gd name="T3" fmla="*/ 128 h 532"/>
                <a:gd name="T4" fmla="*/ 68 w 820"/>
                <a:gd name="T5" fmla="*/ 0 h 532"/>
                <a:gd name="T6" fmla="*/ 820 w 820"/>
                <a:gd name="T7" fmla="*/ 404 h 532"/>
                <a:gd name="T8" fmla="*/ 750 w 820"/>
                <a:gd name="T9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32">
                  <a:moveTo>
                    <a:pt x="750" y="532"/>
                  </a:moveTo>
                  <a:lnTo>
                    <a:pt x="0" y="128"/>
                  </a:lnTo>
                  <a:lnTo>
                    <a:pt x="68" y="0"/>
                  </a:lnTo>
                  <a:lnTo>
                    <a:pt x="820" y="404"/>
                  </a:lnTo>
                  <a:lnTo>
                    <a:pt x="750" y="532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196013" y="2546351"/>
              <a:ext cx="1249362" cy="815975"/>
            </a:xfrm>
            <a:custGeom>
              <a:avLst/>
              <a:gdLst>
                <a:gd name="T0" fmla="*/ 70 w 787"/>
                <a:gd name="T1" fmla="*/ 514 h 514"/>
                <a:gd name="T2" fmla="*/ 0 w 787"/>
                <a:gd name="T3" fmla="*/ 386 h 514"/>
                <a:gd name="T4" fmla="*/ 719 w 787"/>
                <a:gd name="T5" fmla="*/ 0 h 514"/>
                <a:gd name="T6" fmla="*/ 787 w 787"/>
                <a:gd name="T7" fmla="*/ 128 h 514"/>
                <a:gd name="T8" fmla="*/ 70 w 78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514">
                  <a:moveTo>
                    <a:pt x="70" y="514"/>
                  </a:moveTo>
                  <a:lnTo>
                    <a:pt x="0" y="386"/>
                  </a:lnTo>
                  <a:lnTo>
                    <a:pt x="719" y="0"/>
                  </a:lnTo>
                  <a:lnTo>
                    <a:pt x="787" y="128"/>
                  </a:lnTo>
                  <a:lnTo>
                    <a:pt x="70" y="514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964113" y="3159126"/>
              <a:ext cx="1343025" cy="866775"/>
            </a:xfrm>
            <a:custGeom>
              <a:avLst/>
              <a:gdLst>
                <a:gd name="T0" fmla="*/ 68 w 846"/>
                <a:gd name="T1" fmla="*/ 546 h 546"/>
                <a:gd name="T2" fmla="*/ 0 w 846"/>
                <a:gd name="T3" fmla="*/ 418 h 546"/>
                <a:gd name="T4" fmla="*/ 776 w 846"/>
                <a:gd name="T5" fmla="*/ 0 h 546"/>
                <a:gd name="T6" fmla="*/ 846 w 846"/>
                <a:gd name="T7" fmla="*/ 128 h 546"/>
                <a:gd name="T8" fmla="*/ 68 w 846"/>
                <a:gd name="T9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546">
                  <a:moveTo>
                    <a:pt x="68" y="546"/>
                  </a:moveTo>
                  <a:lnTo>
                    <a:pt x="0" y="418"/>
                  </a:lnTo>
                  <a:lnTo>
                    <a:pt x="776" y="0"/>
                  </a:lnTo>
                  <a:lnTo>
                    <a:pt x="846" y="128"/>
                  </a:lnTo>
                  <a:lnTo>
                    <a:pt x="68" y="546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6224588" y="4502151"/>
              <a:ext cx="1220787" cy="800100"/>
            </a:xfrm>
            <a:custGeom>
              <a:avLst/>
              <a:gdLst>
                <a:gd name="T0" fmla="*/ 701 w 769"/>
                <a:gd name="T1" fmla="*/ 504 h 504"/>
                <a:gd name="T2" fmla="*/ 0 w 769"/>
                <a:gd name="T3" fmla="*/ 128 h 504"/>
                <a:gd name="T4" fmla="*/ 70 w 769"/>
                <a:gd name="T5" fmla="*/ 0 h 504"/>
                <a:gd name="T6" fmla="*/ 769 w 769"/>
                <a:gd name="T7" fmla="*/ 377 h 504"/>
                <a:gd name="T8" fmla="*/ 701 w 769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504">
                  <a:moveTo>
                    <a:pt x="701" y="504"/>
                  </a:moveTo>
                  <a:lnTo>
                    <a:pt x="0" y="128"/>
                  </a:lnTo>
                  <a:lnTo>
                    <a:pt x="70" y="0"/>
                  </a:lnTo>
                  <a:lnTo>
                    <a:pt x="769" y="377"/>
                  </a:lnTo>
                  <a:lnTo>
                    <a:pt x="701" y="504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964113" y="3822701"/>
              <a:ext cx="1371600" cy="882650"/>
            </a:xfrm>
            <a:custGeom>
              <a:avLst/>
              <a:gdLst>
                <a:gd name="T0" fmla="*/ 794 w 864"/>
                <a:gd name="T1" fmla="*/ 556 h 556"/>
                <a:gd name="T2" fmla="*/ 0 w 864"/>
                <a:gd name="T3" fmla="*/ 128 h 556"/>
                <a:gd name="T4" fmla="*/ 68 w 864"/>
                <a:gd name="T5" fmla="*/ 0 h 556"/>
                <a:gd name="T6" fmla="*/ 864 w 864"/>
                <a:gd name="T7" fmla="*/ 428 h 556"/>
                <a:gd name="T8" fmla="*/ 794 w 864"/>
                <a:gd name="T9" fmla="*/ 55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556">
                  <a:moveTo>
                    <a:pt x="794" y="556"/>
                  </a:moveTo>
                  <a:lnTo>
                    <a:pt x="0" y="128"/>
                  </a:lnTo>
                  <a:lnTo>
                    <a:pt x="68" y="0"/>
                  </a:lnTo>
                  <a:lnTo>
                    <a:pt x="864" y="428"/>
                  </a:lnTo>
                  <a:lnTo>
                    <a:pt x="794" y="556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4592638" y="944563"/>
              <a:ext cx="850900" cy="8540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4676775" y="1028701"/>
              <a:ext cx="685800" cy="684213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6965950" y="2220913"/>
              <a:ext cx="850900" cy="8540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4592638" y="3498851"/>
              <a:ext cx="850900" cy="852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965950" y="4775201"/>
              <a:ext cx="850900" cy="852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7050088" y="2305051"/>
              <a:ext cx="685800" cy="685800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7050088" y="4859338"/>
              <a:ext cx="685800" cy="684213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676775" y="3582988"/>
              <a:ext cx="685800" cy="684213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6007100" y="1798638"/>
              <a:ext cx="423862" cy="422275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972175" y="1763713"/>
              <a:ext cx="493712" cy="492125"/>
            </a:xfrm>
            <a:custGeom>
              <a:avLst/>
              <a:gdLst>
                <a:gd name="T0" fmla="*/ 85 w 170"/>
                <a:gd name="T1" fmla="*/ 170 h 170"/>
                <a:gd name="T2" fmla="*/ 0 w 170"/>
                <a:gd name="T3" fmla="*/ 85 h 170"/>
                <a:gd name="T4" fmla="*/ 85 w 170"/>
                <a:gd name="T5" fmla="*/ 0 h 170"/>
                <a:gd name="T6" fmla="*/ 170 w 170"/>
                <a:gd name="T7" fmla="*/ 85 h 170"/>
                <a:gd name="T8" fmla="*/ 85 w 170"/>
                <a:gd name="T9" fmla="*/ 170 h 170"/>
                <a:gd name="T10" fmla="*/ 85 w 170"/>
                <a:gd name="T11" fmla="*/ 24 h 170"/>
                <a:gd name="T12" fmla="*/ 24 w 170"/>
                <a:gd name="T13" fmla="*/ 85 h 170"/>
                <a:gd name="T14" fmla="*/ 85 w 170"/>
                <a:gd name="T15" fmla="*/ 146 h 170"/>
                <a:gd name="T16" fmla="*/ 146 w 170"/>
                <a:gd name="T17" fmla="*/ 85 h 170"/>
                <a:gd name="T18" fmla="*/ 85 w 170"/>
                <a:gd name="T1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0">
                  <a:moveTo>
                    <a:pt x="85" y="170"/>
                  </a:move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32" y="0"/>
                    <a:pt x="170" y="38"/>
                    <a:pt x="170" y="85"/>
                  </a:cubicBezTo>
                  <a:cubicBezTo>
                    <a:pt x="170" y="132"/>
                    <a:pt x="132" y="170"/>
                    <a:pt x="85" y="170"/>
                  </a:cubicBezTo>
                  <a:close/>
                  <a:moveTo>
                    <a:pt x="85" y="24"/>
                  </a:moveTo>
                  <a:cubicBezTo>
                    <a:pt x="51" y="24"/>
                    <a:pt x="24" y="51"/>
                    <a:pt x="24" y="85"/>
                  </a:cubicBezTo>
                  <a:cubicBezTo>
                    <a:pt x="24" y="119"/>
                    <a:pt x="51" y="146"/>
                    <a:pt x="85" y="146"/>
                  </a:cubicBezTo>
                  <a:cubicBezTo>
                    <a:pt x="119" y="146"/>
                    <a:pt x="146" y="119"/>
                    <a:pt x="146" y="85"/>
                  </a:cubicBezTo>
                  <a:cubicBezTo>
                    <a:pt x="146" y="51"/>
                    <a:pt x="119" y="24"/>
                    <a:pt x="85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6126163" y="1916113"/>
              <a:ext cx="185737" cy="1857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6007100" y="3086101"/>
              <a:ext cx="423862" cy="423863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5972175" y="3051176"/>
              <a:ext cx="493712" cy="493713"/>
            </a:xfrm>
            <a:custGeom>
              <a:avLst/>
              <a:gdLst>
                <a:gd name="T0" fmla="*/ 85 w 170"/>
                <a:gd name="T1" fmla="*/ 170 h 170"/>
                <a:gd name="T2" fmla="*/ 0 w 170"/>
                <a:gd name="T3" fmla="*/ 85 h 170"/>
                <a:gd name="T4" fmla="*/ 85 w 170"/>
                <a:gd name="T5" fmla="*/ 0 h 170"/>
                <a:gd name="T6" fmla="*/ 170 w 170"/>
                <a:gd name="T7" fmla="*/ 85 h 170"/>
                <a:gd name="T8" fmla="*/ 85 w 170"/>
                <a:gd name="T9" fmla="*/ 170 h 170"/>
                <a:gd name="T10" fmla="*/ 85 w 170"/>
                <a:gd name="T11" fmla="*/ 24 h 170"/>
                <a:gd name="T12" fmla="*/ 24 w 170"/>
                <a:gd name="T13" fmla="*/ 85 h 170"/>
                <a:gd name="T14" fmla="*/ 85 w 170"/>
                <a:gd name="T15" fmla="*/ 146 h 170"/>
                <a:gd name="T16" fmla="*/ 146 w 170"/>
                <a:gd name="T17" fmla="*/ 85 h 170"/>
                <a:gd name="T18" fmla="*/ 85 w 170"/>
                <a:gd name="T1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0">
                  <a:moveTo>
                    <a:pt x="85" y="170"/>
                  </a:move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32" y="0"/>
                    <a:pt x="170" y="38"/>
                    <a:pt x="170" y="85"/>
                  </a:cubicBezTo>
                  <a:cubicBezTo>
                    <a:pt x="170" y="132"/>
                    <a:pt x="132" y="170"/>
                    <a:pt x="85" y="170"/>
                  </a:cubicBezTo>
                  <a:close/>
                  <a:moveTo>
                    <a:pt x="85" y="24"/>
                  </a:moveTo>
                  <a:cubicBezTo>
                    <a:pt x="51" y="24"/>
                    <a:pt x="24" y="51"/>
                    <a:pt x="24" y="85"/>
                  </a:cubicBezTo>
                  <a:cubicBezTo>
                    <a:pt x="24" y="119"/>
                    <a:pt x="51" y="146"/>
                    <a:pt x="85" y="146"/>
                  </a:cubicBezTo>
                  <a:cubicBezTo>
                    <a:pt x="119" y="146"/>
                    <a:pt x="146" y="119"/>
                    <a:pt x="146" y="85"/>
                  </a:cubicBezTo>
                  <a:cubicBezTo>
                    <a:pt x="146" y="51"/>
                    <a:pt x="119" y="24"/>
                    <a:pt x="85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126163" y="3205163"/>
              <a:ext cx="185737" cy="1857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6007100" y="4362451"/>
              <a:ext cx="423862" cy="423863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5972175" y="4327526"/>
              <a:ext cx="493712" cy="493713"/>
            </a:xfrm>
            <a:custGeom>
              <a:avLst/>
              <a:gdLst>
                <a:gd name="T0" fmla="*/ 85 w 170"/>
                <a:gd name="T1" fmla="*/ 170 h 170"/>
                <a:gd name="T2" fmla="*/ 0 w 170"/>
                <a:gd name="T3" fmla="*/ 85 h 170"/>
                <a:gd name="T4" fmla="*/ 85 w 170"/>
                <a:gd name="T5" fmla="*/ 0 h 170"/>
                <a:gd name="T6" fmla="*/ 170 w 170"/>
                <a:gd name="T7" fmla="*/ 85 h 170"/>
                <a:gd name="T8" fmla="*/ 85 w 170"/>
                <a:gd name="T9" fmla="*/ 170 h 170"/>
                <a:gd name="T10" fmla="*/ 85 w 170"/>
                <a:gd name="T11" fmla="*/ 24 h 170"/>
                <a:gd name="T12" fmla="*/ 24 w 170"/>
                <a:gd name="T13" fmla="*/ 85 h 170"/>
                <a:gd name="T14" fmla="*/ 85 w 170"/>
                <a:gd name="T15" fmla="*/ 146 h 170"/>
                <a:gd name="T16" fmla="*/ 146 w 170"/>
                <a:gd name="T17" fmla="*/ 85 h 170"/>
                <a:gd name="T18" fmla="*/ 85 w 170"/>
                <a:gd name="T1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0">
                  <a:moveTo>
                    <a:pt x="85" y="170"/>
                  </a:move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32" y="0"/>
                    <a:pt x="170" y="38"/>
                    <a:pt x="170" y="85"/>
                  </a:cubicBezTo>
                  <a:cubicBezTo>
                    <a:pt x="170" y="132"/>
                    <a:pt x="132" y="170"/>
                    <a:pt x="85" y="170"/>
                  </a:cubicBezTo>
                  <a:close/>
                  <a:moveTo>
                    <a:pt x="85" y="24"/>
                  </a:moveTo>
                  <a:cubicBezTo>
                    <a:pt x="51" y="24"/>
                    <a:pt x="24" y="51"/>
                    <a:pt x="24" y="85"/>
                  </a:cubicBezTo>
                  <a:cubicBezTo>
                    <a:pt x="24" y="119"/>
                    <a:pt x="51" y="146"/>
                    <a:pt x="85" y="146"/>
                  </a:cubicBezTo>
                  <a:cubicBezTo>
                    <a:pt x="119" y="146"/>
                    <a:pt x="146" y="119"/>
                    <a:pt x="146" y="85"/>
                  </a:cubicBezTo>
                  <a:cubicBezTo>
                    <a:pt x="146" y="51"/>
                    <a:pt x="119" y="24"/>
                    <a:pt x="85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6126163" y="4481513"/>
              <a:ext cx="185737" cy="1857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4851400" y="998538"/>
              <a:ext cx="327013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1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7224713" y="2273301"/>
              <a:ext cx="327013" cy="78483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1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851400" y="3563938"/>
              <a:ext cx="327013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1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7212013" y="4838701"/>
              <a:ext cx="327013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1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536249" y="1027114"/>
              <a:ext cx="1973643" cy="913020"/>
              <a:chOff x="617156" y="2372312"/>
              <a:chExt cx="1973643" cy="91302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536249" y="3575374"/>
              <a:ext cx="1973643" cy="913020"/>
              <a:chOff x="617156" y="2372312"/>
              <a:chExt cx="1973643" cy="91302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104187" y="2246106"/>
              <a:ext cx="1973643" cy="913020"/>
              <a:chOff x="617156" y="2372312"/>
              <a:chExt cx="1973643" cy="91302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8104187" y="4794366"/>
              <a:ext cx="1973643" cy="913020"/>
              <a:chOff x="617156" y="2372312"/>
              <a:chExt cx="1973643" cy="91302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546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30761" y="1104915"/>
            <a:ext cx="6048376" cy="5400683"/>
            <a:chOff x="3324225" y="903288"/>
            <a:chExt cx="6048376" cy="540068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324225" y="2924176"/>
              <a:ext cx="2562225" cy="1169988"/>
            </a:xfrm>
            <a:custGeom>
              <a:avLst/>
              <a:gdLst>
                <a:gd name="T0" fmla="*/ 48 w 682"/>
                <a:gd name="T1" fmla="*/ 210 h 311"/>
                <a:gd name="T2" fmla="*/ 48 w 682"/>
                <a:gd name="T3" fmla="*/ 311 h 311"/>
                <a:gd name="T4" fmla="*/ 0 w 682"/>
                <a:gd name="T5" fmla="*/ 311 h 311"/>
                <a:gd name="T6" fmla="*/ 0 w 682"/>
                <a:gd name="T7" fmla="*/ 210 h 311"/>
                <a:gd name="T8" fmla="*/ 210 w 682"/>
                <a:gd name="T9" fmla="*/ 0 h 311"/>
                <a:gd name="T10" fmla="*/ 682 w 682"/>
                <a:gd name="T11" fmla="*/ 0 h 311"/>
                <a:gd name="T12" fmla="*/ 682 w 682"/>
                <a:gd name="T13" fmla="*/ 48 h 311"/>
                <a:gd name="T14" fmla="*/ 210 w 682"/>
                <a:gd name="T15" fmla="*/ 48 h 311"/>
                <a:gd name="T16" fmla="*/ 48 w 682"/>
                <a:gd name="T17" fmla="*/ 2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2" h="311">
                  <a:moveTo>
                    <a:pt x="48" y="210"/>
                  </a:moveTo>
                  <a:cubicBezTo>
                    <a:pt x="48" y="311"/>
                    <a:pt x="48" y="311"/>
                    <a:pt x="48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94"/>
                    <a:pt x="94" y="0"/>
                    <a:pt x="210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48"/>
                    <a:pt x="682" y="48"/>
                    <a:pt x="682" y="48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120" y="48"/>
                    <a:pt x="48" y="121"/>
                    <a:pt x="48" y="2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324225" y="4037013"/>
              <a:ext cx="1212850" cy="923925"/>
            </a:xfrm>
            <a:custGeom>
              <a:avLst/>
              <a:gdLst>
                <a:gd name="T0" fmla="*/ 48 w 323"/>
                <a:gd name="T1" fmla="*/ 0 h 246"/>
                <a:gd name="T2" fmla="*/ 48 w 323"/>
                <a:gd name="T3" fmla="*/ 36 h 246"/>
                <a:gd name="T4" fmla="*/ 210 w 323"/>
                <a:gd name="T5" fmla="*/ 198 h 246"/>
                <a:gd name="T6" fmla="*/ 323 w 323"/>
                <a:gd name="T7" fmla="*/ 198 h 246"/>
                <a:gd name="T8" fmla="*/ 323 w 323"/>
                <a:gd name="T9" fmla="*/ 246 h 246"/>
                <a:gd name="T10" fmla="*/ 210 w 323"/>
                <a:gd name="T11" fmla="*/ 246 h 246"/>
                <a:gd name="T12" fmla="*/ 0 w 323"/>
                <a:gd name="T13" fmla="*/ 36 h 246"/>
                <a:gd name="T14" fmla="*/ 0 w 323"/>
                <a:gd name="T15" fmla="*/ 0 h 246"/>
                <a:gd name="T16" fmla="*/ 48 w 323"/>
                <a:gd name="T1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246">
                  <a:moveTo>
                    <a:pt x="48" y="0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125"/>
                    <a:pt x="120" y="198"/>
                    <a:pt x="210" y="198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46"/>
                    <a:pt x="323" y="246"/>
                    <a:pt x="323" y="246"/>
                  </a:cubicBezTo>
                  <a:cubicBezTo>
                    <a:pt x="210" y="246"/>
                    <a:pt x="210" y="246"/>
                    <a:pt x="210" y="246"/>
                  </a:cubicBezTo>
                  <a:cubicBezTo>
                    <a:pt x="94" y="246"/>
                    <a:pt x="0" y="151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727825" y="4781551"/>
              <a:ext cx="2051050" cy="179388"/>
            </a:xfrm>
            <a:prstGeom prst="rect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330700" y="4781551"/>
              <a:ext cx="2397125" cy="1793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710238" y="2924176"/>
              <a:ext cx="2447925" cy="180975"/>
            </a:xfrm>
            <a:prstGeom prst="rect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810375" y="1071563"/>
              <a:ext cx="2562225" cy="1168400"/>
            </a:xfrm>
            <a:custGeom>
              <a:avLst/>
              <a:gdLst>
                <a:gd name="T0" fmla="*/ 634 w 682"/>
                <a:gd name="T1" fmla="*/ 210 h 311"/>
                <a:gd name="T2" fmla="*/ 634 w 682"/>
                <a:gd name="T3" fmla="*/ 311 h 311"/>
                <a:gd name="T4" fmla="*/ 682 w 682"/>
                <a:gd name="T5" fmla="*/ 311 h 311"/>
                <a:gd name="T6" fmla="*/ 682 w 682"/>
                <a:gd name="T7" fmla="*/ 210 h 311"/>
                <a:gd name="T8" fmla="*/ 472 w 682"/>
                <a:gd name="T9" fmla="*/ 0 h 311"/>
                <a:gd name="T10" fmla="*/ 0 w 682"/>
                <a:gd name="T11" fmla="*/ 0 h 311"/>
                <a:gd name="T12" fmla="*/ 0 w 682"/>
                <a:gd name="T13" fmla="*/ 48 h 311"/>
                <a:gd name="T14" fmla="*/ 472 w 682"/>
                <a:gd name="T15" fmla="*/ 48 h 311"/>
                <a:gd name="T16" fmla="*/ 634 w 682"/>
                <a:gd name="T17" fmla="*/ 2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2" h="311">
                  <a:moveTo>
                    <a:pt x="634" y="210"/>
                  </a:moveTo>
                  <a:cubicBezTo>
                    <a:pt x="634" y="311"/>
                    <a:pt x="634" y="311"/>
                    <a:pt x="634" y="311"/>
                  </a:cubicBezTo>
                  <a:cubicBezTo>
                    <a:pt x="682" y="311"/>
                    <a:pt x="682" y="311"/>
                    <a:pt x="682" y="311"/>
                  </a:cubicBezTo>
                  <a:cubicBezTo>
                    <a:pt x="682" y="210"/>
                    <a:pt x="682" y="210"/>
                    <a:pt x="682" y="210"/>
                  </a:cubicBezTo>
                  <a:cubicBezTo>
                    <a:pt x="682" y="94"/>
                    <a:pt x="588" y="0"/>
                    <a:pt x="4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562" y="48"/>
                    <a:pt x="634" y="120"/>
                    <a:pt x="634" y="210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158163" y="2184401"/>
              <a:ext cx="1214438" cy="920750"/>
            </a:xfrm>
            <a:custGeom>
              <a:avLst/>
              <a:gdLst>
                <a:gd name="T0" fmla="*/ 275 w 323"/>
                <a:gd name="T1" fmla="*/ 0 h 245"/>
                <a:gd name="T2" fmla="*/ 275 w 323"/>
                <a:gd name="T3" fmla="*/ 35 h 245"/>
                <a:gd name="T4" fmla="*/ 113 w 323"/>
                <a:gd name="T5" fmla="*/ 197 h 245"/>
                <a:gd name="T6" fmla="*/ 0 w 323"/>
                <a:gd name="T7" fmla="*/ 197 h 245"/>
                <a:gd name="T8" fmla="*/ 0 w 323"/>
                <a:gd name="T9" fmla="*/ 245 h 245"/>
                <a:gd name="T10" fmla="*/ 113 w 323"/>
                <a:gd name="T11" fmla="*/ 245 h 245"/>
                <a:gd name="T12" fmla="*/ 323 w 323"/>
                <a:gd name="T13" fmla="*/ 35 h 245"/>
                <a:gd name="T14" fmla="*/ 323 w 323"/>
                <a:gd name="T15" fmla="*/ 0 h 245"/>
                <a:gd name="T16" fmla="*/ 275 w 323"/>
                <a:gd name="T1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245">
                  <a:moveTo>
                    <a:pt x="275" y="0"/>
                  </a:moveTo>
                  <a:cubicBezTo>
                    <a:pt x="275" y="35"/>
                    <a:pt x="275" y="35"/>
                    <a:pt x="275" y="35"/>
                  </a:cubicBezTo>
                  <a:cubicBezTo>
                    <a:pt x="275" y="125"/>
                    <a:pt x="203" y="197"/>
                    <a:pt x="113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229" y="245"/>
                    <a:pt x="323" y="151"/>
                    <a:pt x="323" y="35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352925" y="1071563"/>
              <a:ext cx="2457450" cy="1809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4352925" y="1470026"/>
              <a:ext cx="0" cy="293688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6810375" y="1470026"/>
              <a:ext cx="0" cy="293688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4352925" y="5175251"/>
              <a:ext cx="0" cy="293688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6810375" y="5175251"/>
              <a:ext cx="0" cy="293688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5710238" y="3319463"/>
              <a:ext cx="0" cy="296863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8166100" y="3319463"/>
              <a:ext cx="0" cy="296863"/>
            </a:xfrm>
            <a:prstGeom prst="line">
              <a:avLst/>
            </a:prstGeom>
            <a:noFill/>
            <a:ln w="11113" cap="rnd">
              <a:solidFill>
                <a:srgbClr val="3D40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094163" y="903288"/>
              <a:ext cx="519113" cy="51752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6543675" y="903288"/>
              <a:ext cx="517525" cy="517525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5446713" y="2755901"/>
              <a:ext cx="519113" cy="517525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7896225" y="2755901"/>
              <a:ext cx="517525" cy="517525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4094163" y="4608513"/>
              <a:ext cx="519113" cy="519113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543675" y="4608513"/>
              <a:ext cx="517525" cy="519113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4254500" y="1058863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6696075" y="1058863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4254500" y="4773613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6696075" y="4773613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5607050" y="2909888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8054975" y="2909888"/>
              <a:ext cx="19236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713027" y="1818856"/>
              <a:ext cx="1648095" cy="762419"/>
              <a:chOff x="617156" y="2372312"/>
              <a:chExt cx="1973643" cy="91302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087400" y="1818856"/>
              <a:ext cx="1648095" cy="762419"/>
              <a:chOff x="617156" y="2372312"/>
              <a:chExt cx="1973643" cy="91302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350132" y="3674646"/>
              <a:ext cx="1648095" cy="762419"/>
              <a:chOff x="617156" y="2372312"/>
              <a:chExt cx="1973643" cy="91302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724505" y="3674646"/>
              <a:ext cx="1648095" cy="762419"/>
              <a:chOff x="617156" y="2372312"/>
              <a:chExt cx="1973643" cy="91302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799806" y="5541552"/>
              <a:ext cx="1648095" cy="762419"/>
              <a:chOff x="617156" y="2372312"/>
              <a:chExt cx="1973643" cy="91302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174179" y="5541552"/>
              <a:ext cx="1648095" cy="762419"/>
              <a:chOff x="617156" y="2372312"/>
              <a:chExt cx="1973643" cy="91302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306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83654" y="1716245"/>
            <a:ext cx="7966076" cy="3660931"/>
            <a:chOff x="2084387" y="1645907"/>
            <a:chExt cx="7966076" cy="3660931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84387" y="3328988"/>
              <a:ext cx="7966076" cy="333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084387" y="3328988"/>
              <a:ext cx="7966076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895600" y="2738438"/>
              <a:ext cx="1198563" cy="12096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619375" y="2463800"/>
              <a:ext cx="1752600" cy="881063"/>
            </a:xfrm>
            <a:custGeom>
              <a:avLst/>
              <a:gdLst>
                <a:gd name="T0" fmla="*/ 4 w 430"/>
                <a:gd name="T1" fmla="*/ 215 h 215"/>
                <a:gd name="T2" fmla="*/ 66 w 430"/>
                <a:gd name="T3" fmla="*/ 65 h 215"/>
                <a:gd name="T4" fmla="*/ 215 w 430"/>
                <a:gd name="T5" fmla="*/ 4 h 215"/>
                <a:gd name="T6" fmla="*/ 364 w 430"/>
                <a:gd name="T7" fmla="*/ 65 h 215"/>
                <a:gd name="T8" fmla="*/ 426 w 430"/>
                <a:gd name="T9" fmla="*/ 215 h 215"/>
                <a:gd name="T10" fmla="*/ 430 w 430"/>
                <a:gd name="T11" fmla="*/ 215 h 215"/>
                <a:gd name="T12" fmla="*/ 215 w 430"/>
                <a:gd name="T13" fmla="*/ 0 h 215"/>
                <a:gd name="T14" fmla="*/ 0 w 430"/>
                <a:gd name="T15" fmla="*/ 215 h 215"/>
                <a:gd name="T16" fmla="*/ 4 w 430"/>
                <a:gd name="T1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15">
                  <a:moveTo>
                    <a:pt x="4" y="215"/>
                  </a:moveTo>
                  <a:cubicBezTo>
                    <a:pt x="4" y="156"/>
                    <a:pt x="28" y="104"/>
                    <a:pt x="66" y="65"/>
                  </a:cubicBezTo>
                  <a:cubicBezTo>
                    <a:pt x="104" y="27"/>
                    <a:pt x="157" y="4"/>
                    <a:pt x="215" y="4"/>
                  </a:cubicBezTo>
                  <a:cubicBezTo>
                    <a:pt x="273" y="4"/>
                    <a:pt x="326" y="27"/>
                    <a:pt x="364" y="65"/>
                  </a:cubicBezTo>
                  <a:cubicBezTo>
                    <a:pt x="402" y="104"/>
                    <a:pt x="426" y="156"/>
                    <a:pt x="426" y="215"/>
                  </a:cubicBezTo>
                  <a:cubicBezTo>
                    <a:pt x="430" y="215"/>
                    <a:pt x="430" y="215"/>
                    <a:pt x="430" y="215"/>
                  </a:cubicBezTo>
                  <a:cubicBezTo>
                    <a:pt x="430" y="96"/>
                    <a:pt x="334" y="0"/>
                    <a:pt x="215" y="0"/>
                  </a:cubicBezTo>
                  <a:cubicBezTo>
                    <a:pt x="96" y="0"/>
                    <a:pt x="0" y="96"/>
                    <a:pt x="0" y="215"/>
                  </a:cubicBezTo>
                  <a:lnTo>
                    <a:pt x="4" y="2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2994025" y="2836863"/>
              <a:ext cx="1003300" cy="10128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3073400" y="3122613"/>
              <a:ext cx="71814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2015</a:t>
              </a:r>
              <a:endPara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632325" y="2738438"/>
              <a:ext cx="1203325" cy="12096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359275" y="3344863"/>
              <a:ext cx="1752600" cy="882650"/>
            </a:xfrm>
            <a:custGeom>
              <a:avLst/>
              <a:gdLst>
                <a:gd name="T0" fmla="*/ 426 w 430"/>
                <a:gd name="T1" fmla="*/ 0 h 215"/>
                <a:gd name="T2" fmla="*/ 364 w 430"/>
                <a:gd name="T3" fmla="*/ 149 h 215"/>
                <a:gd name="T4" fmla="*/ 215 w 430"/>
                <a:gd name="T5" fmla="*/ 211 h 215"/>
                <a:gd name="T6" fmla="*/ 65 w 430"/>
                <a:gd name="T7" fmla="*/ 149 h 215"/>
                <a:gd name="T8" fmla="*/ 4 w 430"/>
                <a:gd name="T9" fmla="*/ 0 h 215"/>
                <a:gd name="T10" fmla="*/ 0 w 430"/>
                <a:gd name="T11" fmla="*/ 0 h 215"/>
                <a:gd name="T12" fmla="*/ 215 w 430"/>
                <a:gd name="T13" fmla="*/ 215 h 215"/>
                <a:gd name="T14" fmla="*/ 430 w 430"/>
                <a:gd name="T15" fmla="*/ 0 h 215"/>
                <a:gd name="T16" fmla="*/ 426 w 430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15">
                  <a:moveTo>
                    <a:pt x="426" y="0"/>
                  </a:moveTo>
                  <a:cubicBezTo>
                    <a:pt x="426" y="58"/>
                    <a:pt x="402" y="111"/>
                    <a:pt x="364" y="149"/>
                  </a:cubicBezTo>
                  <a:cubicBezTo>
                    <a:pt x="326" y="187"/>
                    <a:pt x="273" y="211"/>
                    <a:pt x="215" y="211"/>
                  </a:cubicBezTo>
                  <a:cubicBezTo>
                    <a:pt x="156" y="211"/>
                    <a:pt x="104" y="187"/>
                    <a:pt x="65" y="149"/>
                  </a:cubicBezTo>
                  <a:cubicBezTo>
                    <a:pt x="27" y="111"/>
                    <a:pt x="4" y="58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"/>
                    <a:pt x="96" y="215"/>
                    <a:pt x="215" y="215"/>
                  </a:cubicBezTo>
                  <a:cubicBezTo>
                    <a:pt x="333" y="215"/>
                    <a:pt x="430" y="118"/>
                    <a:pt x="430" y="0"/>
                  </a:cubicBezTo>
                  <a:cubicBezTo>
                    <a:pt x="426" y="0"/>
                    <a:pt x="426" y="0"/>
                    <a:pt x="426" y="0"/>
                  </a:cubicBezTo>
                </a:path>
              </a:pathLst>
            </a:custGeom>
            <a:solidFill>
              <a:srgbClr val="20B2AA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4730750" y="2836863"/>
              <a:ext cx="1006475" cy="10128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6376988" y="2738438"/>
              <a:ext cx="1198563" cy="12096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6100763" y="2463800"/>
              <a:ext cx="1752600" cy="881063"/>
            </a:xfrm>
            <a:custGeom>
              <a:avLst/>
              <a:gdLst>
                <a:gd name="T0" fmla="*/ 4 w 430"/>
                <a:gd name="T1" fmla="*/ 215 h 215"/>
                <a:gd name="T2" fmla="*/ 66 w 430"/>
                <a:gd name="T3" fmla="*/ 65 h 215"/>
                <a:gd name="T4" fmla="*/ 215 w 430"/>
                <a:gd name="T5" fmla="*/ 4 h 215"/>
                <a:gd name="T6" fmla="*/ 364 w 430"/>
                <a:gd name="T7" fmla="*/ 65 h 215"/>
                <a:gd name="T8" fmla="*/ 426 w 430"/>
                <a:gd name="T9" fmla="*/ 215 h 215"/>
                <a:gd name="T10" fmla="*/ 430 w 430"/>
                <a:gd name="T11" fmla="*/ 215 h 215"/>
                <a:gd name="T12" fmla="*/ 215 w 430"/>
                <a:gd name="T13" fmla="*/ 0 h 215"/>
                <a:gd name="T14" fmla="*/ 0 w 430"/>
                <a:gd name="T15" fmla="*/ 215 h 215"/>
                <a:gd name="T16" fmla="*/ 4 w 430"/>
                <a:gd name="T1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15">
                  <a:moveTo>
                    <a:pt x="4" y="215"/>
                  </a:moveTo>
                  <a:cubicBezTo>
                    <a:pt x="4" y="156"/>
                    <a:pt x="27" y="104"/>
                    <a:pt x="66" y="65"/>
                  </a:cubicBezTo>
                  <a:cubicBezTo>
                    <a:pt x="104" y="27"/>
                    <a:pt x="157" y="4"/>
                    <a:pt x="215" y="4"/>
                  </a:cubicBezTo>
                  <a:cubicBezTo>
                    <a:pt x="273" y="4"/>
                    <a:pt x="326" y="27"/>
                    <a:pt x="364" y="65"/>
                  </a:cubicBezTo>
                  <a:cubicBezTo>
                    <a:pt x="402" y="104"/>
                    <a:pt x="426" y="156"/>
                    <a:pt x="426" y="215"/>
                  </a:cubicBezTo>
                  <a:cubicBezTo>
                    <a:pt x="430" y="215"/>
                    <a:pt x="430" y="215"/>
                    <a:pt x="430" y="215"/>
                  </a:cubicBezTo>
                  <a:cubicBezTo>
                    <a:pt x="430" y="96"/>
                    <a:pt x="334" y="0"/>
                    <a:pt x="215" y="0"/>
                  </a:cubicBezTo>
                  <a:cubicBezTo>
                    <a:pt x="96" y="0"/>
                    <a:pt x="0" y="96"/>
                    <a:pt x="0" y="215"/>
                  </a:cubicBezTo>
                  <a:cubicBezTo>
                    <a:pt x="4" y="215"/>
                    <a:pt x="4" y="215"/>
                    <a:pt x="4" y="215"/>
                  </a:cubicBezTo>
                </a:path>
              </a:pathLst>
            </a:custGeom>
            <a:solidFill>
              <a:srgbClr val="20B2AA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6470650" y="2836863"/>
              <a:ext cx="1008063" cy="10128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auto">
            <a:xfrm>
              <a:off x="8113713" y="2738438"/>
              <a:ext cx="1203325" cy="1209675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840663" y="3344863"/>
              <a:ext cx="1752600" cy="882650"/>
            </a:xfrm>
            <a:custGeom>
              <a:avLst/>
              <a:gdLst>
                <a:gd name="T0" fmla="*/ 426 w 430"/>
                <a:gd name="T1" fmla="*/ 0 h 215"/>
                <a:gd name="T2" fmla="*/ 364 w 430"/>
                <a:gd name="T3" fmla="*/ 149 h 215"/>
                <a:gd name="T4" fmla="*/ 215 w 430"/>
                <a:gd name="T5" fmla="*/ 211 h 215"/>
                <a:gd name="T6" fmla="*/ 65 w 430"/>
                <a:gd name="T7" fmla="*/ 149 h 215"/>
                <a:gd name="T8" fmla="*/ 4 w 430"/>
                <a:gd name="T9" fmla="*/ 0 h 215"/>
                <a:gd name="T10" fmla="*/ 0 w 430"/>
                <a:gd name="T11" fmla="*/ 0 h 215"/>
                <a:gd name="T12" fmla="*/ 215 w 430"/>
                <a:gd name="T13" fmla="*/ 215 h 215"/>
                <a:gd name="T14" fmla="*/ 430 w 430"/>
                <a:gd name="T15" fmla="*/ 0 h 215"/>
                <a:gd name="T16" fmla="*/ 426 w 430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15">
                  <a:moveTo>
                    <a:pt x="426" y="0"/>
                  </a:moveTo>
                  <a:cubicBezTo>
                    <a:pt x="426" y="58"/>
                    <a:pt x="402" y="111"/>
                    <a:pt x="364" y="149"/>
                  </a:cubicBezTo>
                  <a:cubicBezTo>
                    <a:pt x="326" y="187"/>
                    <a:pt x="273" y="211"/>
                    <a:pt x="215" y="211"/>
                  </a:cubicBezTo>
                  <a:cubicBezTo>
                    <a:pt x="156" y="211"/>
                    <a:pt x="104" y="187"/>
                    <a:pt x="65" y="149"/>
                  </a:cubicBezTo>
                  <a:cubicBezTo>
                    <a:pt x="27" y="111"/>
                    <a:pt x="4" y="58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"/>
                    <a:pt x="96" y="215"/>
                    <a:pt x="215" y="215"/>
                  </a:cubicBezTo>
                  <a:cubicBezTo>
                    <a:pt x="333" y="215"/>
                    <a:pt x="430" y="118"/>
                    <a:pt x="430" y="0"/>
                  </a:cubicBezTo>
                  <a:lnTo>
                    <a:pt x="426" y="0"/>
                  </a:lnTo>
                  <a:close/>
                </a:path>
              </a:pathLst>
            </a:custGeom>
            <a:solidFill>
              <a:srgbClr val="20B2AA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8212138" y="2873375"/>
              <a:ext cx="1006475" cy="1012825"/>
            </a:xfrm>
            <a:prstGeom prst="ellipse">
              <a:avLst/>
            </a:prstGeom>
            <a:solidFill>
              <a:srgbClr val="007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8212138" y="2836863"/>
              <a:ext cx="1006475" cy="10128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9517063" y="3275013"/>
              <a:ext cx="133350" cy="1365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4818063" y="3122613"/>
              <a:ext cx="71814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2016</a:t>
              </a:r>
              <a:endPara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6548438" y="3122613"/>
              <a:ext cx="71814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2017</a:t>
              </a:r>
              <a:endPara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8285163" y="3122613"/>
              <a:ext cx="71814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26" name="Oval 28"/>
            <p:cNvSpPr>
              <a:spLocks noChangeArrowheads="1"/>
            </p:cNvSpPr>
            <p:nvPr/>
          </p:nvSpPr>
          <p:spPr bwMode="auto">
            <a:xfrm>
              <a:off x="4294188" y="3275013"/>
              <a:ext cx="139700" cy="1365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auto">
            <a:xfrm>
              <a:off x="6035675" y="3275013"/>
              <a:ext cx="138113" cy="1365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7775575" y="3275013"/>
              <a:ext cx="138113" cy="1365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1"/>
            <p:cNvSpPr>
              <a:spLocks noChangeArrowheads="1"/>
            </p:cNvSpPr>
            <p:nvPr/>
          </p:nvSpPr>
          <p:spPr bwMode="auto">
            <a:xfrm>
              <a:off x="2557463" y="3275013"/>
              <a:ext cx="134938" cy="1365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508059" y="4393818"/>
              <a:ext cx="1973643" cy="913020"/>
              <a:chOff x="617156" y="2372312"/>
              <a:chExt cx="1973643" cy="91302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470650" y="4393818"/>
              <a:ext cx="1973643" cy="913020"/>
              <a:chOff x="617156" y="2372312"/>
              <a:chExt cx="1973643" cy="91302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062032" y="1645907"/>
              <a:ext cx="1973643" cy="913020"/>
              <a:chOff x="617156" y="2372312"/>
              <a:chExt cx="1973643" cy="91302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024623" y="1645907"/>
              <a:ext cx="1973643" cy="913020"/>
              <a:chOff x="617156" y="2372312"/>
              <a:chExt cx="1973643" cy="91302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352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17937" y="1104915"/>
            <a:ext cx="6874025" cy="4848778"/>
            <a:chOff x="3063875" y="944217"/>
            <a:chExt cx="6874025" cy="484877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845550" y="2836863"/>
              <a:ext cx="211596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3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$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083675" y="3060700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$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8728075" y="3060700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$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138488" y="2489200"/>
              <a:ext cx="1593850" cy="814387"/>
            </a:xfrm>
            <a:custGeom>
              <a:avLst/>
              <a:gdLst>
                <a:gd name="T0" fmla="*/ 83 w 385"/>
                <a:gd name="T1" fmla="*/ 196 h 196"/>
                <a:gd name="T2" fmla="*/ 83 w 385"/>
                <a:gd name="T3" fmla="*/ 192 h 196"/>
                <a:gd name="T4" fmla="*/ 193 w 385"/>
                <a:gd name="T5" fmla="*/ 82 h 196"/>
                <a:gd name="T6" fmla="*/ 303 w 385"/>
                <a:gd name="T7" fmla="*/ 192 h 196"/>
                <a:gd name="T8" fmla="*/ 303 w 385"/>
                <a:gd name="T9" fmla="*/ 196 h 196"/>
                <a:gd name="T10" fmla="*/ 385 w 385"/>
                <a:gd name="T11" fmla="*/ 196 h 196"/>
                <a:gd name="T12" fmla="*/ 385 w 385"/>
                <a:gd name="T13" fmla="*/ 192 h 196"/>
                <a:gd name="T14" fmla="*/ 193 w 385"/>
                <a:gd name="T15" fmla="*/ 0 h 196"/>
                <a:gd name="T16" fmla="*/ 0 w 385"/>
                <a:gd name="T17" fmla="*/ 192 h 196"/>
                <a:gd name="T18" fmla="*/ 0 w 385"/>
                <a:gd name="T19" fmla="*/ 196 h 196"/>
                <a:gd name="T20" fmla="*/ 83 w 385"/>
                <a:gd name="T2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96">
                  <a:moveTo>
                    <a:pt x="83" y="196"/>
                  </a:moveTo>
                  <a:cubicBezTo>
                    <a:pt x="83" y="195"/>
                    <a:pt x="83" y="194"/>
                    <a:pt x="83" y="192"/>
                  </a:cubicBezTo>
                  <a:cubicBezTo>
                    <a:pt x="83" y="132"/>
                    <a:pt x="132" y="82"/>
                    <a:pt x="193" y="82"/>
                  </a:cubicBezTo>
                  <a:cubicBezTo>
                    <a:pt x="254" y="82"/>
                    <a:pt x="303" y="132"/>
                    <a:pt x="303" y="192"/>
                  </a:cubicBezTo>
                  <a:cubicBezTo>
                    <a:pt x="303" y="194"/>
                    <a:pt x="303" y="195"/>
                    <a:pt x="303" y="196"/>
                  </a:cubicBezTo>
                  <a:cubicBezTo>
                    <a:pt x="385" y="196"/>
                    <a:pt x="385" y="196"/>
                    <a:pt x="385" y="196"/>
                  </a:cubicBezTo>
                  <a:cubicBezTo>
                    <a:pt x="385" y="195"/>
                    <a:pt x="385" y="194"/>
                    <a:pt x="385" y="192"/>
                  </a:cubicBezTo>
                  <a:cubicBezTo>
                    <a:pt x="385" y="86"/>
                    <a:pt x="299" y="0"/>
                    <a:pt x="193" y="0"/>
                  </a:cubicBezTo>
                  <a:cubicBezTo>
                    <a:pt x="87" y="0"/>
                    <a:pt x="0" y="86"/>
                    <a:pt x="0" y="192"/>
                  </a:cubicBezTo>
                  <a:cubicBezTo>
                    <a:pt x="0" y="194"/>
                    <a:pt x="0" y="195"/>
                    <a:pt x="0" y="196"/>
                  </a:cubicBezTo>
                  <a:lnTo>
                    <a:pt x="83" y="196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46738" y="2489200"/>
              <a:ext cx="1593850" cy="814387"/>
            </a:xfrm>
            <a:custGeom>
              <a:avLst/>
              <a:gdLst>
                <a:gd name="T0" fmla="*/ 82 w 385"/>
                <a:gd name="T1" fmla="*/ 196 h 196"/>
                <a:gd name="T2" fmla="*/ 82 w 385"/>
                <a:gd name="T3" fmla="*/ 192 h 196"/>
                <a:gd name="T4" fmla="*/ 192 w 385"/>
                <a:gd name="T5" fmla="*/ 82 h 196"/>
                <a:gd name="T6" fmla="*/ 302 w 385"/>
                <a:gd name="T7" fmla="*/ 192 h 196"/>
                <a:gd name="T8" fmla="*/ 302 w 385"/>
                <a:gd name="T9" fmla="*/ 196 h 196"/>
                <a:gd name="T10" fmla="*/ 385 w 385"/>
                <a:gd name="T11" fmla="*/ 196 h 196"/>
                <a:gd name="T12" fmla="*/ 385 w 385"/>
                <a:gd name="T13" fmla="*/ 192 h 196"/>
                <a:gd name="T14" fmla="*/ 192 w 385"/>
                <a:gd name="T15" fmla="*/ 0 h 196"/>
                <a:gd name="T16" fmla="*/ 0 w 385"/>
                <a:gd name="T17" fmla="*/ 192 h 196"/>
                <a:gd name="T18" fmla="*/ 0 w 385"/>
                <a:gd name="T19" fmla="*/ 196 h 196"/>
                <a:gd name="T20" fmla="*/ 82 w 385"/>
                <a:gd name="T2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96">
                  <a:moveTo>
                    <a:pt x="82" y="196"/>
                  </a:moveTo>
                  <a:cubicBezTo>
                    <a:pt x="82" y="195"/>
                    <a:pt x="82" y="194"/>
                    <a:pt x="82" y="192"/>
                  </a:cubicBezTo>
                  <a:cubicBezTo>
                    <a:pt x="82" y="132"/>
                    <a:pt x="131" y="82"/>
                    <a:pt x="192" y="82"/>
                  </a:cubicBezTo>
                  <a:cubicBezTo>
                    <a:pt x="253" y="82"/>
                    <a:pt x="302" y="132"/>
                    <a:pt x="302" y="192"/>
                  </a:cubicBezTo>
                  <a:cubicBezTo>
                    <a:pt x="302" y="194"/>
                    <a:pt x="302" y="195"/>
                    <a:pt x="302" y="196"/>
                  </a:cubicBezTo>
                  <a:cubicBezTo>
                    <a:pt x="385" y="196"/>
                    <a:pt x="385" y="196"/>
                    <a:pt x="385" y="196"/>
                  </a:cubicBezTo>
                  <a:cubicBezTo>
                    <a:pt x="385" y="195"/>
                    <a:pt x="385" y="194"/>
                    <a:pt x="385" y="192"/>
                  </a:cubicBezTo>
                  <a:cubicBezTo>
                    <a:pt x="385" y="86"/>
                    <a:pt x="299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94"/>
                    <a:pt x="0" y="195"/>
                    <a:pt x="0" y="196"/>
                  </a:cubicBezTo>
                  <a:lnTo>
                    <a:pt x="82" y="196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8151813" y="2489200"/>
              <a:ext cx="1593850" cy="814387"/>
            </a:xfrm>
            <a:custGeom>
              <a:avLst/>
              <a:gdLst>
                <a:gd name="T0" fmla="*/ 82 w 385"/>
                <a:gd name="T1" fmla="*/ 196 h 196"/>
                <a:gd name="T2" fmla="*/ 82 w 385"/>
                <a:gd name="T3" fmla="*/ 192 h 196"/>
                <a:gd name="T4" fmla="*/ 192 w 385"/>
                <a:gd name="T5" fmla="*/ 82 h 196"/>
                <a:gd name="T6" fmla="*/ 303 w 385"/>
                <a:gd name="T7" fmla="*/ 192 h 196"/>
                <a:gd name="T8" fmla="*/ 303 w 385"/>
                <a:gd name="T9" fmla="*/ 196 h 196"/>
                <a:gd name="T10" fmla="*/ 385 w 385"/>
                <a:gd name="T11" fmla="*/ 196 h 196"/>
                <a:gd name="T12" fmla="*/ 385 w 385"/>
                <a:gd name="T13" fmla="*/ 192 h 196"/>
                <a:gd name="T14" fmla="*/ 192 w 385"/>
                <a:gd name="T15" fmla="*/ 0 h 196"/>
                <a:gd name="T16" fmla="*/ 0 w 385"/>
                <a:gd name="T17" fmla="*/ 192 h 196"/>
                <a:gd name="T18" fmla="*/ 0 w 385"/>
                <a:gd name="T19" fmla="*/ 196 h 196"/>
                <a:gd name="T20" fmla="*/ 82 w 385"/>
                <a:gd name="T2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96">
                  <a:moveTo>
                    <a:pt x="82" y="196"/>
                  </a:moveTo>
                  <a:cubicBezTo>
                    <a:pt x="82" y="195"/>
                    <a:pt x="82" y="194"/>
                    <a:pt x="82" y="192"/>
                  </a:cubicBezTo>
                  <a:cubicBezTo>
                    <a:pt x="82" y="132"/>
                    <a:pt x="132" y="82"/>
                    <a:pt x="192" y="82"/>
                  </a:cubicBezTo>
                  <a:cubicBezTo>
                    <a:pt x="253" y="82"/>
                    <a:pt x="303" y="132"/>
                    <a:pt x="303" y="192"/>
                  </a:cubicBezTo>
                  <a:cubicBezTo>
                    <a:pt x="303" y="194"/>
                    <a:pt x="303" y="195"/>
                    <a:pt x="303" y="196"/>
                  </a:cubicBezTo>
                  <a:cubicBezTo>
                    <a:pt x="385" y="196"/>
                    <a:pt x="385" y="196"/>
                    <a:pt x="385" y="196"/>
                  </a:cubicBezTo>
                  <a:cubicBezTo>
                    <a:pt x="385" y="195"/>
                    <a:pt x="385" y="194"/>
                    <a:pt x="385" y="192"/>
                  </a:cubicBezTo>
                  <a:cubicBezTo>
                    <a:pt x="385" y="86"/>
                    <a:pt x="299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94"/>
                    <a:pt x="0" y="195"/>
                    <a:pt x="0" y="196"/>
                  </a:cubicBezTo>
                  <a:lnTo>
                    <a:pt x="82" y="196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392613" y="3303588"/>
              <a:ext cx="1593850" cy="812800"/>
            </a:xfrm>
            <a:custGeom>
              <a:avLst/>
              <a:gdLst>
                <a:gd name="T0" fmla="*/ 303 w 385"/>
                <a:gd name="T1" fmla="*/ 0 h 196"/>
                <a:gd name="T2" fmla="*/ 303 w 385"/>
                <a:gd name="T3" fmla="*/ 3 h 196"/>
                <a:gd name="T4" fmla="*/ 193 w 385"/>
                <a:gd name="T5" fmla="*/ 113 h 196"/>
                <a:gd name="T6" fmla="*/ 82 w 385"/>
                <a:gd name="T7" fmla="*/ 3 h 196"/>
                <a:gd name="T8" fmla="*/ 82 w 385"/>
                <a:gd name="T9" fmla="*/ 0 h 196"/>
                <a:gd name="T10" fmla="*/ 0 w 385"/>
                <a:gd name="T11" fmla="*/ 0 h 196"/>
                <a:gd name="T12" fmla="*/ 0 w 385"/>
                <a:gd name="T13" fmla="*/ 3 h 196"/>
                <a:gd name="T14" fmla="*/ 193 w 385"/>
                <a:gd name="T15" fmla="*/ 196 h 196"/>
                <a:gd name="T16" fmla="*/ 385 w 385"/>
                <a:gd name="T17" fmla="*/ 3 h 196"/>
                <a:gd name="T18" fmla="*/ 385 w 385"/>
                <a:gd name="T19" fmla="*/ 0 h 196"/>
                <a:gd name="T20" fmla="*/ 303 w 385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96">
                  <a:moveTo>
                    <a:pt x="303" y="0"/>
                  </a:moveTo>
                  <a:cubicBezTo>
                    <a:pt x="303" y="1"/>
                    <a:pt x="303" y="2"/>
                    <a:pt x="303" y="3"/>
                  </a:cubicBezTo>
                  <a:cubicBezTo>
                    <a:pt x="303" y="64"/>
                    <a:pt x="253" y="113"/>
                    <a:pt x="193" y="113"/>
                  </a:cubicBezTo>
                  <a:cubicBezTo>
                    <a:pt x="132" y="113"/>
                    <a:pt x="82" y="64"/>
                    <a:pt x="82" y="3"/>
                  </a:cubicBezTo>
                  <a:cubicBezTo>
                    <a:pt x="82" y="2"/>
                    <a:pt x="82" y="1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09"/>
                    <a:pt x="86" y="196"/>
                    <a:pt x="193" y="196"/>
                  </a:cubicBezTo>
                  <a:cubicBezTo>
                    <a:pt x="299" y="196"/>
                    <a:pt x="385" y="109"/>
                    <a:pt x="385" y="3"/>
                  </a:cubicBezTo>
                  <a:cubicBezTo>
                    <a:pt x="385" y="2"/>
                    <a:pt x="385" y="1"/>
                    <a:pt x="385" y="0"/>
                  </a:cubicBezTo>
                  <a:lnTo>
                    <a:pt x="30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897688" y="3303588"/>
              <a:ext cx="1593850" cy="812800"/>
            </a:xfrm>
            <a:custGeom>
              <a:avLst/>
              <a:gdLst>
                <a:gd name="T0" fmla="*/ 303 w 385"/>
                <a:gd name="T1" fmla="*/ 0 h 196"/>
                <a:gd name="T2" fmla="*/ 303 w 385"/>
                <a:gd name="T3" fmla="*/ 3 h 196"/>
                <a:gd name="T4" fmla="*/ 193 w 385"/>
                <a:gd name="T5" fmla="*/ 113 h 196"/>
                <a:gd name="T6" fmla="*/ 83 w 385"/>
                <a:gd name="T7" fmla="*/ 3 h 196"/>
                <a:gd name="T8" fmla="*/ 83 w 385"/>
                <a:gd name="T9" fmla="*/ 0 h 196"/>
                <a:gd name="T10" fmla="*/ 0 w 385"/>
                <a:gd name="T11" fmla="*/ 0 h 196"/>
                <a:gd name="T12" fmla="*/ 0 w 385"/>
                <a:gd name="T13" fmla="*/ 3 h 196"/>
                <a:gd name="T14" fmla="*/ 193 w 385"/>
                <a:gd name="T15" fmla="*/ 196 h 196"/>
                <a:gd name="T16" fmla="*/ 385 w 385"/>
                <a:gd name="T17" fmla="*/ 3 h 196"/>
                <a:gd name="T18" fmla="*/ 385 w 385"/>
                <a:gd name="T19" fmla="*/ 0 h 196"/>
                <a:gd name="T20" fmla="*/ 303 w 385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96">
                  <a:moveTo>
                    <a:pt x="303" y="0"/>
                  </a:moveTo>
                  <a:cubicBezTo>
                    <a:pt x="303" y="1"/>
                    <a:pt x="303" y="2"/>
                    <a:pt x="303" y="3"/>
                  </a:cubicBezTo>
                  <a:cubicBezTo>
                    <a:pt x="303" y="64"/>
                    <a:pt x="254" y="113"/>
                    <a:pt x="193" y="113"/>
                  </a:cubicBezTo>
                  <a:cubicBezTo>
                    <a:pt x="132" y="113"/>
                    <a:pt x="83" y="64"/>
                    <a:pt x="83" y="3"/>
                  </a:cubicBezTo>
                  <a:cubicBezTo>
                    <a:pt x="83" y="2"/>
                    <a:pt x="83" y="1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09"/>
                    <a:pt x="86" y="196"/>
                    <a:pt x="193" y="196"/>
                  </a:cubicBezTo>
                  <a:cubicBezTo>
                    <a:pt x="299" y="196"/>
                    <a:pt x="385" y="109"/>
                    <a:pt x="385" y="3"/>
                  </a:cubicBezTo>
                  <a:cubicBezTo>
                    <a:pt x="385" y="2"/>
                    <a:pt x="385" y="1"/>
                    <a:pt x="385" y="0"/>
                  </a:cubicBezTo>
                  <a:lnTo>
                    <a:pt x="30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089275" y="3149600"/>
              <a:ext cx="430213" cy="431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063875" y="3124200"/>
              <a:ext cx="479425" cy="482600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12 h 116"/>
                <a:gd name="T12" fmla="*/ 12 w 116"/>
                <a:gd name="T13" fmla="*/ 58 h 116"/>
                <a:gd name="T14" fmla="*/ 58 w 116"/>
                <a:gd name="T15" fmla="*/ 104 h 116"/>
                <a:gd name="T16" fmla="*/ 104 w 116"/>
                <a:gd name="T17" fmla="*/ 58 h 116"/>
                <a:gd name="T18" fmla="*/ 58 w 116"/>
                <a:gd name="T1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12"/>
                  </a:moveTo>
                  <a:cubicBezTo>
                    <a:pt x="33" y="12"/>
                    <a:pt x="12" y="33"/>
                    <a:pt x="12" y="58"/>
                  </a:cubicBezTo>
                  <a:cubicBezTo>
                    <a:pt x="12" y="83"/>
                    <a:pt x="33" y="104"/>
                    <a:pt x="58" y="104"/>
                  </a:cubicBezTo>
                  <a:cubicBezTo>
                    <a:pt x="83" y="104"/>
                    <a:pt x="104" y="83"/>
                    <a:pt x="104" y="58"/>
                  </a:cubicBezTo>
                  <a:cubicBezTo>
                    <a:pt x="104" y="33"/>
                    <a:pt x="83" y="12"/>
                    <a:pt x="5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3175000" y="3236913"/>
              <a:ext cx="257175" cy="257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56100" y="3149600"/>
              <a:ext cx="430213" cy="431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4330700" y="3124200"/>
              <a:ext cx="479425" cy="482600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12 h 116"/>
                <a:gd name="T12" fmla="*/ 12 w 116"/>
                <a:gd name="T13" fmla="*/ 58 h 116"/>
                <a:gd name="T14" fmla="*/ 58 w 116"/>
                <a:gd name="T15" fmla="*/ 104 h 116"/>
                <a:gd name="T16" fmla="*/ 104 w 116"/>
                <a:gd name="T17" fmla="*/ 58 h 116"/>
                <a:gd name="T18" fmla="*/ 58 w 116"/>
                <a:gd name="T1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12"/>
                  </a:moveTo>
                  <a:cubicBezTo>
                    <a:pt x="33" y="12"/>
                    <a:pt x="12" y="33"/>
                    <a:pt x="12" y="58"/>
                  </a:cubicBezTo>
                  <a:cubicBezTo>
                    <a:pt x="12" y="83"/>
                    <a:pt x="33" y="104"/>
                    <a:pt x="58" y="104"/>
                  </a:cubicBezTo>
                  <a:cubicBezTo>
                    <a:pt x="83" y="104"/>
                    <a:pt x="104" y="83"/>
                    <a:pt x="104" y="58"/>
                  </a:cubicBezTo>
                  <a:cubicBezTo>
                    <a:pt x="104" y="33"/>
                    <a:pt x="83" y="12"/>
                    <a:pt x="5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441825" y="3236913"/>
              <a:ext cx="257175" cy="257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5592763" y="3149600"/>
              <a:ext cx="431800" cy="431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5568950" y="3124200"/>
              <a:ext cx="479425" cy="482600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12 h 116"/>
                <a:gd name="T12" fmla="*/ 12 w 116"/>
                <a:gd name="T13" fmla="*/ 58 h 116"/>
                <a:gd name="T14" fmla="*/ 58 w 116"/>
                <a:gd name="T15" fmla="*/ 104 h 116"/>
                <a:gd name="T16" fmla="*/ 104 w 116"/>
                <a:gd name="T17" fmla="*/ 58 h 116"/>
                <a:gd name="T18" fmla="*/ 58 w 116"/>
                <a:gd name="T1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12"/>
                  </a:moveTo>
                  <a:cubicBezTo>
                    <a:pt x="32" y="12"/>
                    <a:pt x="12" y="33"/>
                    <a:pt x="12" y="58"/>
                  </a:cubicBezTo>
                  <a:cubicBezTo>
                    <a:pt x="12" y="83"/>
                    <a:pt x="32" y="104"/>
                    <a:pt x="58" y="104"/>
                  </a:cubicBezTo>
                  <a:cubicBezTo>
                    <a:pt x="83" y="104"/>
                    <a:pt x="104" y="83"/>
                    <a:pt x="104" y="58"/>
                  </a:cubicBezTo>
                  <a:cubicBezTo>
                    <a:pt x="104" y="33"/>
                    <a:pt x="83" y="12"/>
                    <a:pt x="5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5680075" y="3236913"/>
              <a:ext cx="257175" cy="257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6843713" y="3149600"/>
              <a:ext cx="430213" cy="431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818313" y="3124200"/>
              <a:ext cx="481013" cy="482600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12 h 116"/>
                <a:gd name="T12" fmla="*/ 12 w 116"/>
                <a:gd name="T13" fmla="*/ 58 h 116"/>
                <a:gd name="T14" fmla="*/ 58 w 116"/>
                <a:gd name="T15" fmla="*/ 104 h 116"/>
                <a:gd name="T16" fmla="*/ 104 w 116"/>
                <a:gd name="T17" fmla="*/ 58 h 116"/>
                <a:gd name="T18" fmla="*/ 58 w 116"/>
                <a:gd name="T1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12"/>
                  </a:moveTo>
                  <a:cubicBezTo>
                    <a:pt x="32" y="12"/>
                    <a:pt x="12" y="33"/>
                    <a:pt x="12" y="58"/>
                  </a:cubicBezTo>
                  <a:cubicBezTo>
                    <a:pt x="12" y="83"/>
                    <a:pt x="32" y="104"/>
                    <a:pt x="58" y="104"/>
                  </a:cubicBezTo>
                  <a:cubicBezTo>
                    <a:pt x="83" y="104"/>
                    <a:pt x="104" y="83"/>
                    <a:pt x="104" y="58"/>
                  </a:cubicBezTo>
                  <a:cubicBezTo>
                    <a:pt x="104" y="33"/>
                    <a:pt x="83" y="12"/>
                    <a:pt x="5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6931025" y="3236913"/>
              <a:ext cx="255588" cy="257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8102600" y="3149600"/>
              <a:ext cx="430213" cy="431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077200" y="3124200"/>
              <a:ext cx="481013" cy="482600"/>
            </a:xfrm>
            <a:custGeom>
              <a:avLst/>
              <a:gdLst>
                <a:gd name="T0" fmla="*/ 58 w 116"/>
                <a:gd name="T1" fmla="*/ 116 h 116"/>
                <a:gd name="T2" fmla="*/ 0 w 116"/>
                <a:gd name="T3" fmla="*/ 58 h 116"/>
                <a:gd name="T4" fmla="*/ 58 w 116"/>
                <a:gd name="T5" fmla="*/ 0 h 116"/>
                <a:gd name="T6" fmla="*/ 116 w 116"/>
                <a:gd name="T7" fmla="*/ 58 h 116"/>
                <a:gd name="T8" fmla="*/ 58 w 116"/>
                <a:gd name="T9" fmla="*/ 116 h 116"/>
                <a:gd name="T10" fmla="*/ 58 w 116"/>
                <a:gd name="T11" fmla="*/ 12 h 116"/>
                <a:gd name="T12" fmla="*/ 12 w 116"/>
                <a:gd name="T13" fmla="*/ 58 h 116"/>
                <a:gd name="T14" fmla="*/ 58 w 116"/>
                <a:gd name="T15" fmla="*/ 104 h 116"/>
                <a:gd name="T16" fmla="*/ 104 w 116"/>
                <a:gd name="T17" fmla="*/ 58 h 116"/>
                <a:gd name="T18" fmla="*/ 58 w 116"/>
                <a:gd name="T1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26" y="116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lose/>
                  <a:moveTo>
                    <a:pt x="58" y="12"/>
                  </a:moveTo>
                  <a:cubicBezTo>
                    <a:pt x="32" y="12"/>
                    <a:pt x="12" y="33"/>
                    <a:pt x="12" y="58"/>
                  </a:cubicBezTo>
                  <a:cubicBezTo>
                    <a:pt x="12" y="83"/>
                    <a:pt x="32" y="104"/>
                    <a:pt x="58" y="104"/>
                  </a:cubicBezTo>
                  <a:cubicBezTo>
                    <a:pt x="83" y="104"/>
                    <a:pt x="104" y="83"/>
                    <a:pt x="104" y="58"/>
                  </a:cubicBezTo>
                  <a:cubicBezTo>
                    <a:pt x="104" y="33"/>
                    <a:pt x="83" y="12"/>
                    <a:pt x="5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8188325" y="3236913"/>
              <a:ext cx="257175" cy="25717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3255963" y="327501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522788" y="327501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5759450" y="327501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7010400" y="327501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8267700" y="327501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5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3849688" y="2414588"/>
              <a:ext cx="141288" cy="146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3841750" y="2406650"/>
              <a:ext cx="157163" cy="161925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20 h 39"/>
                <a:gd name="T4" fmla="*/ 19 w 38"/>
                <a:gd name="T5" fmla="*/ 0 h 39"/>
                <a:gd name="T6" fmla="*/ 38 w 38"/>
                <a:gd name="T7" fmla="*/ 20 h 39"/>
                <a:gd name="T8" fmla="*/ 19 w 38"/>
                <a:gd name="T9" fmla="*/ 39 h 39"/>
                <a:gd name="T10" fmla="*/ 19 w 38"/>
                <a:gd name="T11" fmla="*/ 4 h 39"/>
                <a:gd name="T12" fmla="*/ 4 w 38"/>
                <a:gd name="T13" fmla="*/ 20 h 39"/>
                <a:gd name="T14" fmla="*/ 19 w 38"/>
                <a:gd name="T15" fmla="*/ 35 h 39"/>
                <a:gd name="T16" fmla="*/ 34 w 38"/>
                <a:gd name="T17" fmla="*/ 20 h 39"/>
                <a:gd name="T18" fmla="*/ 19 w 38"/>
                <a:gd name="T1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8" y="39"/>
                    <a:pt x="0" y="3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9"/>
                    <a:pt x="38" y="20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4"/>
                  </a:moveTo>
                  <a:cubicBezTo>
                    <a:pt x="10" y="4"/>
                    <a:pt x="4" y="11"/>
                    <a:pt x="4" y="20"/>
                  </a:cubicBezTo>
                  <a:cubicBezTo>
                    <a:pt x="4" y="28"/>
                    <a:pt x="10" y="35"/>
                    <a:pt x="19" y="35"/>
                  </a:cubicBezTo>
                  <a:cubicBezTo>
                    <a:pt x="27" y="35"/>
                    <a:pt x="34" y="28"/>
                    <a:pt x="34" y="20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52825" y="1912938"/>
              <a:ext cx="736600" cy="452437"/>
            </a:xfrm>
            <a:custGeom>
              <a:avLst/>
              <a:gdLst>
                <a:gd name="T0" fmla="*/ 160 w 178"/>
                <a:gd name="T1" fmla="*/ 0 h 109"/>
                <a:gd name="T2" fmla="*/ 18 w 178"/>
                <a:gd name="T3" fmla="*/ 0 h 109"/>
                <a:gd name="T4" fmla="*/ 0 w 178"/>
                <a:gd name="T5" fmla="*/ 18 h 109"/>
                <a:gd name="T6" fmla="*/ 0 w 178"/>
                <a:gd name="T7" fmla="*/ 70 h 109"/>
                <a:gd name="T8" fmla="*/ 18 w 178"/>
                <a:gd name="T9" fmla="*/ 88 h 109"/>
                <a:gd name="T10" fmla="*/ 75 w 178"/>
                <a:gd name="T11" fmla="*/ 88 h 109"/>
                <a:gd name="T12" fmla="*/ 80 w 178"/>
                <a:gd name="T13" fmla="*/ 96 h 109"/>
                <a:gd name="T14" fmla="*/ 86 w 178"/>
                <a:gd name="T15" fmla="*/ 106 h 109"/>
                <a:gd name="T16" fmla="*/ 92 w 178"/>
                <a:gd name="T17" fmla="*/ 106 h 109"/>
                <a:gd name="T18" fmla="*/ 98 w 178"/>
                <a:gd name="T19" fmla="*/ 96 h 109"/>
                <a:gd name="T20" fmla="*/ 103 w 178"/>
                <a:gd name="T21" fmla="*/ 88 h 109"/>
                <a:gd name="T22" fmla="*/ 160 w 178"/>
                <a:gd name="T23" fmla="*/ 88 h 109"/>
                <a:gd name="T24" fmla="*/ 178 w 178"/>
                <a:gd name="T25" fmla="*/ 70 h 109"/>
                <a:gd name="T26" fmla="*/ 178 w 178"/>
                <a:gd name="T27" fmla="*/ 18 h 109"/>
                <a:gd name="T28" fmla="*/ 160 w 178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09">
                  <a:moveTo>
                    <a:pt x="16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7" y="109"/>
                    <a:pt x="90" y="109"/>
                    <a:pt x="92" y="106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70" y="88"/>
                    <a:pt x="178" y="80"/>
                    <a:pt x="178" y="70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8" y="8"/>
                    <a:pt x="170" y="0"/>
                    <a:pt x="160" y="0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3740150" y="1968500"/>
              <a:ext cx="5810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5F5F5"/>
                  </a:solidFill>
                  <a:effectLst/>
                  <a:latin typeface="Times New Roman" panose="02020603050405020304" pitchFamily="18" charset="0"/>
                </a:rPr>
                <a:t>2017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6372225" y="2414588"/>
              <a:ext cx="144463" cy="146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6362700" y="2406650"/>
              <a:ext cx="161925" cy="161925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20 w 39"/>
                <a:gd name="T11" fmla="*/ 4 h 39"/>
                <a:gd name="T12" fmla="*/ 4 w 39"/>
                <a:gd name="T13" fmla="*/ 20 h 39"/>
                <a:gd name="T14" fmla="*/ 20 w 39"/>
                <a:gd name="T15" fmla="*/ 35 h 39"/>
                <a:gd name="T16" fmla="*/ 35 w 39"/>
                <a:gd name="T17" fmla="*/ 20 h 39"/>
                <a:gd name="T18" fmla="*/ 20 w 39"/>
                <a:gd name="T1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20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076950" y="1912938"/>
              <a:ext cx="733425" cy="452437"/>
            </a:xfrm>
            <a:custGeom>
              <a:avLst/>
              <a:gdLst>
                <a:gd name="T0" fmla="*/ 159 w 177"/>
                <a:gd name="T1" fmla="*/ 0 h 109"/>
                <a:gd name="T2" fmla="*/ 18 w 177"/>
                <a:gd name="T3" fmla="*/ 0 h 109"/>
                <a:gd name="T4" fmla="*/ 0 w 177"/>
                <a:gd name="T5" fmla="*/ 18 h 109"/>
                <a:gd name="T6" fmla="*/ 0 w 177"/>
                <a:gd name="T7" fmla="*/ 70 h 109"/>
                <a:gd name="T8" fmla="*/ 18 w 177"/>
                <a:gd name="T9" fmla="*/ 88 h 109"/>
                <a:gd name="T10" fmla="*/ 75 w 177"/>
                <a:gd name="T11" fmla="*/ 88 h 109"/>
                <a:gd name="T12" fmla="*/ 80 w 177"/>
                <a:gd name="T13" fmla="*/ 96 h 109"/>
                <a:gd name="T14" fmla="*/ 86 w 177"/>
                <a:gd name="T15" fmla="*/ 106 h 109"/>
                <a:gd name="T16" fmla="*/ 91 w 177"/>
                <a:gd name="T17" fmla="*/ 106 h 109"/>
                <a:gd name="T18" fmla="*/ 97 w 177"/>
                <a:gd name="T19" fmla="*/ 96 h 109"/>
                <a:gd name="T20" fmla="*/ 102 w 177"/>
                <a:gd name="T21" fmla="*/ 88 h 109"/>
                <a:gd name="T22" fmla="*/ 159 w 177"/>
                <a:gd name="T23" fmla="*/ 88 h 109"/>
                <a:gd name="T24" fmla="*/ 177 w 177"/>
                <a:gd name="T25" fmla="*/ 70 h 109"/>
                <a:gd name="T26" fmla="*/ 177 w 177"/>
                <a:gd name="T27" fmla="*/ 18 h 109"/>
                <a:gd name="T28" fmla="*/ 159 w 17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09">
                  <a:moveTo>
                    <a:pt x="15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7" y="109"/>
                    <a:pt x="90" y="109"/>
                    <a:pt x="91" y="10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69" y="88"/>
                    <a:pt x="177" y="80"/>
                    <a:pt x="177" y="70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8"/>
                    <a:pt x="169" y="0"/>
                    <a:pt x="159" y="0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6273800" y="1968500"/>
              <a:ext cx="5810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rgbClr val="F5F5F5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8875713" y="2414588"/>
              <a:ext cx="146050" cy="146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8867775" y="2406650"/>
              <a:ext cx="161925" cy="161925"/>
            </a:xfrm>
            <a:custGeom>
              <a:avLst/>
              <a:gdLst>
                <a:gd name="T0" fmla="*/ 19 w 39"/>
                <a:gd name="T1" fmla="*/ 39 h 39"/>
                <a:gd name="T2" fmla="*/ 0 w 39"/>
                <a:gd name="T3" fmla="*/ 20 h 39"/>
                <a:gd name="T4" fmla="*/ 19 w 39"/>
                <a:gd name="T5" fmla="*/ 0 h 39"/>
                <a:gd name="T6" fmla="*/ 39 w 39"/>
                <a:gd name="T7" fmla="*/ 20 h 39"/>
                <a:gd name="T8" fmla="*/ 19 w 39"/>
                <a:gd name="T9" fmla="*/ 39 h 39"/>
                <a:gd name="T10" fmla="*/ 19 w 39"/>
                <a:gd name="T11" fmla="*/ 4 h 39"/>
                <a:gd name="T12" fmla="*/ 4 w 39"/>
                <a:gd name="T13" fmla="*/ 20 h 39"/>
                <a:gd name="T14" fmla="*/ 19 w 39"/>
                <a:gd name="T15" fmla="*/ 35 h 39"/>
                <a:gd name="T16" fmla="*/ 35 w 39"/>
                <a:gd name="T17" fmla="*/ 20 h 39"/>
                <a:gd name="T18" fmla="*/ 19 w 39"/>
                <a:gd name="T1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19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19" y="39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5"/>
                    <a:pt x="19" y="35"/>
                  </a:cubicBezTo>
                  <a:cubicBezTo>
                    <a:pt x="28" y="35"/>
                    <a:pt x="35" y="28"/>
                    <a:pt x="35" y="20"/>
                  </a:cubicBezTo>
                  <a:cubicBezTo>
                    <a:pt x="35" y="11"/>
                    <a:pt x="28" y="4"/>
                    <a:pt x="1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8582025" y="1912938"/>
              <a:ext cx="733425" cy="452437"/>
            </a:xfrm>
            <a:custGeom>
              <a:avLst/>
              <a:gdLst>
                <a:gd name="T0" fmla="*/ 159 w 177"/>
                <a:gd name="T1" fmla="*/ 0 h 109"/>
                <a:gd name="T2" fmla="*/ 18 w 177"/>
                <a:gd name="T3" fmla="*/ 0 h 109"/>
                <a:gd name="T4" fmla="*/ 0 w 177"/>
                <a:gd name="T5" fmla="*/ 18 h 109"/>
                <a:gd name="T6" fmla="*/ 0 w 177"/>
                <a:gd name="T7" fmla="*/ 70 h 109"/>
                <a:gd name="T8" fmla="*/ 18 w 177"/>
                <a:gd name="T9" fmla="*/ 88 h 109"/>
                <a:gd name="T10" fmla="*/ 75 w 177"/>
                <a:gd name="T11" fmla="*/ 88 h 109"/>
                <a:gd name="T12" fmla="*/ 80 w 177"/>
                <a:gd name="T13" fmla="*/ 96 h 109"/>
                <a:gd name="T14" fmla="*/ 86 w 177"/>
                <a:gd name="T15" fmla="*/ 106 h 109"/>
                <a:gd name="T16" fmla="*/ 91 w 177"/>
                <a:gd name="T17" fmla="*/ 106 h 109"/>
                <a:gd name="T18" fmla="*/ 97 w 177"/>
                <a:gd name="T19" fmla="*/ 96 h 109"/>
                <a:gd name="T20" fmla="*/ 102 w 177"/>
                <a:gd name="T21" fmla="*/ 88 h 109"/>
                <a:gd name="T22" fmla="*/ 159 w 177"/>
                <a:gd name="T23" fmla="*/ 88 h 109"/>
                <a:gd name="T24" fmla="*/ 177 w 177"/>
                <a:gd name="T25" fmla="*/ 70 h 109"/>
                <a:gd name="T26" fmla="*/ 177 w 177"/>
                <a:gd name="T27" fmla="*/ 18 h 109"/>
                <a:gd name="T28" fmla="*/ 159 w 17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09">
                  <a:moveTo>
                    <a:pt x="15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7" y="109"/>
                    <a:pt x="90" y="109"/>
                    <a:pt x="91" y="10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69" y="88"/>
                    <a:pt x="177" y="80"/>
                    <a:pt x="177" y="70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8"/>
                    <a:pt x="169" y="0"/>
                    <a:pt x="159" y="0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8783638" y="1968500"/>
              <a:ext cx="579438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rgbClr val="F5F5F5"/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116513" y="4041775"/>
              <a:ext cx="146050" cy="146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5108575" y="4033838"/>
              <a:ext cx="161925" cy="161925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20 w 39"/>
                <a:gd name="T11" fmla="*/ 4 h 39"/>
                <a:gd name="T12" fmla="*/ 4 w 39"/>
                <a:gd name="T13" fmla="*/ 20 h 39"/>
                <a:gd name="T14" fmla="*/ 20 w 39"/>
                <a:gd name="T15" fmla="*/ 35 h 39"/>
                <a:gd name="T16" fmla="*/ 35 w 39"/>
                <a:gd name="T17" fmla="*/ 20 h 39"/>
                <a:gd name="T18" fmla="*/ 20 w 39"/>
                <a:gd name="T1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20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4822825" y="4244975"/>
              <a:ext cx="733425" cy="449262"/>
            </a:xfrm>
            <a:custGeom>
              <a:avLst/>
              <a:gdLst>
                <a:gd name="T0" fmla="*/ 18 w 177"/>
                <a:gd name="T1" fmla="*/ 108 h 108"/>
                <a:gd name="T2" fmla="*/ 159 w 177"/>
                <a:gd name="T3" fmla="*/ 108 h 108"/>
                <a:gd name="T4" fmla="*/ 177 w 177"/>
                <a:gd name="T5" fmla="*/ 90 h 108"/>
                <a:gd name="T6" fmla="*/ 177 w 177"/>
                <a:gd name="T7" fmla="*/ 39 h 108"/>
                <a:gd name="T8" fmla="*/ 159 w 177"/>
                <a:gd name="T9" fmla="*/ 21 h 108"/>
                <a:gd name="T10" fmla="*/ 102 w 177"/>
                <a:gd name="T11" fmla="*/ 21 h 108"/>
                <a:gd name="T12" fmla="*/ 97 w 177"/>
                <a:gd name="T13" fmla="*/ 12 h 108"/>
                <a:gd name="T14" fmla="*/ 91 w 177"/>
                <a:gd name="T15" fmla="*/ 2 h 108"/>
                <a:gd name="T16" fmla="*/ 86 w 177"/>
                <a:gd name="T17" fmla="*/ 2 h 108"/>
                <a:gd name="T18" fmla="*/ 80 w 177"/>
                <a:gd name="T19" fmla="*/ 12 h 108"/>
                <a:gd name="T20" fmla="*/ 75 w 177"/>
                <a:gd name="T21" fmla="*/ 21 h 108"/>
                <a:gd name="T22" fmla="*/ 18 w 177"/>
                <a:gd name="T23" fmla="*/ 21 h 108"/>
                <a:gd name="T24" fmla="*/ 0 w 177"/>
                <a:gd name="T25" fmla="*/ 39 h 108"/>
                <a:gd name="T26" fmla="*/ 0 w 177"/>
                <a:gd name="T27" fmla="*/ 90 h 108"/>
                <a:gd name="T28" fmla="*/ 18 w 177"/>
                <a:gd name="T2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08">
                  <a:moveTo>
                    <a:pt x="18" y="108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69" y="108"/>
                    <a:pt x="177" y="100"/>
                    <a:pt x="177" y="90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7" y="29"/>
                    <a:pt x="169" y="21"/>
                    <a:pt x="159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0" y="0"/>
                    <a:pt x="87" y="0"/>
                    <a:pt x="86" y="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8" y="21"/>
                    <a:pt x="0" y="2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0"/>
                    <a:pt x="8" y="108"/>
                    <a:pt x="18" y="108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999038" y="4400550"/>
              <a:ext cx="579438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5F5F5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7704138" y="4041775"/>
              <a:ext cx="141288" cy="146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7696200" y="4033838"/>
              <a:ext cx="157163" cy="161925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20 h 39"/>
                <a:gd name="T4" fmla="*/ 19 w 38"/>
                <a:gd name="T5" fmla="*/ 0 h 39"/>
                <a:gd name="T6" fmla="*/ 38 w 38"/>
                <a:gd name="T7" fmla="*/ 20 h 39"/>
                <a:gd name="T8" fmla="*/ 19 w 38"/>
                <a:gd name="T9" fmla="*/ 39 h 39"/>
                <a:gd name="T10" fmla="*/ 19 w 38"/>
                <a:gd name="T11" fmla="*/ 4 h 39"/>
                <a:gd name="T12" fmla="*/ 4 w 38"/>
                <a:gd name="T13" fmla="*/ 20 h 39"/>
                <a:gd name="T14" fmla="*/ 19 w 38"/>
                <a:gd name="T15" fmla="*/ 35 h 39"/>
                <a:gd name="T16" fmla="*/ 34 w 38"/>
                <a:gd name="T17" fmla="*/ 20 h 39"/>
                <a:gd name="T18" fmla="*/ 19 w 38"/>
                <a:gd name="T1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8" y="39"/>
                    <a:pt x="0" y="3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9"/>
                    <a:pt x="38" y="20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5"/>
                    <a:pt x="19" y="35"/>
                  </a:cubicBezTo>
                  <a:cubicBezTo>
                    <a:pt x="27" y="35"/>
                    <a:pt x="34" y="28"/>
                    <a:pt x="34" y="20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407275" y="4244975"/>
              <a:ext cx="736600" cy="449262"/>
            </a:xfrm>
            <a:custGeom>
              <a:avLst/>
              <a:gdLst>
                <a:gd name="T0" fmla="*/ 18 w 178"/>
                <a:gd name="T1" fmla="*/ 108 h 108"/>
                <a:gd name="T2" fmla="*/ 160 w 178"/>
                <a:gd name="T3" fmla="*/ 108 h 108"/>
                <a:gd name="T4" fmla="*/ 178 w 178"/>
                <a:gd name="T5" fmla="*/ 90 h 108"/>
                <a:gd name="T6" fmla="*/ 178 w 178"/>
                <a:gd name="T7" fmla="*/ 39 h 108"/>
                <a:gd name="T8" fmla="*/ 160 w 178"/>
                <a:gd name="T9" fmla="*/ 21 h 108"/>
                <a:gd name="T10" fmla="*/ 103 w 178"/>
                <a:gd name="T11" fmla="*/ 21 h 108"/>
                <a:gd name="T12" fmla="*/ 98 w 178"/>
                <a:gd name="T13" fmla="*/ 12 h 108"/>
                <a:gd name="T14" fmla="*/ 92 w 178"/>
                <a:gd name="T15" fmla="*/ 2 h 108"/>
                <a:gd name="T16" fmla="*/ 86 w 178"/>
                <a:gd name="T17" fmla="*/ 2 h 108"/>
                <a:gd name="T18" fmla="*/ 80 w 178"/>
                <a:gd name="T19" fmla="*/ 12 h 108"/>
                <a:gd name="T20" fmla="*/ 75 w 178"/>
                <a:gd name="T21" fmla="*/ 21 h 108"/>
                <a:gd name="T22" fmla="*/ 18 w 178"/>
                <a:gd name="T23" fmla="*/ 21 h 108"/>
                <a:gd name="T24" fmla="*/ 0 w 178"/>
                <a:gd name="T25" fmla="*/ 39 h 108"/>
                <a:gd name="T26" fmla="*/ 0 w 178"/>
                <a:gd name="T27" fmla="*/ 90 h 108"/>
                <a:gd name="T28" fmla="*/ 18 w 178"/>
                <a:gd name="T2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08">
                  <a:moveTo>
                    <a:pt x="18" y="108"/>
                  </a:moveTo>
                  <a:cubicBezTo>
                    <a:pt x="160" y="108"/>
                    <a:pt x="160" y="108"/>
                    <a:pt x="160" y="108"/>
                  </a:cubicBezTo>
                  <a:cubicBezTo>
                    <a:pt x="170" y="108"/>
                    <a:pt x="178" y="100"/>
                    <a:pt x="178" y="90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8" y="29"/>
                    <a:pt x="170" y="21"/>
                    <a:pt x="160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1" y="0"/>
                    <a:pt x="87" y="0"/>
                    <a:pt x="86" y="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8" y="21"/>
                    <a:pt x="0" y="2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0"/>
                    <a:pt x="8" y="108"/>
                    <a:pt x="18" y="108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7607300" y="4400550"/>
              <a:ext cx="579438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5F5F5"/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702050" y="2967038"/>
              <a:ext cx="471488" cy="166687"/>
            </a:xfrm>
            <a:custGeom>
              <a:avLst/>
              <a:gdLst>
                <a:gd name="T0" fmla="*/ 0 w 297"/>
                <a:gd name="T1" fmla="*/ 52 h 105"/>
                <a:gd name="T2" fmla="*/ 148 w 297"/>
                <a:gd name="T3" fmla="*/ 0 h 105"/>
                <a:gd name="T4" fmla="*/ 297 w 297"/>
                <a:gd name="T5" fmla="*/ 52 h 105"/>
                <a:gd name="T6" fmla="*/ 148 w 297"/>
                <a:gd name="T7" fmla="*/ 105 h 105"/>
                <a:gd name="T8" fmla="*/ 0 w 297"/>
                <a:gd name="T9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05">
                  <a:moveTo>
                    <a:pt x="0" y="52"/>
                  </a:moveTo>
                  <a:lnTo>
                    <a:pt x="148" y="0"/>
                  </a:lnTo>
                  <a:lnTo>
                    <a:pt x="297" y="52"/>
                  </a:lnTo>
                  <a:lnTo>
                    <a:pt x="148" y="105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787775" y="3116263"/>
              <a:ext cx="290513" cy="149225"/>
            </a:xfrm>
            <a:custGeom>
              <a:avLst/>
              <a:gdLst>
                <a:gd name="T0" fmla="*/ 70 w 70"/>
                <a:gd name="T1" fmla="*/ 0 h 36"/>
                <a:gd name="T2" fmla="*/ 36 w 70"/>
                <a:gd name="T3" fmla="*/ 12 h 36"/>
                <a:gd name="T4" fmla="*/ 0 w 70"/>
                <a:gd name="T5" fmla="*/ 0 h 36"/>
                <a:gd name="T6" fmla="*/ 0 w 70"/>
                <a:gd name="T7" fmla="*/ 26 h 36"/>
                <a:gd name="T8" fmla="*/ 0 w 70"/>
                <a:gd name="T9" fmla="*/ 26 h 36"/>
                <a:gd name="T10" fmla="*/ 0 w 70"/>
                <a:gd name="T11" fmla="*/ 26 h 36"/>
                <a:gd name="T12" fmla="*/ 35 w 70"/>
                <a:gd name="T13" fmla="*/ 36 h 36"/>
                <a:gd name="T14" fmla="*/ 70 w 70"/>
                <a:gd name="T15" fmla="*/ 26 h 36"/>
                <a:gd name="T16" fmla="*/ 70 w 70"/>
                <a:gd name="T17" fmla="*/ 26 h 36"/>
                <a:gd name="T18" fmla="*/ 70 w 70"/>
                <a:gd name="T19" fmla="*/ 26 h 36"/>
                <a:gd name="T20" fmla="*/ 70 w 7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6">
                  <a:moveTo>
                    <a:pt x="70" y="0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18" y="6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16" y="36"/>
                    <a:pt x="35" y="36"/>
                  </a:cubicBezTo>
                  <a:cubicBezTo>
                    <a:pt x="55" y="36"/>
                    <a:pt x="70" y="32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026025" y="3403600"/>
              <a:ext cx="352425" cy="223837"/>
            </a:xfrm>
            <a:custGeom>
              <a:avLst/>
              <a:gdLst>
                <a:gd name="T0" fmla="*/ 43 w 85"/>
                <a:gd name="T1" fmla="*/ 22 h 54"/>
                <a:gd name="T2" fmla="*/ 0 w 85"/>
                <a:gd name="T3" fmla="*/ 0 h 54"/>
                <a:gd name="T4" fmla="*/ 0 w 85"/>
                <a:gd name="T5" fmla="*/ 47 h 54"/>
                <a:gd name="T6" fmla="*/ 7 w 85"/>
                <a:gd name="T7" fmla="*/ 54 h 54"/>
                <a:gd name="T8" fmla="*/ 78 w 85"/>
                <a:gd name="T9" fmla="*/ 54 h 54"/>
                <a:gd name="T10" fmla="*/ 85 w 85"/>
                <a:gd name="T11" fmla="*/ 47 h 54"/>
                <a:gd name="T12" fmla="*/ 85 w 85"/>
                <a:gd name="T13" fmla="*/ 0 h 54"/>
                <a:gd name="T14" fmla="*/ 43 w 85"/>
                <a:gd name="T15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54">
                  <a:moveTo>
                    <a:pt x="43" y="22"/>
                  </a:moveTo>
                  <a:cubicBezTo>
                    <a:pt x="43" y="22"/>
                    <a:pt x="15" y="8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0"/>
                    <a:pt x="4" y="54"/>
                    <a:pt x="7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82" y="54"/>
                    <a:pt x="85" y="50"/>
                    <a:pt x="85" y="47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5033963" y="3290888"/>
              <a:ext cx="339725" cy="169862"/>
            </a:xfrm>
            <a:custGeom>
              <a:avLst/>
              <a:gdLst>
                <a:gd name="T0" fmla="*/ 76 w 82"/>
                <a:gd name="T1" fmla="*/ 16 h 41"/>
                <a:gd name="T2" fmla="*/ 63 w 82"/>
                <a:gd name="T3" fmla="*/ 16 h 41"/>
                <a:gd name="T4" fmla="*/ 63 w 82"/>
                <a:gd name="T5" fmla="*/ 13 h 41"/>
                <a:gd name="T6" fmla="*/ 50 w 82"/>
                <a:gd name="T7" fmla="*/ 0 h 41"/>
                <a:gd name="T8" fmla="*/ 32 w 82"/>
                <a:gd name="T9" fmla="*/ 0 h 41"/>
                <a:gd name="T10" fmla="*/ 19 w 82"/>
                <a:gd name="T11" fmla="*/ 13 h 41"/>
                <a:gd name="T12" fmla="*/ 19 w 82"/>
                <a:gd name="T13" fmla="*/ 16 h 41"/>
                <a:gd name="T14" fmla="*/ 5 w 82"/>
                <a:gd name="T15" fmla="*/ 16 h 41"/>
                <a:gd name="T16" fmla="*/ 0 w 82"/>
                <a:gd name="T17" fmla="*/ 20 h 41"/>
                <a:gd name="T18" fmla="*/ 41 w 82"/>
                <a:gd name="T19" fmla="*/ 41 h 41"/>
                <a:gd name="T20" fmla="*/ 82 w 82"/>
                <a:gd name="T21" fmla="*/ 20 h 41"/>
                <a:gd name="T22" fmla="*/ 76 w 82"/>
                <a:gd name="T23" fmla="*/ 16 h 41"/>
                <a:gd name="T24" fmla="*/ 26 w 82"/>
                <a:gd name="T25" fmla="*/ 13 h 41"/>
                <a:gd name="T26" fmla="*/ 32 w 82"/>
                <a:gd name="T27" fmla="*/ 7 h 41"/>
                <a:gd name="T28" fmla="*/ 50 w 82"/>
                <a:gd name="T29" fmla="*/ 7 h 41"/>
                <a:gd name="T30" fmla="*/ 56 w 82"/>
                <a:gd name="T31" fmla="*/ 13 h 41"/>
                <a:gd name="T32" fmla="*/ 55 w 82"/>
                <a:gd name="T33" fmla="*/ 16 h 41"/>
                <a:gd name="T34" fmla="*/ 27 w 82"/>
                <a:gd name="T35" fmla="*/ 16 h 41"/>
                <a:gd name="T36" fmla="*/ 26 w 82"/>
                <a:gd name="T37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41">
                  <a:moveTo>
                    <a:pt x="76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5"/>
                    <a:pt x="63" y="13"/>
                  </a:cubicBezTo>
                  <a:cubicBezTo>
                    <a:pt x="63" y="6"/>
                    <a:pt x="57" y="0"/>
                    <a:pt x="5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5" y="0"/>
                    <a:pt x="19" y="6"/>
                    <a:pt x="19" y="13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6"/>
                    <a:pt x="1" y="18"/>
                    <a:pt x="0" y="20"/>
                  </a:cubicBezTo>
                  <a:cubicBezTo>
                    <a:pt x="15" y="28"/>
                    <a:pt x="41" y="41"/>
                    <a:pt x="41" y="4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18"/>
                    <a:pt x="79" y="16"/>
                    <a:pt x="76" y="16"/>
                  </a:cubicBezTo>
                  <a:close/>
                  <a:moveTo>
                    <a:pt x="26" y="13"/>
                  </a:moveTo>
                  <a:cubicBezTo>
                    <a:pt x="26" y="10"/>
                    <a:pt x="29" y="7"/>
                    <a:pt x="32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3" y="7"/>
                    <a:pt x="56" y="10"/>
                    <a:pt x="56" y="13"/>
                  </a:cubicBezTo>
                  <a:cubicBezTo>
                    <a:pt x="56" y="15"/>
                    <a:pt x="56" y="16"/>
                    <a:pt x="5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5"/>
                    <a:pt x="26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235700" y="3025775"/>
              <a:ext cx="396875" cy="334962"/>
            </a:xfrm>
            <a:custGeom>
              <a:avLst/>
              <a:gdLst>
                <a:gd name="T0" fmla="*/ 88 w 96"/>
                <a:gd name="T1" fmla="*/ 0 h 81"/>
                <a:gd name="T2" fmla="*/ 7 w 96"/>
                <a:gd name="T3" fmla="*/ 0 h 81"/>
                <a:gd name="T4" fmla="*/ 0 w 96"/>
                <a:gd name="T5" fmla="*/ 7 h 81"/>
                <a:gd name="T6" fmla="*/ 0 w 96"/>
                <a:gd name="T7" fmla="*/ 59 h 81"/>
                <a:gd name="T8" fmla="*/ 7 w 96"/>
                <a:gd name="T9" fmla="*/ 66 h 81"/>
                <a:gd name="T10" fmla="*/ 41 w 96"/>
                <a:gd name="T11" fmla="*/ 66 h 81"/>
                <a:gd name="T12" fmla="*/ 41 w 96"/>
                <a:gd name="T13" fmla="*/ 71 h 81"/>
                <a:gd name="T14" fmla="*/ 27 w 96"/>
                <a:gd name="T15" fmla="*/ 76 h 81"/>
                <a:gd name="T16" fmla="*/ 48 w 96"/>
                <a:gd name="T17" fmla="*/ 81 h 81"/>
                <a:gd name="T18" fmla="*/ 69 w 96"/>
                <a:gd name="T19" fmla="*/ 76 h 81"/>
                <a:gd name="T20" fmla="*/ 55 w 96"/>
                <a:gd name="T21" fmla="*/ 71 h 81"/>
                <a:gd name="T22" fmla="*/ 55 w 96"/>
                <a:gd name="T23" fmla="*/ 66 h 81"/>
                <a:gd name="T24" fmla="*/ 88 w 96"/>
                <a:gd name="T25" fmla="*/ 66 h 81"/>
                <a:gd name="T26" fmla="*/ 96 w 96"/>
                <a:gd name="T27" fmla="*/ 59 h 81"/>
                <a:gd name="T28" fmla="*/ 96 w 96"/>
                <a:gd name="T29" fmla="*/ 7 h 81"/>
                <a:gd name="T30" fmla="*/ 88 w 96"/>
                <a:gd name="T31" fmla="*/ 0 h 81"/>
                <a:gd name="T32" fmla="*/ 87 w 96"/>
                <a:gd name="T33" fmla="*/ 56 h 81"/>
                <a:gd name="T34" fmla="*/ 9 w 96"/>
                <a:gd name="T35" fmla="*/ 56 h 81"/>
                <a:gd name="T36" fmla="*/ 9 w 96"/>
                <a:gd name="T37" fmla="*/ 9 h 81"/>
                <a:gd name="T38" fmla="*/ 87 w 96"/>
                <a:gd name="T39" fmla="*/ 9 h 81"/>
                <a:gd name="T40" fmla="*/ 87 w 96"/>
                <a:gd name="T41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81">
                  <a:moveTo>
                    <a:pt x="8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33" y="72"/>
                    <a:pt x="27" y="74"/>
                    <a:pt x="27" y="76"/>
                  </a:cubicBezTo>
                  <a:cubicBezTo>
                    <a:pt x="27" y="79"/>
                    <a:pt x="36" y="81"/>
                    <a:pt x="48" y="81"/>
                  </a:cubicBezTo>
                  <a:cubicBezTo>
                    <a:pt x="60" y="81"/>
                    <a:pt x="69" y="79"/>
                    <a:pt x="69" y="76"/>
                  </a:cubicBezTo>
                  <a:cubicBezTo>
                    <a:pt x="69" y="74"/>
                    <a:pt x="63" y="72"/>
                    <a:pt x="55" y="71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92" y="66"/>
                    <a:pt x="96" y="63"/>
                    <a:pt x="96" y="59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2" y="0"/>
                    <a:pt x="88" y="0"/>
                  </a:cubicBezTo>
                  <a:close/>
                  <a:moveTo>
                    <a:pt x="87" y="56"/>
                  </a:moveTo>
                  <a:cubicBezTo>
                    <a:pt x="9" y="56"/>
                    <a:pt x="9" y="56"/>
                    <a:pt x="9" y="5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7" y="9"/>
                    <a:pt x="87" y="9"/>
                    <a:pt x="87" y="9"/>
                  </a:cubicBezTo>
                  <a:lnTo>
                    <a:pt x="87" y="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7469188" y="3278188"/>
              <a:ext cx="190500" cy="190500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34 h 46"/>
                <a:gd name="T12" fmla="*/ 12 w 46"/>
                <a:gd name="T13" fmla="*/ 23 h 46"/>
                <a:gd name="T14" fmla="*/ 23 w 46"/>
                <a:gd name="T15" fmla="*/ 11 h 46"/>
                <a:gd name="T16" fmla="*/ 34 w 46"/>
                <a:gd name="T17" fmla="*/ 23 h 46"/>
                <a:gd name="T18" fmla="*/ 23 w 46"/>
                <a:gd name="T1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5" y="46"/>
                    <a:pt x="46" y="35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lose/>
                  <a:moveTo>
                    <a:pt x="23" y="34"/>
                  </a:moveTo>
                  <a:cubicBezTo>
                    <a:pt x="17" y="34"/>
                    <a:pt x="12" y="29"/>
                    <a:pt x="12" y="23"/>
                  </a:cubicBezTo>
                  <a:cubicBezTo>
                    <a:pt x="12" y="17"/>
                    <a:pt x="17" y="11"/>
                    <a:pt x="23" y="11"/>
                  </a:cubicBezTo>
                  <a:cubicBezTo>
                    <a:pt x="29" y="11"/>
                    <a:pt x="34" y="17"/>
                    <a:pt x="34" y="23"/>
                  </a:cubicBezTo>
                  <a:cubicBezTo>
                    <a:pt x="34" y="29"/>
                    <a:pt x="29" y="34"/>
                    <a:pt x="23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742238" y="3435350"/>
              <a:ext cx="190500" cy="187325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2 h 45"/>
                <a:gd name="T4" fmla="*/ 23 w 46"/>
                <a:gd name="T5" fmla="*/ 45 h 45"/>
                <a:gd name="T6" fmla="*/ 46 w 46"/>
                <a:gd name="T7" fmla="*/ 22 h 45"/>
                <a:gd name="T8" fmla="*/ 23 w 46"/>
                <a:gd name="T9" fmla="*/ 0 h 45"/>
                <a:gd name="T10" fmla="*/ 23 w 46"/>
                <a:gd name="T11" fmla="*/ 34 h 45"/>
                <a:gd name="T12" fmla="*/ 12 w 46"/>
                <a:gd name="T13" fmla="*/ 22 h 45"/>
                <a:gd name="T14" fmla="*/ 23 w 46"/>
                <a:gd name="T15" fmla="*/ 11 h 45"/>
                <a:gd name="T16" fmla="*/ 34 w 46"/>
                <a:gd name="T17" fmla="*/ 22 h 45"/>
                <a:gd name="T18" fmla="*/ 23 w 46"/>
                <a:gd name="T19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6" y="45"/>
                    <a:pt x="46" y="35"/>
                    <a:pt x="46" y="22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4"/>
                  </a:moveTo>
                  <a:cubicBezTo>
                    <a:pt x="17" y="34"/>
                    <a:pt x="12" y="29"/>
                    <a:pt x="12" y="22"/>
                  </a:cubicBezTo>
                  <a:cubicBezTo>
                    <a:pt x="12" y="16"/>
                    <a:pt x="17" y="11"/>
                    <a:pt x="23" y="11"/>
                  </a:cubicBezTo>
                  <a:cubicBezTo>
                    <a:pt x="29" y="11"/>
                    <a:pt x="34" y="16"/>
                    <a:pt x="34" y="22"/>
                  </a:cubicBezTo>
                  <a:cubicBezTo>
                    <a:pt x="34" y="29"/>
                    <a:pt x="29" y="34"/>
                    <a:pt x="23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7618413" y="3182938"/>
              <a:ext cx="190500" cy="439737"/>
            </a:xfrm>
            <a:custGeom>
              <a:avLst/>
              <a:gdLst>
                <a:gd name="T0" fmla="*/ 120 w 120"/>
                <a:gd name="T1" fmla="*/ 76 h 277"/>
                <a:gd name="T2" fmla="*/ 99 w 120"/>
                <a:gd name="T3" fmla="*/ 0 h 277"/>
                <a:gd name="T4" fmla="*/ 41 w 120"/>
                <a:gd name="T5" fmla="*/ 57 h 277"/>
                <a:gd name="T6" fmla="*/ 62 w 120"/>
                <a:gd name="T7" fmla="*/ 60 h 277"/>
                <a:gd name="T8" fmla="*/ 0 w 120"/>
                <a:gd name="T9" fmla="*/ 277 h 277"/>
                <a:gd name="T10" fmla="*/ 39 w 120"/>
                <a:gd name="T11" fmla="*/ 277 h 277"/>
                <a:gd name="T12" fmla="*/ 99 w 120"/>
                <a:gd name="T13" fmla="*/ 71 h 277"/>
                <a:gd name="T14" fmla="*/ 120 w 120"/>
                <a:gd name="T15" fmla="*/ 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277">
                  <a:moveTo>
                    <a:pt x="120" y="76"/>
                  </a:moveTo>
                  <a:lnTo>
                    <a:pt x="99" y="0"/>
                  </a:lnTo>
                  <a:lnTo>
                    <a:pt x="41" y="57"/>
                  </a:lnTo>
                  <a:lnTo>
                    <a:pt x="62" y="60"/>
                  </a:lnTo>
                  <a:lnTo>
                    <a:pt x="0" y="277"/>
                  </a:lnTo>
                  <a:lnTo>
                    <a:pt x="39" y="277"/>
                  </a:lnTo>
                  <a:lnTo>
                    <a:pt x="99" y="71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86866" y="4879975"/>
              <a:ext cx="1973643" cy="913020"/>
              <a:chOff x="617156" y="2372312"/>
              <a:chExt cx="1973643" cy="913020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7100168" y="4879975"/>
              <a:ext cx="1973643" cy="913020"/>
              <a:chOff x="617156" y="2372312"/>
              <a:chExt cx="1973643" cy="913020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432175" y="944217"/>
              <a:ext cx="1973643" cy="913020"/>
              <a:chOff x="617156" y="2372312"/>
              <a:chExt cx="1973643" cy="913020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698216" y="944217"/>
              <a:ext cx="1973643" cy="913020"/>
              <a:chOff x="617156" y="2372312"/>
              <a:chExt cx="1973643" cy="91302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7964257" y="944217"/>
              <a:ext cx="1973643" cy="913020"/>
              <a:chOff x="617156" y="2372312"/>
              <a:chExt cx="1973643" cy="91302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091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22" name="Freeform 5"/>
          <p:cNvSpPr>
            <a:spLocks/>
          </p:cNvSpPr>
          <p:nvPr/>
        </p:nvSpPr>
        <p:spPr bwMode="auto">
          <a:xfrm>
            <a:off x="4464292" y="2100913"/>
            <a:ext cx="2217109" cy="610529"/>
          </a:xfrm>
          <a:custGeom>
            <a:avLst/>
            <a:gdLst>
              <a:gd name="T0" fmla="*/ 562 w 654"/>
              <a:gd name="T1" fmla="*/ 180 h 180"/>
              <a:gd name="T2" fmla="*/ 0 w 654"/>
              <a:gd name="T3" fmla="*/ 180 h 180"/>
              <a:gd name="T4" fmla="*/ 0 w 654"/>
              <a:gd name="T5" fmla="*/ 145 h 180"/>
              <a:gd name="T6" fmla="*/ 562 w 654"/>
              <a:gd name="T7" fmla="*/ 145 h 180"/>
              <a:gd name="T8" fmla="*/ 619 w 654"/>
              <a:gd name="T9" fmla="*/ 88 h 180"/>
              <a:gd name="T10" fmla="*/ 619 w 654"/>
              <a:gd name="T11" fmla="*/ 0 h 180"/>
              <a:gd name="T12" fmla="*/ 654 w 654"/>
              <a:gd name="T13" fmla="*/ 0 h 180"/>
              <a:gd name="T14" fmla="*/ 654 w 654"/>
              <a:gd name="T15" fmla="*/ 88 h 180"/>
              <a:gd name="T16" fmla="*/ 562 w 654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4" h="180">
                <a:moveTo>
                  <a:pt x="562" y="180"/>
                </a:moveTo>
                <a:cubicBezTo>
                  <a:pt x="0" y="180"/>
                  <a:pt x="0" y="180"/>
                  <a:pt x="0" y="180"/>
                </a:cubicBezTo>
                <a:cubicBezTo>
                  <a:pt x="0" y="145"/>
                  <a:pt x="0" y="145"/>
                  <a:pt x="0" y="145"/>
                </a:cubicBezTo>
                <a:cubicBezTo>
                  <a:pt x="562" y="145"/>
                  <a:pt x="562" y="145"/>
                  <a:pt x="562" y="145"/>
                </a:cubicBezTo>
                <a:cubicBezTo>
                  <a:pt x="593" y="145"/>
                  <a:pt x="619" y="120"/>
                  <a:pt x="619" y="88"/>
                </a:cubicBezTo>
                <a:cubicBezTo>
                  <a:pt x="619" y="0"/>
                  <a:pt x="619" y="0"/>
                  <a:pt x="619" y="0"/>
                </a:cubicBezTo>
                <a:cubicBezTo>
                  <a:pt x="654" y="0"/>
                  <a:pt x="654" y="0"/>
                  <a:pt x="654" y="0"/>
                </a:cubicBezTo>
                <a:cubicBezTo>
                  <a:pt x="654" y="88"/>
                  <a:pt x="654" y="88"/>
                  <a:pt x="654" y="88"/>
                </a:cubicBezTo>
                <a:cubicBezTo>
                  <a:pt x="654" y="139"/>
                  <a:pt x="613" y="180"/>
                  <a:pt x="562" y="180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6162595" y="1398661"/>
            <a:ext cx="838403" cy="725182"/>
          </a:xfrm>
          <a:custGeom>
            <a:avLst/>
            <a:gdLst>
              <a:gd name="T0" fmla="*/ 585 w 585"/>
              <a:gd name="T1" fmla="*/ 253 h 506"/>
              <a:gd name="T2" fmla="*/ 530 w 585"/>
              <a:gd name="T3" fmla="*/ 348 h 506"/>
              <a:gd name="T4" fmla="*/ 438 w 585"/>
              <a:gd name="T5" fmla="*/ 506 h 506"/>
              <a:gd name="T6" fmla="*/ 145 w 585"/>
              <a:gd name="T7" fmla="*/ 506 h 506"/>
              <a:gd name="T8" fmla="*/ 0 w 585"/>
              <a:gd name="T9" fmla="*/ 253 h 506"/>
              <a:gd name="T10" fmla="*/ 145 w 585"/>
              <a:gd name="T11" fmla="*/ 0 h 506"/>
              <a:gd name="T12" fmla="*/ 438 w 585"/>
              <a:gd name="T13" fmla="*/ 0 h 506"/>
              <a:gd name="T14" fmla="*/ 585 w 585"/>
              <a:gd name="T15" fmla="*/ 253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5" h="506">
                <a:moveTo>
                  <a:pt x="585" y="253"/>
                </a:moveTo>
                <a:lnTo>
                  <a:pt x="530" y="348"/>
                </a:lnTo>
                <a:lnTo>
                  <a:pt x="438" y="506"/>
                </a:lnTo>
                <a:lnTo>
                  <a:pt x="145" y="506"/>
                </a:lnTo>
                <a:lnTo>
                  <a:pt x="0" y="253"/>
                </a:lnTo>
                <a:lnTo>
                  <a:pt x="145" y="0"/>
                </a:lnTo>
                <a:lnTo>
                  <a:pt x="438" y="0"/>
                </a:lnTo>
                <a:lnTo>
                  <a:pt x="585" y="253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6343174" y="1537678"/>
            <a:ext cx="498742" cy="431384"/>
          </a:xfrm>
          <a:custGeom>
            <a:avLst/>
            <a:gdLst>
              <a:gd name="T0" fmla="*/ 87 w 348"/>
              <a:gd name="T1" fmla="*/ 301 h 301"/>
              <a:gd name="T2" fmla="*/ 0 w 348"/>
              <a:gd name="T3" fmla="*/ 151 h 301"/>
              <a:gd name="T4" fmla="*/ 87 w 348"/>
              <a:gd name="T5" fmla="*/ 0 h 301"/>
              <a:gd name="T6" fmla="*/ 260 w 348"/>
              <a:gd name="T7" fmla="*/ 0 h 301"/>
              <a:gd name="T8" fmla="*/ 348 w 348"/>
              <a:gd name="T9" fmla="*/ 151 h 301"/>
              <a:gd name="T10" fmla="*/ 260 w 348"/>
              <a:gd name="T11" fmla="*/ 301 h 301"/>
              <a:gd name="T12" fmla="*/ 87 w 348"/>
              <a:gd name="T13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301">
                <a:moveTo>
                  <a:pt x="87" y="301"/>
                </a:moveTo>
                <a:lnTo>
                  <a:pt x="0" y="151"/>
                </a:lnTo>
                <a:lnTo>
                  <a:pt x="87" y="0"/>
                </a:lnTo>
                <a:lnTo>
                  <a:pt x="260" y="0"/>
                </a:lnTo>
                <a:lnTo>
                  <a:pt x="348" y="151"/>
                </a:lnTo>
                <a:lnTo>
                  <a:pt x="260" y="301"/>
                </a:lnTo>
                <a:lnTo>
                  <a:pt x="8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6410533" y="1557742"/>
            <a:ext cx="431384" cy="411319"/>
          </a:xfrm>
          <a:custGeom>
            <a:avLst/>
            <a:gdLst>
              <a:gd name="T0" fmla="*/ 93 w 127"/>
              <a:gd name="T1" fmla="*/ 0 h 121"/>
              <a:gd name="T2" fmla="*/ 94 w 127"/>
              <a:gd name="T3" fmla="*/ 6 h 121"/>
              <a:gd name="T4" fmla="*/ 86 w 127"/>
              <a:gd name="T5" fmla="*/ 39 h 121"/>
              <a:gd name="T6" fmla="*/ 68 w 127"/>
              <a:gd name="T7" fmla="*/ 67 h 121"/>
              <a:gd name="T8" fmla="*/ 7 w 127"/>
              <a:gd name="T9" fmla="*/ 92 h 121"/>
              <a:gd name="T10" fmla="*/ 0 w 127"/>
              <a:gd name="T11" fmla="*/ 92 h 121"/>
              <a:gd name="T12" fmla="*/ 17 w 127"/>
              <a:gd name="T13" fmla="*/ 121 h 121"/>
              <a:gd name="T14" fmla="*/ 90 w 127"/>
              <a:gd name="T15" fmla="*/ 121 h 121"/>
              <a:gd name="T16" fmla="*/ 127 w 127"/>
              <a:gd name="T17" fmla="*/ 58 h 121"/>
              <a:gd name="T18" fmla="*/ 93 w 127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1">
                <a:moveTo>
                  <a:pt x="93" y="0"/>
                </a:moveTo>
                <a:cubicBezTo>
                  <a:pt x="93" y="2"/>
                  <a:pt x="94" y="4"/>
                  <a:pt x="94" y="6"/>
                </a:cubicBezTo>
                <a:cubicBezTo>
                  <a:pt x="94" y="18"/>
                  <a:pt x="92" y="29"/>
                  <a:pt x="86" y="39"/>
                </a:cubicBezTo>
                <a:cubicBezTo>
                  <a:pt x="83" y="50"/>
                  <a:pt x="77" y="59"/>
                  <a:pt x="68" y="67"/>
                </a:cubicBezTo>
                <a:cubicBezTo>
                  <a:pt x="53" y="83"/>
                  <a:pt x="29" y="92"/>
                  <a:pt x="7" y="92"/>
                </a:cubicBezTo>
                <a:cubicBezTo>
                  <a:pt x="5" y="92"/>
                  <a:pt x="2" y="92"/>
                  <a:pt x="0" y="92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127" y="58"/>
                  <a:pt x="127" y="58"/>
                  <a:pt x="127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D9D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6480758" y="1648032"/>
            <a:ext cx="305265" cy="29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646364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5377220" y="1398661"/>
            <a:ext cx="839836" cy="434250"/>
          </a:xfrm>
          <a:custGeom>
            <a:avLst/>
            <a:gdLst>
              <a:gd name="T0" fmla="*/ 248 w 248"/>
              <a:gd name="T1" fmla="*/ 128 h 128"/>
              <a:gd name="T2" fmla="*/ 94 w 248"/>
              <a:gd name="T3" fmla="*/ 128 h 128"/>
              <a:gd name="T4" fmla="*/ 0 w 248"/>
              <a:gd name="T5" fmla="*/ 33 h 128"/>
              <a:gd name="T6" fmla="*/ 0 w 248"/>
              <a:gd name="T7" fmla="*/ 0 h 128"/>
              <a:gd name="T8" fmla="*/ 41 w 248"/>
              <a:gd name="T9" fmla="*/ 0 h 128"/>
              <a:gd name="T10" fmla="*/ 41 w 248"/>
              <a:gd name="T11" fmla="*/ 33 h 128"/>
              <a:gd name="T12" fmla="*/ 94 w 248"/>
              <a:gd name="T13" fmla="*/ 87 h 128"/>
              <a:gd name="T14" fmla="*/ 248 w 248"/>
              <a:gd name="T15" fmla="*/ 87 h 128"/>
              <a:gd name="T16" fmla="*/ 248 w 248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8" h="128">
                <a:moveTo>
                  <a:pt x="248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42" y="128"/>
                  <a:pt x="0" y="85"/>
                  <a:pt x="0" y="33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63"/>
                  <a:pt x="65" y="87"/>
                  <a:pt x="94" y="87"/>
                </a:cubicBezTo>
                <a:cubicBezTo>
                  <a:pt x="248" y="87"/>
                  <a:pt x="248" y="87"/>
                  <a:pt x="248" y="87"/>
                </a:cubicBezTo>
                <a:lnTo>
                  <a:pt x="248" y="128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6922174" y="1683861"/>
            <a:ext cx="374057" cy="139018"/>
          </a:xfrm>
          <a:custGeom>
            <a:avLst/>
            <a:gdLst>
              <a:gd name="T0" fmla="*/ 109 w 110"/>
              <a:gd name="T1" fmla="*/ 41 h 41"/>
              <a:gd name="T2" fmla="*/ 75 w 110"/>
              <a:gd name="T3" fmla="*/ 41 h 41"/>
              <a:gd name="T4" fmla="*/ 35 w 110"/>
              <a:gd name="T5" fmla="*/ 41 h 41"/>
              <a:gd name="T6" fmla="*/ 0 w 110"/>
              <a:gd name="T7" fmla="*/ 41 h 41"/>
              <a:gd name="T8" fmla="*/ 0 w 110"/>
              <a:gd name="T9" fmla="*/ 1 h 41"/>
              <a:gd name="T10" fmla="*/ 34 w 110"/>
              <a:gd name="T11" fmla="*/ 0 h 41"/>
              <a:gd name="T12" fmla="*/ 75 w 110"/>
              <a:gd name="T13" fmla="*/ 0 h 41"/>
              <a:gd name="T14" fmla="*/ 110 w 110"/>
              <a:gd name="T15" fmla="*/ 1 h 41"/>
              <a:gd name="T16" fmla="*/ 109 w 110"/>
              <a:gd name="T1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41">
                <a:moveTo>
                  <a:pt x="109" y="41"/>
                </a:moveTo>
                <a:cubicBezTo>
                  <a:pt x="93" y="41"/>
                  <a:pt x="83" y="41"/>
                  <a:pt x="75" y="41"/>
                </a:cubicBezTo>
                <a:cubicBezTo>
                  <a:pt x="55" y="41"/>
                  <a:pt x="55" y="41"/>
                  <a:pt x="35" y="41"/>
                </a:cubicBezTo>
                <a:cubicBezTo>
                  <a:pt x="27" y="41"/>
                  <a:pt x="16" y="41"/>
                  <a:pt x="0" y="41"/>
                </a:cubicBezTo>
                <a:cubicBezTo>
                  <a:pt x="0" y="1"/>
                  <a:pt x="0" y="1"/>
                  <a:pt x="0" y="1"/>
                </a:cubicBezTo>
                <a:cubicBezTo>
                  <a:pt x="15" y="0"/>
                  <a:pt x="26" y="0"/>
                  <a:pt x="34" y="0"/>
                </a:cubicBezTo>
                <a:cubicBezTo>
                  <a:pt x="55" y="0"/>
                  <a:pt x="55" y="0"/>
                  <a:pt x="75" y="0"/>
                </a:cubicBezTo>
                <a:cubicBezTo>
                  <a:pt x="83" y="0"/>
                  <a:pt x="94" y="0"/>
                  <a:pt x="110" y="1"/>
                </a:cubicBezTo>
                <a:lnTo>
                  <a:pt x="109" y="41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>
            <a:off x="7177277" y="1635133"/>
            <a:ext cx="233607" cy="237906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7286198" y="1711092"/>
            <a:ext cx="22931" cy="94589"/>
          </a:xfrm>
          <a:custGeom>
            <a:avLst/>
            <a:gdLst>
              <a:gd name="T0" fmla="*/ 3 w 7"/>
              <a:gd name="T1" fmla="*/ 28 h 28"/>
              <a:gd name="T2" fmla="*/ 3 w 7"/>
              <a:gd name="T3" fmla="*/ 28 h 28"/>
              <a:gd name="T4" fmla="*/ 0 w 7"/>
              <a:gd name="T5" fmla="*/ 25 h 28"/>
              <a:gd name="T6" fmla="*/ 0 w 7"/>
              <a:gd name="T7" fmla="*/ 3 h 28"/>
              <a:gd name="T8" fmla="*/ 3 w 7"/>
              <a:gd name="T9" fmla="*/ 0 h 28"/>
              <a:gd name="T10" fmla="*/ 3 w 7"/>
              <a:gd name="T11" fmla="*/ 0 h 28"/>
              <a:gd name="T12" fmla="*/ 7 w 7"/>
              <a:gd name="T13" fmla="*/ 3 h 28"/>
              <a:gd name="T14" fmla="*/ 7 w 7"/>
              <a:gd name="T15" fmla="*/ 25 h 28"/>
              <a:gd name="T16" fmla="*/ 3 w 7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8">
                <a:moveTo>
                  <a:pt x="3" y="28"/>
                </a:move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5" y="28"/>
                  <a:pt x="3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7248936" y="1748354"/>
            <a:ext cx="97455" cy="20064"/>
          </a:xfrm>
          <a:custGeom>
            <a:avLst/>
            <a:gdLst>
              <a:gd name="T0" fmla="*/ 29 w 29"/>
              <a:gd name="T1" fmla="*/ 3 h 6"/>
              <a:gd name="T2" fmla="*/ 29 w 29"/>
              <a:gd name="T3" fmla="*/ 3 h 6"/>
              <a:gd name="T4" fmla="*/ 26 w 29"/>
              <a:gd name="T5" fmla="*/ 6 h 6"/>
              <a:gd name="T6" fmla="*/ 3 w 29"/>
              <a:gd name="T7" fmla="*/ 6 h 6"/>
              <a:gd name="T8" fmla="*/ 0 w 29"/>
              <a:gd name="T9" fmla="*/ 3 h 6"/>
              <a:gd name="T10" fmla="*/ 0 w 29"/>
              <a:gd name="T11" fmla="*/ 3 h 6"/>
              <a:gd name="T12" fmla="*/ 3 w 29"/>
              <a:gd name="T13" fmla="*/ 0 h 6"/>
              <a:gd name="T14" fmla="*/ 26 w 29"/>
              <a:gd name="T15" fmla="*/ 0 h 6"/>
              <a:gd name="T16" fmla="*/ 29 w 29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6">
                <a:moveTo>
                  <a:pt x="29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5"/>
                  <a:pt x="28" y="6"/>
                  <a:pt x="26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1"/>
                  <a:pt x="29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16"/>
          <p:cNvSpPr>
            <a:spLocks noChangeArrowheads="1"/>
          </p:cNvSpPr>
          <p:nvPr/>
        </p:nvSpPr>
        <p:spPr bwMode="auto">
          <a:xfrm>
            <a:off x="5312727" y="1279708"/>
            <a:ext cx="233607" cy="237906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5420215" y="1354233"/>
            <a:ext cx="24364" cy="98889"/>
          </a:xfrm>
          <a:custGeom>
            <a:avLst/>
            <a:gdLst>
              <a:gd name="T0" fmla="*/ 3 w 7"/>
              <a:gd name="T1" fmla="*/ 29 h 29"/>
              <a:gd name="T2" fmla="*/ 3 w 7"/>
              <a:gd name="T3" fmla="*/ 29 h 29"/>
              <a:gd name="T4" fmla="*/ 0 w 7"/>
              <a:gd name="T5" fmla="*/ 25 h 29"/>
              <a:gd name="T6" fmla="*/ 0 w 7"/>
              <a:gd name="T7" fmla="*/ 3 h 29"/>
              <a:gd name="T8" fmla="*/ 3 w 7"/>
              <a:gd name="T9" fmla="*/ 0 h 29"/>
              <a:gd name="T10" fmla="*/ 3 w 7"/>
              <a:gd name="T11" fmla="*/ 0 h 29"/>
              <a:gd name="T12" fmla="*/ 7 w 7"/>
              <a:gd name="T13" fmla="*/ 3 h 29"/>
              <a:gd name="T14" fmla="*/ 7 w 7"/>
              <a:gd name="T15" fmla="*/ 25 h 29"/>
              <a:gd name="T16" fmla="*/ 3 w 7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9">
                <a:moveTo>
                  <a:pt x="3" y="29"/>
                </a:moveTo>
                <a:cubicBezTo>
                  <a:pt x="3" y="29"/>
                  <a:pt x="3" y="29"/>
                  <a:pt x="3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5" y="29"/>
                  <a:pt x="3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5382953" y="1391495"/>
            <a:ext cx="98889" cy="24364"/>
          </a:xfrm>
          <a:custGeom>
            <a:avLst/>
            <a:gdLst>
              <a:gd name="T0" fmla="*/ 29 w 29"/>
              <a:gd name="T1" fmla="*/ 3 h 7"/>
              <a:gd name="T2" fmla="*/ 29 w 29"/>
              <a:gd name="T3" fmla="*/ 3 h 7"/>
              <a:gd name="T4" fmla="*/ 26 w 29"/>
              <a:gd name="T5" fmla="*/ 7 h 7"/>
              <a:gd name="T6" fmla="*/ 3 w 29"/>
              <a:gd name="T7" fmla="*/ 7 h 7"/>
              <a:gd name="T8" fmla="*/ 0 w 29"/>
              <a:gd name="T9" fmla="*/ 3 h 7"/>
              <a:gd name="T10" fmla="*/ 0 w 29"/>
              <a:gd name="T11" fmla="*/ 3 h 7"/>
              <a:gd name="T12" fmla="*/ 3 w 29"/>
              <a:gd name="T13" fmla="*/ 0 h 7"/>
              <a:gd name="T14" fmla="*/ 26 w 29"/>
              <a:gd name="T15" fmla="*/ 0 h 7"/>
              <a:gd name="T16" fmla="*/ 29 w 29"/>
              <a:gd name="T1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">
                <a:moveTo>
                  <a:pt x="29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5"/>
                  <a:pt x="27" y="7"/>
                  <a:pt x="26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2"/>
                  <a:pt x="29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5427380" y="2922117"/>
            <a:ext cx="1908978" cy="610529"/>
          </a:xfrm>
          <a:custGeom>
            <a:avLst/>
            <a:gdLst>
              <a:gd name="T0" fmla="*/ 92 w 563"/>
              <a:gd name="T1" fmla="*/ 180 h 180"/>
              <a:gd name="T2" fmla="*/ 563 w 563"/>
              <a:gd name="T3" fmla="*/ 180 h 180"/>
              <a:gd name="T4" fmla="*/ 563 w 563"/>
              <a:gd name="T5" fmla="*/ 145 h 180"/>
              <a:gd name="T6" fmla="*/ 92 w 563"/>
              <a:gd name="T7" fmla="*/ 145 h 180"/>
              <a:gd name="T8" fmla="*/ 35 w 563"/>
              <a:gd name="T9" fmla="*/ 88 h 180"/>
              <a:gd name="T10" fmla="*/ 35 w 563"/>
              <a:gd name="T11" fmla="*/ 0 h 180"/>
              <a:gd name="T12" fmla="*/ 0 w 563"/>
              <a:gd name="T13" fmla="*/ 0 h 180"/>
              <a:gd name="T14" fmla="*/ 0 w 563"/>
              <a:gd name="T15" fmla="*/ 88 h 180"/>
              <a:gd name="T16" fmla="*/ 92 w 563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3" h="180">
                <a:moveTo>
                  <a:pt x="92" y="180"/>
                </a:moveTo>
                <a:cubicBezTo>
                  <a:pt x="563" y="180"/>
                  <a:pt x="563" y="180"/>
                  <a:pt x="563" y="180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61" y="145"/>
                  <a:pt x="35" y="120"/>
                  <a:pt x="35" y="88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39"/>
                  <a:pt x="42" y="180"/>
                  <a:pt x="92" y="180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"/>
          <p:cNvSpPr>
            <a:spLocks/>
          </p:cNvSpPr>
          <p:nvPr/>
        </p:nvSpPr>
        <p:spPr bwMode="auto">
          <a:xfrm>
            <a:off x="6162595" y="3088364"/>
            <a:ext cx="838403" cy="725182"/>
          </a:xfrm>
          <a:custGeom>
            <a:avLst/>
            <a:gdLst>
              <a:gd name="T0" fmla="*/ 585 w 585"/>
              <a:gd name="T1" fmla="*/ 253 h 506"/>
              <a:gd name="T2" fmla="*/ 530 w 585"/>
              <a:gd name="T3" fmla="*/ 345 h 506"/>
              <a:gd name="T4" fmla="*/ 438 w 585"/>
              <a:gd name="T5" fmla="*/ 506 h 506"/>
              <a:gd name="T6" fmla="*/ 145 w 585"/>
              <a:gd name="T7" fmla="*/ 506 h 506"/>
              <a:gd name="T8" fmla="*/ 0 w 585"/>
              <a:gd name="T9" fmla="*/ 253 h 506"/>
              <a:gd name="T10" fmla="*/ 145 w 585"/>
              <a:gd name="T11" fmla="*/ 0 h 506"/>
              <a:gd name="T12" fmla="*/ 438 w 585"/>
              <a:gd name="T13" fmla="*/ 0 h 506"/>
              <a:gd name="T14" fmla="*/ 585 w 585"/>
              <a:gd name="T15" fmla="*/ 253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5" h="506">
                <a:moveTo>
                  <a:pt x="585" y="253"/>
                </a:moveTo>
                <a:lnTo>
                  <a:pt x="530" y="345"/>
                </a:lnTo>
                <a:lnTo>
                  <a:pt x="438" y="506"/>
                </a:lnTo>
                <a:lnTo>
                  <a:pt x="145" y="506"/>
                </a:lnTo>
                <a:lnTo>
                  <a:pt x="0" y="253"/>
                </a:lnTo>
                <a:lnTo>
                  <a:pt x="145" y="0"/>
                </a:lnTo>
                <a:lnTo>
                  <a:pt x="438" y="0"/>
                </a:lnTo>
                <a:lnTo>
                  <a:pt x="585" y="253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2"/>
          <p:cNvSpPr>
            <a:spLocks/>
          </p:cNvSpPr>
          <p:nvPr/>
        </p:nvSpPr>
        <p:spPr bwMode="auto">
          <a:xfrm>
            <a:off x="6343174" y="3227382"/>
            <a:ext cx="498742" cy="431384"/>
          </a:xfrm>
          <a:custGeom>
            <a:avLst/>
            <a:gdLst>
              <a:gd name="T0" fmla="*/ 87 w 348"/>
              <a:gd name="T1" fmla="*/ 301 h 301"/>
              <a:gd name="T2" fmla="*/ 0 w 348"/>
              <a:gd name="T3" fmla="*/ 149 h 301"/>
              <a:gd name="T4" fmla="*/ 87 w 348"/>
              <a:gd name="T5" fmla="*/ 0 h 301"/>
              <a:gd name="T6" fmla="*/ 260 w 348"/>
              <a:gd name="T7" fmla="*/ 0 h 301"/>
              <a:gd name="T8" fmla="*/ 348 w 348"/>
              <a:gd name="T9" fmla="*/ 149 h 301"/>
              <a:gd name="T10" fmla="*/ 260 w 348"/>
              <a:gd name="T11" fmla="*/ 301 h 301"/>
              <a:gd name="T12" fmla="*/ 87 w 348"/>
              <a:gd name="T13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301">
                <a:moveTo>
                  <a:pt x="87" y="301"/>
                </a:moveTo>
                <a:lnTo>
                  <a:pt x="0" y="149"/>
                </a:lnTo>
                <a:lnTo>
                  <a:pt x="87" y="0"/>
                </a:lnTo>
                <a:lnTo>
                  <a:pt x="260" y="0"/>
                </a:lnTo>
                <a:lnTo>
                  <a:pt x="348" y="149"/>
                </a:lnTo>
                <a:lnTo>
                  <a:pt x="260" y="301"/>
                </a:lnTo>
                <a:lnTo>
                  <a:pt x="8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"/>
          <p:cNvSpPr>
            <a:spLocks/>
          </p:cNvSpPr>
          <p:nvPr/>
        </p:nvSpPr>
        <p:spPr bwMode="auto">
          <a:xfrm>
            <a:off x="6410533" y="3244580"/>
            <a:ext cx="431384" cy="409886"/>
          </a:xfrm>
          <a:custGeom>
            <a:avLst/>
            <a:gdLst>
              <a:gd name="T0" fmla="*/ 93 w 127"/>
              <a:gd name="T1" fmla="*/ 0 h 121"/>
              <a:gd name="T2" fmla="*/ 94 w 127"/>
              <a:gd name="T3" fmla="*/ 6 h 121"/>
              <a:gd name="T4" fmla="*/ 86 w 127"/>
              <a:gd name="T5" fmla="*/ 40 h 121"/>
              <a:gd name="T6" fmla="*/ 68 w 127"/>
              <a:gd name="T7" fmla="*/ 67 h 121"/>
              <a:gd name="T8" fmla="*/ 7 w 127"/>
              <a:gd name="T9" fmla="*/ 93 h 121"/>
              <a:gd name="T10" fmla="*/ 0 w 127"/>
              <a:gd name="T11" fmla="*/ 93 h 121"/>
              <a:gd name="T12" fmla="*/ 17 w 127"/>
              <a:gd name="T13" fmla="*/ 121 h 121"/>
              <a:gd name="T14" fmla="*/ 90 w 127"/>
              <a:gd name="T15" fmla="*/ 121 h 121"/>
              <a:gd name="T16" fmla="*/ 127 w 127"/>
              <a:gd name="T17" fmla="*/ 58 h 121"/>
              <a:gd name="T18" fmla="*/ 93 w 127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1">
                <a:moveTo>
                  <a:pt x="93" y="0"/>
                </a:moveTo>
                <a:cubicBezTo>
                  <a:pt x="93" y="2"/>
                  <a:pt x="94" y="4"/>
                  <a:pt x="94" y="6"/>
                </a:cubicBezTo>
                <a:cubicBezTo>
                  <a:pt x="94" y="18"/>
                  <a:pt x="92" y="29"/>
                  <a:pt x="86" y="40"/>
                </a:cubicBezTo>
                <a:cubicBezTo>
                  <a:pt x="83" y="50"/>
                  <a:pt x="77" y="60"/>
                  <a:pt x="68" y="67"/>
                </a:cubicBezTo>
                <a:cubicBezTo>
                  <a:pt x="53" y="83"/>
                  <a:pt x="29" y="93"/>
                  <a:pt x="7" y="93"/>
                </a:cubicBezTo>
                <a:cubicBezTo>
                  <a:pt x="5" y="93"/>
                  <a:pt x="2" y="93"/>
                  <a:pt x="0" y="93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127" y="58"/>
                  <a:pt x="127" y="58"/>
                  <a:pt x="127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D9D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6480758" y="3336303"/>
            <a:ext cx="305265" cy="29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646364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7177277" y="3349201"/>
            <a:ext cx="233607" cy="233607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7286198" y="3420859"/>
            <a:ext cx="22931" cy="97455"/>
          </a:xfrm>
          <a:custGeom>
            <a:avLst/>
            <a:gdLst>
              <a:gd name="T0" fmla="*/ 3 w 7"/>
              <a:gd name="T1" fmla="*/ 29 h 29"/>
              <a:gd name="T2" fmla="*/ 3 w 7"/>
              <a:gd name="T3" fmla="*/ 29 h 29"/>
              <a:gd name="T4" fmla="*/ 0 w 7"/>
              <a:gd name="T5" fmla="*/ 26 h 29"/>
              <a:gd name="T6" fmla="*/ 0 w 7"/>
              <a:gd name="T7" fmla="*/ 3 h 29"/>
              <a:gd name="T8" fmla="*/ 3 w 7"/>
              <a:gd name="T9" fmla="*/ 0 h 29"/>
              <a:gd name="T10" fmla="*/ 3 w 7"/>
              <a:gd name="T11" fmla="*/ 0 h 29"/>
              <a:gd name="T12" fmla="*/ 7 w 7"/>
              <a:gd name="T13" fmla="*/ 3 h 29"/>
              <a:gd name="T14" fmla="*/ 7 w 7"/>
              <a:gd name="T15" fmla="*/ 26 h 29"/>
              <a:gd name="T16" fmla="*/ 3 w 7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9">
                <a:moveTo>
                  <a:pt x="3" y="29"/>
                </a:moveTo>
                <a:cubicBezTo>
                  <a:pt x="3" y="29"/>
                  <a:pt x="3" y="29"/>
                  <a:pt x="3" y="29"/>
                </a:cubicBezTo>
                <a:cubicBezTo>
                  <a:pt x="2" y="29"/>
                  <a:pt x="0" y="27"/>
                  <a:pt x="0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7" y="2"/>
                  <a:pt x="7" y="3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5" y="29"/>
                  <a:pt x="3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>
            <a:off x="7248936" y="3458122"/>
            <a:ext cx="97455" cy="22931"/>
          </a:xfrm>
          <a:custGeom>
            <a:avLst/>
            <a:gdLst>
              <a:gd name="T0" fmla="*/ 29 w 29"/>
              <a:gd name="T1" fmla="*/ 4 h 7"/>
              <a:gd name="T2" fmla="*/ 29 w 29"/>
              <a:gd name="T3" fmla="*/ 4 h 7"/>
              <a:gd name="T4" fmla="*/ 26 w 29"/>
              <a:gd name="T5" fmla="*/ 7 h 7"/>
              <a:gd name="T6" fmla="*/ 3 w 29"/>
              <a:gd name="T7" fmla="*/ 7 h 7"/>
              <a:gd name="T8" fmla="*/ 0 w 29"/>
              <a:gd name="T9" fmla="*/ 4 h 7"/>
              <a:gd name="T10" fmla="*/ 0 w 29"/>
              <a:gd name="T11" fmla="*/ 4 h 7"/>
              <a:gd name="T12" fmla="*/ 3 w 29"/>
              <a:gd name="T13" fmla="*/ 0 h 7"/>
              <a:gd name="T14" fmla="*/ 26 w 29"/>
              <a:gd name="T15" fmla="*/ 0 h 7"/>
              <a:gd name="T16" fmla="*/ 29 w 29"/>
              <a:gd name="T1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">
                <a:moveTo>
                  <a:pt x="29" y="4"/>
                </a:moveTo>
                <a:cubicBezTo>
                  <a:pt x="29" y="4"/>
                  <a:pt x="29" y="4"/>
                  <a:pt x="29" y="4"/>
                </a:cubicBezTo>
                <a:cubicBezTo>
                  <a:pt x="29" y="5"/>
                  <a:pt x="27" y="7"/>
                  <a:pt x="26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2"/>
                  <a:pt x="29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5444578" y="4661982"/>
            <a:ext cx="1933342" cy="614829"/>
          </a:xfrm>
          <a:custGeom>
            <a:avLst/>
            <a:gdLst>
              <a:gd name="T0" fmla="*/ 92 w 570"/>
              <a:gd name="T1" fmla="*/ 181 h 181"/>
              <a:gd name="T2" fmla="*/ 570 w 570"/>
              <a:gd name="T3" fmla="*/ 181 h 181"/>
              <a:gd name="T4" fmla="*/ 570 w 570"/>
              <a:gd name="T5" fmla="*/ 146 h 181"/>
              <a:gd name="T6" fmla="*/ 92 w 570"/>
              <a:gd name="T7" fmla="*/ 146 h 181"/>
              <a:gd name="T8" fmla="*/ 35 w 570"/>
              <a:gd name="T9" fmla="*/ 89 h 181"/>
              <a:gd name="T10" fmla="*/ 35 w 570"/>
              <a:gd name="T11" fmla="*/ 0 h 181"/>
              <a:gd name="T12" fmla="*/ 0 w 570"/>
              <a:gd name="T13" fmla="*/ 0 h 181"/>
              <a:gd name="T14" fmla="*/ 0 w 570"/>
              <a:gd name="T15" fmla="*/ 89 h 181"/>
              <a:gd name="T16" fmla="*/ 92 w 570"/>
              <a:gd name="T17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0" h="181">
                <a:moveTo>
                  <a:pt x="92" y="181"/>
                </a:moveTo>
                <a:cubicBezTo>
                  <a:pt x="570" y="181"/>
                  <a:pt x="570" y="181"/>
                  <a:pt x="570" y="181"/>
                </a:cubicBezTo>
                <a:cubicBezTo>
                  <a:pt x="570" y="146"/>
                  <a:pt x="570" y="146"/>
                  <a:pt x="570" y="146"/>
                </a:cubicBezTo>
                <a:cubicBezTo>
                  <a:pt x="92" y="146"/>
                  <a:pt x="92" y="146"/>
                  <a:pt x="92" y="146"/>
                </a:cubicBezTo>
                <a:cubicBezTo>
                  <a:pt x="61" y="146"/>
                  <a:pt x="35" y="120"/>
                  <a:pt x="35" y="89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40"/>
                  <a:pt x="41" y="181"/>
                  <a:pt x="92" y="181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9"/>
          <p:cNvSpPr>
            <a:spLocks/>
          </p:cNvSpPr>
          <p:nvPr/>
        </p:nvSpPr>
        <p:spPr bwMode="auto">
          <a:xfrm>
            <a:off x="6162595" y="4828229"/>
            <a:ext cx="838403" cy="726616"/>
          </a:xfrm>
          <a:custGeom>
            <a:avLst/>
            <a:gdLst>
              <a:gd name="T0" fmla="*/ 585 w 585"/>
              <a:gd name="T1" fmla="*/ 254 h 507"/>
              <a:gd name="T2" fmla="*/ 530 w 585"/>
              <a:gd name="T3" fmla="*/ 348 h 507"/>
              <a:gd name="T4" fmla="*/ 438 w 585"/>
              <a:gd name="T5" fmla="*/ 507 h 507"/>
              <a:gd name="T6" fmla="*/ 145 w 585"/>
              <a:gd name="T7" fmla="*/ 507 h 507"/>
              <a:gd name="T8" fmla="*/ 0 w 585"/>
              <a:gd name="T9" fmla="*/ 254 h 507"/>
              <a:gd name="T10" fmla="*/ 145 w 585"/>
              <a:gd name="T11" fmla="*/ 0 h 507"/>
              <a:gd name="T12" fmla="*/ 438 w 585"/>
              <a:gd name="T13" fmla="*/ 0 h 507"/>
              <a:gd name="T14" fmla="*/ 585 w 585"/>
              <a:gd name="T15" fmla="*/ 254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5" h="507">
                <a:moveTo>
                  <a:pt x="585" y="254"/>
                </a:moveTo>
                <a:lnTo>
                  <a:pt x="530" y="348"/>
                </a:lnTo>
                <a:lnTo>
                  <a:pt x="438" y="507"/>
                </a:lnTo>
                <a:lnTo>
                  <a:pt x="145" y="507"/>
                </a:lnTo>
                <a:lnTo>
                  <a:pt x="0" y="254"/>
                </a:lnTo>
                <a:lnTo>
                  <a:pt x="145" y="0"/>
                </a:lnTo>
                <a:lnTo>
                  <a:pt x="438" y="0"/>
                </a:lnTo>
                <a:lnTo>
                  <a:pt x="585" y="254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1"/>
          <p:cNvSpPr>
            <a:spLocks/>
          </p:cNvSpPr>
          <p:nvPr/>
        </p:nvSpPr>
        <p:spPr bwMode="auto">
          <a:xfrm>
            <a:off x="6343174" y="4971546"/>
            <a:ext cx="498742" cy="429950"/>
          </a:xfrm>
          <a:custGeom>
            <a:avLst/>
            <a:gdLst>
              <a:gd name="T0" fmla="*/ 87 w 348"/>
              <a:gd name="T1" fmla="*/ 300 h 300"/>
              <a:gd name="T2" fmla="*/ 0 w 348"/>
              <a:gd name="T3" fmla="*/ 149 h 300"/>
              <a:gd name="T4" fmla="*/ 87 w 348"/>
              <a:gd name="T5" fmla="*/ 0 h 300"/>
              <a:gd name="T6" fmla="*/ 260 w 348"/>
              <a:gd name="T7" fmla="*/ 0 h 300"/>
              <a:gd name="T8" fmla="*/ 348 w 348"/>
              <a:gd name="T9" fmla="*/ 149 h 300"/>
              <a:gd name="T10" fmla="*/ 260 w 348"/>
              <a:gd name="T11" fmla="*/ 300 h 300"/>
              <a:gd name="T12" fmla="*/ 87 w 34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300">
                <a:moveTo>
                  <a:pt x="87" y="300"/>
                </a:moveTo>
                <a:lnTo>
                  <a:pt x="0" y="149"/>
                </a:lnTo>
                <a:lnTo>
                  <a:pt x="87" y="0"/>
                </a:lnTo>
                <a:lnTo>
                  <a:pt x="260" y="0"/>
                </a:lnTo>
                <a:lnTo>
                  <a:pt x="348" y="149"/>
                </a:lnTo>
                <a:lnTo>
                  <a:pt x="260" y="300"/>
                </a:lnTo>
                <a:lnTo>
                  <a:pt x="87" y="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2"/>
          <p:cNvSpPr>
            <a:spLocks/>
          </p:cNvSpPr>
          <p:nvPr/>
        </p:nvSpPr>
        <p:spPr bwMode="auto">
          <a:xfrm>
            <a:off x="6410533" y="4988744"/>
            <a:ext cx="431384" cy="409886"/>
          </a:xfrm>
          <a:custGeom>
            <a:avLst/>
            <a:gdLst>
              <a:gd name="T0" fmla="*/ 93 w 127"/>
              <a:gd name="T1" fmla="*/ 0 h 121"/>
              <a:gd name="T2" fmla="*/ 94 w 127"/>
              <a:gd name="T3" fmla="*/ 6 h 121"/>
              <a:gd name="T4" fmla="*/ 86 w 127"/>
              <a:gd name="T5" fmla="*/ 39 h 121"/>
              <a:gd name="T6" fmla="*/ 68 w 127"/>
              <a:gd name="T7" fmla="*/ 67 h 121"/>
              <a:gd name="T8" fmla="*/ 7 w 127"/>
              <a:gd name="T9" fmla="*/ 93 h 121"/>
              <a:gd name="T10" fmla="*/ 0 w 127"/>
              <a:gd name="T11" fmla="*/ 92 h 121"/>
              <a:gd name="T12" fmla="*/ 17 w 127"/>
              <a:gd name="T13" fmla="*/ 121 h 121"/>
              <a:gd name="T14" fmla="*/ 90 w 127"/>
              <a:gd name="T15" fmla="*/ 121 h 121"/>
              <a:gd name="T16" fmla="*/ 127 w 127"/>
              <a:gd name="T17" fmla="*/ 58 h 121"/>
              <a:gd name="T18" fmla="*/ 93 w 127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1">
                <a:moveTo>
                  <a:pt x="93" y="0"/>
                </a:moveTo>
                <a:cubicBezTo>
                  <a:pt x="93" y="2"/>
                  <a:pt x="94" y="4"/>
                  <a:pt x="94" y="6"/>
                </a:cubicBezTo>
                <a:cubicBezTo>
                  <a:pt x="94" y="18"/>
                  <a:pt x="92" y="29"/>
                  <a:pt x="86" y="39"/>
                </a:cubicBezTo>
                <a:cubicBezTo>
                  <a:pt x="83" y="50"/>
                  <a:pt x="77" y="59"/>
                  <a:pt x="68" y="67"/>
                </a:cubicBezTo>
                <a:cubicBezTo>
                  <a:pt x="53" y="83"/>
                  <a:pt x="29" y="93"/>
                  <a:pt x="7" y="93"/>
                </a:cubicBezTo>
                <a:cubicBezTo>
                  <a:pt x="5" y="93"/>
                  <a:pt x="2" y="92"/>
                  <a:pt x="0" y="92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127" y="58"/>
                  <a:pt x="127" y="58"/>
                  <a:pt x="127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DA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33"/>
          <p:cNvSpPr>
            <a:spLocks noChangeArrowheads="1"/>
          </p:cNvSpPr>
          <p:nvPr/>
        </p:nvSpPr>
        <p:spPr bwMode="auto">
          <a:xfrm>
            <a:off x="6480758" y="5079034"/>
            <a:ext cx="305265" cy="29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646365"/>
                </a:solidFill>
                <a:effectLst/>
                <a:latin typeface="Times New Roman" panose="02020603050405020304" pitchFamily="18" charset="0"/>
              </a:rPr>
              <a:t>05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Oval 34"/>
          <p:cNvSpPr>
            <a:spLocks noChangeArrowheads="1"/>
          </p:cNvSpPr>
          <p:nvPr/>
        </p:nvSpPr>
        <p:spPr bwMode="auto">
          <a:xfrm>
            <a:off x="7177277" y="5086199"/>
            <a:ext cx="233607" cy="237906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5"/>
          <p:cNvSpPr>
            <a:spLocks/>
          </p:cNvSpPr>
          <p:nvPr/>
        </p:nvSpPr>
        <p:spPr bwMode="auto">
          <a:xfrm>
            <a:off x="7286198" y="5160724"/>
            <a:ext cx="22931" cy="96023"/>
          </a:xfrm>
          <a:custGeom>
            <a:avLst/>
            <a:gdLst>
              <a:gd name="T0" fmla="*/ 3 w 7"/>
              <a:gd name="T1" fmla="*/ 28 h 28"/>
              <a:gd name="T2" fmla="*/ 3 w 7"/>
              <a:gd name="T3" fmla="*/ 28 h 28"/>
              <a:gd name="T4" fmla="*/ 0 w 7"/>
              <a:gd name="T5" fmla="*/ 25 h 28"/>
              <a:gd name="T6" fmla="*/ 0 w 7"/>
              <a:gd name="T7" fmla="*/ 3 h 28"/>
              <a:gd name="T8" fmla="*/ 3 w 7"/>
              <a:gd name="T9" fmla="*/ 0 h 28"/>
              <a:gd name="T10" fmla="*/ 3 w 7"/>
              <a:gd name="T11" fmla="*/ 0 h 28"/>
              <a:gd name="T12" fmla="*/ 7 w 7"/>
              <a:gd name="T13" fmla="*/ 3 h 28"/>
              <a:gd name="T14" fmla="*/ 7 w 7"/>
              <a:gd name="T15" fmla="*/ 25 h 28"/>
              <a:gd name="T16" fmla="*/ 3 w 7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8">
                <a:moveTo>
                  <a:pt x="3" y="28"/>
                </a:move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5" y="28"/>
                  <a:pt x="3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6"/>
          <p:cNvSpPr>
            <a:spLocks/>
          </p:cNvSpPr>
          <p:nvPr/>
        </p:nvSpPr>
        <p:spPr bwMode="auto">
          <a:xfrm>
            <a:off x="7248936" y="5197986"/>
            <a:ext cx="97455" cy="21498"/>
          </a:xfrm>
          <a:custGeom>
            <a:avLst/>
            <a:gdLst>
              <a:gd name="T0" fmla="*/ 29 w 29"/>
              <a:gd name="T1" fmla="*/ 3 h 6"/>
              <a:gd name="T2" fmla="*/ 29 w 29"/>
              <a:gd name="T3" fmla="*/ 3 h 6"/>
              <a:gd name="T4" fmla="*/ 26 w 29"/>
              <a:gd name="T5" fmla="*/ 6 h 6"/>
              <a:gd name="T6" fmla="*/ 3 w 29"/>
              <a:gd name="T7" fmla="*/ 6 h 6"/>
              <a:gd name="T8" fmla="*/ 0 w 29"/>
              <a:gd name="T9" fmla="*/ 3 h 6"/>
              <a:gd name="T10" fmla="*/ 0 w 29"/>
              <a:gd name="T11" fmla="*/ 3 h 6"/>
              <a:gd name="T12" fmla="*/ 3 w 29"/>
              <a:gd name="T13" fmla="*/ 0 h 6"/>
              <a:gd name="T14" fmla="*/ 26 w 29"/>
              <a:gd name="T15" fmla="*/ 0 h 6"/>
              <a:gd name="T16" fmla="*/ 29 w 29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6">
                <a:moveTo>
                  <a:pt x="29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5"/>
                  <a:pt x="27" y="6"/>
                  <a:pt x="2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1"/>
                  <a:pt x="29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7"/>
          <p:cNvSpPr>
            <a:spLocks/>
          </p:cNvSpPr>
          <p:nvPr/>
        </p:nvSpPr>
        <p:spPr bwMode="auto">
          <a:xfrm>
            <a:off x="4654904" y="2585323"/>
            <a:ext cx="745247" cy="123252"/>
          </a:xfrm>
          <a:custGeom>
            <a:avLst/>
            <a:gdLst>
              <a:gd name="T0" fmla="*/ 219 w 220"/>
              <a:gd name="T1" fmla="*/ 36 h 36"/>
              <a:gd name="T2" fmla="*/ 0 w 220"/>
              <a:gd name="T3" fmla="*/ 36 h 36"/>
              <a:gd name="T4" fmla="*/ 0 w 220"/>
              <a:gd name="T5" fmla="*/ 1 h 36"/>
              <a:gd name="T6" fmla="*/ 220 w 220"/>
              <a:gd name="T7" fmla="*/ 1 h 36"/>
              <a:gd name="T8" fmla="*/ 219 w 220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36">
                <a:moveTo>
                  <a:pt x="219" y="36"/>
                </a:moveTo>
                <a:cubicBezTo>
                  <a:pt x="146" y="35"/>
                  <a:pt x="74" y="35"/>
                  <a:pt x="0" y="36"/>
                </a:cubicBezTo>
                <a:cubicBezTo>
                  <a:pt x="0" y="1"/>
                  <a:pt x="0" y="1"/>
                  <a:pt x="0" y="1"/>
                </a:cubicBezTo>
                <a:cubicBezTo>
                  <a:pt x="74" y="0"/>
                  <a:pt x="146" y="0"/>
                  <a:pt x="220" y="1"/>
                </a:cubicBezTo>
                <a:lnTo>
                  <a:pt x="219" y="36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8"/>
          <p:cNvSpPr>
            <a:spLocks/>
          </p:cNvSpPr>
          <p:nvPr/>
        </p:nvSpPr>
        <p:spPr bwMode="auto">
          <a:xfrm>
            <a:off x="5027527" y="2259994"/>
            <a:ext cx="836969" cy="726616"/>
          </a:xfrm>
          <a:custGeom>
            <a:avLst/>
            <a:gdLst>
              <a:gd name="T0" fmla="*/ 584 w 584"/>
              <a:gd name="T1" fmla="*/ 253 h 507"/>
              <a:gd name="T2" fmla="*/ 530 w 584"/>
              <a:gd name="T3" fmla="*/ 346 h 507"/>
              <a:gd name="T4" fmla="*/ 438 w 584"/>
              <a:gd name="T5" fmla="*/ 507 h 507"/>
              <a:gd name="T6" fmla="*/ 147 w 584"/>
              <a:gd name="T7" fmla="*/ 507 h 507"/>
              <a:gd name="T8" fmla="*/ 0 w 584"/>
              <a:gd name="T9" fmla="*/ 253 h 507"/>
              <a:gd name="T10" fmla="*/ 147 w 584"/>
              <a:gd name="T11" fmla="*/ 0 h 507"/>
              <a:gd name="T12" fmla="*/ 438 w 584"/>
              <a:gd name="T13" fmla="*/ 0 h 507"/>
              <a:gd name="T14" fmla="*/ 584 w 584"/>
              <a:gd name="T15" fmla="*/ 253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" h="507">
                <a:moveTo>
                  <a:pt x="584" y="253"/>
                </a:moveTo>
                <a:lnTo>
                  <a:pt x="530" y="346"/>
                </a:lnTo>
                <a:lnTo>
                  <a:pt x="438" y="507"/>
                </a:lnTo>
                <a:lnTo>
                  <a:pt x="147" y="507"/>
                </a:lnTo>
                <a:lnTo>
                  <a:pt x="0" y="253"/>
                </a:lnTo>
                <a:lnTo>
                  <a:pt x="147" y="0"/>
                </a:lnTo>
                <a:lnTo>
                  <a:pt x="438" y="0"/>
                </a:lnTo>
                <a:lnTo>
                  <a:pt x="584" y="253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5210973" y="2399012"/>
            <a:ext cx="494443" cy="431384"/>
          </a:xfrm>
          <a:custGeom>
            <a:avLst/>
            <a:gdLst>
              <a:gd name="T0" fmla="*/ 85 w 345"/>
              <a:gd name="T1" fmla="*/ 301 h 301"/>
              <a:gd name="T2" fmla="*/ 0 w 345"/>
              <a:gd name="T3" fmla="*/ 149 h 301"/>
              <a:gd name="T4" fmla="*/ 85 w 345"/>
              <a:gd name="T5" fmla="*/ 0 h 301"/>
              <a:gd name="T6" fmla="*/ 260 w 345"/>
              <a:gd name="T7" fmla="*/ 0 h 301"/>
              <a:gd name="T8" fmla="*/ 345 w 345"/>
              <a:gd name="T9" fmla="*/ 149 h 301"/>
              <a:gd name="T10" fmla="*/ 260 w 345"/>
              <a:gd name="T11" fmla="*/ 301 h 301"/>
              <a:gd name="T12" fmla="*/ 85 w 345"/>
              <a:gd name="T13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01">
                <a:moveTo>
                  <a:pt x="85" y="301"/>
                </a:moveTo>
                <a:lnTo>
                  <a:pt x="0" y="149"/>
                </a:lnTo>
                <a:lnTo>
                  <a:pt x="85" y="0"/>
                </a:lnTo>
                <a:lnTo>
                  <a:pt x="260" y="0"/>
                </a:lnTo>
                <a:lnTo>
                  <a:pt x="345" y="149"/>
                </a:lnTo>
                <a:lnTo>
                  <a:pt x="260" y="301"/>
                </a:lnTo>
                <a:lnTo>
                  <a:pt x="85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5275465" y="2416210"/>
            <a:ext cx="429950" cy="411319"/>
          </a:xfrm>
          <a:custGeom>
            <a:avLst/>
            <a:gdLst>
              <a:gd name="T0" fmla="*/ 93 w 127"/>
              <a:gd name="T1" fmla="*/ 0 h 121"/>
              <a:gd name="T2" fmla="*/ 94 w 127"/>
              <a:gd name="T3" fmla="*/ 6 h 121"/>
              <a:gd name="T4" fmla="*/ 86 w 127"/>
              <a:gd name="T5" fmla="*/ 39 h 121"/>
              <a:gd name="T6" fmla="*/ 68 w 127"/>
              <a:gd name="T7" fmla="*/ 67 h 121"/>
              <a:gd name="T8" fmla="*/ 7 w 127"/>
              <a:gd name="T9" fmla="*/ 93 h 121"/>
              <a:gd name="T10" fmla="*/ 0 w 127"/>
              <a:gd name="T11" fmla="*/ 92 h 121"/>
              <a:gd name="T12" fmla="*/ 17 w 127"/>
              <a:gd name="T13" fmla="*/ 121 h 121"/>
              <a:gd name="T14" fmla="*/ 90 w 127"/>
              <a:gd name="T15" fmla="*/ 121 h 121"/>
              <a:gd name="T16" fmla="*/ 127 w 127"/>
              <a:gd name="T17" fmla="*/ 58 h 121"/>
              <a:gd name="T18" fmla="*/ 93 w 127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1">
                <a:moveTo>
                  <a:pt x="93" y="0"/>
                </a:moveTo>
                <a:cubicBezTo>
                  <a:pt x="94" y="2"/>
                  <a:pt x="94" y="4"/>
                  <a:pt x="94" y="6"/>
                </a:cubicBezTo>
                <a:cubicBezTo>
                  <a:pt x="94" y="18"/>
                  <a:pt x="92" y="29"/>
                  <a:pt x="86" y="39"/>
                </a:cubicBezTo>
                <a:cubicBezTo>
                  <a:pt x="83" y="50"/>
                  <a:pt x="77" y="59"/>
                  <a:pt x="68" y="67"/>
                </a:cubicBezTo>
                <a:cubicBezTo>
                  <a:pt x="53" y="83"/>
                  <a:pt x="29" y="93"/>
                  <a:pt x="7" y="93"/>
                </a:cubicBezTo>
                <a:cubicBezTo>
                  <a:pt x="5" y="93"/>
                  <a:pt x="2" y="93"/>
                  <a:pt x="0" y="92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127" y="58"/>
                  <a:pt x="127" y="58"/>
                  <a:pt x="127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D9D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42"/>
          <p:cNvSpPr>
            <a:spLocks noChangeArrowheads="1"/>
          </p:cNvSpPr>
          <p:nvPr/>
        </p:nvSpPr>
        <p:spPr bwMode="auto">
          <a:xfrm>
            <a:off x="5344257" y="2507932"/>
            <a:ext cx="305265" cy="29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646364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Oval 43"/>
          <p:cNvSpPr>
            <a:spLocks noChangeArrowheads="1"/>
          </p:cNvSpPr>
          <p:nvPr/>
        </p:nvSpPr>
        <p:spPr bwMode="auto">
          <a:xfrm>
            <a:off x="4444228" y="2532296"/>
            <a:ext cx="236473" cy="233607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4556015" y="2602521"/>
            <a:ext cx="20064" cy="98889"/>
          </a:xfrm>
          <a:custGeom>
            <a:avLst/>
            <a:gdLst>
              <a:gd name="T0" fmla="*/ 3 w 6"/>
              <a:gd name="T1" fmla="*/ 29 h 29"/>
              <a:gd name="T2" fmla="*/ 3 w 6"/>
              <a:gd name="T3" fmla="*/ 29 h 29"/>
              <a:gd name="T4" fmla="*/ 0 w 6"/>
              <a:gd name="T5" fmla="*/ 26 h 29"/>
              <a:gd name="T6" fmla="*/ 0 w 6"/>
              <a:gd name="T7" fmla="*/ 3 h 29"/>
              <a:gd name="T8" fmla="*/ 3 w 6"/>
              <a:gd name="T9" fmla="*/ 0 h 29"/>
              <a:gd name="T10" fmla="*/ 3 w 6"/>
              <a:gd name="T11" fmla="*/ 0 h 29"/>
              <a:gd name="T12" fmla="*/ 6 w 6"/>
              <a:gd name="T13" fmla="*/ 3 h 29"/>
              <a:gd name="T14" fmla="*/ 6 w 6"/>
              <a:gd name="T15" fmla="*/ 26 h 29"/>
              <a:gd name="T16" fmla="*/ 3 w 6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9">
                <a:moveTo>
                  <a:pt x="3" y="29"/>
                </a:moveTo>
                <a:cubicBezTo>
                  <a:pt x="3" y="29"/>
                  <a:pt x="3" y="29"/>
                  <a:pt x="3" y="29"/>
                </a:cubicBezTo>
                <a:cubicBezTo>
                  <a:pt x="1" y="29"/>
                  <a:pt x="0" y="27"/>
                  <a:pt x="0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9"/>
                  <a:pt x="3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4515886" y="2639784"/>
            <a:ext cx="97455" cy="24364"/>
          </a:xfrm>
          <a:custGeom>
            <a:avLst/>
            <a:gdLst>
              <a:gd name="T0" fmla="*/ 29 w 29"/>
              <a:gd name="T1" fmla="*/ 3 h 7"/>
              <a:gd name="T2" fmla="*/ 29 w 29"/>
              <a:gd name="T3" fmla="*/ 3 h 7"/>
              <a:gd name="T4" fmla="*/ 26 w 29"/>
              <a:gd name="T5" fmla="*/ 7 h 7"/>
              <a:gd name="T6" fmla="*/ 4 w 29"/>
              <a:gd name="T7" fmla="*/ 7 h 7"/>
              <a:gd name="T8" fmla="*/ 0 w 29"/>
              <a:gd name="T9" fmla="*/ 3 h 7"/>
              <a:gd name="T10" fmla="*/ 0 w 29"/>
              <a:gd name="T11" fmla="*/ 3 h 7"/>
              <a:gd name="T12" fmla="*/ 4 w 29"/>
              <a:gd name="T13" fmla="*/ 0 h 7"/>
              <a:gd name="T14" fmla="*/ 26 w 29"/>
              <a:gd name="T15" fmla="*/ 0 h 7"/>
              <a:gd name="T16" fmla="*/ 29 w 29"/>
              <a:gd name="T1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">
                <a:moveTo>
                  <a:pt x="29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5"/>
                  <a:pt x="28" y="7"/>
                  <a:pt x="26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4464292" y="3813547"/>
            <a:ext cx="2217109" cy="611963"/>
          </a:xfrm>
          <a:custGeom>
            <a:avLst/>
            <a:gdLst>
              <a:gd name="T0" fmla="*/ 562 w 654"/>
              <a:gd name="T1" fmla="*/ 180 h 180"/>
              <a:gd name="T2" fmla="*/ 0 w 654"/>
              <a:gd name="T3" fmla="*/ 180 h 180"/>
              <a:gd name="T4" fmla="*/ 0 w 654"/>
              <a:gd name="T5" fmla="*/ 145 h 180"/>
              <a:gd name="T6" fmla="*/ 562 w 654"/>
              <a:gd name="T7" fmla="*/ 145 h 180"/>
              <a:gd name="T8" fmla="*/ 619 w 654"/>
              <a:gd name="T9" fmla="*/ 88 h 180"/>
              <a:gd name="T10" fmla="*/ 619 w 654"/>
              <a:gd name="T11" fmla="*/ 0 h 180"/>
              <a:gd name="T12" fmla="*/ 654 w 654"/>
              <a:gd name="T13" fmla="*/ 0 h 180"/>
              <a:gd name="T14" fmla="*/ 654 w 654"/>
              <a:gd name="T15" fmla="*/ 88 h 180"/>
              <a:gd name="T16" fmla="*/ 562 w 654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4" h="180">
                <a:moveTo>
                  <a:pt x="562" y="180"/>
                </a:moveTo>
                <a:cubicBezTo>
                  <a:pt x="0" y="180"/>
                  <a:pt x="0" y="180"/>
                  <a:pt x="0" y="180"/>
                </a:cubicBezTo>
                <a:cubicBezTo>
                  <a:pt x="0" y="145"/>
                  <a:pt x="0" y="145"/>
                  <a:pt x="0" y="145"/>
                </a:cubicBezTo>
                <a:cubicBezTo>
                  <a:pt x="562" y="145"/>
                  <a:pt x="562" y="145"/>
                  <a:pt x="562" y="145"/>
                </a:cubicBezTo>
                <a:cubicBezTo>
                  <a:pt x="593" y="145"/>
                  <a:pt x="619" y="120"/>
                  <a:pt x="619" y="88"/>
                </a:cubicBezTo>
                <a:cubicBezTo>
                  <a:pt x="619" y="0"/>
                  <a:pt x="619" y="0"/>
                  <a:pt x="619" y="0"/>
                </a:cubicBezTo>
                <a:cubicBezTo>
                  <a:pt x="654" y="0"/>
                  <a:pt x="654" y="0"/>
                  <a:pt x="654" y="0"/>
                </a:cubicBezTo>
                <a:cubicBezTo>
                  <a:pt x="654" y="88"/>
                  <a:pt x="654" y="88"/>
                  <a:pt x="654" y="88"/>
                </a:cubicBezTo>
                <a:cubicBezTo>
                  <a:pt x="654" y="139"/>
                  <a:pt x="613" y="180"/>
                  <a:pt x="562" y="180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5027527" y="4018490"/>
            <a:ext cx="836969" cy="725182"/>
          </a:xfrm>
          <a:custGeom>
            <a:avLst/>
            <a:gdLst>
              <a:gd name="T0" fmla="*/ 584 w 584"/>
              <a:gd name="T1" fmla="*/ 253 h 506"/>
              <a:gd name="T2" fmla="*/ 530 w 584"/>
              <a:gd name="T3" fmla="*/ 348 h 506"/>
              <a:gd name="T4" fmla="*/ 438 w 584"/>
              <a:gd name="T5" fmla="*/ 506 h 506"/>
              <a:gd name="T6" fmla="*/ 147 w 584"/>
              <a:gd name="T7" fmla="*/ 506 h 506"/>
              <a:gd name="T8" fmla="*/ 0 w 584"/>
              <a:gd name="T9" fmla="*/ 253 h 506"/>
              <a:gd name="T10" fmla="*/ 147 w 584"/>
              <a:gd name="T11" fmla="*/ 0 h 506"/>
              <a:gd name="T12" fmla="*/ 438 w 584"/>
              <a:gd name="T13" fmla="*/ 0 h 506"/>
              <a:gd name="T14" fmla="*/ 584 w 584"/>
              <a:gd name="T15" fmla="*/ 253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" h="506">
                <a:moveTo>
                  <a:pt x="584" y="253"/>
                </a:moveTo>
                <a:lnTo>
                  <a:pt x="530" y="348"/>
                </a:lnTo>
                <a:lnTo>
                  <a:pt x="438" y="506"/>
                </a:lnTo>
                <a:lnTo>
                  <a:pt x="147" y="506"/>
                </a:lnTo>
                <a:lnTo>
                  <a:pt x="0" y="253"/>
                </a:lnTo>
                <a:lnTo>
                  <a:pt x="147" y="0"/>
                </a:lnTo>
                <a:lnTo>
                  <a:pt x="438" y="0"/>
                </a:lnTo>
                <a:lnTo>
                  <a:pt x="584" y="253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9"/>
          <p:cNvSpPr>
            <a:spLocks/>
          </p:cNvSpPr>
          <p:nvPr/>
        </p:nvSpPr>
        <p:spPr bwMode="auto">
          <a:xfrm>
            <a:off x="5210973" y="4157507"/>
            <a:ext cx="494443" cy="429950"/>
          </a:xfrm>
          <a:custGeom>
            <a:avLst/>
            <a:gdLst>
              <a:gd name="T0" fmla="*/ 85 w 345"/>
              <a:gd name="T1" fmla="*/ 300 h 300"/>
              <a:gd name="T2" fmla="*/ 0 w 345"/>
              <a:gd name="T3" fmla="*/ 151 h 300"/>
              <a:gd name="T4" fmla="*/ 85 w 345"/>
              <a:gd name="T5" fmla="*/ 0 h 300"/>
              <a:gd name="T6" fmla="*/ 260 w 345"/>
              <a:gd name="T7" fmla="*/ 0 h 300"/>
              <a:gd name="T8" fmla="*/ 345 w 345"/>
              <a:gd name="T9" fmla="*/ 151 h 300"/>
              <a:gd name="T10" fmla="*/ 260 w 345"/>
              <a:gd name="T11" fmla="*/ 300 h 300"/>
              <a:gd name="T12" fmla="*/ 85 w 345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00">
                <a:moveTo>
                  <a:pt x="85" y="300"/>
                </a:moveTo>
                <a:lnTo>
                  <a:pt x="0" y="151"/>
                </a:lnTo>
                <a:lnTo>
                  <a:pt x="85" y="0"/>
                </a:lnTo>
                <a:lnTo>
                  <a:pt x="260" y="0"/>
                </a:lnTo>
                <a:lnTo>
                  <a:pt x="345" y="151"/>
                </a:lnTo>
                <a:lnTo>
                  <a:pt x="260" y="300"/>
                </a:lnTo>
                <a:lnTo>
                  <a:pt x="85" y="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0"/>
          <p:cNvSpPr>
            <a:spLocks/>
          </p:cNvSpPr>
          <p:nvPr/>
        </p:nvSpPr>
        <p:spPr bwMode="auto">
          <a:xfrm>
            <a:off x="5275465" y="4173272"/>
            <a:ext cx="429950" cy="414186"/>
          </a:xfrm>
          <a:custGeom>
            <a:avLst/>
            <a:gdLst>
              <a:gd name="T0" fmla="*/ 93 w 127"/>
              <a:gd name="T1" fmla="*/ 0 h 122"/>
              <a:gd name="T2" fmla="*/ 94 w 127"/>
              <a:gd name="T3" fmla="*/ 6 h 122"/>
              <a:gd name="T4" fmla="*/ 86 w 127"/>
              <a:gd name="T5" fmla="*/ 40 h 122"/>
              <a:gd name="T6" fmla="*/ 68 w 127"/>
              <a:gd name="T7" fmla="*/ 68 h 122"/>
              <a:gd name="T8" fmla="*/ 7 w 127"/>
              <a:gd name="T9" fmla="*/ 93 h 122"/>
              <a:gd name="T10" fmla="*/ 0 w 127"/>
              <a:gd name="T11" fmla="*/ 93 h 122"/>
              <a:gd name="T12" fmla="*/ 17 w 127"/>
              <a:gd name="T13" fmla="*/ 122 h 122"/>
              <a:gd name="T14" fmla="*/ 90 w 127"/>
              <a:gd name="T15" fmla="*/ 122 h 122"/>
              <a:gd name="T16" fmla="*/ 127 w 127"/>
              <a:gd name="T17" fmla="*/ 58 h 122"/>
              <a:gd name="T18" fmla="*/ 93 w 127"/>
              <a:gd name="T1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2">
                <a:moveTo>
                  <a:pt x="93" y="0"/>
                </a:moveTo>
                <a:cubicBezTo>
                  <a:pt x="94" y="2"/>
                  <a:pt x="94" y="4"/>
                  <a:pt x="94" y="6"/>
                </a:cubicBezTo>
                <a:cubicBezTo>
                  <a:pt x="94" y="18"/>
                  <a:pt x="92" y="29"/>
                  <a:pt x="86" y="40"/>
                </a:cubicBezTo>
                <a:cubicBezTo>
                  <a:pt x="83" y="51"/>
                  <a:pt x="77" y="60"/>
                  <a:pt x="68" y="68"/>
                </a:cubicBezTo>
                <a:cubicBezTo>
                  <a:pt x="53" y="83"/>
                  <a:pt x="29" y="93"/>
                  <a:pt x="7" y="93"/>
                </a:cubicBezTo>
                <a:cubicBezTo>
                  <a:pt x="5" y="93"/>
                  <a:pt x="2" y="93"/>
                  <a:pt x="0" y="93"/>
                </a:cubicBezTo>
                <a:cubicBezTo>
                  <a:pt x="17" y="122"/>
                  <a:pt x="17" y="122"/>
                  <a:pt x="17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127" y="58"/>
                  <a:pt x="127" y="58"/>
                  <a:pt x="127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D9D8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51"/>
          <p:cNvSpPr>
            <a:spLocks noChangeArrowheads="1"/>
          </p:cNvSpPr>
          <p:nvPr/>
        </p:nvSpPr>
        <p:spPr bwMode="auto">
          <a:xfrm>
            <a:off x="5344257" y="4266428"/>
            <a:ext cx="305265" cy="29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646364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Oval 52"/>
          <p:cNvSpPr>
            <a:spLocks noChangeArrowheads="1"/>
          </p:cNvSpPr>
          <p:nvPr/>
        </p:nvSpPr>
        <p:spPr bwMode="auto">
          <a:xfrm>
            <a:off x="4444228" y="4262129"/>
            <a:ext cx="236473" cy="237906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3"/>
          <p:cNvSpPr>
            <a:spLocks/>
          </p:cNvSpPr>
          <p:nvPr/>
        </p:nvSpPr>
        <p:spPr bwMode="auto">
          <a:xfrm>
            <a:off x="4556015" y="4336653"/>
            <a:ext cx="20064" cy="94589"/>
          </a:xfrm>
          <a:custGeom>
            <a:avLst/>
            <a:gdLst>
              <a:gd name="T0" fmla="*/ 3 w 6"/>
              <a:gd name="T1" fmla="*/ 28 h 28"/>
              <a:gd name="T2" fmla="*/ 3 w 6"/>
              <a:gd name="T3" fmla="*/ 28 h 28"/>
              <a:gd name="T4" fmla="*/ 0 w 6"/>
              <a:gd name="T5" fmla="*/ 25 h 28"/>
              <a:gd name="T6" fmla="*/ 0 w 6"/>
              <a:gd name="T7" fmla="*/ 3 h 28"/>
              <a:gd name="T8" fmla="*/ 3 w 6"/>
              <a:gd name="T9" fmla="*/ 0 h 28"/>
              <a:gd name="T10" fmla="*/ 3 w 6"/>
              <a:gd name="T11" fmla="*/ 0 h 28"/>
              <a:gd name="T12" fmla="*/ 6 w 6"/>
              <a:gd name="T13" fmla="*/ 3 h 28"/>
              <a:gd name="T14" fmla="*/ 6 w 6"/>
              <a:gd name="T15" fmla="*/ 25 h 28"/>
              <a:gd name="T16" fmla="*/ 3 w 6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8">
                <a:moveTo>
                  <a:pt x="3" y="28"/>
                </a:move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7"/>
                  <a:pt x="5" y="28"/>
                  <a:pt x="3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4"/>
          <p:cNvSpPr>
            <a:spLocks/>
          </p:cNvSpPr>
          <p:nvPr/>
        </p:nvSpPr>
        <p:spPr bwMode="auto">
          <a:xfrm>
            <a:off x="4515886" y="4373916"/>
            <a:ext cx="97455" cy="20064"/>
          </a:xfrm>
          <a:custGeom>
            <a:avLst/>
            <a:gdLst>
              <a:gd name="T0" fmla="*/ 29 w 29"/>
              <a:gd name="T1" fmla="*/ 3 h 6"/>
              <a:gd name="T2" fmla="*/ 29 w 29"/>
              <a:gd name="T3" fmla="*/ 3 h 6"/>
              <a:gd name="T4" fmla="*/ 26 w 29"/>
              <a:gd name="T5" fmla="*/ 6 h 6"/>
              <a:gd name="T6" fmla="*/ 4 w 29"/>
              <a:gd name="T7" fmla="*/ 6 h 6"/>
              <a:gd name="T8" fmla="*/ 0 w 29"/>
              <a:gd name="T9" fmla="*/ 3 h 6"/>
              <a:gd name="T10" fmla="*/ 0 w 29"/>
              <a:gd name="T11" fmla="*/ 3 h 6"/>
              <a:gd name="T12" fmla="*/ 4 w 29"/>
              <a:gd name="T13" fmla="*/ 0 h 6"/>
              <a:gd name="T14" fmla="*/ 26 w 29"/>
              <a:gd name="T15" fmla="*/ 0 h 6"/>
              <a:gd name="T16" fmla="*/ 29 w 29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6">
                <a:moveTo>
                  <a:pt x="29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5"/>
                  <a:pt x="28" y="6"/>
                  <a:pt x="26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1"/>
                  <a:pt x="29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19805" y="1485992"/>
            <a:ext cx="1973643" cy="913020"/>
            <a:chOff x="617156" y="2372312"/>
            <a:chExt cx="1973643" cy="913020"/>
          </a:xfrm>
        </p:grpSpPr>
        <p:sp>
          <p:nvSpPr>
            <p:cNvPr id="20" name="矩形 19"/>
            <p:cNvSpPr/>
            <p:nvPr/>
          </p:nvSpPr>
          <p:spPr>
            <a:xfrm>
              <a:off x="617156" y="2577446"/>
              <a:ext cx="1973643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latin typeface="Century" panose="02040604050505020304" pitchFamily="18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7156" y="2372312"/>
              <a:ext cx="1363387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200" b="1" dirty="0" smtClean="0">
                  <a:solidFill>
                    <a:srgbClr val="20B2AA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200" b="1" dirty="0" smtClean="0">
                  <a:latin typeface="+mj-ea"/>
                  <a:ea typeface="+mj-ea"/>
                </a:rPr>
                <a:t> IPSUM </a:t>
              </a:r>
              <a:endParaRPr lang="zh-CN" altLang="en-US" sz="1200" b="1" dirty="0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19805" y="2986564"/>
            <a:ext cx="1973643" cy="913020"/>
            <a:chOff x="617156" y="2372312"/>
            <a:chExt cx="1973643" cy="913020"/>
          </a:xfrm>
        </p:grpSpPr>
        <p:sp>
          <p:nvSpPr>
            <p:cNvPr id="18" name="矩形 17"/>
            <p:cNvSpPr/>
            <p:nvPr/>
          </p:nvSpPr>
          <p:spPr>
            <a:xfrm>
              <a:off x="617156" y="2577446"/>
              <a:ext cx="1973643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latin typeface="Century" panose="02040604050505020304" pitchFamily="18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7156" y="2372312"/>
              <a:ext cx="1363387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200" b="1" dirty="0" smtClean="0">
                  <a:solidFill>
                    <a:srgbClr val="20B2AA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200" b="1" dirty="0" smtClean="0">
                  <a:latin typeface="+mj-ea"/>
                  <a:ea typeface="+mj-ea"/>
                </a:rPr>
                <a:t> IPSUM </a:t>
              </a:r>
              <a:endParaRPr lang="zh-CN" altLang="en-US" sz="1200" b="1" dirty="0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19805" y="4487136"/>
            <a:ext cx="1973643" cy="913020"/>
            <a:chOff x="617156" y="2372312"/>
            <a:chExt cx="1973643" cy="913020"/>
          </a:xfrm>
        </p:grpSpPr>
        <p:sp>
          <p:nvSpPr>
            <p:cNvPr id="16" name="矩形 15"/>
            <p:cNvSpPr/>
            <p:nvPr/>
          </p:nvSpPr>
          <p:spPr>
            <a:xfrm>
              <a:off x="617156" y="2577446"/>
              <a:ext cx="1973643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latin typeface="Century" panose="02040604050505020304" pitchFamily="18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7156" y="2372312"/>
              <a:ext cx="1363387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200" b="1" dirty="0" smtClean="0">
                  <a:solidFill>
                    <a:srgbClr val="20B2AA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200" b="1" dirty="0" smtClean="0">
                  <a:latin typeface="+mj-ea"/>
                  <a:ea typeface="+mj-ea"/>
                </a:rPr>
                <a:t> IPSUM </a:t>
              </a:r>
              <a:endParaRPr lang="zh-CN" altLang="en-US" sz="1200" b="1" dirty="0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34542" y="2546535"/>
            <a:ext cx="1973643" cy="913020"/>
            <a:chOff x="617156" y="2372312"/>
            <a:chExt cx="1973643" cy="913020"/>
          </a:xfrm>
        </p:grpSpPr>
        <p:sp>
          <p:nvSpPr>
            <p:cNvPr id="14" name="矩形 13"/>
            <p:cNvSpPr/>
            <p:nvPr/>
          </p:nvSpPr>
          <p:spPr>
            <a:xfrm>
              <a:off x="617156" y="2577446"/>
              <a:ext cx="1973643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latin typeface="Century" panose="02040604050505020304" pitchFamily="18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17156" y="2372312"/>
              <a:ext cx="1363387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200" b="1" dirty="0" smtClean="0">
                  <a:solidFill>
                    <a:srgbClr val="20B2AA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200" b="1" dirty="0" smtClean="0">
                  <a:latin typeface="+mj-ea"/>
                  <a:ea typeface="+mj-ea"/>
                </a:rPr>
                <a:t> IPSUM </a:t>
              </a:r>
              <a:endParaRPr lang="zh-CN" altLang="en-US" sz="1200" b="1" dirty="0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17236" y="3923855"/>
            <a:ext cx="1973643" cy="913020"/>
            <a:chOff x="617156" y="2372312"/>
            <a:chExt cx="1973643" cy="913020"/>
          </a:xfrm>
        </p:grpSpPr>
        <p:sp>
          <p:nvSpPr>
            <p:cNvPr id="12" name="矩形 11"/>
            <p:cNvSpPr/>
            <p:nvPr/>
          </p:nvSpPr>
          <p:spPr>
            <a:xfrm>
              <a:off x="617156" y="2577446"/>
              <a:ext cx="1973643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latin typeface="Century" panose="02040604050505020304" pitchFamily="18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7156" y="2372312"/>
              <a:ext cx="1363387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200" b="1" dirty="0" smtClean="0">
                  <a:solidFill>
                    <a:srgbClr val="20B2AA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200" b="1" dirty="0" smtClean="0">
                  <a:latin typeface="+mj-ea"/>
                  <a:ea typeface="+mj-ea"/>
                </a:rPr>
                <a:t> IPSUM </a:t>
              </a:r>
              <a:endParaRPr lang="zh-CN" altLang="en-US" sz="1200" b="1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23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Shape 284">
            <a:extLst>
              <a:ext uri="{FF2B5EF4-FFF2-40B4-BE49-F238E27FC236}">
                <a16:creationId xmlns="" xmlns:a16="http://schemas.microsoft.com/office/drawing/2014/main" id="{511BF735-4B31-413C-A583-4127D105A351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6" name="Shape 285">
            <a:extLst>
              <a:ext uri="{FF2B5EF4-FFF2-40B4-BE49-F238E27FC236}">
                <a16:creationId xmlns="" xmlns:a16="http://schemas.microsoft.com/office/drawing/2014/main" id="{7FCA1C82-FC70-401A-8AA7-AC0A26C97F67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7" name="Shape 286">
            <a:extLst>
              <a:ext uri="{FF2B5EF4-FFF2-40B4-BE49-F238E27FC236}">
                <a16:creationId xmlns="" xmlns:a16="http://schemas.microsoft.com/office/drawing/2014/main" id="{BC65043D-D67E-4B06-A96D-119CED7D9FE1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8" name="Shape 287">
            <a:extLst>
              <a:ext uri="{FF2B5EF4-FFF2-40B4-BE49-F238E27FC236}">
                <a16:creationId xmlns="" xmlns:a16="http://schemas.microsoft.com/office/drawing/2014/main" id="{5DC0C54D-E534-4D66-8811-4A2EA240CFE0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9" name="Shape 288">
            <a:extLst>
              <a:ext uri="{FF2B5EF4-FFF2-40B4-BE49-F238E27FC236}">
                <a16:creationId xmlns="" xmlns:a16="http://schemas.microsoft.com/office/drawing/2014/main" id="{1054D92D-5910-42A5-8083-C90A9AE0E15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0" name="Shape 289">
            <a:extLst>
              <a:ext uri="{FF2B5EF4-FFF2-40B4-BE49-F238E27FC236}">
                <a16:creationId xmlns="" xmlns:a16="http://schemas.microsoft.com/office/drawing/2014/main" id="{DAFE9951-CDA6-4252-8E89-D4A31B3190FA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11" name="Shape 290">
            <a:extLst>
              <a:ext uri="{FF2B5EF4-FFF2-40B4-BE49-F238E27FC236}">
                <a16:creationId xmlns="" xmlns:a16="http://schemas.microsoft.com/office/drawing/2014/main" id="{23B2BE9D-8A7F-46D6-BBE3-32DA7143EED6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12" name="Shape 291">
            <a:extLst>
              <a:ext uri="{FF2B5EF4-FFF2-40B4-BE49-F238E27FC236}">
                <a16:creationId xmlns="" xmlns:a16="http://schemas.microsoft.com/office/drawing/2014/main" id="{032675F2-98F2-45E2-91D3-C67446E3A400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3" name="Shape 292">
            <a:extLst>
              <a:ext uri="{FF2B5EF4-FFF2-40B4-BE49-F238E27FC236}">
                <a16:creationId xmlns="" xmlns:a16="http://schemas.microsoft.com/office/drawing/2014/main" id="{324C359A-91D7-43C4-B59F-231CB3C7E1B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14" name="Shape 300">
            <a:extLst>
              <a:ext uri="{FF2B5EF4-FFF2-40B4-BE49-F238E27FC236}">
                <a16:creationId xmlns="" xmlns:a16="http://schemas.microsoft.com/office/drawing/2014/main" id="{879320BC-A401-444C-AF52-4D258451E371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rgbClr val="FFFFFF">
                    <a:lumMod val="95000"/>
                  </a:srgbClr>
                </a:solidFill>
                <a:latin typeface="Arial"/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15" name="Shape 301">
            <a:extLst>
              <a:ext uri="{FF2B5EF4-FFF2-40B4-BE49-F238E27FC236}">
                <a16:creationId xmlns="" xmlns:a16="http://schemas.microsoft.com/office/drawing/2014/main" id="{857631EA-C090-4648-A300-5BDE817CDA8F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02</a:t>
            </a:r>
          </a:p>
        </p:txBody>
      </p:sp>
      <p:sp>
        <p:nvSpPr>
          <p:cNvPr id="16" name="Shape 302">
            <a:extLst>
              <a:ext uri="{FF2B5EF4-FFF2-40B4-BE49-F238E27FC236}">
                <a16:creationId xmlns="" xmlns:a16="http://schemas.microsoft.com/office/drawing/2014/main" id="{D1789900-C62C-4C59-A8D2-28F3424101C5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03</a:t>
            </a:r>
          </a:p>
        </p:txBody>
      </p:sp>
      <p:cxnSp>
        <p:nvCxnSpPr>
          <p:cNvPr id="17" name="Shape 303">
            <a:extLst>
              <a:ext uri="{FF2B5EF4-FFF2-40B4-BE49-F238E27FC236}">
                <a16:creationId xmlns="" xmlns:a16="http://schemas.microsoft.com/office/drawing/2014/main" id="{BD05C788-91FD-4CEA-9A77-A356F8F572D1}"/>
              </a:ext>
            </a:extLst>
          </p:cNvPr>
          <p:cNvCxnSpPr>
            <a:cxnSpLocks/>
          </p:cNvCxnSpPr>
          <p:nvPr/>
        </p:nvCxnSpPr>
        <p:spPr>
          <a:xfrm>
            <a:off x="4097457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18" name="Shape 304">
            <a:extLst>
              <a:ext uri="{FF2B5EF4-FFF2-40B4-BE49-F238E27FC236}">
                <a16:creationId xmlns="" xmlns:a16="http://schemas.microsoft.com/office/drawing/2014/main" id="{242683AC-D9AA-48B8-82DF-CE28F96578D6}"/>
              </a:ext>
            </a:extLst>
          </p:cNvPr>
          <p:cNvCxnSpPr>
            <a:cxnSpLocks/>
          </p:cNvCxnSpPr>
          <p:nvPr/>
        </p:nvCxnSpPr>
        <p:spPr>
          <a:xfrm>
            <a:off x="7840993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19" name="Shape 306">
            <a:extLst>
              <a:ext uri="{FF2B5EF4-FFF2-40B4-BE49-F238E27FC236}">
                <a16:creationId xmlns="" xmlns:a16="http://schemas.microsoft.com/office/drawing/2014/main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600427" y="1447427"/>
            <a:ext cx="779850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20998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88066"/>
            <a:ext cx="12192000" cy="1491819"/>
          </a:xfrm>
          <a:prstGeom prst="rect">
            <a:avLst/>
          </a:prstGeom>
          <a:solidFill>
            <a:srgbClr val="496880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858804" y="2497667"/>
            <a:ext cx="4689375" cy="3937154"/>
            <a:chOff x="6628172" y="2072557"/>
            <a:chExt cx="5341772" cy="44849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58B8CDE-68D2-47BD-984B-0CC03E218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8172" y="2072557"/>
              <a:ext cx="5341772" cy="44849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763934" y="2306629"/>
              <a:ext cx="3987800" cy="2138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166758" y="2397740"/>
              <a:ext cx="2999224" cy="1780729"/>
              <a:chOff x="7266" y="4942"/>
              <a:chExt cx="1531" cy="909"/>
            </a:xfrm>
          </p:grpSpPr>
          <p:sp>
            <p:nvSpPr>
              <p:cNvPr id="10" name="îṡľíḍè"/>
              <p:cNvSpPr txBox="1"/>
              <p:nvPr/>
            </p:nvSpPr>
            <p:spPr>
              <a:xfrm>
                <a:off x="7266" y="5539"/>
                <a:ext cx="1531" cy="312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ea"/>
                    <a:ea typeface="+mj-ea"/>
                    <a:cs typeface="Arial Unicode MS" panose="020B0604020202020204" pitchFamily="34" charset="-122"/>
                  </a:rPr>
                  <a:t>REPORT</a:t>
                </a:r>
                <a:endParaRPr kumimoji="0" lang="zh-CN" altLang="en-US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" name="îṩľïḑê"/>
              <p:cNvSpPr txBox="1"/>
              <p:nvPr/>
            </p:nvSpPr>
            <p:spPr>
              <a:xfrm>
                <a:off x="7269" y="5289"/>
                <a:ext cx="1092" cy="1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50A2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ANNUAL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2" name="ís1ídè"/>
              <p:cNvSpPr txBox="1"/>
              <p:nvPr/>
            </p:nvSpPr>
            <p:spPr>
              <a:xfrm>
                <a:off x="7844" y="4942"/>
                <a:ext cx="682" cy="280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2019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3" name="ïṩḷîďê"/>
              <p:cNvSpPr/>
              <p:nvPr/>
            </p:nvSpPr>
            <p:spPr>
              <a:xfrm>
                <a:off x="7266" y="4952"/>
                <a:ext cx="506" cy="261"/>
              </a:xfrm>
              <a:prstGeom prst="rect">
                <a:avLst/>
              </a:prstGeom>
              <a:solidFill>
                <a:srgbClr val="49688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4" name="ïşlïḋe"/>
              <p:cNvSpPr/>
              <p:nvPr/>
            </p:nvSpPr>
            <p:spPr>
              <a:xfrm>
                <a:off x="8432" y="5108"/>
                <a:ext cx="365" cy="365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rgbClr val="49688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35348" y="2035486"/>
            <a:ext cx="7388721" cy="3248123"/>
            <a:chOff x="635348" y="2035486"/>
            <a:chExt cx="7388721" cy="3248123"/>
          </a:xfrm>
        </p:grpSpPr>
        <p:sp>
          <p:nvSpPr>
            <p:cNvPr id="16" name="îśľîdè"/>
            <p:cNvSpPr/>
            <p:nvPr/>
          </p:nvSpPr>
          <p:spPr>
            <a:xfrm>
              <a:off x="635348" y="2035486"/>
              <a:ext cx="7388721" cy="121369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sp>
          <p:nvSpPr>
            <p:cNvPr id="17" name="stats-on-laptop-screen_51875"/>
            <p:cNvSpPr>
              <a:spLocks noChangeAspect="1"/>
            </p:cNvSpPr>
            <p:nvPr/>
          </p:nvSpPr>
          <p:spPr bwMode="auto">
            <a:xfrm>
              <a:off x="1097166" y="3936781"/>
              <a:ext cx="239886" cy="194952"/>
            </a:xfrm>
            <a:custGeom>
              <a:avLst/>
              <a:gdLst>
                <a:gd name="connsiteX0" fmla="*/ 0 w 601409"/>
                <a:gd name="connsiteY0" fmla="*/ 418641 h 488759"/>
                <a:gd name="connsiteX1" fmla="*/ 229655 w 601409"/>
                <a:gd name="connsiteY1" fmla="*/ 418641 h 488759"/>
                <a:gd name="connsiteX2" fmla="*/ 229655 w 601409"/>
                <a:gd name="connsiteY2" fmla="*/ 454415 h 488759"/>
                <a:gd name="connsiteX3" fmla="*/ 371754 w 601409"/>
                <a:gd name="connsiteY3" fmla="*/ 454415 h 488759"/>
                <a:gd name="connsiteX4" fmla="*/ 371754 w 601409"/>
                <a:gd name="connsiteY4" fmla="*/ 418641 h 488759"/>
                <a:gd name="connsiteX5" fmla="*/ 601409 w 601409"/>
                <a:gd name="connsiteY5" fmla="*/ 418641 h 488759"/>
                <a:gd name="connsiteX6" fmla="*/ 601409 w 601409"/>
                <a:gd name="connsiteY6" fmla="*/ 488759 h 488759"/>
                <a:gd name="connsiteX7" fmla="*/ 0 w 601409"/>
                <a:gd name="connsiteY7" fmla="*/ 488759 h 488759"/>
                <a:gd name="connsiteX8" fmla="*/ 439198 w 601409"/>
                <a:gd name="connsiteY8" fmla="*/ 97476 h 488759"/>
                <a:gd name="connsiteX9" fmla="*/ 472207 w 601409"/>
                <a:gd name="connsiteY9" fmla="*/ 130443 h 488759"/>
                <a:gd name="connsiteX10" fmla="*/ 439198 w 601409"/>
                <a:gd name="connsiteY10" fmla="*/ 163411 h 488759"/>
                <a:gd name="connsiteX11" fmla="*/ 436328 w 601409"/>
                <a:gd name="connsiteY11" fmla="*/ 163411 h 488759"/>
                <a:gd name="connsiteX12" fmla="*/ 366005 w 601409"/>
                <a:gd name="connsiteY12" fmla="*/ 246546 h 488759"/>
                <a:gd name="connsiteX13" fmla="*/ 366005 w 601409"/>
                <a:gd name="connsiteY13" fmla="*/ 253713 h 488759"/>
                <a:gd name="connsiteX14" fmla="*/ 332996 w 601409"/>
                <a:gd name="connsiteY14" fmla="*/ 286680 h 488759"/>
                <a:gd name="connsiteX15" fmla="*/ 299987 w 601409"/>
                <a:gd name="connsiteY15" fmla="*/ 253713 h 488759"/>
                <a:gd name="connsiteX16" fmla="*/ 299987 w 601409"/>
                <a:gd name="connsiteY16" fmla="*/ 250846 h 488759"/>
                <a:gd name="connsiteX17" fmla="*/ 248321 w 601409"/>
                <a:gd name="connsiteY17" fmla="*/ 210712 h 488759"/>
                <a:gd name="connsiteX18" fmla="*/ 235404 w 601409"/>
                <a:gd name="connsiteY18" fmla="*/ 213578 h 488759"/>
                <a:gd name="connsiteX19" fmla="*/ 226793 w 601409"/>
                <a:gd name="connsiteY19" fmla="*/ 212145 h 488759"/>
                <a:gd name="connsiteX20" fmla="*/ 195220 w 601409"/>
                <a:gd name="connsiteY20" fmla="*/ 240812 h 488759"/>
                <a:gd name="connsiteX21" fmla="*/ 195220 w 601409"/>
                <a:gd name="connsiteY21" fmla="*/ 246546 h 488759"/>
                <a:gd name="connsiteX22" fmla="*/ 162211 w 601409"/>
                <a:gd name="connsiteY22" fmla="*/ 279513 h 488759"/>
                <a:gd name="connsiteX23" fmla="*/ 129202 w 601409"/>
                <a:gd name="connsiteY23" fmla="*/ 246546 h 488759"/>
                <a:gd name="connsiteX24" fmla="*/ 162211 w 601409"/>
                <a:gd name="connsiteY24" fmla="*/ 213578 h 488759"/>
                <a:gd name="connsiteX25" fmla="*/ 167952 w 601409"/>
                <a:gd name="connsiteY25" fmla="*/ 213578 h 488759"/>
                <a:gd name="connsiteX26" fmla="*/ 202396 w 601409"/>
                <a:gd name="connsiteY26" fmla="*/ 180611 h 488759"/>
                <a:gd name="connsiteX27" fmla="*/ 202396 w 601409"/>
                <a:gd name="connsiteY27" fmla="*/ 179178 h 488759"/>
                <a:gd name="connsiteX28" fmla="*/ 235404 w 601409"/>
                <a:gd name="connsiteY28" fmla="*/ 146210 h 488759"/>
                <a:gd name="connsiteX29" fmla="*/ 268413 w 601409"/>
                <a:gd name="connsiteY29" fmla="*/ 176311 h 488759"/>
                <a:gd name="connsiteX30" fmla="*/ 324385 w 601409"/>
                <a:gd name="connsiteY30" fmla="*/ 222179 h 488759"/>
                <a:gd name="connsiteX31" fmla="*/ 332996 w 601409"/>
                <a:gd name="connsiteY31" fmla="*/ 220745 h 488759"/>
                <a:gd name="connsiteX32" fmla="*/ 335866 w 601409"/>
                <a:gd name="connsiteY32" fmla="*/ 220745 h 488759"/>
                <a:gd name="connsiteX33" fmla="*/ 407624 w 601409"/>
                <a:gd name="connsiteY33" fmla="*/ 137610 h 488759"/>
                <a:gd name="connsiteX34" fmla="*/ 406189 w 601409"/>
                <a:gd name="connsiteY34" fmla="*/ 130443 h 488759"/>
                <a:gd name="connsiteX35" fmla="*/ 439198 w 601409"/>
                <a:gd name="connsiteY35" fmla="*/ 97476 h 488759"/>
                <a:gd name="connsiteX36" fmla="*/ 100420 w 601409"/>
                <a:gd name="connsiteY36" fmla="*/ 57337 h 488759"/>
                <a:gd name="connsiteX37" fmla="*/ 100420 w 601409"/>
                <a:gd name="connsiteY37" fmla="*/ 326819 h 488759"/>
                <a:gd name="connsiteX38" fmla="*/ 500990 w 601409"/>
                <a:gd name="connsiteY38" fmla="*/ 326819 h 488759"/>
                <a:gd name="connsiteX39" fmla="*/ 500990 w 601409"/>
                <a:gd name="connsiteY39" fmla="*/ 57337 h 488759"/>
                <a:gd name="connsiteX40" fmla="*/ 42991 w 601409"/>
                <a:gd name="connsiteY40" fmla="*/ 0 h 488759"/>
                <a:gd name="connsiteX41" fmla="*/ 558419 w 601409"/>
                <a:gd name="connsiteY41" fmla="*/ 0 h 488759"/>
                <a:gd name="connsiteX42" fmla="*/ 558419 w 601409"/>
                <a:gd name="connsiteY42" fmla="*/ 384156 h 488759"/>
                <a:gd name="connsiteX43" fmla="*/ 42991 w 601409"/>
                <a:gd name="connsiteY43" fmla="*/ 384156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29655" y="418641"/>
                  </a:lnTo>
                  <a:lnTo>
                    <a:pt x="229655" y="454415"/>
                  </a:lnTo>
                  <a:lnTo>
                    <a:pt x="371754" y="454415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439198" y="97476"/>
                  </a:moveTo>
                  <a:cubicBezTo>
                    <a:pt x="457855" y="97476"/>
                    <a:pt x="472207" y="111810"/>
                    <a:pt x="472207" y="130443"/>
                  </a:cubicBezTo>
                  <a:cubicBezTo>
                    <a:pt x="472207" y="149077"/>
                    <a:pt x="457855" y="163411"/>
                    <a:pt x="439198" y="163411"/>
                  </a:cubicBezTo>
                  <a:cubicBezTo>
                    <a:pt x="437763" y="163411"/>
                    <a:pt x="436328" y="163411"/>
                    <a:pt x="436328" y="163411"/>
                  </a:cubicBezTo>
                  <a:lnTo>
                    <a:pt x="366005" y="246546"/>
                  </a:lnTo>
                  <a:cubicBezTo>
                    <a:pt x="366005" y="249413"/>
                    <a:pt x="366005" y="250846"/>
                    <a:pt x="366005" y="253713"/>
                  </a:cubicBezTo>
                  <a:cubicBezTo>
                    <a:pt x="366005" y="272346"/>
                    <a:pt x="351653" y="286680"/>
                    <a:pt x="332996" y="286680"/>
                  </a:cubicBezTo>
                  <a:cubicBezTo>
                    <a:pt x="314339" y="286680"/>
                    <a:pt x="299987" y="272346"/>
                    <a:pt x="299987" y="253713"/>
                  </a:cubicBezTo>
                  <a:cubicBezTo>
                    <a:pt x="299987" y="253713"/>
                    <a:pt x="299987" y="252279"/>
                    <a:pt x="299987" y="250846"/>
                  </a:cubicBezTo>
                  <a:lnTo>
                    <a:pt x="248321" y="210712"/>
                  </a:lnTo>
                  <a:cubicBezTo>
                    <a:pt x="244015" y="212145"/>
                    <a:pt x="239710" y="213578"/>
                    <a:pt x="235404" y="213578"/>
                  </a:cubicBezTo>
                  <a:cubicBezTo>
                    <a:pt x="232534" y="213578"/>
                    <a:pt x="229664" y="212145"/>
                    <a:pt x="226793" y="212145"/>
                  </a:cubicBezTo>
                  <a:lnTo>
                    <a:pt x="195220" y="240812"/>
                  </a:lnTo>
                  <a:cubicBezTo>
                    <a:pt x="195220" y="243679"/>
                    <a:pt x="195220" y="245112"/>
                    <a:pt x="195220" y="246546"/>
                  </a:cubicBezTo>
                  <a:cubicBezTo>
                    <a:pt x="195220" y="265180"/>
                    <a:pt x="180868" y="279513"/>
                    <a:pt x="162211" y="279513"/>
                  </a:cubicBezTo>
                  <a:cubicBezTo>
                    <a:pt x="143554" y="279513"/>
                    <a:pt x="129202" y="265180"/>
                    <a:pt x="129202" y="246546"/>
                  </a:cubicBezTo>
                  <a:cubicBezTo>
                    <a:pt x="129202" y="227912"/>
                    <a:pt x="143554" y="213578"/>
                    <a:pt x="162211" y="213578"/>
                  </a:cubicBezTo>
                  <a:cubicBezTo>
                    <a:pt x="163646" y="213578"/>
                    <a:pt x="166516" y="213578"/>
                    <a:pt x="167952" y="213578"/>
                  </a:cubicBezTo>
                  <a:lnTo>
                    <a:pt x="202396" y="180611"/>
                  </a:lnTo>
                  <a:cubicBezTo>
                    <a:pt x="202396" y="180611"/>
                    <a:pt x="202396" y="180611"/>
                    <a:pt x="202396" y="179178"/>
                  </a:cubicBezTo>
                  <a:cubicBezTo>
                    <a:pt x="202396" y="161977"/>
                    <a:pt x="216747" y="146210"/>
                    <a:pt x="235404" y="146210"/>
                  </a:cubicBezTo>
                  <a:cubicBezTo>
                    <a:pt x="252626" y="146210"/>
                    <a:pt x="266978" y="159111"/>
                    <a:pt x="268413" y="176311"/>
                  </a:cubicBezTo>
                  <a:lnTo>
                    <a:pt x="324385" y="222179"/>
                  </a:lnTo>
                  <a:cubicBezTo>
                    <a:pt x="327255" y="220745"/>
                    <a:pt x="330125" y="220745"/>
                    <a:pt x="332996" y="220745"/>
                  </a:cubicBezTo>
                  <a:cubicBezTo>
                    <a:pt x="334431" y="220745"/>
                    <a:pt x="335866" y="220745"/>
                    <a:pt x="335866" y="220745"/>
                  </a:cubicBezTo>
                  <a:lnTo>
                    <a:pt x="407624" y="137610"/>
                  </a:lnTo>
                  <a:cubicBezTo>
                    <a:pt x="406189" y="134743"/>
                    <a:pt x="406189" y="131877"/>
                    <a:pt x="406189" y="130443"/>
                  </a:cubicBezTo>
                  <a:cubicBezTo>
                    <a:pt x="406189" y="111810"/>
                    <a:pt x="421976" y="97476"/>
                    <a:pt x="439198" y="97476"/>
                  </a:cubicBezTo>
                  <a:close/>
                  <a:moveTo>
                    <a:pt x="100420" y="57337"/>
                  </a:moveTo>
                  <a:lnTo>
                    <a:pt x="100420" y="326819"/>
                  </a:lnTo>
                  <a:lnTo>
                    <a:pt x="500990" y="326819"/>
                  </a:lnTo>
                  <a:lnTo>
                    <a:pt x="500990" y="57337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</p:sp>
        <p:sp>
          <p:nvSpPr>
            <p:cNvPr id="18" name="îśľîdè"/>
            <p:cNvSpPr/>
            <p:nvPr/>
          </p:nvSpPr>
          <p:spPr>
            <a:xfrm>
              <a:off x="1481445" y="3809822"/>
              <a:ext cx="4829278" cy="82995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Unified fonts make reading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fluent.Theme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</a:t>
              </a: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color makes PPT more convenient 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to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stats-on-laptop-screen_51875"/>
            <p:cNvSpPr>
              <a:spLocks noChangeAspect="1"/>
            </p:cNvSpPr>
            <p:nvPr/>
          </p:nvSpPr>
          <p:spPr bwMode="auto">
            <a:xfrm>
              <a:off x="1097166" y="4580616"/>
              <a:ext cx="239886" cy="194952"/>
            </a:xfrm>
            <a:custGeom>
              <a:avLst/>
              <a:gdLst>
                <a:gd name="connsiteX0" fmla="*/ 0 w 601409"/>
                <a:gd name="connsiteY0" fmla="*/ 418641 h 488759"/>
                <a:gd name="connsiteX1" fmla="*/ 229655 w 601409"/>
                <a:gd name="connsiteY1" fmla="*/ 418641 h 488759"/>
                <a:gd name="connsiteX2" fmla="*/ 229655 w 601409"/>
                <a:gd name="connsiteY2" fmla="*/ 454415 h 488759"/>
                <a:gd name="connsiteX3" fmla="*/ 371754 w 601409"/>
                <a:gd name="connsiteY3" fmla="*/ 454415 h 488759"/>
                <a:gd name="connsiteX4" fmla="*/ 371754 w 601409"/>
                <a:gd name="connsiteY4" fmla="*/ 418641 h 488759"/>
                <a:gd name="connsiteX5" fmla="*/ 601409 w 601409"/>
                <a:gd name="connsiteY5" fmla="*/ 418641 h 488759"/>
                <a:gd name="connsiteX6" fmla="*/ 601409 w 601409"/>
                <a:gd name="connsiteY6" fmla="*/ 488759 h 488759"/>
                <a:gd name="connsiteX7" fmla="*/ 0 w 601409"/>
                <a:gd name="connsiteY7" fmla="*/ 488759 h 488759"/>
                <a:gd name="connsiteX8" fmla="*/ 439198 w 601409"/>
                <a:gd name="connsiteY8" fmla="*/ 97476 h 488759"/>
                <a:gd name="connsiteX9" fmla="*/ 472207 w 601409"/>
                <a:gd name="connsiteY9" fmla="*/ 130443 h 488759"/>
                <a:gd name="connsiteX10" fmla="*/ 439198 w 601409"/>
                <a:gd name="connsiteY10" fmla="*/ 163411 h 488759"/>
                <a:gd name="connsiteX11" fmla="*/ 436328 w 601409"/>
                <a:gd name="connsiteY11" fmla="*/ 163411 h 488759"/>
                <a:gd name="connsiteX12" fmla="*/ 366005 w 601409"/>
                <a:gd name="connsiteY12" fmla="*/ 246546 h 488759"/>
                <a:gd name="connsiteX13" fmla="*/ 366005 w 601409"/>
                <a:gd name="connsiteY13" fmla="*/ 253713 h 488759"/>
                <a:gd name="connsiteX14" fmla="*/ 332996 w 601409"/>
                <a:gd name="connsiteY14" fmla="*/ 286680 h 488759"/>
                <a:gd name="connsiteX15" fmla="*/ 299987 w 601409"/>
                <a:gd name="connsiteY15" fmla="*/ 253713 h 488759"/>
                <a:gd name="connsiteX16" fmla="*/ 299987 w 601409"/>
                <a:gd name="connsiteY16" fmla="*/ 250846 h 488759"/>
                <a:gd name="connsiteX17" fmla="*/ 248321 w 601409"/>
                <a:gd name="connsiteY17" fmla="*/ 210712 h 488759"/>
                <a:gd name="connsiteX18" fmla="*/ 235404 w 601409"/>
                <a:gd name="connsiteY18" fmla="*/ 213578 h 488759"/>
                <a:gd name="connsiteX19" fmla="*/ 226793 w 601409"/>
                <a:gd name="connsiteY19" fmla="*/ 212145 h 488759"/>
                <a:gd name="connsiteX20" fmla="*/ 195220 w 601409"/>
                <a:gd name="connsiteY20" fmla="*/ 240812 h 488759"/>
                <a:gd name="connsiteX21" fmla="*/ 195220 w 601409"/>
                <a:gd name="connsiteY21" fmla="*/ 246546 h 488759"/>
                <a:gd name="connsiteX22" fmla="*/ 162211 w 601409"/>
                <a:gd name="connsiteY22" fmla="*/ 279513 h 488759"/>
                <a:gd name="connsiteX23" fmla="*/ 129202 w 601409"/>
                <a:gd name="connsiteY23" fmla="*/ 246546 h 488759"/>
                <a:gd name="connsiteX24" fmla="*/ 162211 w 601409"/>
                <a:gd name="connsiteY24" fmla="*/ 213578 h 488759"/>
                <a:gd name="connsiteX25" fmla="*/ 167952 w 601409"/>
                <a:gd name="connsiteY25" fmla="*/ 213578 h 488759"/>
                <a:gd name="connsiteX26" fmla="*/ 202396 w 601409"/>
                <a:gd name="connsiteY26" fmla="*/ 180611 h 488759"/>
                <a:gd name="connsiteX27" fmla="*/ 202396 w 601409"/>
                <a:gd name="connsiteY27" fmla="*/ 179178 h 488759"/>
                <a:gd name="connsiteX28" fmla="*/ 235404 w 601409"/>
                <a:gd name="connsiteY28" fmla="*/ 146210 h 488759"/>
                <a:gd name="connsiteX29" fmla="*/ 268413 w 601409"/>
                <a:gd name="connsiteY29" fmla="*/ 176311 h 488759"/>
                <a:gd name="connsiteX30" fmla="*/ 324385 w 601409"/>
                <a:gd name="connsiteY30" fmla="*/ 222179 h 488759"/>
                <a:gd name="connsiteX31" fmla="*/ 332996 w 601409"/>
                <a:gd name="connsiteY31" fmla="*/ 220745 h 488759"/>
                <a:gd name="connsiteX32" fmla="*/ 335866 w 601409"/>
                <a:gd name="connsiteY32" fmla="*/ 220745 h 488759"/>
                <a:gd name="connsiteX33" fmla="*/ 407624 w 601409"/>
                <a:gd name="connsiteY33" fmla="*/ 137610 h 488759"/>
                <a:gd name="connsiteX34" fmla="*/ 406189 w 601409"/>
                <a:gd name="connsiteY34" fmla="*/ 130443 h 488759"/>
                <a:gd name="connsiteX35" fmla="*/ 439198 w 601409"/>
                <a:gd name="connsiteY35" fmla="*/ 97476 h 488759"/>
                <a:gd name="connsiteX36" fmla="*/ 100420 w 601409"/>
                <a:gd name="connsiteY36" fmla="*/ 57337 h 488759"/>
                <a:gd name="connsiteX37" fmla="*/ 100420 w 601409"/>
                <a:gd name="connsiteY37" fmla="*/ 326819 h 488759"/>
                <a:gd name="connsiteX38" fmla="*/ 500990 w 601409"/>
                <a:gd name="connsiteY38" fmla="*/ 326819 h 488759"/>
                <a:gd name="connsiteX39" fmla="*/ 500990 w 601409"/>
                <a:gd name="connsiteY39" fmla="*/ 57337 h 488759"/>
                <a:gd name="connsiteX40" fmla="*/ 42991 w 601409"/>
                <a:gd name="connsiteY40" fmla="*/ 0 h 488759"/>
                <a:gd name="connsiteX41" fmla="*/ 558419 w 601409"/>
                <a:gd name="connsiteY41" fmla="*/ 0 h 488759"/>
                <a:gd name="connsiteX42" fmla="*/ 558419 w 601409"/>
                <a:gd name="connsiteY42" fmla="*/ 384156 h 488759"/>
                <a:gd name="connsiteX43" fmla="*/ 42991 w 601409"/>
                <a:gd name="connsiteY43" fmla="*/ 384156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29655" y="418641"/>
                  </a:lnTo>
                  <a:lnTo>
                    <a:pt x="229655" y="454415"/>
                  </a:lnTo>
                  <a:lnTo>
                    <a:pt x="371754" y="454415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439198" y="97476"/>
                  </a:moveTo>
                  <a:cubicBezTo>
                    <a:pt x="457855" y="97476"/>
                    <a:pt x="472207" y="111810"/>
                    <a:pt x="472207" y="130443"/>
                  </a:cubicBezTo>
                  <a:cubicBezTo>
                    <a:pt x="472207" y="149077"/>
                    <a:pt x="457855" y="163411"/>
                    <a:pt x="439198" y="163411"/>
                  </a:cubicBezTo>
                  <a:cubicBezTo>
                    <a:pt x="437763" y="163411"/>
                    <a:pt x="436328" y="163411"/>
                    <a:pt x="436328" y="163411"/>
                  </a:cubicBezTo>
                  <a:lnTo>
                    <a:pt x="366005" y="246546"/>
                  </a:lnTo>
                  <a:cubicBezTo>
                    <a:pt x="366005" y="249413"/>
                    <a:pt x="366005" y="250846"/>
                    <a:pt x="366005" y="253713"/>
                  </a:cubicBezTo>
                  <a:cubicBezTo>
                    <a:pt x="366005" y="272346"/>
                    <a:pt x="351653" y="286680"/>
                    <a:pt x="332996" y="286680"/>
                  </a:cubicBezTo>
                  <a:cubicBezTo>
                    <a:pt x="314339" y="286680"/>
                    <a:pt x="299987" y="272346"/>
                    <a:pt x="299987" y="253713"/>
                  </a:cubicBezTo>
                  <a:cubicBezTo>
                    <a:pt x="299987" y="253713"/>
                    <a:pt x="299987" y="252279"/>
                    <a:pt x="299987" y="250846"/>
                  </a:cubicBezTo>
                  <a:lnTo>
                    <a:pt x="248321" y="210712"/>
                  </a:lnTo>
                  <a:cubicBezTo>
                    <a:pt x="244015" y="212145"/>
                    <a:pt x="239710" y="213578"/>
                    <a:pt x="235404" y="213578"/>
                  </a:cubicBezTo>
                  <a:cubicBezTo>
                    <a:pt x="232534" y="213578"/>
                    <a:pt x="229664" y="212145"/>
                    <a:pt x="226793" y="212145"/>
                  </a:cubicBezTo>
                  <a:lnTo>
                    <a:pt x="195220" y="240812"/>
                  </a:lnTo>
                  <a:cubicBezTo>
                    <a:pt x="195220" y="243679"/>
                    <a:pt x="195220" y="245112"/>
                    <a:pt x="195220" y="246546"/>
                  </a:cubicBezTo>
                  <a:cubicBezTo>
                    <a:pt x="195220" y="265180"/>
                    <a:pt x="180868" y="279513"/>
                    <a:pt x="162211" y="279513"/>
                  </a:cubicBezTo>
                  <a:cubicBezTo>
                    <a:pt x="143554" y="279513"/>
                    <a:pt x="129202" y="265180"/>
                    <a:pt x="129202" y="246546"/>
                  </a:cubicBezTo>
                  <a:cubicBezTo>
                    <a:pt x="129202" y="227912"/>
                    <a:pt x="143554" y="213578"/>
                    <a:pt x="162211" y="213578"/>
                  </a:cubicBezTo>
                  <a:cubicBezTo>
                    <a:pt x="163646" y="213578"/>
                    <a:pt x="166516" y="213578"/>
                    <a:pt x="167952" y="213578"/>
                  </a:cubicBezTo>
                  <a:lnTo>
                    <a:pt x="202396" y="180611"/>
                  </a:lnTo>
                  <a:cubicBezTo>
                    <a:pt x="202396" y="180611"/>
                    <a:pt x="202396" y="180611"/>
                    <a:pt x="202396" y="179178"/>
                  </a:cubicBezTo>
                  <a:cubicBezTo>
                    <a:pt x="202396" y="161977"/>
                    <a:pt x="216747" y="146210"/>
                    <a:pt x="235404" y="146210"/>
                  </a:cubicBezTo>
                  <a:cubicBezTo>
                    <a:pt x="252626" y="146210"/>
                    <a:pt x="266978" y="159111"/>
                    <a:pt x="268413" y="176311"/>
                  </a:cubicBezTo>
                  <a:lnTo>
                    <a:pt x="324385" y="222179"/>
                  </a:lnTo>
                  <a:cubicBezTo>
                    <a:pt x="327255" y="220745"/>
                    <a:pt x="330125" y="220745"/>
                    <a:pt x="332996" y="220745"/>
                  </a:cubicBezTo>
                  <a:cubicBezTo>
                    <a:pt x="334431" y="220745"/>
                    <a:pt x="335866" y="220745"/>
                    <a:pt x="335866" y="220745"/>
                  </a:cubicBezTo>
                  <a:lnTo>
                    <a:pt x="407624" y="137610"/>
                  </a:lnTo>
                  <a:cubicBezTo>
                    <a:pt x="406189" y="134743"/>
                    <a:pt x="406189" y="131877"/>
                    <a:pt x="406189" y="130443"/>
                  </a:cubicBezTo>
                  <a:cubicBezTo>
                    <a:pt x="406189" y="111810"/>
                    <a:pt x="421976" y="97476"/>
                    <a:pt x="439198" y="97476"/>
                  </a:cubicBezTo>
                  <a:close/>
                  <a:moveTo>
                    <a:pt x="100420" y="57337"/>
                  </a:moveTo>
                  <a:lnTo>
                    <a:pt x="100420" y="326819"/>
                  </a:lnTo>
                  <a:lnTo>
                    <a:pt x="500990" y="326819"/>
                  </a:lnTo>
                  <a:lnTo>
                    <a:pt x="500990" y="57337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</p:sp>
        <p:sp>
          <p:nvSpPr>
            <p:cNvPr id="20" name="îśľîdè"/>
            <p:cNvSpPr/>
            <p:nvPr/>
          </p:nvSpPr>
          <p:spPr>
            <a:xfrm>
              <a:off x="1481445" y="4453657"/>
              <a:ext cx="4829278" cy="82995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Unified fonts make reading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fluent.Theme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</a:t>
              </a: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color makes PPT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convenien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453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892425" y="1038225"/>
            <a:ext cx="6403975" cy="4781550"/>
            <a:chOff x="2892425" y="1038225"/>
            <a:chExt cx="6403975" cy="478155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241675" y="1651000"/>
              <a:ext cx="769938" cy="887413"/>
            </a:xfrm>
            <a:custGeom>
              <a:avLst/>
              <a:gdLst>
                <a:gd name="T0" fmla="*/ 485 w 485"/>
                <a:gd name="T1" fmla="*/ 419 h 559"/>
                <a:gd name="T2" fmla="*/ 485 w 485"/>
                <a:gd name="T3" fmla="*/ 140 h 559"/>
                <a:gd name="T4" fmla="*/ 243 w 485"/>
                <a:gd name="T5" fmla="*/ 0 h 559"/>
                <a:gd name="T6" fmla="*/ 0 w 485"/>
                <a:gd name="T7" fmla="*/ 140 h 559"/>
                <a:gd name="T8" fmla="*/ 0 w 485"/>
                <a:gd name="T9" fmla="*/ 419 h 559"/>
                <a:gd name="T10" fmla="*/ 243 w 485"/>
                <a:gd name="T11" fmla="*/ 559 h 559"/>
                <a:gd name="T12" fmla="*/ 485 w 485"/>
                <a:gd name="T13" fmla="*/ 41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559">
                  <a:moveTo>
                    <a:pt x="485" y="419"/>
                  </a:moveTo>
                  <a:lnTo>
                    <a:pt x="485" y="140"/>
                  </a:lnTo>
                  <a:lnTo>
                    <a:pt x="243" y="0"/>
                  </a:lnTo>
                  <a:lnTo>
                    <a:pt x="0" y="140"/>
                  </a:lnTo>
                  <a:lnTo>
                    <a:pt x="0" y="419"/>
                  </a:lnTo>
                  <a:lnTo>
                    <a:pt x="243" y="559"/>
                  </a:lnTo>
                  <a:lnTo>
                    <a:pt x="485" y="4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294063" y="1708150"/>
              <a:ext cx="668338" cy="773113"/>
            </a:xfrm>
            <a:custGeom>
              <a:avLst/>
              <a:gdLst>
                <a:gd name="T0" fmla="*/ 0 w 421"/>
                <a:gd name="T1" fmla="*/ 367 h 487"/>
                <a:gd name="T2" fmla="*/ 0 w 421"/>
                <a:gd name="T3" fmla="*/ 123 h 487"/>
                <a:gd name="T4" fmla="*/ 210 w 421"/>
                <a:gd name="T5" fmla="*/ 0 h 487"/>
                <a:gd name="T6" fmla="*/ 421 w 421"/>
                <a:gd name="T7" fmla="*/ 123 h 487"/>
                <a:gd name="T8" fmla="*/ 421 w 421"/>
                <a:gd name="T9" fmla="*/ 367 h 487"/>
                <a:gd name="T10" fmla="*/ 210 w 421"/>
                <a:gd name="T11" fmla="*/ 487 h 487"/>
                <a:gd name="T12" fmla="*/ 0 w 421"/>
                <a:gd name="T13" fmla="*/ 36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487">
                  <a:moveTo>
                    <a:pt x="0" y="367"/>
                  </a:moveTo>
                  <a:lnTo>
                    <a:pt x="0" y="123"/>
                  </a:lnTo>
                  <a:lnTo>
                    <a:pt x="210" y="0"/>
                  </a:lnTo>
                  <a:lnTo>
                    <a:pt x="421" y="123"/>
                  </a:lnTo>
                  <a:lnTo>
                    <a:pt x="421" y="367"/>
                  </a:lnTo>
                  <a:lnTo>
                    <a:pt x="210" y="487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63938" y="1989138"/>
              <a:ext cx="123825" cy="33338"/>
            </a:xfrm>
            <a:custGeom>
              <a:avLst/>
              <a:gdLst>
                <a:gd name="T0" fmla="*/ 78 w 78"/>
                <a:gd name="T1" fmla="*/ 21 h 21"/>
                <a:gd name="T2" fmla="*/ 71 w 78"/>
                <a:gd name="T3" fmla="*/ 21 h 21"/>
                <a:gd name="T4" fmla="*/ 71 w 78"/>
                <a:gd name="T5" fmla="*/ 7 h 21"/>
                <a:gd name="T6" fmla="*/ 7 w 78"/>
                <a:gd name="T7" fmla="*/ 7 h 21"/>
                <a:gd name="T8" fmla="*/ 7 w 78"/>
                <a:gd name="T9" fmla="*/ 21 h 21"/>
                <a:gd name="T10" fmla="*/ 0 w 78"/>
                <a:gd name="T11" fmla="*/ 21 h 21"/>
                <a:gd name="T12" fmla="*/ 0 w 78"/>
                <a:gd name="T13" fmla="*/ 0 h 21"/>
                <a:gd name="T14" fmla="*/ 78 w 78"/>
                <a:gd name="T15" fmla="*/ 0 h 21"/>
                <a:gd name="T16" fmla="*/ 78 w 7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1">
                  <a:moveTo>
                    <a:pt x="78" y="21"/>
                  </a:moveTo>
                  <a:lnTo>
                    <a:pt x="71" y="21"/>
                  </a:lnTo>
                  <a:lnTo>
                    <a:pt x="71" y="7"/>
                  </a:lnTo>
                  <a:lnTo>
                    <a:pt x="7" y="7"/>
                  </a:lnTo>
                  <a:lnTo>
                    <a:pt x="7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2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459163" y="2022475"/>
              <a:ext cx="334963" cy="106363"/>
            </a:xfrm>
            <a:custGeom>
              <a:avLst/>
              <a:gdLst>
                <a:gd name="T0" fmla="*/ 9 w 89"/>
                <a:gd name="T1" fmla="*/ 12 h 28"/>
                <a:gd name="T2" fmla="*/ 80 w 89"/>
                <a:gd name="T3" fmla="*/ 12 h 28"/>
                <a:gd name="T4" fmla="*/ 89 w 89"/>
                <a:gd name="T5" fmla="*/ 5 h 28"/>
                <a:gd name="T6" fmla="*/ 89 w 89"/>
                <a:gd name="T7" fmla="*/ 0 h 28"/>
                <a:gd name="T8" fmla="*/ 0 w 89"/>
                <a:gd name="T9" fmla="*/ 0 h 28"/>
                <a:gd name="T10" fmla="*/ 0 w 89"/>
                <a:gd name="T11" fmla="*/ 5 h 28"/>
                <a:gd name="T12" fmla="*/ 9 w 89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8">
                  <a:moveTo>
                    <a:pt x="9" y="12"/>
                  </a:moveTo>
                  <a:cubicBezTo>
                    <a:pt x="30" y="28"/>
                    <a:pt x="59" y="28"/>
                    <a:pt x="80" y="12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459163" y="2057400"/>
              <a:ext cx="334963" cy="146050"/>
            </a:xfrm>
            <a:custGeom>
              <a:avLst/>
              <a:gdLst>
                <a:gd name="T0" fmla="*/ 82 w 89"/>
                <a:gd name="T1" fmla="*/ 5 h 39"/>
                <a:gd name="T2" fmla="*/ 45 w 89"/>
                <a:gd name="T3" fmla="*/ 18 h 39"/>
                <a:gd name="T4" fmla="*/ 7 w 89"/>
                <a:gd name="T5" fmla="*/ 5 h 39"/>
                <a:gd name="T6" fmla="*/ 0 w 89"/>
                <a:gd name="T7" fmla="*/ 0 h 39"/>
                <a:gd name="T8" fmla="*/ 0 w 89"/>
                <a:gd name="T9" fmla="*/ 39 h 39"/>
                <a:gd name="T10" fmla="*/ 89 w 89"/>
                <a:gd name="T11" fmla="*/ 39 h 39"/>
                <a:gd name="T12" fmla="*/ 89 w 89"/>
                <a:gd name="T13" fmla="*/ 0 h 39"/>
                <a:gd name="T14" fmla="*/ 82 w 89"/>
                <a:gd name="T15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39">
                  <a:moveTo>
                    <a:pt x="82" y="5"/>
                  </a:moveTo>
                  <a:cubicBezTo>
                    <a:pt x="71" y="14"/>
                    <a:pt x="58" y="18"/>
                    <a:pt x="45" y="18"/>
                  </a:cubicBezTo>
                  <a:cubicBezTo>
                    <a:pt x="31" y="18"/>
                    <a:pt x="18" y="14"/>
                    <a:pt x="7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82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905375" y="1651000"/>
              <a:ext cx="769938" cy="887413"/>
            </a:xfrm>
            <a:custGeom>
              <a:avLst/>
              <a:gdLst>
                <a:gd name="T0" fmla="*/ 485 w 485"/>
                <a:gd name="T1" fmla="*/ 419 h 559"/>
                <a:gd name="T2" fmla="*/ 485 w 485"/>
                <a:gd name="T3" fmla="*/ 140 h 559"/>
                <a:gd name="T4" fmla="*/ 244 w 485"/>
                <a:gd name="T5" fmla="*/ 0 h 559"/>
                <a:gd name="T6" fmla="*/ 0 w 485"/>
                <a:gd name="T7" fmla="*/ 140 h 559"/>
                <a:gd name="T8" fmla="*/ 0 w 485"/>
                <a:gd name="T9" fmla="*/ 419 h 559"/>
                <a:gd name="T10" fmla="*/ 244 w 485"/>
                <a:gd name="T11" fmla="*/ 559 h 559"/>
                <a:gd name="T12" fmla="*/ 485 w 485"/>
                <a:gd name="T13" fmla="*/ 41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559">
                  <a:moveTo>
                    <a:pt x="485" y="419"/>
                  </a:moveTo>
                  <a:lnTo>
                    <a:pt x="485" y="140"/>
                  </a:lnTo>
                  <a:lnTo>
                    <a:pt x="244" y="0"/>
                  </a:lnTo>
                  <a:lnTo>
                    <a:pt x="0" y="140"/>
                  </a:lnTo>
                  <a:lnTo>
                    <a:pt x="0" y="419"/>
                  </a:lnTo>
                  <a:lnTo>
                    <a:pt x="244" y="559"/>
                  </a:lnTo>
                  <a:lnTo>
                    <a:pt x="485" y="4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957763" y="1708150"/>
              <a:ext cx="668338" cy="773113"/>
            </a:xfrm>
            <a:custGeom>
              <a:avLst/>
              <a:gdLst>
                <a:gd name="T0" fmla="*/ 0 w 421"/>
                <a:gd name="T1" fmla="*/ 367 h 487"/>
                <a:gd name="T2" fmla="*/ 0 w 421"/>
                <a:gd name="T3" fmla="*/ 123 h 487"/>
                <a:gd name="T4" fmla="*/ 211 w 421"/>
                <a:gd name="T5" fmla="*/ 0 h 487"/>
                <a:gd name="T6" fmla="*/ 421 w 421"/>
                <a:gd name="T7" fmla="*/ 123 h 487"/>
                <a:gd name="T8" fmla="*/ 421 w 421"/>
                <a:gd name="T9" fmla="*/ 367 h 487"/>
                <a:gd name="T10" fmla="*/ 211 w 421"/>
                <a:gd name="T11" fmla="*/ 487 h 487"/>
                <a:gd name="T12" fmla="*/ 0 w 421"/>
                <a:gd name="T13" fmla="*/ 36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487">
                  <a:moveTo>
                    <a:pt x="0" y="367"/>
                  </a:moveTo>
                  <a:lnTo>
                    <a:pt x="0" y="123"/>
                  </a:lnTo>
                  <a:lnTo>
                    <a:pt x="211" y="0"/>
                  </a:lnTo>
                  <a:lnTo>
                    <a:pt x="421" y="123"/>
                  </a:lnTo>
                  <a:lnTo>
                    <a:pt x="421" y="367"/>
                  </a:lnTo>
                  <a:lnTo>
                    <a:pt x="211" y="487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5108575" y="1914525"/>
              <a:ext cx="363538" cy="363538"/>
            </a:xfrm>
            <a:prstGeom prst="ellipse">
              <a:avLst/>
            </a:pr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210175" y="1951038"/>
              <a:ext cx="160338" cy="285750"/>
            </a:xfrm>
            <a:custGeom>
              <a:avLst/>
              <a:gdLst>
                <a:gd name="T0" fmla="*/ 21 w 43"/>
                <a:gd name="T1" fmla="*/ 21 h 76"/>
                <a:gd name="T2" fmla="*/ 14 w 43"/>
                <a:gd name="T3" fmla="*/ 26 h 76"/>
                <a:gd name="T4" fmla="*/ 14 w 43"/>
                <a:gd name="T5" fmla="*/ 27 h 76"/>
                <a:gd name="T6" fmla="*/ 24 w 43"/>
                <a:gd name="T7" fmla="*/ 33 h 76"/>
                <a:gd name="T8" fmla="*/ 43 w 43"/>
                <a:gd name="T9" fmla="*/ 49 h 76"/>
                <a:gd name="T10" fmla="*/ 43 w 43"/>
                <a:gd name="T11" fmla="*/ 50 h 76"/>
                <a:gd name="T12" fmla="*/ 22 w 43"/>
                <a:gd name="T13" fmla="*/ 67 h 76"/>
                <a:gd name="T14" fmla="*/ 20 w 43"/>
                <a:gd name="T15" fmla="*/ 67 h 76"/>
                <a:gd name="T16" fmla="*/ 18 w 43"/>
                <a:gd name="T17" fmla="*/ 76 h 76"/>
                <a:gd name="T18" fmla="*/ 8 w 43"/>
                <a:gd name="T19" fmla="*/ 76 h 76"/>
                <a:gd name="T20" fmla="*/ 10 w 43"/>
                <a:gd name="T21" fmla="*/ 65 h 76"/>
                <a:gd name="T22" fmla="*/ 0 w 43"/>
                <a:gd name="T23" fmla="*/ 48 h 76"/>
                <a:gd name="T24" fmla="*/ 0 w 43"/>
                <a:gd name="T25" fmla="*/ 48 h 76"/>
                <a:gd name="T26" fmla="*/ 13 w 43"/>
                <a:gd name="T27" fmla="*/ 48 h 76"/>
                <a:gd name="T28" fmla="*/ 22 w 43"/>
                <a:gd name="T29" fmla="*/ 56 h 76"/>
                <a:gd name="T30" fmla="*/ 22 w 43"/>
                <a:gd name="T31" fmla="*/ 56 h 76"/>
                <a:gd name="T32" fmla="*/ 30 w 43"/>
                <a:gd name="T33" fmla="*/ 50 h 76"/>
                <a:gd name="T34" fmla="*/ 30 w 43"/>
                <a:gd name="T35" fmla="*/ 50 h 76"/>
                <a:gd name="T36" fmla="*/ 19 w 43"/>
                <a:gd name="T37" fmla="*/ 43 h 76"/>
                <a:gd name="T38" fmla="*/ 1 w 43"/>
                <a:gd name="T39" fmla="*/ 27 h 76"/>
                <a:gd name="T40" fmla="*/ 1 w 43"/>
                <a:gd name="T41" fmla="*/ 26 h 76"/>
                <a:gd name="T42" fmla="*/ 22 w 43"/>
                <a:gd name="T43" fmla="*/ 10 h 76"/>
                <a:gd name="T44" fmla="*/ 23 w 43"/>
                <a:gd name="T45" fmla="*/ 10 h 76"/>
                <a:gd name="T46" fmla="*/ 26 w 43"/>
                <a:gd name="T47" fmla="*/ 0 h 76"/>
                <a:gd name="T48" fmla="*/ 36 w 43"/>
                <a:gd name="T49" fmla="*/ 0 h 76"/>
                <a:gd name="T50" fmla="*/ 33 w 43"/>
                <a:gd name="T51" fmla="*/ 12 h 76"/>
                <a:gd name="T52" fmla="*/ 43 w 43"/>
                <a:gd name="T53" fmla="*/ 29 h 76"/>
                <a:gd name="T54" fmla="*/ 43 w 43"/>
                <a:gd name="T55" fmla="*/ 30 h 76"/>
                <a:gd name="T56" fmla="*/ 30 w 43"/>
                <a:gd name="T57" fmla="*/ 30 h 76"/>
                <a:gd name="T58" fmla="*/ 22 w 43"/>
                <a:gd name="T59" fmla="*/ 21 h 76"/>
                <a:gd name="T60" fmla="*/ 21 w 43"/>
                <a:gd name="T61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6">
                  <a:moveTo>
                    <a:pt x="21" y="21"/>
                  </a:moveTo>
                  <a:cubicBezTo>
                    <a:pt x="17" y="21"/>
                    <a:pt x="14" y="22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30"/>
                    <a:pt x="16" y="32"/>
                    <a:pt x="24" y="33"/>
                  </a:cubicBezTo>
                  <a:cubicBezTo>
                    <a:pt x="37" y="35"/>
                    <a:pt x="43" y="3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61"/>
                    <a:pt x="36" y="67"/>
                    <a:pt x="22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4" y="62"/>
                    <a:pt x="0" y="57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52"/>
                    <a:pt x="16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7" y="56"/>
                    <a:pt x="30" y="54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6"/>
                    <a:pt x="28" y="45"/>
                    <a:pt x="19" y="43"/>
                  </a:cubicBezTo>
                  <a:cubicBezTo>
                    <a:pt x="7" y="41"/>
                    <a:pt x="1" y="37"/>
                    <a:pt x="1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15"/>
                    <a:pt x="9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40" y="15"/>
                    <a:pt x="43" y="20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4"/>
                    <a:pt x="27" y="21"/>
                    <a:pt x="22" y="21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569075" y="1651000"/>
              <a:ext cx="769938" cy="887413"/>
            </a:xfrm>
            <a:custGeom>
              <a:avLst/>
              <a:gdLst>
                <a:gd name="T0" fmla="*/ 485 w 485"/>
                <a:gd name="T1" fmla="*/ 419 h 559"/>
                <a:gd name="T2" fmla="*/ 485 w 485"/>
                <a:gd name="T3" fmla="*/ 140 h 559"/>
                <a:gd name="T4" fmla="*/ 244 w 485"/>
                <a:gd name="T5" fmla="*/ 0 h 559"/>
                <a:gd name="T6" fmla="*/ 0 w 485"/>
                <a:gd name="T7" fmla="*/ 140 h 559"/>
                <a:gd name="T8" fmla="*/ 0 w 485"/>
                <a:gd name="T9" fmla="*/ 419 h 559"/>
                <a:gd name="T10" fmla="*/ 244 w 485"/>
                <a:gd name="T11" fmla="*/ 559 h 559"/>
                <a:gd name="T12" fmla="*/ 485 w 485"/>
                <a:gd name="T13" fmla="*/ 41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559">
                  <a:moveTo>
                    <a:pt x="485" y="419"/>
                  </a:moveTo>
                  <a:lnTo>
                    <a:pt x="485" y="140"/>
                  </a:lnTo>
                  <a:lnTo>
                    <a:pt x="244" y="0"/>
                  </a:lnTo>
                  <a:lnTo>
                    <a:pt x="0" y="140"/>
                  </a:lnTo>
                  <a:lnTo>
                    <a:pt x="0" y="419"/>
                  </a:lnTo>
                  <a:lnTo>
                    <a:pt x="244" y="559"/>
                  </a:lnTo>
                  <a:lnTo>
                    <a:pt x="485" y="4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621463" y="1708150"/>
              <a:ext cx="668338" cy="773113"/>
            </a:xfrm>
            <a:custGeom>
              <a:avLst/>
              <a:gdLst>
                <a:gd name="T0" fmla="*/ 0 w 421"/>
                <a:gd name="T1" fmla="*/ 367 h 487"/>
                <a:gd name="T2" fmla="*/ 0 w 421"/>
                <a:gd name="T3" fmla="*/ 123 h 487"/>
                <a:gd name="T4" fmla="*/ 211 w 421"/>
                <a:gd name="T5" fmla="*/ 0 h 487"/>
                <a:gd name="T6" fmla="*/ 421 w 421"/>
                <a:gd name="T7" fmla="*/ 123 h 487"/>
                <a:gd name="T8" fmla="*/ 421 w 421"/>
                <a:gd name="T9" fmla="*/ 367 h 487"/>
                <a:gd name="T10" fmla="*/ 211 w 421"/>
                <a:gd name="T11" fmla="*/ 487 h 487"/>
                <a:gd name="T12" fmla="*/ 0 w 421"/>
                <a:gd name="T13" fmla="*/ 36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487">
                  <a:moveTo>
                    <a:pt x="0" y="367"/>
                  </a:moveTo>
                  <a:lnTo>
                    <a:pt x="0" y="123"/>
                  </a:lnTo>
                  <a:lnTo>
                    <a:pt x="211" y="0"/>
                  </a:lnTo>
                  <a:lnTo>
                    <a:pt x="421" y="123"/>
                  </a:lnTo>
                  <a:lnTo>
                    <a:pt x="421" y="367"/>
                  </a:lnTo>
                  <a:lnTo>
                    <a:pt x="211" y="487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786563" y="1928813"/>
              <a:ext cx="334963" cy="334963"/>
            </a:xfrm>
            <a:custGeom>
              <a:avLst/>
              <a:gdLst>
                <a:gd name="T0" fmla="*/ 6 w 89"/>
                <a:gd name="T1" fmla="*/ 23 h 89"/>
                <a:gd name="T2" fmla="*/ 29 w 89"/>
                <a:gd name="T3" fmla="*/ 3 h 89"/>
                <a:gd name="T4" fmla="*/ 47 w 89"/>
                <a:gd name="T5" fmla="*/ 46 h 89"/>
                <a:gd name="T6" fmla="*/ 65 w 89"/>
                <a:gd name="T7" fmla="*/ 63 h 89"/>
                <a:gd name="T8" fmla="*/ 20 w 89"/>
                <a:gd name="T9" fmla="*/ 46 h 89"/>
                <a:gd name="T10" fmla="*/ 4 w 89"/>
                <a:gd name="T11" fmla="*/ 63 h 89"/>
                <a:gd name="T12" fmla="*/ 20 w 89"/>
                <a:gd name="T13" fmla="*/ 46 h 89"/>
                <a:gd name="T14" fmla="*/ 4 w 89"/>
                <a:gd name="T15" fmla="*/ 26 h 89"/>
                <a:gd name="T16" fmla="*/ 20 w 89"/>
                <a:gd name="T17" fmla="*/ 43 h 89"/>
                <a:gd name="T18" fmla="*/ 70 w 89"/>
                <a:gd name="T19" fmla="*/ 43 h 89"/>
                <a:gd name="T20" fmla="*/ 85 w 89"/>
                <a:gd name="T21" fmla="*/ 26 h 89"/>
                <a:gd name="T22" fmla="*/ 70 w 89"/>
                <a:gd name="T23" fmla="*/ 43 h 89"/>
                <a:gd name="T24" fmla="*/ 61 w 89"/>
                <a:gd name="T25" fmla="*/ 3 h 89"/>
                <a:gd name="T26" fmla="*/ 84 w 89"/>
                <a:gd name="T27" fmla="*/ 23 h 89"/>
                <a:gd name="T28" fmla="*/ 47 w 89"/>
                <a:gd name="T29" fmla="*/ 0 h 89"/>
                <a:gd name="T30" fmla="*/ 65 w 89"/>
                <a:gd name="T31" fmla="*/ 23 h 89"/>
                <a:gd name="T32" fmla="*/ 65 w 89"/>
                <a:gd name="T33" fmla="*/ 26 h 89"/>
                <a:gd name="T34" fmla="*/ 47 w 89"/>
                <a:gd name="T35" fmla="*/ 43 h 89"/>
                <a:gd name="T36" fmla="*/ 65 w 89"/>
                <a:gd name="T37" fmla="*/ 26 h 89"/>
                <a:gd name="T38" fmla="*/ 43 w 89"/>
                <a:gd name="T39" fmla="*/ 23 h 89"/>
                <a:gd name="T40" fmla="*/ 33 w 89"/>
                <a:gd name="T41" fmla="*/ 1 h 89"/>
                <a:gd name="T42" fmla="*/ 61 w 89"/>
                <a:gd name="T43" fmla="*/ 86 h 89"/>
                <a:gd name="T44" fmla="*/ 68 w 89"/>
                <a:gd name="T45" fmla="*/ 66 h 89"/>
                <a:gd name="T46" fmla="*/ 47 w 89"/>
                <a:gd name="T47" fmla="*/ 66 h 89"/>
                <a:gd name="T48" fmla="*/ 57 w 89"/>
                <a:gd name="T49" fmla="*/ 87 h 89"/>
                <a:gd name="T50" fmla="*/ 47 w 89"/>
                <a:gd name="T51" fmla="*/ 66 h 89"/>
                <a:gd name="T52" fmla="*/ 85 w 89"/>
                <a:gd name="T53" fmla="*/ 63 h 89"/>
                <a:gd name="T54" fmla="*/ 70 w 89"/>
                <a:gd name="T55" fmla="*/ 46 h 89"/>
                <a:gd name="T56" fmla="*/ 25 w 89"/>
                <a:gd name="T57" fmla="*/ 63 h 89"/>
                <a:gd name="T58" fmla="*/ 43 w 89"/>
                <a:gd name="T59" fmla="*/ 46 h 89"/>
                <a:gd name="T60" fmla="*/ 25 w 89"/>
                <a:gd name="T61" fmla="*/ 63 h 89"/>
                <a:gd name="T62" fmla="*/ 43 w 89"/>
                <a:gd name="T63" fmla="*/ 89 h 89"/>
                <a:gd name="T64" fmla="*/ 25 w 89"/>
                <a:gd name="T65" fmla="*/ 66 h 89"/>
                <a:gd name="T66" fmla="*/ 6 w 89"/>
                <a:gd name="T67" fmla="*/ 66 h 89"/>
                <a:gd name="T68" fmla="*/ 22 w 89"/>
                <a:gd name="T69" fmla="*/ 66 h 89"/>
                <a:gd name="T70" fmla="*/ 23 w 89"/>
                <a:gd name="T71" fmla="*/ 43 h 89"/>
                <a:gd name="T72" fmla="*/ 43 w 89"/>
                <a:gd name="T73" fmla="*/ 26 h 89"/>
                <a:gd name="T74" fmla="*/ 23 w 89"/>
                <a:gd name="T75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9">
                  <a:moveTo>
                    <a:pt x="29" y="3"/>
                  </a:moveTo>
                  <a:cubicBezTo>
                    <a:pt x="19" y="6"/>
                    <a:pt x="11" y="14"/>
                    <a:pt x="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13"/>
                    <a:pt x="27" y="7"/>
                    <a:pt x="29" y="3"/>
                  </a:cubicBezTo>
                  <a:close/>
                  <a:moveTo>
                    <a:pt x="66" y="46"/>
                  </a:moveTo>
                  <a:cubicBezTo>
                    <a:pt x="47" y="46"/>
                    <a:pt x="47" y="46"/>
                    <a:pt x="47" y="46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6" y="58"/>
                    <a:pt x="66" y="52"/>
                    <a:pt x="66" y="46"/>
                  </a:cubicBezTo>
                  <a:close/>
                  <a:moveTo>
                    <a:pt x="2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52"/>
                    <a:pt x="2" y="57"/>
                    <a:pt x="4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58"/>
                    <a:pt x="20" y="52"/>
                    <a:pt x="20" y="46"/>
                  </a:cubicBezTo>
                  <a:close/>
                  <a:moveTo>
                    <a:pt x="22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31"/>
                    <a:pt x="0" y="37"/>
                    <a:pt x="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36"/>
                    <a:pt x="21" y="31"/>
                    <a:pt x="22" y="26"/>
                  </a:cubicBezTo>
                  <a:close/>
                  <a:moveTo>
                    <a:pt x="70" y="43"/>
                  </a:moveTo>
                  <a:cubicBezTo>
                    <a:pt x="89" y="43"/>
                    <a:pt x="89" y="43"/>
                    <a:pt x="89" y="43"/>
                  </a:cubicBezTo>
                  <a:cubicBezTo>
                    <a:pt x="89" y="37"/>
                    <a:pt x="88" y="31"/>
                    <a:pt x="85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9" y="31"/>
                    <a:pt x="70" y="36"/>
                    <a:pt x="70" y="43"/>
                  </a:cubicBezTo>
                  <a:close/>
                  <a:moveTo>
                    <a:pt x="84" y="23"/>
                  </a:moveTo>
                  <a:cubicBezTo>
                    <a:pt x="79" y="14"/>
                    <a:pt x="71" y="7"/>
                    <a:pt x="61" y="3"/>
                  </a:cubicBezTo>
                  <a:cubicBezTo>
                    <a:pt x="63" y="7"/>
                    <a:pt x="66" y="14"/>
                    <a:pt x="68" y="23"/>
                  </a:cubicBezTo>
                  <a:lnTo>
                    <a:pt x="84" y="23"/>
                  </a:lnTo>
                  <a:close/>
                  <a:moveTo>
                    <a:pt x="57" y="1"/>
                  </a:moveTo>
                  <a:cubicBezTo>
                    <a:pt x="54" y="0"/>
                    <a:pt x="50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2" y="12"/>
                    <a:pt x="59" y="6"/>
                    <a:pt x="57" y="1"/>
                  </a:cubicBezTo>
                  <a:close/>
                  <a:moveTo>
                    <a:pt x="65" y="26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36"/>
                    <a:pt x="66" y="31"/>
                    <a:pt x="65" y="26"/>
                  </a:cubicBezTo>
                  <a:close/>
                  <a:moveTo>
                    <a:pt x="25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6" y="0"/>
                    <a:pt x="33" y="1"/>
                  </a:cubicBezTo>
                  <a:cubicBezTo>
                    <a:pt x="31" y="5"/>
                    <a:pt x="27" y="12"/>
                    <a:pt x="25" y="23"/>
                  </a:cubicBezTo>
                  <a:close/>
                  <a:moveTo>
                    <a:pt x="61" y="86"/>
                  </a:moveTo>
                  <a:cubicBezTo>
                    <a:pt x="71" y="82"/>
                    <a:pt x="79" y="75"/>
                    <a:pt x="84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6" y="75"/>
                    <a:pt x="63" y="82"/>
                    <a:pt x="61" y="86"/>
                  </a:cubicBezTo>
                  <a:close/>
                  <a:moveTo>
                    <a:pt x="47" y="66"/>
                  </a:moveTo>
                  <a:cubicBezTo>
                    <a:pt x="47" y="89"/>
                    <a:pt x="47" y="89"/>
                    <a:pt x="47" y="89"/>
                  </a:cubicBezTo>
                  <a:cubicBezTo>
                    <a:pt x="50" y="89"/>
                    <a:pt x="53" y="88"/>
                    <a:pt x="57" y="87"/>
                  </a:cubicBezTo>
                  <a:cubicBezTo>
                    <a:pt x="59" y="83"/>
                    <a:pt x="62" y="76"/>
                    <a:pt x="64" y="66"/>
                  </a:cubicBezTo>
                  <a:lnTo>
                    <a:pt x="47" y="66"/>
                  </a:lnTo>
                  <a:close/>
                  <a:moveTo>
                    <a:pt x="68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88" y="57"/>
                    <a:pt x="89" y="52"/>
                    <a:pt x="89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52"/>
                    <a:pt x="69" y="58"/>
                    <a:pt x="68" y="63"/>
                  </a:cubicBezTo>
                  <a:close/>
                  <a:moveTo>
                    <a:pt x="25" y="63"/>
                  </a:moveTo>
                  <a:cubicBezTo>
                    <a:pt x="43" y="63"/>
                    <a:pt x="43" y="63"/>
                    <a:pt x="43" y="6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52"/>
                    <a:pt x="24" y="58"/>
                    <a:pt x="25" y="63"/>
                  </a:cubicBezTo>
                  <a:close/>
                  <a:moveTo>
                    <a:pt x="33" y="87"/>
                  </a:moveTo>
                  <a:cubicBezTo>
                    <a:pt x="36" y="88"/>
                    <a:pt x="40" y="89"/>
                    <a:pt x="43" y="89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7" y="76"/>
                    <a:pt x="31" y="83"/>
                    <a:pt x="33" y="87"/>
                  </a:cubicBezTo>
                  <a:close/>
                  <a:moveTo>
                    <a:pt x="6" y="66"/>
                  </a:moveTo>
                  <a:cubicBezTo>
                    <a:pt x="11" y="75"/>
                    <a:pt x="19" y="82"/>
                    <a:pt x="29" y="86"/>
                  </a:cubicBezTo>
                  <a:cubicBezTo>
                    <a:pt x="27" y="82"/>
                    <a:pt x="24" y="75"/>
                    <a:pt x="22" y="66"/>
                  </a:cubicBezTo>
                  <a:lnTo>
                    <a:pt x="6" y="66"/>
                  </a:lnTo>
                  <a:close/>
                  <a:moveTo>
                    <a:pt x="23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31"/>
                    <a:pt x="24" y="36"/>
                    <a:pt x="23" y="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8232775" y="1651000"/>
              <a:ext cx="769938" cy="887413"/>
            </a:xfrm>
            <a:custGeom>
              <a:avLst/>
              <a:gdLst>
                <a:gd name="T0" fmla="*/ 485 w 485"/>
                <a:gd name="T1" fmla="*/ 419 h 559"/>
                <a:gd name="T2" fmla="*/ 485 w 485"/>
                <a:gd name="T3" fmla="*/ 140 h 559"/>
                <a:gd name="T4" fmla="*/ 244 w 485"/>
                <a:gd name="T5" fmla="*/ 0 h 559"/>
                <a:gd name="T6" fmla="*/ 0 w 485"/>
                <a:gd name="T7" fmla="*/ 140 h 559"/>
                <a:gd name="T8" fmla="*/ 0 w 485"/>
                <a:gd name="T9" fmla="*/ 419 h 559"/>
                <a:gd name="T10" fmla="*/ 244 w 485"/>
                <a:gd name="T11" fmla="*/ 559 h 559"/>
                <a:gd name="T12" fmla="*/ 485 w 485"/>
                <a:gd name="T13" fmla="*/ 41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559">
                  <a:moveTo>
                    <a:pt x="485" y="419"/>
                  </a:moveTo>
                  <a:lnTo>
                    <a:pt x="485" y="140"/>
                  </a:lnTo>
                  <a:lnTo>
                    <a:pt x="244" y="0"/>
                  </a:lnTo>
                  <a:lnTo>
                    <a:pt x="0" y="140"/>
                  </a:lnTo>
                  <a:lnTo>
                    <a:pt x="0" y="419"/>
                  </a:lnTo>
                  <a:lnTo>
                    <a:pt x="244" y="559"/>
                  </a:lnTo>
                  <a:lnTo>
                    <a:pt x="485" y="4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8285163" y="1708150"/>
              <a:ext cx="669925" cy="773113"/>
            </a:xfrm>
            <a:custGeom>
              <a:avLst/>
              <a:gdLst>
                <a:gd name="T0" fmla="*/ 0 w 422"/>
                <a:gd name="T1" fmla="*/ 367 h 487"/>
                <a:gd name="T2" fmla="*/ 0 w 422"/>
                <a:gd name="T3" fmla="*/ 123 h 487"/>
                <a:gd name="T4" fmla="*/ 211 w 422"/>
                <a:gd name="T5" fmla="*/ 0 h 487"/>
                <a:gd name="T6" fmla="*/ 422 w 422"/>
                <a:gd name="T7" fmla="*/ 123 h 487"/>
                <a:gd name="T8" fmla="*/ 422 w 422"/>
                <a:gd name="T9" fmla="*/ 367 h 487"/>
                <a:gd name="T10" fmla="*/ 211 w 422"/>
                <a:gd name="T11" fmla="*/ 487 h 487"/>
                <a:gd name="T12" fmla="*/ 0 w 422"/>
                <a:gd name="T13" fmla="*/ 36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487">
                  <a:moveTo>
                    <a:pt x="0" y="367"/>
                  </a:moveTo>
                  <a:lnTo>
                    <a:pt x="0" y="123"/>
                  </a:lnTo>
                  <a:lnTo>
                    <a:pt x="211" y="0"/>
                  </a:lnTo>
                  <a:lnTo>
                    <a:pt x="422" y="123"/>
                  </a:lnTo>
                  <a:lnTo>
                    <a:pt x="422" y="367"/>
                  </a:lnTo>
                  <a:lnTo>
                    <a:pt x="211" y="487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8540750" y="1928813"/>
              <a:ext cx="158750" cy="153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8499475" y="2087563"/>
              <a:ext cx="241300" cy="176213"/>
            </a:xfrm>
            <a:custGeom>
              <a:avLst/>
              <a:gdLst>
                <a:gd name="T0" fmla="*/ 43 w 64"/>
                <a:gd name="T1" fmla="*/ 0 h 47"/>
                <a:gd name="T2" fmla="*/ 32 w 64"/>
                <a:gd name="T3" fmla="*/ 3 h 47"/>
                <a:gd name="T4" fmla="*/ 20 w 64"/>
                <a:gd name="T5" fmla="*/ 0 h 47"/>
                <a:gd name="T6" fmla="*/ 0 w 64"/>
                <a:gd name="T7" fmla="*/ 29 h 47"/>
                <a:gd name="T8" fmla="*/ 0 w 64"/>
                <a:gd name="T9" fmla="*/ 47 h 47"/>
                <a:gd name="T10" fmla="*/ 64 w 64"/>
                <a:gd name="T11" fmla="*/ 47 h 47"/>
                <a:gd name="T12" fmla="*/ 64 w 64"/>
                <a:gd name="T13" fmla="*/ 29 h 47"/>
                <a:gd name="T14" fmla="*/ 43 w 6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7">
                  <a:moveTo>
                    <a:pt x="43" y="0"/>
                  </a:moveTo>
                  <a:cubicBezTo>
                    <a:pt x="40" y="1"/>
                    <a:pt x="36" y="3"/>
                    <a:pt x="32" y="3"/>
                  </a:cubicBezTo>
                  <a:cubicBezTo>
                    <a:pt x="28" y="3"/>
                    <a:pt x="24" y="1"/>
                    <a:pt x="20" y="0"/>
                  </a:cubicBezTo>
                  <a:cubicBezTo>
                    <a:pt x="8" y="4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16"/>
                    <a:pt x="55" y="4"/>
                    <a:pt x="4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933700" y="2725738"/>
              <a:ext cx="5702300" cy="30163"/>
            </a:xfrm>
            <a:custGeom>
              <a:avLst/>
              <a:gdLst>
                <a:gd name="T0" fmla="*/ 1514 w 1518"/>
                <a:gd name="T1" fmla="*/ 8 h 8"/>
                <a:gd name="T2" fmla="*/ 4 w 1518"/>
                <a:gd name="T3" fmla="*/ 8 h 8"/>
                <a:gd name="T4" fmla="*/ 0 w 1518"/>
                <a:gd name="T5" fmla="*/ 4 h 8"/>
                <a:gd name="T6" fmla="*/ 4 w 1518"/>
                <a:gd name="T7" fmla="*/ 0 h 8"/>
                <a:gd name="T8" fmla="*/ 1514 w 1518"/>
                <a:gd name="T9" fmla="*/ 0 h 8"/>
                <a:gd name="T10" fmla="*/ 1518 w 1518"/>
                <a:gd name="T11" fmla="*/ 4 h 8"/>
                <a:gd name="T12" fmla="*/ 1514 w 151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8" h="8">
                  <a:moveTo>
                    <a:pt x="151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514" y="0"/>
                    <a:pt x="1514" y="0"/>
                    <a:pt x="1514" y="0"/>
                  </a:cubicBezTo>
                  <a:cubicBezTo>
                    <a:pt x="1516" y="0"/>
                    <a:pt x="1518" y="1"/>
                    <a:pt x="1518" y="4"/>
                  </a:cubicBezTo>
                  <a:cubicBezTo>
                    <a:pt x="1518" y="6"/>
                    <a:pt x="1516" y="8"/>
                    <a:pt x="1514" y="8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827838" y="2613025"/>
              <a:ext cx="252413" cy="252413"/>
            </a:xfrm>
            <a:custGeom>
              <a:avLst/>
              <a:gdLst>
                <a:gd name="T0" fmla="*/ 81 w 159"/>
                <a:gd name="T1" fmla="*/ 159 h 159"/>
                <a:gd name="T2" fmla="*/ 0 w 159"/>
                <a:gd name="T3" fmla="*/ 81 h 159"/>
                <a:gd name="T4" fmla="*/ 81 w 159"/>
                <a:gd name="T5" fmla="*/ 0 h 159"/>
                <a:gd name="T6" fmla="*/ 159 w 159"/>
                <a:gd name="T7" fmla="*/ 81 h 159"/>
                <a:gd name="T8" fmla="*/ 81 w 159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59">
                  <a:moveTo>
                    <a:pt x="81" y="159"/>
                  </a:moveTo>
                  <a:lnTo>
                    <a:pt x="0" y="81"/>
                  </a:lnTo>
                  <a:lnTo>
                    <a:pt x="81" y="0"/>
                  </a:lnTo>
                  <a:lnTo>
                    <a:pt x="159" y="81"/>
                  </a:lnTo>
                  <a:lnTo>
                    <a:pt x="81" y="15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813550" y="2598738"/>
              <a:ext cx="280988" cy="280988"/>
            </a:xfrm>
            <a:custGeom>
              <a:avLst/>
              <a:gdLst>
                <a:gd name="T0" fmla="*/ 38 w 75"/>
                <a:gd name="T1" fmla="*/ 4 h 75"/>
                <a:gd name="T2" fmla="*/ 71 w 75"/>
                <a:gd name="T3" fmla="*/ 38 h 75"/>
                <a:gd name="T4" fmla="*/ 38 w 75"/>
                <a:gd name="T5" fmla="*/ 71 h 75"/>
                <a:gd name="T6" fmla="*/ 4 w 75"/>
                <a:gd name="T7" fmla="*/ 38 h 75"/>
                <a:gd name="T8" fmla="*/ 38 w 75"/>
                <a:gd name="T9" fmla="*/ 4 h 75"/>
                <a:gd name="T10" fmla="*/ 38 w 75"/>
                <a:gd name="T11" fmla="*/ 0 h 75"/>
                <a:gd name="T12" fmla="*/ 35 w 75"/>
                <a:gd name="T13" fmla="*/ 1 h 75"/>
                <a:gd name="T14" fmla="*/ 2 w 75"/>
                <a:gd name="T15" fmla="*/ 35 h 75"/>
                <a:gd name="T16" fmla="*/ 2 w 75"/>
                <a:gd name="T17" fmla="*/ 40 h 75"/>
                <a:gd name="T18" fmla="*/ 35 w 75"/>
                <a:gd name="T19" fmla="*/ 74 h 75"/>
                <a:gd name="T20" fmla="*/ 38 w 75"/>
                <a:gd name="T21" fmla="*/ 75 h 75"/>
                <a:gd name="T22" fmla="*/ 41 w 75"/>
                <a:gd name="T23" fmla="*/ 74 h 75"/>
                <a:gd name="T24" fmla="*/ 74 w 75"/>
                <a:gd name="T25" fmla="*/ 40 h 75"/>
                <a:gd name="T26" fmla="*/ 75 w 75"/>
                <a:gd name="T27" fmla="*/ 38 h 75"/>
                <a:gd name="T28" fmla="*/ 74 w 75"/>
                <a:gd name="T29" fmla="*/ 35 h 75"/>
                <a:gd name="T30" fmla="*/ 41 w 75"/>
                <a:gd name="T31" fmla="*/ 1 h 75"/>
                <a:gd name="T32" fmla="*/ 38 w 75"/>
                <a:gd name="T3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5">
                  <a:moveTo>
                    <a:pt x="38" y="4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0"/>
                  </a:moveTo>
                  <a:cubicBezTo>
                    <a:pt x="37" y="0"/>
                    <a:pt x="36" y="1"/>
                    <a:pt x="35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6"/>
                    <a:pt x="0" y="39"/>
                    <a:pt x="2" y="40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4"/>
                    <a:pt x="37" y="75"/>
                    <a:pt x="38" y="75"/>
                  </a:cubicBezTo>
                  <a:cubicBezTo>
                    <a:pt x="39" y="75"/>
                    <a:pt x="40" y="74"/>
                    <a:pt x="41" y="74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39"/>
                    <a:pt x="75" y="38"/>
                  </a:cubicBezTo>
                  <a:cubicBezTo>
                    <a:pt x="75" y="36"/>
                    <a:pt x="75" y="35"/>
                    <a:pt x="74" y="3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493125" y="2613025"/>
              <a:ext cx="250825" cy="252413"/>
            </a:xfrm>
            <a:custGeom>
              <a:avLst/>
              <a:gdLst>
                <a:gd name="T0" fmla="*/ 80 w 158"/>
                <a:gd name="T1" fmla="*/ 159 h 159"/>
                <a:gd name="T2" fmla="*/ 0 w 158"/>
                <a:gd name="T3" fmla="*/ 81 h 159"/>
                <a:gd name="T4" fmla="*/ 80 w 158"/>
                <a:gd name="T5" fmla="*/ 0 h 159"/>
                <a:gd name="T6" fmla="*/ 158 w 158"/>
                <a:gd name="T7" fmla="*/ 81 h 159"/>
                <a:gd name="T8" fmla="*/ 80 w 158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9">
                  <a:moveTo>
                    <a:pt x="80" y="159"/>
                  </a:moveTo>
                  <a:lnTo>
                    <a:pt x="0" y="81"/>
                  </a:lnTo>
                  <a:lnTo>
                    <a:pt x="80" y="0"/>
                  </a:lnTo>
                  <a:lnTo>
                    <a:pt x="158" y="81"/>
                  </a:lnTo>
                  <a:lnTo>
                    <a:pt x="80" y="15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477250" y="2598738"/>
              <a:ext cx="282575" cy="280988"/>
            </a:xfrm>
            <a:custGeom>
              <a:avLst/>
              <a:gdLst>
                <a:gd name="T0" fmla="*/ 38 w 75"/>
                <a:gd name="T1" fmla="*/ 4 h 75"/>
                <a:gd name="T2" fmla="*/ 71 w 75"/>
                <a:gd name="T3" fmla="*/ 38 h 75"/>
                <a:gd name="T4" fmla="*/ 38 w 75"/>
                <a:gd name="T5" fmla="*/ 71 h 75"/>
                <a:gd name="T6" fmla="*/ 4 w 75"/>
                <a:gd name="T7" fmla="*/ 38 h 75"/>
                <a:gd name="T8" fmla="*/ 38 w 75"/>
                <a:gd name="T9" fmla="*/ 4 h 75"/>
                <a:gd name="T10" fmla="*/ 38 w 75"/>
                <a:gd name="T11" fmla="*/ 0 h 75"/>
                <a:gd name="T12" fmla="*/ 35 w 75"/>
                <a:gd name="T13" fmla="*/ 1 h 75"/>
                <a:gd name="T14" fmla="*/ 2 w 75"/>
                <a:gd name="T15" fmla="*/ 35 h 75"/>
                <a:gd name="T16" fmla="*/ 0 w 75"/>
                <a:gd name="T17" fmla="*/ 38 h 75"/>
                <a:gd name="T18" fmla="*/ 2 w 75"/>
                <a:gd name="T19" fmla="*/ 40 h 75"/>
                <a:gd name="T20" fmla="*/ 35 w 75"/>
                <a:gd name="T21" fmla="*/ 74 h 75"/>
                <a:gd name="T22" fmla="*/ 38 w 75"/>
                <a:gd name="T23" fmla="*/ 75 h 75"/>
                <a:gd name="T24" fmla="*/ 41 w 75"/>
                <a:gd name="T25" fmla="*/ 74 h 75"/>
                <a:gd name="T26" fmla="*/ 74 w 75"/>
                <a:gd name="T27" fmla="*/ 40 h 75"/>
                <a:gd name="T28" fmla="*/ 75 w 75"/>
                <a:gd name="T29" fmla="*/ 38 h 75"/>
                <a:gd name="T30" fmla="*/ 74 w 75"/>
                <a:gd name="T31" fmla="*/ 35 h 75"/>
                <a:gd name="T32" fmla="*/ 41 w 75"/>
                <a:gd name="T33" fmla="*/ 1 h 75"/>
                <a:gd name="T34" fmla="*/ 38 w 75"/>
                <a:gd name="T3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5">
                  <a:moveTo>
                    <a:pt x="38" y="4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0"/>
                  </a:moveTo>
                  <a:cubicBezTo>
                    <a:pt x="37" y="0"/>
                    <a:pt x="36" y="1"/>
                    <a:pt x="35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6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4"/>
                    <a:pt x="37" y="75"/>
                    <a:pt x="38" y="75"/>
                  </a:cubicBezTo>
                  <a:cubicBezTo>
                    <a:pt x="39" y="75"/>
                    <a:pt x="40" y="74"/>
                    <a:pt x="41" y="74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39"/>
                    <a:pt x="75" y="38"/>
                  </a:cubicBezTo>
                  <a:cubicBezTo>
                    <a:pt x="75" y="36"/>
                    <a:pt x="75" y="35"/>
                    <a:pt x="74" y="3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8564563" y="2684463"/>
              <a:ext cx="112713" cy="112713"/>
            </a:xfrm>
            <a:custGeom>
              <a:avLst/>
              <a:gdLst>
                <a:gd name="T0" fmla="*/ 35 w 71"/>
                <a:gd name="T1" fmla="*/ 71 h 71"/>
                <a:gd name="T2" fmla="*/ 0 w 71"/>
                <a:gd name="T3" fmla="*/ 36 h 71"/>
                <a:gd name="T4" fmla="*/ 35 w 71"/>
                <a:gd name="T5" fmla="*/ 0 h 71"/>
                <a:gd name="T6" fmla="*/ 71 w 71"/>
                <a:gd name="T7" fmla="*/ 36 h 71"/>
                <a:gd name="T8" fmla="*/ 35 w 7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lnTo>
                    <a:pt x="0" y="36"/>
                  </a:lnTo>
                  <a:lnTo>
                    <a:pt x="35" y="0"/>
                  </a:lnTo>
                  <a:lnTo>
                    <a:pt x="71" y="36"/>
                  </a:lnTo>
                  <a:lnTo>
                    <a:pt x="35" y="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85407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6 w 97"/>
                <a:gd name="T3" fmla="*/ 50 h 97"/>
                <a:gd name="T4" fmla="*/ 50 w 97"/>
                <a:gd name="T5" fmla="*/ 85 h 97"/>
                <a:gd name="T6" fmla="*/ 15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7 w 97"/>
                <a:gd name="T25" fmla="*/ 90 h 97"/>
                <a:gd name="T26" fmla="*/ 93 w 97"/>
                <a:gd name="T27" fmla="*/ 54 h 97"/>
                <a:gd name="T28" fmla="*/ 97 w 97"/>
                <a:gd name="T29" fmla="*/ 50 h 97"/>
                <a:gd name="T30" fmla="*/ 93 w 97"/>
                <a:gd name="T31" fmla="*/ 43 h 97"/>
                <a:gd name="T32" fmla="*/ 57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6" y="50"/>
                  </a:lnTo>
                  <a:lnTo>
                    <a:pt x="50" y="85"/>
                  </a:lnTo>
                  <a:lnTo>
                    <a:pt x="15" y="50"/>
                  </a:lnTo>
                  <a:lnTo>
                    <a:pt x="50" y="14"/>
                  </a:lnTo>
                  <a:close/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7" y="90"/>
                  </a:lnTo>
                  <a:lnTo>
                    <a:pt x="93" y="54"/>
                  </a:lnTo>
                  <a:lnTo>
                    <a:pt x="97" y="50"/>
                  </a:lnTo>
                  <a:lnTo>
                    <a:pt x="93" y="43"/>
                  </a:lnTo>
                  <a:lnTo>
                    <a:pt x="57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85407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6 w 97"/>
                <a:gd name="T3" fmla="*/ 50 h 97"/>
                <a:gd name="T4" fmla="*/ 50 w 97"/>
                <a:gd name="T5" fmla="*/ 85 h 97"/>
                <a:gd name="T6" fmla="*/ 15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7 w 97"/>
                <a:gd name="T25" fmla="*/ 90 h 97"/>
                <a:gd name="T26" fmla="*/ 93 w 97"/>
                <a:gd name="T27" fmla="*/ 54 h 97"/>
                <a:gd name="T28" fmla="*/ 97 w 97"/>
                <a:gd name="T29" fmla="*/ 50 h 97"/>
                <a:gd name="T30" fmla="*/ 93 w 97"/>
                <a:gd name="T31" fmla="*/ 43 h 97"/>
                <a:gd name="T32" fmla="*/ 57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6" y="50"/>
                  </a:lnTo>
                  <a:lnTo>
                    <a:pt x="50" y="85"/>
                  </a:lnTo>
                  <a:lnTo>
                    <a:pt x="15" y="50"/>
                  </a:lnTo>
                  <a:lnTo>
                    <a:pt x="50" y="14"/>
                  </a:lnTo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7" y="90"/>
                  </a:lnTo>
                  <a:lnTo>
                    <a:pt x="93" y="54"/>
                  </a:lnTo>
                  <a:lnTo>
                    <a:pt x="97" y="50"/>
                  </a:lnTo>
                  <a:lnTo>
                    <a:pt x="93" y="43"/>
                  </a:lnTo>
                  <a:lnTo>
                    <a:pt x="57" y="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899275" y="2684463"/>
              <a:ext cx="112713" cy="112713"/>
            </a:xfrm>
            <a:custGeom>
              <a:avLst/>
              <a:gdLst>
                <a:gd name="T0" fmla="*/ 36 w 71"/>
                <a:gd name="T1" fmla="*/ 71 h 71"/>
                <a:gd name="T2" fmla="*/ 0 w 71"/>
                <a:gd name="T3" fmla="*/ 36 h 71"/>
                <a:gd name="T4" fmla="*/ 36 w 71"/>
                <a:gd name="T5" fmla="*/ 0 h 71"/>
                <a:gd name="T6" fmla="*/ 71 w 71"/>
                <a:gd name="T7" fmla="*/ 36 h 71"/>
                <a:gd name="T8" fmla="*/ 36 w 7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36" y="71"/>
                  </a:moveTo>
                  <a:lnTo>
                    <a:pt x="0" y="36"/>
                  </a:lnTo>
                  <a:lnTo>
                    <a:pt x="36" y="0"/>
                  </a:lnTo>
                  <a:lnTo>
                    <a:pt x="71" y="36"/>
                  </a:lnTo>
                  <a:lnTo>
                    <a:pt x="36" y="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8770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5 w 97"/>
                <a:gd name="T3" fmla="*/ 50 h 97"/>
                <a:gd name="T4" fmla="*/ 50 w 97"/>
                <a:gd name="T5" fmla="*/ 85 h 97"/>
                <a:gd name="T6" fmla="*/ 14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7 w 97"/>
                <a:gd name="T25" fmla="*/ 90 h 97"/>
                <a:gd name="T26" fmla="*/ 92 w 97"/>
                <a:gd name="T27" fmla="*/ 54 h 97"/>
                <a:gd name="T28" fmla="*/ 97 w 97"/>
                <a:gd name="T29" fmla="*/ 50 h 97"/>
                <a:gd name="T30" fmla="*/ 92 w 97"/>
                <a:gd name="T31" fmla="*/ 43 h 97"/>
                <a:gd name="T32" fmla="*/ 57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5" y="50"/>
                  </a:lnTo>
                  <a:lnTo>
                    <a:pt x="50" y="85"/>
                  </a:lnTo>
                  <a:lnTo>
                    <a:pt x="14" y="50"/>
                  </a:lnTo>
                  <a:lnTo>
                    <a:pt x="50" y="14"/>
                  </a:lnTo>
                  <a:close/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7" y="90"/>
                  </a:lnTo>
                  <a:lnTo>
                    <a:pt x="92" y="54"/>
                  </a:lnTo>
                  <a:lnTo>
                    <a:pt x="97" y="50"/>
                  </a:lnTo>
                  <a:lnTo>
                    <a:pt x="92" y="43"/>
                  </a:lnTo>
                  <a:lnTo>
                    <a:pt x="57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8770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5 w 97"/>
                <a:gd name="T3" fmla="*/ 50 h 97"/>
                <a:gd name="T4" fmla="*/ 50 w 97"/>
                <a:gd name="T5" fmla="*/ 85 h 97"/>
                <a:gd name="T6" fmla="*/ 14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7 w 97"/>
                <a:gd name="T25" fmla="*/ 90 h 97"/>
                <a:gd name="T26" fmla="*/ 92 w 97"/>
                <a:gd name="T27" fmla="*/ 54 h 97"/>
                <a:gd name="T28" fmla="*/ 97 w 97"/>
                <a:gd name="T29" fmla="*/ 50 h 97"/>
                <a:gd name="T30" fmla="*/ 92 w 97"/>
                <a:gd name="T31" fmla="*/ 43 h 97"/>
                <a:gd name="T32" fmla="*/ 57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5" y="50"/>
                  </a:lnTo>
                  <a:lnTo>
                    <a:pt x="50" y="85"/>
                  </a:lnTo>
                  <a:lnTo>
                    <a:pt x="14" y="50"/>
                  </a:lnTo>
                  <a:lnTo>
                    <a:pt x="50" y="14"/>
                  </a:lnTo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7" y="90"/>
                  </a:lnTo>
                  <a:lnTo>
                    <a:pt x="92" y="54"/>
                  </a:lnTo>
                  <a:lnTo>
                    <a:pt x="97" y="50"/>
                  </a:lnTo>
                  <a:lnTo>
                    <a:pt x="92" y="43"/>
                  </a:lnTo>
                  <a:lnTo>
                    <a:pt x="57" y="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64138" y="2613025"/>
              <a:ext cx="252413" cy="252413"/>
            </a:xfrm>
            <a:custGeom>
              <a:avLst/>
              <a:gdLst>
                <a:gd name="T0" fmla="*/ 81 w 159"/>
                <a:gd name="T1" fmla="*/ 159 h 159"/>
                <a:gd name="T2" fmla="*/ 0 w 159"/>
                <a:gd name="T3" fmla="*/ 81 h 159"/>
                <a:gd name="T4" fmla="*/ 81 w 159"/>
                <a:gd name="T5" fmla="*/ 0 h 159"/>
                <a:gd name="T6" fmla="*/ 159 w 159"/>
                <a:gd name="T7" fmla="*/ 81 h 159"/>
                <a:gd name="T8" fmla="*/ 81 w 159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59">
                  <a:moveTo>
                    <a:pt x="81" y="159"/>
                  </a:moveTo>
                  <a:lnTo>
                    <a:pt x="0" y="81"/>
                  </a:lnTo>
                  <a:lnTo>
                    <a:pt x="81" y="0"/>
                  </a:lnTo>
                  <a:lnTo>
                    <a:pt x="159" y="81"/>
                  </a:lnTo>
                  <a:lnTo>
                    <a:pt x="81" y="15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149850" y="2598738"/>
              <a:ext cx="280988" cy="280988"/>
            </a:xfrm>
            <a:custGeom>
              <a:avLst/>
              <a:gdLst>
                <a:gd name="T0" fmla="*/ 38 w 75"/>
                <a:gd name="T1" fmla="*/ 4 h 75"/>
                <a:gd name="T2" fmla="*/ 71 w 75"/>
                <a:gd name="T3" fmla="*/ 38 h 75"/>
                <a:gd name="T4" fmla="*/ 38 w 75"/>
                <a:gd name="T5" fmla="*/ 71 h 75"/>
                <a:gd name="T6" fmla="*/ 4 w 75"/>
                <a:gd name="T7" fmla="*/ 38 h 75"/>
                <a:gd name="T8" fmla="*/ 38 w 75"/>
                <a:gd name="T9" fmla="*/ 4 h 75"/>
                <a:gd name="T10" fmla="*/ 38 w 75"/>
                <a:gd name="T11" fmla="*/ 0 h 75"/>
                <a:gd name="T12" fmla="*/ 35 w 75"/>
                <a:gd name="T13" fmla="*/ 1 h 75"/>
                <a:gd name="T14" fmla="*/ 2 w 75"/>
                <a:gd name="T15" fmla="*/ 35 h 75"/>
                <a:gd name="T16" fmla="*/ 0 w 75"/>
                <a:gd name="T17" fmla="*/ 38 h 75"/>
                <a:gd name="T18" fmla="*/ 2 w 75"/>
                <a:gd name="T19" fmla="*/ 40 h 75"/>
                <a:gd name="T20" fmla="*/ 35 w 75"/>
                <a:gd name="T21" fmla="*/ 74 h 75"/>
                <a:gd name="T22" fmla="*/ 38 w 75"/>
                <a:gd name="T23" fmla="*/ 75 h 75"/>
                <a:gd name="T24" fmla="*/ 40 w 75"/>
                <a:gd name="T25" fmla="*/ 74 h 75"/>
                <a:gd name="T26" fmla="*/ 74 w 75"/>
                <a:gd name="T27" fmla="*/ 40 h 75"/>
                <a:gd name="T28" fmla="*/ 75 w 75"/>
                <a:gd name="T29" fmla="*/ 38 h 75"/>
                <a:gd name="T30" fmla="*/ 74 w 75"/>
                <a:gd name="T31" fmla="*/ 35 h 75"/>
                <a:gd name="T32" fmla="*/ 40 w 75"/>
                <a:gd name="T33" fmla="*/ 1 h 75"/>
                <a:gd name="T34" fmla="*/ 38 w 75"/>
                <a:gd name="T3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5">
                  <a:moveTo>
                    <a:pt x="38" y="4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0"/>
                  </a:moveTo>
                  <a:cubicBezTo>
                    <a:pt x="37" y="0"/>
                    <a:pt x="36" y="1"/>
                    <a:pt x="35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6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4"/>
                    <a:pt x="37" y="75"/>
                    <a:pt x="38" y="75"/>
                  </a:cubicBezTo>
                  <a:cubicBezTo>
                    <a:pt x="39" y="75"/>
                    <a:pt x="40" y="74"/>
                    <a:pt x="40" y="74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39"/>
                    <a:pt x="75" y="38"/>
                  </a:cubicBezTo>
                  <a:cubicBezTo>
                    <a:pt x="75" y="36"/>
                    <a:pt x="75" y="35"/>
                    <a:pt x="74" y="3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00438" y="2613025"/>
              <a:ext cx="250825" cy="252413"/>
            </a:xfrm>
            <a:custGeom>
              <a:avLst/>
              <a:gdLst>
                <a:gd name="T0" fmla="*/ 80 w 158"/>
                <a:gd name="T1" fmla="*/ 159 h 159"/>
                <a:gd name="T2" fmla="*/ 0 w 158"/>
                <a:gd name="T3" fmla="*/ 81 h 159"/>
                <a:gd name="T4" fmla="*/ 80 w 158"/>
                <a:gd name="T5" fmla="*/ 0 h 159"/>
                <a:gd name="T6" fmla="*/ 158 w 158"/>
                <a:gd name="T7" fmla="*/ 81 h 159"/>
                <a:gd name="T8" fmla="*/ 80 w 158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9">
                  <a:moveTo>
                    <a:pt x="80" y="159"/>
                  </a:moveTo>
                  <a:lnTo>
                    <a:pt x="0" y="81"/>
                  </a:lnTo>
                  <a:lnTo>
                    <a:pt x="80" y="0"/>
                  </a:lnTo>
                  <a:lnTo>
                    <a:pt x="158" y="81"/>
                  </a:lnTo>
                  <a:lnTo>
                    <a:pt x="80" y="15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8751888" y="2647950"/>
              <a:ext cx="473075" cy="184150"/>
            </a:xfrm>
            <a:custGeom>
              <a:avLst/>
              <a:gdLst>
                <a:gd name="T0" fmla="*/ 26 w 298"/>
                <a:gd name="T1" fmla="*/ 59 h 116"/>
                <a:gd name="T2" fmla="*/ 0 w 298"/>
                <a:gd name="T3" fmla="*/ 23 h 116"/>
                <a:gd name="T4" fmla="*/ 192 w 298"/>
                <a:gd name="T5" fmla="*/ 23 h 116"/>
                <a:gd name="T6" fmla="*/ 192 w 298"/>
                <a:gd name="T7" fmla="*/ 0 h 116"/>
                <a:gd name="T8" fmla="*/ 298 w 298"/>
                <a:gd name="T9" fmla="*/ 59 h 116"/>
                <a:gd name="T10" fmla="*/ 192 w 298"/>
                <a:gd name="T11" fmla="*/ 116 h 116"/>
                <a:gd name="T12" fmla="*/ 192 w 298"/>
                <a:gd name="T13" fmla="*/ 92 h 116"/>
                <a:gd name="T14" fmla="*/ 0 w 298"/>
                <a:gd name="T15" fmla="*/ 92 h 116"/>
                <a:gd name="T16" fmla="*/ 26 w 298"/>
                <a:gd name="T17" fmla="*/ 5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116">
                  <a:moveTo>
                    <a:pt x="26" y="59"/>
                  </a:moveTo>
                  <a:lnTo>
                    <a:pt x="0" y="23"/>
                  </a:lnTo>
                  <a:lnTo>
                    <a:pt x="192" y="23"/>
                  </a:lnTo>
                  <a:lnTo>
                    <a:pt x="192" y="0"/>
                  </a:lnTo>
                  <a:lnTo>
                    <a:pt x="298" y="59"/>
                  </a:lnTo>
                  <a:lnTo>
                    <a:pt x="192" y="116"/>
                  </a:lnTo>
                  <a:lnTo>
                    <a:pt x="192" y="92"/>
                  </a:lnTo>
                  <a:lnTo>
                    <a:pt x="0" y="92"/>
                  </a:lnTo>
                  <a:lnTo>
                    <a:pt x="26" y="59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235575" y="2684463"/>
              <a:ext cx="112713" cy="112713"/>
            </a:xfrm>
            <a:custGeom>
              <a:avLst/>
              <a:gdLst>
                <a:gd name="T0" fmla="*/ 36 w 71"/>
                <a:gd name="T1" fmla="*/ 71 h 71"/>
                <a:gd name="T2" fmla="*/ 0 w 71"/>
                <a:gd name="T3" fmla="*/ 36 h 71"/>
                <a:gd name="T4" fmla="*/ 36 w 71"/>
                <a:gd name="T5" fmla="*/ 0 h 71"/>
                <a:gd name="T6" fmla="*/ 71 w 71"/>
                <a:gd name="T7" fmla="*/ 36 h 71"/>
                <a:gd name="T8" fmla="*/ 36 w 7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36" y="71"/>
                  </a:moveTo>
                  <a:lnTo>
                    <a:pt x="0" y="36"/>
                  </a:lnTo>
                  <a:lnTo>
                    <a:pt x="36" y="0"/>
                  </a:lnTo>
                  <a:lnTo>
                    <a:pt x="71" y="36"/>
                  </a:lnTo>
                  <a:lnTo>
                    <a:pt x="36" y="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52133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5 w 97"/>
                <a:gd name="T3" fmla="*/ 50 h 97"/>
                <a:gd name="T4" fmla="*/ 50 w 97"/>
                <a:gd name="T5" fmla="*/ 85 h 97"/>
                <a:gd name="T6" fmla="*/ 14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4 w 97"/>
                <a:gd name="T25" fmla="*/ 90 h 97"/>
                <a:gd name="T26" fmla="*/ 90 w 97"/>
                <a:gd name="T27" fmla="*/ 54 h 97"/>
                <a:gd name="T28" fmla="*/ 97 w 97"/>
                <a:gd name="T29" fmla="*/ 50 h 97"/>
                <a:gd name="T30" fmla="*/ 90 w 97"/>
                <a:gd name="T31" fmla="*/ 43 h 97"/>
                <a:gd name="T32" fmla="*/ 54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5" y="50"/>
                  </a:lnTo>
                  <a:lnTo>
                    <a:pt x="50" y="85"/>
                  </a:lnTo>
                  <a:lnTo>
                    <a:pt x="14" y="50"/>
                  </a:lnTo>
                  <a:lnTo>
                    <a:pt x="50" y="14"/>
                  </a:lnTo>
                  <a:close/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4" y="90"/>
                  </a:lnTo>
                  <a:lnTo>
                    <a:pt x="90" y="54"/>
                  </a:lnTo>
                  <a:lnTo>
                    <a:pt x="97" y="50"/>
                  </a:lnTo>
                  <a:lnTo>
                    <a:pt x="90" y="43"/>
                  </a:lnTo>
                  <a:lnTo>
                    <a:pt x="54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5213350" y="2662238"/>
              <a:ext cx="153988" cy="153988"/>
            </a:xfrm>
            <a:custGeom>
              <a:avLst/>
              <a:gdLst>
                <a:gd name="T0" fmla="*/ 50 w 97"/>
                <a:gd name="T1" fmla="*/ 14 h 97"/>
                <a:gd name="T2" fmla="*/ 85 w 97"/>
                <a:gd name="T3" fmla="*/ 50 h 97"/>
                <a:gd name="T4" fmla="*/ 50 w 97"/>
                <a:gd name="T5" fmla="*/ 85 h 97"/>
                <a:gd name="T6" fmla="*/ 14 w 97"/>
                <a:gd name="T7" fmla="*/ 50 h 97"/>
                <a:gd name="T8" fmla="*/ 50 w 97"/>
                <a:gd name="T9" fmla="*/ 14 h 97"/>
                <a:gd name="T10" fmla="*/ 50 w 97"/>
                <a:gd name="T11" fmla="*/ 0 h 97"/>
                <a:gd name="T12" fmla="*/ 43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3 w 97"/>
                <a:gd name="T21" fmla="*/ 90 h 97"/>
                <a:gd name="T22" fmla="*/ 50 w 97"/>
                <a:gd name="T23" fmla="*/ 97 h 97"/>
                <a:gd name="T24" fmla="*/ 54 w 97"/>
                <a:gd name="T25" fmla="*/ 90 h 97"/>
                <a:gd name="T26" fmla="*/ 90 w 97"/>
                <a:gd name="T27" fmla="*/ 54 h 97"/>
                <a:gd name="T28" fmla="*/ 97 w 97"/>
                <a:gd name="T29" fmla="*/ 50 h 97"/>
                <a:gd name="T30" fmla="*/ 90 w 97"/>
                <a:gd name="T31" fmla="*/ 43 h 97"/>
                <a:gd name="T32" fmla="*/ 54 w 97"/>
                <a:gd name="T33" fmla="*/ 7 h 97"/>
                <a:gd name="T34" fmla="*/ 5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50" y="14"/>
                  </a:moveTo>
                  <a:lnTo>
                    <a:pt x="85" y="50"/>
                  </a:lnTo>
                  <a:lnTo>
                    <a:pt x="50" y="85"/>
                  </a:lnTo>
                  <a:lnTo>
                    <a:pt x="14" y="50"/>
                  </a:lnTo>
                  <a:lnTo>
                    <a:pt x="50" y="14"/>
                  </a:lnTo>
                  <a:moveTo>
                    <a:pt x="50" y="0"/>
                  </a:moveTo>
                  <a:lnTo>
                    <a:pt x="43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3" y="90"/>
                  </a:lnTo>
                  <a:lnTo>
                    <a:pt x="50" y="97"/>
                  </a:lnTo>
                  <a:lnTo>
                    <a:pt x="54" y="90"/>
                  </a:lnTo>
                  <a:lnTo>
                    <a:pt x="90" y="54"/>
                  </a:lnTo>
                  <a:lnTo>
                    <a:pt x="97" y="50"/>
                  </a:lnTo>
                  <a:lnTo>
                    <a:pt x="90" y="43"/>
                  </a:lnTo>
                  <a:lnTo>
                    <a:pt x="54" y="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571875" y="2684463"/>
              <a:ext cx="112713" cy="112713"/>
            </a:xfrm>
            <a:custGeom>
              <a:avLst/>
              <a:gdLst>
                <a:gd name="T0" fmla="*/ 35 w 71"/>
                <a:gd name="T1" fmla="*/ 71 h 71"/>
                <a:gd name="T2" fmla="*/ 0 w 71"/>
                <a:gd name="T3" fmla="*/ 36 h 71"/>
                <a:gd name="T4" fmla="*/ 35 w 71"/>
                <a:gd name="T5" fmla="*/ 0 h 71"/>
                <a:gd name="T6" fmla="*/ 71 w 71"/>
                <a:gd name="T7" fmla="*/ 36 h 71"/>
                <a:gd name="T8" fmla="*/ 35 w 7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lnTo>
                    <a:pt x="0" y="36"/>
                  </a:lnTo>
                  <a:lnTo>
                    <a:pt x="35" y="0"/>
                  </a:lnTo>
                  <a:lnTo>
                    <a:pt x="71" y="36"/>
                  </a:lnTo>
                  <a:lnTo>
                    <a:pt x="35" y="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549650" y="2662238"/>
              <a:ext cx="153988" cy="153988"/>
            </a:xfrm>
            <a:custGeom>
              <a:avLst/>
              <a:gdLst>
                <a:gd name="T0" fmla="*/ 49 w 97"/>
                <a:gd name="T1" fmla="*/ 14 h 97"/>
                <a:gd name="T2" fmla="*/ 85 w 97"/>
                <a:gd name="T3" fmla="*/ 50 h 97"/>
                <a:gd name="T4" fmla="*/ 49 w 97"/>
                <a:gd name="T5" fmla="*/ 85 h 97"/>
                <a:gd name="T6" fmla="*/ 14 w 97"/>
                <a:gd name="T7" fmla="*/ 50 h 97"/>
                <a:gd name="T8" fmla="*/ 49 w 97"/>
                <a:gd name="T9" fmla="*/ 14 h 97"/>
                <a:gd name="T10" fmla="*/ 49 w 97"/>
                <a:gd name="T11" fmla="*/ 0 h 97"/>
                <a:gd name="T12" fmla="*/ 42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2 w 97"/>
                <a:gd name="T21" fmla="*/ 90 h 97"/>
                <a:gd name="T22" fmla="*/ 49 w 97"/>
                <a:gd name="T23" fmla="*/ 97 h 97"/>
                <a:gd name="T24" fmla="*/ 54 w 97"/>
                <a:gd name="T25" fmla="*/ 90 h 97"/>
                <a:gd name="T26" fmla="*/ 90 w 97"/>
                <a:gd name="T27" fmla="*/ 54 h 97"/>
                <a:gd name="T28" fmla="*/ 97 w 97"/>
                <a:gd name="T29" fmla="*/ 50 h 97"/>
                <a:gd name="T30" fmla="*/ 90 w 97"/>
                <a:gd name="T31" fmla="*/ 43 h 97"/>
                <a:gd name="T32" fmla="*/ 54 w 97"/>
                <a:gd name="T33" fmla="*/ 7 h 97"/>
                <a:gd name="T34" fmla="*/ 49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49" y="14"/>
                  </a:moveTo>
                  <a:lnTo>
                    <a:pt x="85" y="50"/>
                  </a:lnTo>
                  <a:lnTo>
                    <a:pt x="49" y="85"/>
                  </a:lnTo>
                  <a:lnTo>
                    <a:pt x="14" y="50"/>
                  </a:lnTo>
                  <a:lnTo>
                    <a:pt x="49" y="14"/>
                  </a:lnTo>
                  <a:close/>
                  <a:moveTo>
                    <a:pt x="49" y="0"/>
                  </a:moveTo>
                  <a:lnTo>
                    <a:pt x="42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2" y="90"/>
                  </a:lnTo>
                  <a:lnTo>
                    <a:pt x="49" y="97"/>
                  </a:lnTo>
                  <a:lnTo>
                    <a:pt x="54" y="90"/>
                  </a:lnTo>
                  <a:lnTo>
                    <a:pt x="90" y="54"/>
                  </a:lnTo>
                  <a:lnTo>
                    <a:pt x="97" y="50"/>
                  </a:lnTo>
                  <a:lnTo>
                    <a:pt x="90" y="43"/>
                  </a:lnTo>
                  <a:lnTo>
                    <a:pt x="54" y="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3549650" y="2662238"/>
              <a:ext cx="153988" cy="153988"/>
            </a:xfrm>
            <a:custGeom>
              <a:avLst/>
              <a:gdLst>
                <a:gd name="T0" fmla="*/ 49 w 97"/>
                <a:gd name="T1" fmla="*/ 14 h 97"/>
                <a:gd name="T2" fmla="*/ 85 w 97"/>
                <a:gd name="T3" fmla="*/ 50 h 97"/>
                <a:gd name="T4" fmla="*/ 49 w 97"/>
                <a:gd name="T5" fmla="*/ 85 h 97"/>
                <a:gd name="T6" fmla="*/ 14 w 97"/>
                <a:gd name="T7" fmla="*/ 50 h 97"/>
                <a:gd name="T8" fmla="*/ 49 w 97"/>
                <a:gd name="T9" fmla="*/ 14 h 97"/>
                <a:gd name="T10" fmla="*/ 49 w 97"/>
                <a:gd name="T11" fmla="*/ 0 h 97"/>
                <a:gd name="T12" fmla="*/ 42 w 97"/>
                <a:gd name="T13" fmla="*/ 7 h 97"/>
                <a:gd name="T14" fmla="*/ 7 w 97"/>
                <a:gd name="T15" fmla="*/ 43 h 97"/>
                <a:gd name="T16" fmla="*/ 0 w 97"/>
                <a:gd name="T17" fmla="*/ 50 h 97"/>
                <a:gd name="T18" fmla="*/ 7 w 97"/>
                <a:gd name="T19" fmla="*/ 54 h 97"/>
                <a:gd name="T20" fmla="*/ 42 w 97"/>
                <a:gd name="T21" fmla="*/ 90 h 97"/>
                <a:gd name="T22" fmla="*/ 49 w 97"/>
                <a:gd name="T23" fmla="*/ 97 h 97"/>
                <a:gd name="T24" fmla="*/ 54 w 97"/>
                <a:gd name="T25" fmla="*/ 90 h 97"/>
                <a:gd name="T26" fmla="*/ 90 w 97"/>
                <a:gd name="T27" fmla="*/ 54 h 97"/>
                <a:gd name="T28" fmla="*/ 97 w 97"/>
                <a:gd name="T29" fmla="*/ 50 h 97"/>
                <a:gd name="T30" fmla="*/ 90 w 97"/>
                <a:gd name="T31" fmla="*/ 43 h 97"/>
                <a:gd name="T32" fmla="*/ 54 w 97"/>
                <a:gd name="T33" fmla="*/ 7 h 97"/>
                <a:gd name="T34" fmla="*/ 49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49" y="14"/>
                  </a:moveTo>
                  <a:lnTo>
                    <a:pt x="85" y="50"/>
                  </a:lnTo>
                  <a:lnTo>
                    <a:pt x="49" y="85"/>
                  </a:lnTo>
                  <a:lnTo>
                    <a:pt x="14" y="50"/>
                  </a:lnTo>
                  <a:lnTo>
                    <a:pt x="49" y="14"/>
                  </a:lnTo>
                  <a:moveTo>
                    <a:pt x="49" y="0"/>
                  </a:moveTo>
                  <a:lnTo>
                    <a:pt x="42" y="7"/>
                  </a:lnTo>
                  <a:lnTo>
                    <a:pt x="7" y="43"/>
                  </a:lnTo>
                  <a:lnTo>
                    <a:pt x="0" y="50"/>
                  </a:lnTo>
                  <a:lnTo>
                    <a:pt x="7" y="54"/>
                  </a:lnTo>
                  <a:lnTo>
                    <a:pt x="42" y="90"/>
                  </a:lnTo>
                  <a:lnTo>
                    <a:pt x="49" y="97"/>
                  </a:lnTo>
                  <a:lnTo>
                    <a:pt x="54" y="90"/>
                  </a:lnTo>
                  <a:lnTo>
                    <a:pt x="90" y="54"/>
                  </a:lnTo>
                  <a:lnTo>
                    <a:pt x="97" y="50"/>
                  </a:lnTo>
                  <a:lnTo>
                    <a:pt x="90" y="43"/>
                  </a:lnTo>
                  <a:lnTo>
                    <a:pt x="54" y="7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892425" y="2684463"/>
              <a:ext cx="112713" cy="112713"/>
            </a:xfrm>
            <a:custGeom>
              <a:avLst/>
              <a:gdLst>
                <a:gd name="T0" fmla="*/ 35 w 71"/>
                <a:gd name="T1" fmla="*/ 71 h 71"/>
                <a:gd name="T2" fmla="*/ 0 w 71"/>
                <a:gd name="T3" fmla="*/ 36 h 71"/>
                <a:gd name="T4" fmla="*/ 35 w 71"/>
                <a:gd name="T5" fmla="*/ 0 h 71"/>
                <a:gd name="T6" fmla="*/ 71 w 71"/>
                <a:gd name="T7" fmla="*/ 36 h 71"/>
                <a:gd name="T8" fmla="*/ 35 w 7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lnTo>
                    <a:pt x="0" y="36"/>
                  </a:lnTo>
                  <a:lnTo>
                    <a:pt x="35" y="0"/>
                  </a:lnTo>
                  <a:lnTo>
                    <a:pt x="71" y="36"/>
                  </a:lnTo>
                  <a:lnTo>
                    <a:pt x="35" y="71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3319463" y="1076325"/>
              <a:ext cx="7620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808285"/>
                  </a:solidFill>
                  <a:effectLst/>
                  <a:latin typeface="Times New Roman" panose="02020603050405020304" pitchFamily="18" charset="0"/>
                </a:rPr>
                <a:t>2014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233738" y="1038225"/>
              <a:ext cx="784225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233738" y="1519238"/>
              <a:ext cx="784225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4983163" y="1076325"/>
              <a:ext cx="763588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808285"/>
                  </a:solidFill>
                  <a:effectLst/>
                  <a:latin typeface="Times New Roman" panose="02020603050405020304" pitchFamily="18" charset="0"/>
                </a:rPr>
                <a:t>2015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897438" y="1038225"/>
              <a:ext cx="785813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897438" y="1519238"/>
              <a:ext cx="785813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6648450" y="1076325"/>
              <a:ext cx="7620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808285"/>
                  </a:solidFill>
                  <a:effectLst/>
                  <a:latin typeface="Times New Roman" panose="02020603050405020304" pitchFamily="18" charset="0"/>
                </a:rPr>
                <a:t>2016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6561138" y="1038225"/>
              <a:ext cx="785813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561138" y="1519238"/>
              <a:ext cx="785813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8312150" y="1076325"/>
              <a:ext cx="7620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808285"/>
                  </a:solidFill>
                  <a:effectLst/>
                  <a:latin typeface="Times New Roman" panose="02020603050405020304" pitchFamily="18" charset="0"/>
                </a:rPr>
                <a:t>2014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226425" y="1038225"/>
              <a:ext cx="784225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226425" y="1519238"/>
              <a:ext cx="784225" cy="15875"/>
            </a:xfrm>
            <a:custGeom>
              <a:avLst/>
              <a:gdLst>
                <a:gd name="T0" fmla="*/ 207 w 209"/>
                <a:gd name="T1" fmla="*/ 4 h 4"/>
                <a:gd name="T2" fmla="*/ 2 w 209"/>
                <a:gd name="T3" fmla="*/ 4 h 4"/>
                <a:gd name="T4" fmla="*/ 0 w 209"/>
                <a:gd name="T5" fmla="*/ 2 h 4"/>
                <a:gd name="T6" fmla="*/ 2 w 209"/>
                <a:gd name="T7" fmla="*/ 0 h 4"/>
                <a:gd name="T8" fmla="*/ 207 w 209"/>
                <a:gd name="T9" fmla="*/ 0 h 4"/>
                <a:gd name="T10" fmla="*/ 209 w 209"/>
                <a:gd name="T11" fmla="*/ 2 h 4"/>
                <a:gd name="T12" fmla="*/ 207 w 2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4">
                  <a:moveTo>
                    <a:pt x="20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8" y="0"/>
                    <a:pt x="209" y="1"/>
                    <a:pt x="209" y="2"/>
                  </a:cubicBezTo>
                  <a:cubicBezTo>
                    <a:pt x="209" y="3"/>
                    <a:pt x="208" y="4"/>
                    <a:pt x="207" y="4"/>
                  </a:cubicBezTo>
                  <a:close/>
                </a:path>
              </a:pathLst>
            </a:custGeom>
            <a:solidFill>
              <a:srgbClr val="B0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2947988" y="3248025"/>
              <a:ext cx="1355725" cy="2571750"/>
            </a:xfrm>
            <a:custGeom>
              <a:avLst/>
              <a:gdLst>
                <a:gd name="T0" fmla="*/ 181 w 361"/>
                <a:gd name="T1" fmla="*/ 684 h 684"/>
                <a:gd name="T2" fmla="*/ 181 w 361"/>
                <a:gd name="T3" fmla="*/ 684 h 684"/>
                <a:gd name="T4" fmla="*/ 0 w 361"/>
                <a:gd name="T5" fmla="*/ 504 h 684"/>
                <a:gd name="T6" fmla="*/ 0 w 361"/>
                <a:gd name="T7" fmla="*/ 0 h 684"/>
                <a:gd name="T8" fmla="*/ 361 w 361"/>
                <a:gd name="T9" fmla="*/ 0 h 684"/>
                <a:gd name="T10" fmla="*/ 361 w 361"/>
                <a:gd name="T11" fmla="*/ 504 h 684"/>
                <a:gd name="T12" fmla="*/ 181 w 361"/>
                <a:gd name="T13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684">
                  <a:moveTo>
                    <a:pt x="181" y="684"/>
                  </a:moveTo>
                  <a:cubicBezTo>
                    <a:pt x="181" y="684"/>
                    <a:pt x="181" y="684"/>
                    <a:pt x="181" y="684"/>
                  </a:cubicBezTo>
                  <a:cubicBezTo>
                    <a:pt x="81" y="684"/>
                    <a:pt x="0" y="604"/>
                    <a:pt x="0" y="5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504"/>
                    <a:pt x="361" y="504"/>
                    <a:pt x="361" y="504"/>
                  </a:cubicBezTo>
                  <a:cubicBezTo>
                    <a:pt x="361" y="604"/>
                    <a:pt x="280" y="684"/>
                    <a:pt x="181" y="684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3079750" y="3519488"/>
              <a:ext cx="1096963" cy="454025"/>
            </a:xfrm>
            <a:custGeom>
              <a:avLst/>
              <a:gdLst>
                <a:gd name="T0" fmla="*/ 231 w 292"/>
                <a:gd name="T1" fmla="*/ 121 h 121"/>
                <a:gd name="T2" fmla="*/ 60 w 292"/>
                <a:gd name="T3" fmla="*/ 121 h 121"/>
                <a:gd name="T4" fmla="*/ 0 w 292"/>
                <a:gd name="T5" fmla="*/ 60 h 121"/>
                <a:gd name="T6" fmla="*/ 60 w 292"/>
                <a:gd name="T7" fmla="*/ 0 h 121"/>
                <a:gd name="T8" fmla="*/ 231 w 292"/>
                <a:gd name="T9" fmla="*/ 0 h 121"/>
                <a:gd name="T10" fmla="*/ 292 w 292"/>
                <a:gd name="T11" fmla="*/ 60 h 121"/>
                <a:gd name="T12" fmla="*/ 231 w 292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21">
                  <a:moveTo>
                    <a:pt x="231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4" y="0"/>
                    <a:pt x="292" y="27"/>
                    <a:pt x="292" y="60"/>
                  </a:cubicBezTo>
                  <a:cubicBezTo>
                    <a:pt x="292" y="94"/>
                    <a:pt x="264" y="121"/>
                    <a:pt x="23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3286125" y="4149725"/>
              <a:ext cx="563563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INFO 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3751263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3835400" y="4149725"/>
              <a:ext cx="15398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3902075" y="4149725"/>
              <a:ext cx="171450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3441700" y="3600450"/>
              <a:ext cx="558800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ONE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3563938" y="5349875"/>
              <a:ext cx="123825" cy="33338"/>
            </a:xfrm>
            <a:custGeom>
              <a:avLst/>
              <a:gdLst>
                <a:gd name="T0" fmla="*/ 78 w 78"/>
                <a:gd name="T1" fmla="*/ 21 h 21"/>
                <a:gd name="T2" fmla="*/ 71 w 78"/>
                <a:gd name="T3" fmla="*/ 21 h 21"/>
                <a:gd name="T4" fmla="*/ 71 w 78"/>
                <a:gd name="T5" fmla="*/ 7 h 21"/>
                <a:gd name="T6" fmla="*/ 7 w 78"/>
                <a:gd name="T7" fmla="*/ 7 h 21"/>
                <a:gd name="T8" fmla="*/ 7 w 78"/>
                <a:gd name="T9" fmla="*/ 21 h 21"/>
                <a:gd name="T10" fmla="*/ 0 w 78"/>
                <a:gd name="T11" fmla="*/ 21 h 21"/>
                <a:gd name="T12" fmla="*/ 0 w 78"/>
                <a:gd name="T13" fmla="*/ 0 h 21"/>
                <a:gd name="T14" fmla="*/ 78 w 78"/>
                <a:gd name="T15" fmla="*/ 0 h 21"/>
                <a:gd name="T16" fmla="*/ 78 w 7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1">
                  <a:moveTo>
                    <a:pt x="78" y="21"/>
                  </a:moveTo>
                  <a:lnTo>
                    <a:pt x="71" y="21"/>
                  </a:lnTo>
                  <a:lnTo>
                    <a:pt x="71" y="7"/>
                  </a:lnTo>
                  <a:lnTo>
                    <a:pt x="7" y="7"/>
                  </a:lnTo>
                  <a:lnTo>
                    <a:pt x="7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2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3459163" y="5383213"/>
              <a:ext cx="334963" cy="106363"/>
            </a:xfrm>
            <a:custGeom>
              <a:avLst/>
              <a:gdLst>
                <a:gd name="T0" fmla="*/ 9 w 89"/>
                <a:gd name="T1" fmla="*/ 12 h 28"/>
                <a:gd name="T2" fmla="*/ 80 w 89"/>
                <a:gd name="T3" fmla="*/ 12 h 28"/>
                <a:gd name="T4" fmla="*/ 89 w 89"/>
                <a:gd name="T5" fmla="*/ 5 h 28"/>
                <a:gd name="T6" fmla="*/ 89 w 89"/>
                <a:gd name="T7" fmla="*/ 0 h 28"/>
                <a:gd name="T8" fmla="*/ 0 w 89"/>
                <a:gd name="T9" fmla="*/ 0 h 28"/>
                <a:gd name="T10" fmla="*/ 0 w 89"/>
                <a:gd name="T11" fmla="*/ 5 h 28"/>
                <a:gd name="T12" fmla="*/ 9 w 89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8">
                  <a:moveTo>
                    <a:pt x="9" y="12"/>
                  </a:moveTo>
                  <a:cubicBezTo>
                    <a:pt x="30" y="28"/>
                    <a:pt x="59" y="28"/>
                    <a:pt x="80" y="12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3459163" y="5418138"/>
              <a:ext cx="334963" cy="146050"/>
            </a:xfrm>
            <a:custGeom>
              <a:avLst/>
              <a:gdLst>
                <a:gd name="T0" fmla="*/ 82 w 89"/>
                <a:gd name="T1" fmla="*/ 5 h 39"/>
                <a:gd name="T2" fmla="*/ 45 w 89"/>
                <a:gd name="T3" fmla="*/ 18 h 39"/>
                <a:gd name="T4" fmla="*/ 7 w 89"/>
                <a:gd name="T5" fmla="*/ 5 h 39"/>
                <a:gd name="T6" fmla="*/ 0 w 89"/>
                <a:gd name="T7" fmla="*/ 0 h 39"/>
                <a:gd name="T8" fmla="*/ 0 w 89"/>
                <a:gd name="T9" fmla="*/ 39 h 39"/>
                <a:gd name="T10" fmla="*/ 89 w 89"/>
                <a:gd name="T11" fmla="*/ 39 h 39"/>
                <a:gd name="T12" fmla="*/ 89 w 89"/>
                <a:gd name="T13" fmla="*/ 0 h 39"/>
                <a:gd name="T14" fmla="*/ 82 w 89"/>
                <a:gd name="T15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39">
                  <a:moveTo>
                    <a:pt x="82" y="5"/>
                  </a:moveTo>
                  <a:cubicBezTo>
                    <a:pt x="71" y="14"/>
                    <a:pt x="58" y="18"/>
                    <a:pt x="45" y="18"/>
                  </a:cubicBezTo>
                  <a:cubicBezTo>
                    <a:pt x="31" y="18"/>
                    <a:pt x="18" y="14"/>
                    <a:pt x="7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82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3092450" y="4491038"/>
              <a:ext cx="904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3136900" y="4491038"/>
              <a:ext cx="825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3187700" y="4491038"/>
              <a:ext cx="6826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3219450" y="4491038"/>
              <a:ext cx="87471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70"/>
            <p:cNvSpPr>
              <a:spLocks noChangeArrowheads="1"/>
            </p:cNvSpPr>
            <p:nvPr/>
          </p:nvSpPr>
          <p:spPr bwMode="auto">
            <a:xfrm>
              <a:off x="4141788" y="449103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4171950" y="449103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3092450" y="4603750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3"/>
            <p:cNvSpPr>
              <a:spLocks noChangeArrowheads="1"/>
            </p:cNvSpPr>
            <p:nvPr/>
          </p:nvSpPr>
          <p:spPr bwMode="auto">
            <a:xfrm>
              <a:off x="3133725" y="4603750"/>
              <a:ext cx="2254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3322638" y="4603750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5"/>
            <p:cNvSpPr>
              <a:spLocks noChangeArrowheads="1"/>
            </p:cNvSpPr>
            <p:nvPr/>
          </p:nvSpPr>
          <p:spPr bwMode="auto">
            <a:xfrm>
              <a:off x="3367088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3397250" y="4603750"/>
              <a:ext cx="8112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4141788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4171950" y="4603750"/>
              <a:ext cx="682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9"/>
            <p:cNvSpPr>
              <a:spLocks noChangeArrowheads="1"/>
            </p:cNvSpPr>
            <p:nvPr/>
          </p:nvSpPr>
          <p:spPr bwMode="auto">
            <a:xfrm>
              <a:off x="3148013" y="4714875"/>
              <a:ext cx="709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3813175" y="4714875"/>
              <a:ext cx="1206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81"/>
            <p:cNvSpPr>
              <a:spLocks noChangeArrowheads="1"/>
            </p:cNvSpPr>
            <p:nvPr/>
          </p:nvSpPr>
          <p:spPr bwMode="auto">
            <a:xfrm>
              <a:off x="3890963" y="4714875"/>
              <a:ext cx="2968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3081338" y="4830763"/>
              <a:ext cx="2825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3"/>
            <p:cNvSpPr>
              <a:spLocks noChangeArrowheads="1"/>
            </p:cNvSpPr>
            <p:nvPr/>
          </p:nvSpPr>
          <p:spPr bwMode="auto">
            <a:xfrm>
              <a:off x="3319463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4"/>
            <p:cNvSpPr>
              <a:spLocks noChangeArrowheads="1"/>
            </p:cNvSpPr>
            <p:nvPr/>
          </p:nvSpPr>
          <p:spPr bwMode="auto">
            <a:xfrm>
              <a:off x="3371850" y="4830763"/>
              <a:ext cx="4016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5"/>
            <p:cNvSpPr>
              <a:spLocks noChangeArrowheads="1"/>
            </p:cNvSpPr>
            <p:nvPr/>
          </p:nvSpPr>
          <p:spPr bwMode="auto">
            <a:xfrm>
              <a:off x="3719513" y="4830763"/>
              <a:ext cx="952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6"/>
            <p:cNvSpPr>
              <a:spLocks noChangeArrowheads="1"/>
            </p:cNvSpPr>
            <p:nvPr/>
          </p:nvSpPr>
          <p:spPr bwMode="auto">
            <a:xfrm>
              <a:off x="3771900" y="4830763"/>
              <a:ext cx="3238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4046538" y="4830763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4076700" y="4830763"/>
              <a:ext cx="1571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9"/>
            <p:cNvSpPr>
              <a:spLocks noChangeArrowheads="1"/>
            </p:cNvSpPr>
            <p:nvPr/>
          </p:nvSpPr>
          <p:spPr bwMode="auto">
            <a:xfrm>
              <a:off x="3513138" y="4943475"/>
              <a:ext cx="2222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90"/>
            <p:cNvSpPr>
              <a:spLocks noChangeArrowheads="1"/>
            </p:cNvSpPr>
            <p:nvPr/>
          </p:nvSpPr>
          <p:spPr bwMode="auto">
            <a:xfrm>
              <a:off x="3692525" y="4943475"/>
              <a:ext cx="7620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3722688" y="4943475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2947988" y="2940050"/>
              <a:ext cx="1355725" cy="307975"/>
            </a:xfrm>
            <a:custGeom>
              <a:avLst/>
              <a:gdLst>
                <a:gd name="T0" fmla="*/ 428 w 854"/>
                <a:gd name="T1" fmla="*/ 0 h 194"/>
                <a:gd name="T2" fmla="*/ 854 w 854"/>
                <a:gd name="T3" fmla="*/ 194 h 194"/>
                <a:gd name="T4" fmla="*/ 0 w 854"/>
                <a:gd name="T5" fmla="*/ 194 h 194"/>
                <a:gd name="T6" fmla="*/ 428 w 85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94">
                  <a:moveTo>
                    <a:pt x="428" y="0"/>
                  </a:moveTo>
                  <a:lnTo>
                    <a:pt x="854" y="194"/>
                  </a:lnTo>
                  <a:lnTo>
                    <a:pt x="0" y="19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2947988" y="2940050"/>
              <a:ext cx="1355725" cy="307975"/>
            </a:xfrm>
            <a:custGeom>
              <a:avLst/>
              <a:gdLst>
                <a:gd name="T0" fmla="*/ 428 w 854"/>
                <a:gd name="T1" fmla="*/ 0 h 194"/>
                <a:gd name="T2" fmla="*/ 854 w 854"/>
                <a:gd name="T3" fmla="*/ 194 h 194"/>
                <a:gd name="T4" fmla="*/ 0 w 854"/>
                <a:gd name="T5" fmla="*/ 194 h 194"/>
                <a:gd name="T6" fmla="*/ 428 w 85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94">
                  <a:moveTo>
                    <a:pt x="428" y="0"/>
                  </a:moveTo>
                  <a:lnTo>
                    <a:pt x="854" y="194"/>
                  </a:lnTo>
                  <a:lnTo>
                    <a:pt x="0" y="194"/>
                  </a:lnTo>
                  <a:lnTo>
                    <a:pt x="4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947988" y="2940050"/>
              <a:ext cx="679450" cy="307975"/>
            </a:xfrm>
            <a:custGeom>
              <a:avLst/>
              <a:gdLst>
                <a:gd name="T0" fmla="*/ 428 w 428"/>
                <a:gd name="T1" fmla="*/ 0 h 194"/>
                <a:gd name="T2" fmla="*/ 0 w 428"/>
                <a:gd name="T3" fmla="*/ 194 h 194"/>
                <a:gd name="T4" fmla="*/ 428 w 428"/>
                <a:gd name="T5" fmla="*/ 194 h 194"/>
                <a:gd name="T6" fmla="*/ 428 w 428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194">
                  <a:moveTo>
                    <a:pt x="428" y="0"/>
                  </a:moveTo>
                  <a:lnTo>
                    <a:pt x="0" y="194"/>
                  </a:lnTo>
                  <a:lnTo>
                    <a:pt x="428" y="194"/>
                  </a:lnTo>
                  <a:lnTo>
                    <a:pt x="4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4611688" y="3248025"/>
              <a:ext cx="1357313" cy="2571750"/>
            </a:xfrm>
            <a:custGeom>
              <a:avLst/>
              <a:gdLst>
                <a:gd name="T0" fmla="*/ 181 w 361"/>
                <a:gd name="T1" fmla="*/ 684 h 684"/>
                <a:gd name="T2" fmla="*/ 181 w 361"/>
                <a:gd name="T3" fmla="*/ 684 h 684"/>
                <a:gd name="T4" fmla="*/ 0 w 361"/>
                <a:gd name="T5" fmla="*/ 504 h 684"/>
                <a:gd name="T6" fmla="*/ 0 w 361"/>
                <a:gd name="T7" fmla="*/ 0 h 684"/>
                <a:gd name="T8" fmla="*/ 361 w 361"/>
                <a:gd name="T9" fmla="*/ 0 h 684"/>
                <a:gd name="T10" fmla="*/ 361 w 361"/>
                <a:gd name="T11" fmla="*/ 504 h 684"/>
                <a:gd name="T12" fmla="*/ 181 w 361"/>
                <a:gd name="T13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684">
                  <a:moveTo>
                    <a:pt x="181" y="684"/>
                  </a:moveTo>
                  <a:cubicBezTo>
                    <a:pt x="181" y="684"/>
                    <a:pt x="181" y="684"/>
                    <a:pt x="181" y="684"/>
                  </a:cubicBezTo>
                  <a:cubicBezTo>
                    <a:pt x="81" y="684"/>
                    <a:pt x="0" y="604"/>
                    <a:pt x="0" y="5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504"/>
                    <a:pt x="361" y="504"/>
                    <a:pt x="361" y="504"/>
                  </a:cubicBezTo>
                  <a:cubicBezTo>
                    <a:pt x="361" y="604"/>
                    <a:pt x="280" y="684"/>
                    <a:pt x="181" y="684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4743450" y="3519488"/>
              <a:ext cx="1096963" cy="454025"/>
            </a:xfrm>
            <a:custGeom>
              <a:avLst/>
              <a:gdLst>
                <a:gd name="T0" fmla="*/ 231 w 292"/>
                <a:gd name="T1" fmla="*/ 121 h 121"/>
                <a:gd name="T2" fmla="*/ 60 w 292"/>
                <a:gd name="T3" fmla="*/ 121 h 121"/>
                <a:gd name="T4" fmla="*/ 0 w 292"/>
                <a:gd name="T5" fmla="*/ 60 h 121"/>
                <a:gd name="T6" fmla="*/ 60 w 292"/>
                <a:gd name="T7" fmla="*/ 0 h 121"/>
                <a:gd name="T8" fmla="*/ 231 w 292"/>
                <a:gd name="T9" fmla="*/ 0 h 121"/>
                <a:gd name="T10" fmla="*/ 292 w 292"/>
                <a:gd name="T11" fmla="*/ 60 h 121"/>
                <a:gd name="T12" fmla="*/ 231 w 292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21">
                  <a:moveTo>
                    <a:pt x="231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5" y="0"/>
                    <a:pt x="292" y="27"/>
                    <a:pt x="292" y="60"/>
                  </a:cubicBezTo>
                  <a:cubicBezTo>
                    <a:pt x="292" y="94"/>
                    <a:pt x="265" y="121"/>
                    <a:pt x="23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8"/>
            <p:cNvSpPr>
              <a:spLocks noChangeArrowheads="1"/>
            </p:cNvSpPr>
            <p:nvPr/>
          </p:nvSpPr>
          <p:spPr bwMode="auto">
            <a:xfrm>
              <a:off x="4951413" y="4149725"/>
              <a:ext cx="563563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INFO 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99"/>
            <p:cNvSpPr>
              <a:spLocks noChangeArrowheads="1"/>
            </p:cNvSpPr>
            <p:nvPr/>
          </p:nvSpPr>
          <p:spPr bwMode="auto">
            <a:xfrm>
              <a:off x="5414963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100"/>
            <p:cNvSpPr>
              <a:spLocks noChangeArrowheads="1"/>
            </p:cNvSpPr>
            <p:nvPr/>
          </p:nvSpPr>
          <p:spPr bwMode="auto">
            <a:xfrm>
              <a:off x="5499100" y="4149725"/>
              <a:ext cx="15398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101"/>
            <p:cNvSpPr>
              <a:spLocks noChangeArrowheads="1"/>
            </p:cNvSpPr>
            <p:nvPr/>
          </p:nvSpPr>
          <p:spPr bwMode="auto">
            <a:xfrm>
              <a:off x="5565775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Oval 102"/>
            <p:cNvSpPr>
              <a:spLocks noChangeArrowheads="1"/>
            </p:cNvSpPr>
            <p:nvPr/>
          </p:nvSpPr>
          <p:spPr bwMode="auto">
            <a:xfrm>
              <a:off x="5108575" y="5275263"/>
              <a:ext cx="363538" cy="363538"/>
            </a:xfrm>
            <a:prstGeom prst="ellipse">
              <a:avLst/>
            </a:pr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5210175" y="5316538"/>
              <a:ext cx="160338" cy="280988"/>
            </a:xfrm>
            <a:custGeom>
              <a:avLst/>
              <a:gdLst>
                <a:gd name="T0" fmla="*/ 21 w 43"/>
                <a:gd name="T1" fmla="*/ 20 h 75"/>
                <a:gd name="T2" fmla="*/ 14 w 43"/>
                <a:gd name="T3" fmla="*/ 25 h 75"/>
                <a:gd name="T4" fmla="*/ 14 w 43"/>
                <a:gd name="T5" fmla="*/ 26 h 75"/>
                <a:gd name="T6" fmla="*/ 24 w 43"/>
                <a:gd name="T7" fmla="*/ 32 h 75"/>
                <a:gd name="T8" fmla="*/ 43 w 43"/>
                <a:gd name="T9" fmla="*/ 48 h 75"/>
                <a:gd name="T10" fmla="*/ 43 w 43"/>
                <a:gd name="T11" fmla="*/ 49 h 75"/>
                <a:gd name="T12" fmla="*/ 22 w 43"/>
                <a:gd name="T13" fmla="*/ 66 h 75"/>
                <a:gd name="T14" fmla="*/ 20 w 43"/>
                <a:gd name="T15" fmla="*/ 66 h 75"/>
                <a:gd name="T16" fmla="*/ 18 w 43"/>
                <a:gd name="T17" fmla="*/ 75 h 75"/>
                <a:gd name="T18" fmla="*/ 8 w 43"/>
                <a:gd name="T19" fmla="*/ 75 h 75"/>
                <a:gd name="T20" fmla="*/ 10 w 43"/>
                <a:gd name="T21" fmla="*/ 64 h 75"/>
                <a:gd name="T22" fmla="*/ 0 w 43"/>
                <a:gd name="T23" fmla="*/ 47 h 75"/>
                <a:gd name="T24" fmla="*/ 0 w 43"/>
                <a:gd name="T25" fmla="*/ 47 h 75"/>
                <a:gd name="T26" fmla="*/ 13 w 43"/>
                <a:gd name="T27" fmla="*/ 47 h 75"/>
                <a:gd name="T28" fmla="*/ 22 w 43"/>
                <a:gd name="T29" fmla="*/ 55 h 75"/>
                <a:gd name="T30" fmla="*/ 22 w 43"/>
                <a:gd name="T31" fmla="*/ 55 h 75"/>
                <a:gd name="T32" fmla="*/ 30 w 43"/>
                <a:gd name="T33" fmla="*/ 50 h 75"/>
                <a:gd name="T34" fmla="*/ 30 w 43"/>
                <a:gd name="T35" fmla="*/ 49 h 75"/>
                <a:gd name="T36" fmla="*/ 19 w 43"/>
                <a:gd name="T37" fmla="*/ 42 h 75"/>
                <a:gd name="T38" fmla="*/ 1 w 43"/>
                <a:gd name="T39" fmla="*/ 26 h 75"/>
                <a:gd name="T40" fmla="*/ 1 w 43"/>
                <a:gd name="T41" fmla="*/ 26 h 75"/>
                <a:gd name="T42" fmla="*/ 22 w 43"/>
                <a:gd name="T43" fmla="*/ 9 h 75"/>
                <a:gd name="T44" fmla="*/ 23 w 43"/>
                <a:gd name="T45" fmla="*/ 9 h 75"/>
                <a:gd name="T46" fmla="*/ 26 w 43"/>
                <a:gd name="T47" fmla="*/ 0 h 75"/>
                <a:gd name="T48" fmla="*/ 36 w 43"/>
                <a:gd name="T49" fmla="*/ 0 h 75"/>
                <a:gd name="T50" fmla="*/ 33 w 43"/>
                <a:gd name="T51" fmla="*/ 11 h 75"/>
                <a:gd name="T52" fmla="*/ 43 w 43"/>
                <a:gd name="T53" fmla="*/ 28 h 75"/>
                <a:gd name="T54" fmla="*/ 43 w 43"/>
                <a:gd name="T55" fmla="*/ 29 h 75"/>
                <a:gd name="T56" fmla="*/ 30 w 43"/>
                <a:gd name="T57" fmla="*/ 29 h 75"/>
                <a:gd name="T58" fmla="*/ 22 w 43"/>
                <a:gd name="T59" fmla="*/ 20 h 75"/>
                <a:gd name="T60" fmla="*/ 21 w 43"/>
                <a:gd name="T61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5">
                  <a:moveTo>
                    <a:pt x="21" y="20"/>
                  </a:moveTo>
                  <a:cubicBezTo>
                    <a:pt x="17" y="20"/>
                    <a:pt x="14" y="22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9"/>
                    <a:pt x="16" y="31"/>
                    <a:pt x="24" y="32"/>
                  </a:cubicBezTo>
                  <a:cubicBezTo>
                    <a:pt x="37" y="34"/>
                    <a:pt x="43" y="3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60"/>
                    <a:pt x="36" y="66"/>
                    <a:pt x="22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" y="61"/>
                    <a:pt x="0" y="56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51"/>
                    <a:pt x="16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7" y="55"/>
                    <a:pt x="30" y="53"/>
                    <a:pt x="30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5"/>
                    <a:pt x="28" y="44"/>
                    <a:pt x="19" y="42"/>
                  </a:cubicBezTo>
                  <a:cubicBezTo>
                    <a:pt x="7" y="40"/>
                    <a:pt x="1" y="3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15"/>
                    <a:pt x="9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0" y="14"/>
                    <a:pt x="43" y="19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3"/>
                    <a:pt x="27" y="20"/>
                    <a:pt x="22" y="20"/>
                  </a:cubicBezTo>
                  <a:lnTo>
                    <a:pt x="21" y="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4"/>
            <p:cNvSpPr>
              <a:spLocks noChangeArrowheads="1"/>
            </p:cNvSpPr>
            <p:nvPr/>
          </p:nvSpPr>
          <p:spPr bwMode="auto">
            <a:xfrm>
              <a:off x="4757738" y="4491038"/>
              <a:ext cx="904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5"/>
            <p:cNvSpPr>
              <a:spLocks noChangeArrowheads="1"/>
            </p:cNvSpPr>
            <p:nvPr/>
          </p:nvSpPr>
          <p:spPr bwMode="auto">
            <a:xfrm>
              <a:off x="4800600" y="4491038"/>
              <a:ext cx="825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6"/>
            <p:cNvSpPr>
              <a:spLocks noChangeArrowheads="1"/>
            </p:cNvSpPr>
            <p:nvPr/>
          </p:nvSpPr>
          <p:spPr bwMode="auto">
            <a:xfrm>
              <a:off x="4852988" y="449103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7"/>
            <p:cNvSpPr>
              <a:spLocks noChangeArrowheads="1"/>
            </p:cNvSpPr>
            <p:nvPr/>
          </p:nvSpPr>
          <p:spPr bwMode="auto">
            <a:xfrm>
              <a:off x="4883150" y="4491038"/>
              <a:ext cx="87471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8"/>
            <p:cNvSpPr>
              <a:spLocks noChangeArrowheads="1"/>
            </p:cNvSpPr>
            <p:nvPr/>
          </p:nvSpPr>
          <p:spPr bwMode="auto">
            <a:xfrm>
              <a:off x="5805488" y="449103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09"/>
            <p:cNvSpPr>
              <a:spLocks noChangeArrowheads="1"/>
            </p:cNvSpPr>
            <p:nvPr/>
          </p:nvSpPr>
          <p:spPr bwMode="auto">
            <a:xfrm>
              <a:off x="5835650" y="449103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10"/>
            <p:cNvSpPr>
              <a:spLocks noChangeArrowheads="1"/>
            </p:cNvSpPr>
            <p:nvPr/>
          </p:nvSpPr>
          <p:spPr bwMode="auto">
            <a:xfrm>
              <a:off x="4756150" y="4603750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11"/>
            <p:cNvSpPr>
              <a:spLocks noChangeArrowheads="1"/>
            </p:cNvSpPr>
            <p:nvPr/>
          </p:nvSpPr>
          <p:spPr bwMode="auto">
            <a:xfrm>
              <a:off x="4799013" y="4603750"/>
              <a:ext cx="2254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2"/>
            <p:cNvSpPr>
              <a:spLocks noChangeArrowheads="1"/>
            </p:cNvSpPr>
            <p:nvPr/>
          </p:nvSpPr>
          <p:spPr bwMode="auto">
            <a:xfrm>
              <a:off x="4987925" y="4603750"/>
              <a:ext cx="857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3"/>
            <p:cNvSpPr>
              <a:spLocks noChangeArrowheads="1"/>
            </p:cNvSpPr>
            <p:nvPr/>
          </p:nvSpPr>
          <p:spPr bwMode="auto">
            <a:xfrm>
              <a:off x="5030788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4"/>
            <p:cNvSpPr>
              <a:spLocks noChangeArrowheads="1"/>
            </p:cNvSpPr>
            <p:nvPr/>
          </p:nvSpPr>
          <p:spPr bwMode="auto">
            <a:xfrm>
              <a:off x="5062538" y="4603750"/>
              <a:ext cx="8112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5"/>
            <p:cNvSpPr>
              <a:spLocks noChangeArrowheads="1"/>
            </p:cNvSpPr>
            <p:nvPr/>
          </p:nvSpPr>
          <p:spPr bwMode="auto">
            <a:xfrm>
              <a:off x="5805488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16"/>
            <p:cNvSpPr>
              <a:spLocks noChangeArrowheads="1"/>
            </p:cNvSpPr>
            <p:nvPr/>
          </p:nvSpPr>
          <p:spPr bwMode="auto">
            <a:xfrm>
              <a:off x="5837238" y="4603750"/>
              <a:ext cx="66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17"/>
            <p:cNvSpPr>
              <a:spLocks noChangeArrowheads="1"/>
            </p:cNvSpPr>
            <p:nvPr/>
          </p:nvSpPr>
          <p:spPr bwMode="auto">
            <a:xfrm>
              <a:off x="4813300" y="4714875"/>
              <a:ext cx="709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8"/>
            <p:cNvSpPr>
              <a:spLocks noChangeArrowheads="1"/>
            </p:cNvSpPr>
            <p:nvPr/>
          </p:nvSpPr>
          <p:spPr bwMode="auto">
            <a:xfrm>
              <a:off x="5476875" y="4714875"/>
              <a:ext cx="1206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9"/>
            <p:cNvSpPr>
              <a:spLocks noChangeArrowheads="1"/>
            </p:cNvSpPr>
            <p:nvPr/>
          </p:nvSpPr>
          <p:spPr bwMode="auto">
            <a:xfrm>
              <a:off x="5554663" y="4714875"/>
              <a:ext cx="2968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20"/>
            <p:cNvSpPr>
              <a:spLocks noChangeArrowheads="1"/>
            </p:cNvSpPr>
            <p:nvPr/>
          </p:nvSpPr>
          <p:spPr bwMode="auto">
            <a:xfrm>
              <a:off x="4746625" y="4830763"/>
              <a:ext cx="28098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21"/>
            <p:cNvSpPr>
              <a:spLocks noChangeArrowheads="1"/>
            </p:cNvSpPr>
            <p:nvPr/>
          </p:nvSpPr>
          <p:spPr bwMode="auto">
            <a:xfrm>
              <a:off x="4983163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2"/>
            <p:cNvSpPr>
              <a:spLocks noChangeArrowheads="1"/>
            </p:cNvSpPr>
            <p:nvPr/>
          </p:nvSpPr>
          <p:spPr bwMode="auto">
            <a:xfrm>
              <a:off x="5035550" y="4830763"/>
              <a:ext cx="4016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3"/>
            <p:cNvSpPr>
              <a:spLocks noChangeArrowheads="1"/>
            </p:cNvSpPr>
            <p:nvPr/>
          </p:nvSpPr>
          <p:spPr bwMode="auto">
            <a:xfrm>
              <a:off x="5384800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4"/>
            <p:cNvSpPr>
              <a:spLocks noChangeArrowheads="1"/>
            </p:cNvSpPr>
            <p:nvPr/>
          </p:nvSpPr>
          <p:spPr bwMode="auto">
            <a:xfrm>
              <a:off x="5437188" y="4830763"/>
              <a:ext cx="3222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5"/>
            <p:cNvSpPr>
              <a:spLocks noChangeArrowheads="1"/>
            </p:cNvSpPr>
            <p:nvPr/>
          </p:nvSpPr>
          <p:spPr bwMode="auto">
            <a:xfrm>
              <a:off x="5710238" y="4830763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26"/>
            <p:cNvSpPr>
              <a:spLocks noChangeArrowheads="1"/>
            </p:cNvSpPr>
            <p:nvPr/>
          </p:nvSpPr>
          <p:spPr bwMode="auto">
            <a:xfrm>
              <a:off x="5740400" y="4830763"/>
              <a:ext cx="1587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27"/>
            <p:cNvSpPr>
              <a:spLocks noChangeArrowheads="1"/>
            </p:cNvSpPr>
            <p:nvPr/>
          </p:nvSpPr>
          <p:spPr bwMode="auto">
            <a:xfrm>
              <a:off x="5178425" y="4943475"/>
              <a:ext cx="220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28"/>
            <p:cNvSpPr>
              <a:spLocks noChangeArrowheads="1"/>
            </p:cNvSpPr>
            <p:nvPr/>
          </p:nvSpPr>
          <p:spPr bwMode="auto">
            <a:xfrm>
              <a:off x="5357813" y="4943475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29"/>
            <p:cNvSpPr>
              <a:spLocks noChangeArrowheads="1"/>
            </p:cNvSpPr>
            <p:nvPr/>
          </p:nvSpPr>
          <p:spPr bwMode="auto">
            <a:xfrm>
              <a:off x="5387975" y="4943475"/>
              <a:ext cx="857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611688" y="2940050"/>
              <a:ext cx="1357313" cy="307975"/>
            </a:xfrm>
            <a:custGeom>
              <a:avLst/>
              <a:gdLst>
                <a:gd name="T0" fmla="*/ 429 w 855"/>
                <a:gd name="T1" fmla="*/ 0 h 194"/>
                <a:gd name="T2" fmla="*/ 855 w 855"/>
                <a:gd name="T3" fmla="*/ 194 h 194"/>
                <a:gd name="T4" fmla="*/ 0 w 855"/>
                <a:gd name="T5" fmla="*/ 194 h 194"/>
                <a:gd name="T6" fmla="*/ 429 w 855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5" h="194">
                  <a:moveTo>
                    <a:pt x="429" y="0"/>
                  </a:moveTo>
                  <a:lnTo>
                    <a:pt x="855" y="194"/>
                  </a:lnTo>
                  <a:lnTo>
                    <a:pt x="0" y="194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/>
            </p:cNvSpPr>
            <p:nvPr/>
          </p:nvSpPr>
          <p:spPr bwMode="auto">
            <a:xfrm>
              <a:off x="4611688" y="2940050"/>
              <a:ext cx="1357313" cy="307975"/>
            </a:xfrm>
            <a:custGeom>
              <a:avLst/>
              <a:gdLst>
                <a:gd name="T0" fmla="*/ 429 w 855"/>
                <a:gd name="T1" fmla="*/ 0 h 194"/>
                <a:gd name="T2" fmla="*/ 855 w 855"/>
                <a:gd name="T3" fmla="*/ 194 h 194"/>
                <a:gd name="T4" fmla="*/ 0 w 855"/>
                <a:gd name="T5" fmla="*/ 194 h 194"/>
                <a:gd name="T6" fmla="*/ 429 w 855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5" h="194">
                  <a:moveTo>
                    <a:pt x="429" y="0"/>
                  </a:moveTo>
                  <a:lnTo>
                    <a:pt x="855" y="194"/>
                  </a:lnTo>
                  <a:lnTo>
                    <a:pt x="0" y="194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32"/>
            <p:cNvSpPr>
              <a:spLocks noChangeArrowheads="1"/>
            </p:cNvSpPr>
            <p:nvPr/>
          </p:nvSpPr>
          <p:spPr bwMode="auto">
            <a:xfrm>
              <a:off x="5080000" y="3600450"/>
              <a:ext cx="228600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3"/>
            <p:cNvSpPr>
              <a:spLocks noChangeArrowheads="1"/>
            </p:cNvSpPr>
            <p:nvPr/>
          </p:nvSpPr>
          <p:spPr bwMode="auto">
            <a:xfrm>
              <a:off x="5197475" y="3600450"/>
              <a:ext cx="469900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WO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611688" y="2940050"/>
              <a:ext cx="681038" cy="307975"/>
            </a:xfrm>
            <a:custGeom>
              <a:avLst/>
              <a:gdLst>
                <a:gd name="T0" fmla="*/ 429 w 429"/>
                <a:gd name="T1" fmla="*/ 0 h 194"/>
                <a:gd name="T2" fmla="*/ 0 w 429"/>
                <a:gd name="T3" fmla="*/ 194 h 194"/>
                <a:gd name="T4" fmla="*/ 429 w 429"/>
                <a:gd name="T5" fmla="*/ 194 h 194"/>
                <a:gd name="T6" fmla="*/ 429 w 429"/>
                <a:gd name="T7" fmla="*/ 0 h 194"/>
                <a:gd name="T8" fmla="*/ 429 w 429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94">
                  <a:moveTo>
                    <a:pt x="429" y="0"/>
                  </a:moveTo>
                  <a:lnTo>
                    <a:pt x="0" y="194"/>
                  </a:lnTo>
                  <a:lnTo>
                    <a:pt x="429" y="194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6276975" y="3248025"/>
              <a:ext cx="1355725" cy="2571750"/>
            </a:xfrm>
            <a:custGeom>
              <a:avLst/>
              <a:gdLst>
                <a:gd name="T0" fmla="*/ 181 w 361"/>
                <a:gd name="T1" fmla="*/ 684 h 684"/>
                <a:gd name="T2" fmla="*/ 181 w 361"/>
                <a:gd name="T3" fmla="*/ 684 h 684"/>
                <a:gd name="T4" fmla="*/ 0 w 361"/>
                <a:gd name="T5" fmla="*/ 504 h 684"/>
                <a:gd name="T6" fmla="*/ 0 w 361"/>
                <a:gd name="T7" fmla="*/ 0 h 684"/>
                <a:gd name="T8" fmla="*/ 361 w 361"/>
                <a:gd name="T9" fmla="*/ 0 h 684"/>
                <a:gd name="T10" fmla="*/ 361 w 361"/>
                <a:gd name="T11" fmla="*/ 504 h 684"/>
                <a:gd name="T12" fmla="*/ 181 w 361"/>
                <a:gd name="T13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684">
                  <a:moveTo>
                    <a:pt x="181" y="684"/>
                  </a:moveTo>
                  <a:cubicBezTo>
                    <a:pt x="181" y="684"/>
                    <a:pt x="181" y="684"/>
                    <a:pt x="181" y="684"/>
                  </a:cubicBezTo>
                  <a:cubicBezTo>
                    <a:pt x="81" y="684"/>
                    <a:pt x="0" y="604"/>
                    <a:pt x="0" y="5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504"/>
                    <a:pt x="361" y="504"/>
                    <a:pt x="361" y="504"/>
                  </a:cubicBezTo>
                  <a:cubicBezTo>
                    <a:pt x="361" y="604"/>
                    <a:pt x="280" y="684"/>
                    <a:pt x="181" y="684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6407150" y="3519488"/>
              <a:ext cx="1096963" cy="454025"/>
            </a:xfrm>
            <a:custGeom>
              <a:avLst/>
              <a:gdLst>
                <a:gd name="T0" fmla="*/ 231 w 292"/>
                <a:gd name="T1" fmla="*/ 121 h 121"/>
                <a:gd name="T2" fmla="*/ 60 w 292"/>
                <a:gd name="T3" fmla="*/ 121 h 121"/>
                <a:gd name="T4" fmla="*/ 0 w 292"/>
                <a:gd name="T5" fmla="*/ 60 h 121"/>
                <a:gd name="T6" fmla="*/ 60 w 292"/>
                <a:gd name="T7" fmla="*/ 0 h 121"/>
                <a:gd name="T8" fmla="*/ 231 w 292"/>
                <a:gd name="T9" fmla="*/ 0 h 121"/>
                <a:gd name="T10" fmla="*/ 292 w 292"/>
                <a:gd name="T11" fmla="*/ 60 h 121"/>
                <a:gd name="T12" fmla="*/ 231 w 292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21">
                  <a:moveTo>
                    <a:pt x="231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5" y="0"/>
                    <a:pt x="292" y="27"/>
                    <a:pt x="292" y="60"/>
                  </a:cubicBezTo>
                  <a:cubicBezTo>
                    <a:pt x="292" y="94"/>
                    <a:pt x="265" y="121"/>
                    <a:pt x="23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8"/>
            <p:cNvSpPr>
              <a:spLocks noChangeArrowheads="1"/>
            </p:cNvSpPr>
            <p:nvPr/>
          </p:nvSpPr>
          <p:spPr bwMode="auto">
            <a:xfrm>
              <a:off x="6615113" y="4149725"/>
              <a:ext cx="563563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INFO 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139"/>
            <p:cNvSpPr>
              <a:spLocks noChangeArrowheads="1"/>
            </p:cNvSpPr>
            <p:nvPr/>
          </p:nvSpPr>
          <p:spPr bwMode="auto">
            <a:xfrm>
              <a:off x="7080250" y="4149725"/>
              <a:ext cx="171450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140"/>
            <p:cNvSpPr>
              <a:spLocks noChangeArrowheads="1"/>
            </p:cNvSpPr>
            <p:nvPr/>
          </p:nvSpPr>
          <p:spPr bwMode="auto">
            <a:xfrm>
              <a:off x="7164388" y="4149725"/>
              <a:ext cx="15398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141"/>
            <p:cNvSpPr>
              <a:spLocks noChangeArrowheads="1"/>
            </p:cNvSpPr>
            <p:nvPr/>
          </p:nvSpPr>
          <p:spPr bwMode="auto">
            <a:xfrm>
              <a:off x="7229475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Freeform 142"/>
            <p:cNvSpPr>
              <a:spLocks noEditPoints="1"/>
            </p:cNvSpPr>
            <p:nvPr/>
          </p:nvSpPr>
          <p:spPr bwMode="auto">
            <a:xfrm>
              <a:off x="6786563" y="5289550"/>
              <a:ext cx="334963" cy="334963"/>
            </a:xfrm>
            <a:custGeom>
              <a:avLst/>
              <a:gdLst>
                <a:gd name="T0" fmla="*/ 6 w 89"/>
                <a:gd name="T1" fmla="*/ 23 h 89"/>
                <a:gd name="T2" fmla="*/ 29 w 89"/>
                <a:gd name="T3" fmla="*/ 3 h 89"/>
                <a:gd name="T4" fmla="*/ 47 w 89"/>
                <a:gd name="T5" fmla="*/ 46 h 89"/>
                <a:gd name="T6" fmla="*/ 65 w 89"/>
                <a:gd name="T7" fmla="*/ 63 h 89"/>
                <a:gd name="T8" fmla="*/ 20 w 89"/>
                <a:gd name="T9" fmla="*/ 46 h 89"/>
                <a:gd name="T10" fmla="*/ 4 w 89"/>
                <a:gd name="T11" fmla="*/ 63 h 89"/>
                <a:gd name="T12" fmla="*/ 20 w 89"/>
                <a:gd name="T13" fmla="*/ 46 h 89"/>
                <a:gd name="T14" fmla="*/ 4 w 89"/>
                <a:gd name="T15" fmla="*/ 26 h 89"/>
                <a:gd name="T16" fmla="*/ 20 w 89"/>
                <a:gd name="T17" fmla="*/ 43 h 89"/>
                <a:gd name="T18" fmla="*/ 70 w 89"/>
                <a:gd name="T19" fmla="*/ 43 h 89"/>
                <a:gd name="T20" fmla="*/ 85 w 89"/>
                <a:gd name="T21" fmla="*/ 26 h 89"/>
                <a:gd name="T22" fmla="*/ 70 w 89"/>
                <a:gd name="T23" fmla="*/ 43 h 89"/>
                <a:gd name="T24" fmla="*/ 61 w 89"/>
                <a:gd name="T25" fmla="*/ 3 h 89"/>
                <a:gd name="T26" fmla="*/ 84 w 89"/>
                <a:gd name="T27" fmla="*/ 23 h 89"/>
                <a:gd name="T28" fmla="*/ 47 w 89"/>
                <a:gd name="T29" fmla="*/ 0 h 89"/>
                <a:gd name="T30" fmla="*/ 65 w 89"/>
                <a:gd name="T31" fmla="*/ 23 h 89"/>
                <a:gd name="T32" fmla="*/ 65 w 89"/>
                <a:gd name="T33" fmla="*/ 26 h 89"/>
                <a:gd name="T34" fmla="*/ 47 w 89"/>
                <a:gd name="T35" fmla="*/ 43 h 89"/>
                <a:gd name="T36" fmla="*/ 65 w 89"/>
                <a:gd name="T37" fmla="*/ 26 h 89"/>
                <a:gd name="T38" fmla="*/ 43 w 89"/>
                <a:gd name="T39" fmla="*/ 23 h 89"/>
                <a:gd name="T40" fmla="*/ 33 w 89"/>
                <a:gd name="T41" fmla="*/ 1 h 89"/>
                <a:gd name="T42" fmla="*/ 61 w 89"/>
                <a:gd name="T43" fmla="*/ 86 h 89"/>
                <a:gd name="T44" fmla="*/ 68 w 89"/>
                <a:gd name="T45" fmla="*/ 66 h 89"/>
                <a:gd name="T46" fmla="*/ 47 w 89"/>
                <a:gd name="T47" fmla="*/ 66 h 89"/>
                <a:gd name="T48" fmla="*/ 57 w 89"/>
                <a:gd name="T49" fmla="*/ 87 h 89"/>
                <a:gd name="T50" fmla="*/ 47 w 89"/>
                <a:gd name="T51" fmla="*/ 66 h 89"/>
                <a:gd name="T52" fmla="*/ 85 w 89"/>
                <a:gd name="T53" fmla="*/ 63 h 89"/>
                <a:gd name="T54" fmla="*/ 70 w 89"/>
                <a:gd name="T55" fmla="*/ 46 h 89"/>
                <a:gd name="T56" fmla="*/ 25 w 89"/>
                <a:gd name="T57" fmla="*/ 63 h 89"/>
                <a:gd name="T58" fmla="*/ 43 w 89"/>
                <a:gd name="T59" fmla="*/ 46 h 89"/>
                <a:gd name="T60" fmla="*/ 25 w 89"/>
                <a:gd name="T61" fmla="*/ 63 h 89"/>
                <a:gd name="T62" fmla="*/ 43 w 89"/>
                <a:gd name="T63" fmla="*/ 89 h 89"/>
                <a:gd name="T64" fmla="*/ 25 w 89"/>
                <a:gd name="T65" fmla="*/ 66 h 89"/>
                <a:gd name="T66" fmla="*/ 6 w 89"/>
                <a:gd name="T67" fmla="*/ 66 h 89"/>
                <a:gd name="T68" fmla="*/ 22 w 89"/>
                <a:gd name="T69" fmla="*/ 66 h 89"/>
                <a:gd name="T70" fmla="*/ 23 w 89"/>
                <a:gd name="T71" fmla="*/ 43 h 89"/>
                <a:gd name="T72" fmla="*/ 43 w 89"/>
                <a:gd name="T73" fmla="*/ 26 h 89"/>
                <a:gd name="T74" fmla="*/ 23 w 89"/>
                <a:gd name="T75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9">
                  <a:moveTo>
                    <a:pt x="29" y="3"/>
                  </a:moveTo>
                  <a:cubicBezTo>
                    <a:pt x="19" y="6"/>
                    <a:pt x="11" y="14"/>
                    <a:pt x="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14"/>
                    <a:pt x="27" y="7"/>
                    <a:pt x="29" y="3"/>
                  </a:cubicBezTo>
                  <a:close/>
                  <a:moveTo>
                    <a:pt x="66" y="46"/>
                  </a:moveTo>
                  <a:cubicBezTo>
                    <a:pt x="47" y="46"/>
                    <a:pt x="47" y="46"/>
                    <a:pt x="47" y="46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6" y="58"/>
                    <a:pt x="66" y="52"/>
                    <a:pt x="66" y="46"/>
                  </a:cubicBezTo>
                  <a:close/>
                  <a:moveTo>
                    <a:pt x="2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52"/>
                    <a:pt x="2" y="58"/>
                    <a:pt x="4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58"/>
                    <a:pt x="20" y="52"/>
                    <a:pt x="20" y="46"/>
                  </a:cubicBezTo>
                  <a:close/>
                  <a:moveTo>
                    <a:pt x="22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31"/>
                    <a:pt x="0" y="37"/>
                    <a:pt x="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37"/>
                    <a:pt x="21" y="31"/>
                    <a:pt x="22" y="26"/>
                  </a:cubicBezTo>
                  <a:close/>
                  <a:moveTo>
                    <a:pt x="70" y="43"/>
                  </a:moveTo>
                  <a:cubicBezTo>
                    <a:pt x="89" y="43"/>
                    <a:pt x="89" y="43"/>
                    <a:pt x="89" y="43"/>
                  </a:cubicBezTo>
                  <a:cubicBezTo>
                    <a:pt x="89" y="37"/>
                    <a:pt x="88" y="31"/>
                    <a:pt x="85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9" y="31"/>
                    <a:pt x="70" y="37"/>
                    <a:pt x="70" y="43"/>
                  </a:cubicBezTo>
                  <a:close/>
                  <a:moveTo>
                    <a:pt x="84" y="23"/>
                  </a:moveTo>
                  <a:cubicBezTo>
                    <a:pt x="79" y="14"/>
                    <a:pt x="71" y="7"/>
                    <a:pt x="61" y="3"/>
                  </a:cubicBezTo>
                  <a:cubicBezTo>
                    <a:pt x="63" y="7"/>
                    <a:pt x="66" y="14"/>
                    <a:pt x="68" y="23"/>
                  </a:cubicBezTo>
                  <a:lnTo>
                    <a:pt x="84" y="23"/>
                  </a:lnTo>
                  <a:close/>
                  <a:moveTo>
                    <a:pt x="57" y="1"/>
                  </a:moveTo>
                  <a:cubicBezTo>
                    <a:pt x="54" y="1"/>
                    <a:pt x="50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2" y="13"/>
                    <a:pt x="59" y="6"/>
                    <a:pt x="57" y="1"/>
                  </a:cubicBezTo>
                  <a:close/>
                  <a:moveTo>
                    <a:pt x="65" y="26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37"/>
                    <a:pt x="66" y="31"/>
                    <a:pt x="65" y="26"/>
                  </a:cubicBezTo>
                  <a:close/>
                  <a:moveTo>
                    <a:pt x="25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6" y="0"/>
                    <a:pt x="33" y="1"/>
                  </a:cubicBezTo>
                  <a:cubicBezTo>
                    <a:pt x="31" y="6"/>
                    <a:pt x="27" y="13"/>
                    <a:pt x="25" y="23"/>
                  </a:cubicBezTo>
                  <a:close/>
                  <a:moveTo>
                    <a:pt x="61" y="86"/>
                  </a:moveTo>
                  <a:cubicBezTo>
                    <a:pt x="71" y="82"/>
                    <a:pt x="79" y="75"/>
                    <a:pt x="84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6" y="75"/>
                    <a:pt x="63" y="82"/>
                    <a:pt x="61" y="86"/>
                  </a:cubicBezTo>
                  <a:close/>
                  <a:moveTo>
                    <a:pt x="47" y="66"/>
                  </a:moveTo>
                  <a:cubicBezTo>
                    <a:pt x="47" y="89"/>
                    <a:pt x="47" y="89"/>
                    <a:pt x="47" y="89"/>
                  </a:cubicBezTo>
                  <a:cubicBezTo>
                    <a:pt x="50" y="89"/>
                    <a:pt x="53" y="88"/>
                    <a:pt x="57" y="87"/>
                  </a:cubicBezTo>
                  <a:cubicBezTo>
                    <a:pt x="59" y="83"/>
                    <a:pt x="62" y="76"/>
                    <a:pt x="64" y="66"/>
                  </a:cubicBezTo>
                  <a:lnTo>
                    <a:pt x="47" y="66"/>
                  </a:lnTo>
                  <a:close/>
                  <a:moveTo>
                    <a:pt x="68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88" y="58"/>
                    <a:pt x="89" y="52"/>
                    <a:pt x="89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52"/>
                    <a:pt x="69" y="58"/>
                    <a:pt x="68" y="63"/>
                  </a:cubicBezTo>
                  <a:close/>
                  <a:moveTo>
                    <a:pt x="25" y="63"/>
                  </a:moveTo>
                  <a:cubicBezTo>
                    <a:pt x="43" y="63"/>
                    <a:pt x="43" y="63"/>
                    <a:pt x="43" y="6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52"/>
                    <a:pt x="24" y="58"/>
                    <a:pt x="25" y="63"/>
                  </a:cubicBezTo>
                  <a:close/>
                  <a:moveTo>
                    <a:pt x="33" y="88"/>
                  </a:moveTo>
                  <a:cubicBezTo>
                    <a:pt x="36" y="88"/>
                    <a:pt x="40" y="89"/>
                    <a:pt x="43" y="89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7" y="76"/>
                    <a:pt x="31" y="83"/>
                    <a:pt x="33" y="88"/>
                  </a:cubicBezTo>
                  <a:close/>
                  <a:moveTo>
                    <a:pt x="6" y="66"/>
                  </a:moveTo>
                  <a:cubicBezTo>
                    <a:pt x="11" y="75"/>
                    <a:pt x="19" y="83"/>
                    <a:pt x="29" y="86"/>
                  </a:cubicBezTo>
                  <a:cubicBezTo>
                    <a:pt x="27" y="82"/>
                    <a:pt x="24" y="75"/>
                    <a:pt x="22" y="66"/>
                  </a:cubicBezTo>
                  <a:lnTo>
                    <a:pt x="6" y="66"/>
                  </a:lnTo>
                  <a:close/>
                  <a:moveTo>
                    <a:pt x="23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31"/>
                    <a:pt x="24" y="37"/>
                    <a:pt x="23" y="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43"/>
            <p:cNvSpPr>
              <a:spLocks noChangeArrowheads="1"/>
            </p:cNvSpPr>
            <p:nvPr/>
          </p:nvSpPr>
          <p:spPr bwMode="auto">
            <a:xfrm>
              <a:off x="6421438" y="4491038"/>
              <a:ext cx="904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144"/>
            <p:cNvSpPr>
              <a:spLocks noChangeArrowheads="1"/>
            </p:cNvSpPr>
            <p:nvPr/>
          </p:nvSpPr>
          <p:spPr bwMode="auto">
            <a:xfrm>
              <a:off x="6464300" y="4491038"/>
              <a:ext cx="8413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145"/>
            <p:cNvSpPr>
              <a:spLocks noChangeArrowheads="1"/>
            </p:cNvSpPr>
            <p:nvPr/>
          </p:nvSpPr>
          <p:spPr bwMode="auto">
            <a:xfrm>
              <a:off x="6516688" y="4491038"/>
              <a:ext cx="6826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46"/>
            <p:cNvSpPr>
              <a:spLocks noChangeArrowheads="1"/>
            </p:cNvSpPr>
            <p:nvPr/>
          </p:nvSpPr>
          <p:spPr bwMode="auto">
            <a:xfrm>
              <a:off x="6546850" y="4491038"/>
              <a:ext cx="8763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147"/>
            <p:cNvSpPr>
              <a:spLocks noChangeArrowheads="1"/>
            </p:cNvSpPr>
            <p:nvPr/>
          </p:nvSpPr>
          <p:spPr bwMode="auto">
            <a:xfrm>
              <a:off x="7469188" y="4491038"/>
              <a:ext cx="6508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148"/>
            <p:cNvSpPr>
              <a:spLocks noChangeArrowheads="1"/>
            </p:cNvSpPr>
            <p:nvPr/>
          </p:nvSpPr>
          <p:spPr bwMode="auto">
            <a:xfrm>
              <a:off x="7500938" y="449103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49"/>
            <p:cNvSpPr>
              <a:spLocks noChangeArrowheads="1"/>
            </p:cNvSpPr>
            <p:nvPr/>
          </p:nvSpPr>
          <p:spPr bwMode="auto">
            <a:xfrm>
              <a:off x="6421438" y="4603750"/>
              <a:ext cx="857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150"/>
            <p:cNvSpPr>
              <a:spLocks noChangeArrowheads="1"/>
            </p:cNvSpPr>
            <p:nvPr/>
          </p:nvSpPr>
          <p:spPr bwMode="auto">
            <a:xfrm>
              <a:off x="6462713" y="4603750"/>
              <a:ext cx="2254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151"/>
            <p:cNvSpPr>
              <a:spLocks noChangeArrowheads="1"/>
            </p:cNvSpPr>
            <p:nvPr/>
          </p:nvSpPr>
          <p:spPr bwMode="auto">
            <a:xfrm>
              <a:off x="6651625" y="4603750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152"/>
            <p:cNvSpPr>
              <a:spLocks noChangeArrowheads="1"/>
            </p:cNvSpPr>
            <p:nvPr/>
          </p:nvSpPr>
          <p:spPr bwMode="auto">
            <a:xfrm>
              <a:off x="6696075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153"/>
            <p:cNvSpPr>
              <a:spLocks noChangeArrowheads="1"/>
            </p:cNvSpPr>
            <p:nvPr/>
          </p:nvSpPr>
          <p:spPr bwMode="auto">
            <a:xfrm>
              <a:off x="6726238" y="4603750"/>
              <a:ext cx="8112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154"/>
            <p:cNvSpPr>
              <a:spLocks noChangeArrowheads="1"/>
            </p:cNvSpPr>
            <p:nvPr/>
          </p:nvSpPr>
          <p:spPr bwMode="auto">
            <a:xfrm>
              <a:off x="7470775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155"/>
            <p:cNvSpPr>
              <a:spLocks noChangeArrowheads="1"/>
            </p:cNvSpPr>
            <p:nvPr/>
          </p:nvSpPr>
          <p:spPr bwMode="auto">
            <a:xfrm>
              <a:off x="7500938" y="4603750"/>
              <a:ext cx="682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156"/>
            <p:cNvSpPr>
              <a:spLocks noChangeArrowheads="1"/>
            </p:cNvSpPr>
            <p:nvPr/>
          </p:nvSpPr>
          <p:spPr bwMode="auto">
            <a:xfrm>
              <a:off x="6477000" y="4714875"/>
              <a:ext cx="709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Rectangle 157"/>
            <p:cNvSpPr>
              <a:spLocks noChangeArrowheads="1"/>
            </p:cNvSpPr>
            <p:nvPr/>
          </p:nvSpPr>
          <p:spPr bwMode="auto">
            <a:xfrm>
              <a:off x="7142163" y="4714875"/>
              <a:ext cx="1206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6" name="Rectangle 158"/>
            <p:cNvSpPr>
              <a:spLocks noChangeArrowheads="1"/>
            </p:cNvSpPr>
            <p:nvPr/>
          </p:nvSpPr>
          <p:spPr bwMode="auto">
            <a:xfrm>
              <a:off x="7219950" y="4714875"/>
              <a:ext cx="2968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" name="Rectangle 159"/>
            <p:cNvSpPr>
              <a:spLocks noChangeArrowheads="1"/>
            </p:cNvSpPr>
            <p:nvPr/>
          </p:nvSpPr>
          <p:spPr bwMode="auto">
            <a:xfrm>
              <a:off x="6410325" y="4830763"/>
              <a:ext cx="2825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160"/>
            <p:cNvSpPr>
              <a:spLocks noChangeArrowheads="1"/>
            </p:cNvSpPr>
            <p:nvPr/>
          </p:nvSpPr>
          <p:spPr bwMode="auto">
            <a:xfrm>
              <a:off x="6648450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Rectangle 161"/>
            <p:cNvSpPr>
              <a:spLocks noChangeArrowheads="1"/>
            </p:cNvSpPr>
            <p:nvPr/>
          </p:nvSpPr>
          <p:spPr bwMode="auto">
            <a:xfrm>
              <a:off x="6699250" y="4830763"/>
              <a:ext cx="4032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0" name="Rectangle 162"/>
            <p:cNvSpPr>
              <a:spLocks noChangeArrowheads="1"/>
            </p:cNvSpPr>
            <p:nvPr/>
          </p:nvSpPr>
          <p:spPr bwMode="auto">
            <a:xfrm>
              <a:off x="7048500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7100888" y="4830763"/>
              <a:ext cx="3222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2" name="Rectangle 164"/>
            <p:cNvSpPr>
              <a:spLocks noChangeArrowheads="1"/>
            </p:cNvSpPr>
            <p:nvPr/>
          </p:nvSpPr>
          <p:spPr bwMode="auto">
            <a:xfrm>
              <a:off x="7375525" y="4830763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3" name="Rectangle 165"/>
            <p:cNvSpPr>
              <a:spLocks noChangeArrowheads="1"/>
            </p:cNvSpPr>
            <p:nvPr/>
          </p:nvSpPr>
          <p:spPr bwMode="auto">
            <a:xfrm>
              <a:off x="7405688" y="4830763"/>
              <a:ext cx="1571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4" name="Rectangle 166"/>
            <p:cNvSpPr>
              <a:spLocks noChangeArrowheads="1"/>
            </p:cNvSpPr>
            <p:nvPr/>
          </p:nvSpPr>
          <p:spPr bwMode="auto">
            <a:xfrm>
              <a:off x="6842125" y="4943475"/>
              <a:ext cx="2222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167"/>
            <p:cNvSpPr>
              <a:spLocks noChangeArrowheads="1"/>
            </p:cNvSpPr>
            <p:nvPr/>
          </p:nvSpPr>
          <p:spPr bwMode="auto">
            <a:xfrm>
              <a:off x="7021513" y="4943475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168"/>
            <p:cNvSpPr>
              <a:spLocks noChangeArrowheads="1"/>
            </p:cNvSpPr>
            <p:nvPr/>
          </p:nvSpPr>
          <p:spPr bwMode="auto">
            <a:xfrm>
              <a:off x="7051675" y="4943475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6276975" y="2940050"/>
              <a:ext cx="1355725" cy="307975"/>
            </a:xfrm>
            <a:custGeom>
              <a:avLst/>
              <a:gdLst>
                <a:gd name="T0" fmla="*/ 428 w 854"/>
                <a:gd name="T1" fmla="*/ 0 h 194"/>
                <a:gd name="T2" fmla="*/ 854 w 854"/>
                <a:gd name="T3" fmla="*/ 194 h 194"/>
                <a:gd name="T4" fmla="*/ 0 w 854"/>
                <a:gd name="T5" fmla="*/ 194 h 194"/>
                <a:gd name="T6" fmla="*/ 428 w 85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94">
                  <a:moveTo>
                    <a:pt x="428" y="0"/>
                  </a:moveTo>
                  <a:lnTo>
                    <a:pt x="854" y="194"/>
                  </a:lnTo>
                  <a:lnTo>
                    <a:pt x="0" y="19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6276975" y="2940050"/>
              <a:ext cx="1355725" cy="307975"/>
            </a:xfrm>
            <a:custGeom>
              <a:avLst/>
              <a:gdLst>
                <a:gd name="T0" fmla="*/ 428 w 854"/>
                <a:gd name="T1" fmla="*/ 0 h 194"/>
                <a:gd name="T2" fmla="*/ 854 w 854"/>
                <a:gd name="T3" fmla="*/ 194 h 194"/>
                <a:gd name="T4" fmla="*/ 0 w 854"/>
                <a:gd name="T5" fmla="*/ 194 h 194"/>
                <a:gd name="T6" fmla="*/ 428 w 85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94">
                  <a:moveTo>
                    <a:pt x="428" y="0"/>
                  </a:moveTo>
                  <a:lnTo>
                    <a:pt x="854" y="194"/>
                  </a:lnTo>
                  <a:lnTo>
                    <a:pt x="0" y="194"/>
                  </a:lnTo>
                  <a:lnTo>
                    <a:pt x="4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71"/>
            <p:cNvSpPr>
              <a:spLocks noChangeArrowheads="1"/>
            </p:cNvSpPr>
            <p:nvPr/>
          </p:nvSpPr>
          <p:spPr bwMode="auto">
            <a:xfrm>
              <a:off x="6678613" y="3600450"/>
              <a:ext cx="827088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THREE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6276975" y="2940050"/>
              <a:ext cx="679450" cy="307975"/>
            </a:xfrm>
            <a:custGeom>
              <a:avLst/>
              <a:gdLst>
                <a:gd name="T0" fmla="*/ 428 w 428"/>
                <a:gd name="T1" fmla="*/ 0 h 194"/>
                <a:gd name="T2" fmla="*/ 0 w 428"/>
                <a:gd name="T3" fmla="*/ 194 h 194"/>
                <a:gd name="T4" fmla="*/ 428 w 428"/>
                <a:gd name="T5" fmla="*/ 194 h 194"/>
                <a:gd name="T6" fmla="*/ 428 w 428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194">
                  <a:moveTo>
                    <a:pt x="428" y="0"/>
                  </a:moveTo>
                  <a:lnTo>
                    <a:pt x="0" y="194"/>
                  </a:lnTo>
                  <a:lnTo>
                    <a:pt x="428" y="194"/>
                  </a:lnTo>
                  <a:lnTo>
                    <a:pt x="4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7943850" y="3248025"/>
              <a:ext cx="1352550" cy="2571750"/>
            </a:xfrm>
            <a:custGeom>
              <a:avLst/>
              <a:gdLst>
                <a:gd name="T0" fmla="*/ 180 w 360"/>
                <a:gd name="T1" fmla="*/ 684 h 684"/>
                <a:gd name="T2" fmla="*/ 180 w 360"/>
                <a:gd name="T3" fmla="*/ 684 h 684"/>
                <a:gd name="T4" fmla="*/ 0 w 360"/>
                <a:gd name="T5" fmla="*/ 504 h 684"/>
                <a:gd name="T6" fmla="*/ 0 w 360"/>
                <a:gd name="T7" fmla="*/ 0 h 684"/>
                <a:gd name="T8" fmla="*/ 360 w 360"/>
                <a:gd name="T9" fmla="*/ 0 h 684"/>
                <a:gd name="T10" fmla="*/ 360 w 360"/>
                <a:gd name="T11" fmla="*/ 504 h 684"/>
                <a:gd name="T12" fmla="*/ 180 w 360"/>
                <a:gd name="T13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684">
                  <a:moveTo>
                    <a:pt x="180" y="684"/>
                  </a:moveTo>
                  <a:cubicBezTo>
                    <a:pt x="180" y="684"/>
                    <a:pt x="180" y="684"/>
                    <a:pt x="180" y="684"/>
                  </a:cubicBezTo>
                  <a:cubicBezTo>
                    <a:pt x="80" y="684"/>
                    <a:pt x="0" y="604"/>
                    <a:pt x="0" y="5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60" y="604"/>
                    <a:pt x="279" y="684"/>
                    <a:pt x="180" y="684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8072438" y="3519488"/>
              <a:ext cx="1096963" cy="454025"/>
            </a:xfrm>
            <a:custGeom>
              <a:avLst/>
              <a:gdLst>
                <a:gd name="T0" fmla="*/ 231 w 292"/>
                <a:gd name="T1" fmla="*/ 121 h 121"/>
                <a:gd name="T2" fmla="*/ 60 w 292"/>
                <a:gd name="T3" fmla="*/ 121 h 121"/>
                <a:gd name="T4" fmla="*/ 0 w 292"/>
                <a:gd name="T5" fmla="*/ 60 h 121"/>
                <a:gd name="T6" fmla="*/ 60 w 292"/>
                <a:gd name="T7" fmla="*/ 0 h 121"/>
                <a:gd name="T8" fmla="*/ 231 w 292"/>
                <a:gd name="T9" fmla="*/ 0 h 121"/>
                <a:gd name="T10" fmla="*/ 292 w 292"/>
                <a:gd name="T11" fmla="*/ 60 h 121"/>
                <a:gd name="T12" fmla="*/ 231 w 292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21">
                  <a:moveTo>
                    <a:pt x="231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5" y="0"/>
                    <a:pt x="292" y="27"/>
                    <a:pt x="292" y="60"/>
                  </a:cubicBezTo>
                  <a:cubicBezTo>
                    <a:pt x="292" y="94"/>
                    <a:pt x="265" y="121"/>
                    <a:pt x="23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76"/>
            <p:cNvSpPr>
              <a:spLocks noChangeArrowheads="1"/>
            </p:cNvSpPr>
            <p:nvPr/>
          </p:nvSpPr>
          <p:spPr bwMode="auto">
            <a:xfrm>
              <a:off x="8278813" y="4149725"/>
              <a:ext cx="563563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INFO 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177"/>
            <p:cNvSpPr>
              <a:spLocks noChangeArrowheads="1"/>
            </p:cNvSpPr>
            <p:nvPr/>
          </p:nvSpPr>
          <p:spPr bwMode="auto">
            <a:xfrm>
              <a:off x="8743950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Rectangle 178"/>
            <p:cNvSpPr>
              <a:spLocks noChangeArrowheads="1"/>
            </p:cNvSpPr>
            <p:nvPr/>
          </p:nvSpPr>
          <p:spPr bwMode="auto">
            <a:xfrm>
              <a:off x="8828088" y="4149725"/>
              <a:ext cx="15398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79"/>
            <p:cNvSpPr>
              <a:spLocks noChangeArrowheads="1"/>
            </p:cNvSpPr>
            <p:nvPr/>
          </p:nvSpPr>
          <p:spPr bwMode="auto">
            <a:xfrm>
              <a:off x="8894763" y="4149725"/>
              <a:ext cx="1730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Oval 180"/>
            <p:cNvSpPr>
              <a:spLocks noChangeArrowheads="1"/>
            </p:cNvSpPr>
            <p:nvPr/>
          </p:nvSpPr>
          <p:spPr bwMode="auto">
            <a:xfrm>
              <a:off x="8540750" y="5289550"/>
              <a:ext cx="158750" cy="1587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8499475" y="5448300"/>
              <a:ext cx="241300" cy="176213"/>
            </a:xfrm>
            <a:custGeom>
              <a:avLst/>
              <a:gdLst>
                <a:gd name="T0" fmla="*/ 43 w 64"/>
                <a:gd name="T1" fmla="*/ 0 h 47"/>
                <a:gd name="T2" fmla="*/ 32 w 64"/>
                <a:gd name="T3" fmla="*/ 3 h 47"/>
                <a:gd name="T4" fmla="*/ 20 w 64"/>
                <a:gd name="T5" fmla="*/ 0 h 47"/>
                <a:gd name="T6" fmla="*/ 0 w 64"/>
                <a:gd name="T7" fmla="*/ 29 h 47"/>
                <a:gd name="T8" fmla="*/ 0 w 64"/>
                <a:gd name="T9" fmla="*/ 47 h 47"/>
                <a:gd name="T10" fmla="*/ 64 w 64"/>
                <a:gd name="T11" fmla="*/ 47 h 47"/>
                <a:gd name="T12" fmla="*/ 64 w 64"/>
                <a:gd name="T13" fmla="*/ 29 h 47"/>
                <a:gd name="T14" fmla="*/ 43 w 6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7">
                  <a:moveTo>
                    <a:pt x="43" y="0"/>
                  </a:moveTo>
                  <a:cubicBezTo>
                    <a:pt x="40" y="2"/>
                    <a:pt x="36" y="3"/>
                    <a:pt x="32" y="3"/>
                  </a:cubicBezTo>
                  <a:cubicBezTo>
                    <a:pt x="28" y="3"/>
                    <a:pt x="24" y="2"/>
                    <a:pt x="20" y="0"/>
                  </a:cubicBezTo>
                  <a:cubicBezTo>
                    <a:pt x="8" y="4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16"/>
                    <a:pt x="55" y="4"/>
                    <a:pt x="4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82"/>
            <p:cNvSpPr>
              <a:spLocks noChangeArrowheads="1"/>
            </p:cNvSpPr>
            <p:nvPr/>
          </p:nvSpPr>
          <p:spPr bwMode="auto">
            <a:xfrm>
              <a:off x="8086725" y="4491038"/>
              <a:ext cx="889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183"/>
            <p:cNvSpPr>
              <a:spLocks noChangeArrowheads="1"/>
            </p:cNvSpPr>
            <p:nvPr/>
          </p:nvSpPr>
          <p:spPr bwMode="auto">
            <a:xfrm>
              <a:off x="8129588" y="4491038"/>
              <a:ext cx="825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Rectangle 184"/>
            <p:cNvSpPr>
              <a:spLocks noChangeArrowheads="1"/>
            </p:cNvSpPr>
            <p:nvPr/>
          </p:nvSpPr>
          <p:spPr bwMode="auto">
            <a:xfrm>
              <a:off x="8181975" y="449103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2" name="Rectangle 185"/>
            <p:cNvSpPr>
              <a:spLocks noChangeArrowheads="1"/>
            </p:cNvSpPr>
            <p:nvPr/>
          </p:nvSpPr>
          <p:spPr bwMode="auto">
            <a:xfrm>
              <a:off x="8212138" y="4491038"/>
              <a:ext cx="874713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3" name="Rectangle 186"/>
            <p:cNvSpPr>
              <a:spLocks noChangeArrowheads="1"/>
            </p:cNvSpPr>
            <p:nvPr/>
          </p:nvSpPr>
          <p:spPr bwMode="auto">
            <a:xfrm>
              <a:off x="9134475" y="449103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4" name="Rectangle 187"/>
            <p:cNvSpPr>
              <a:spLocks noChangeArrowheads="1"/>
            </p:cNvSpPr>
            <p:nvPr/>
          </p:nvSpPr>
          <p:spPr bwMode="auto">
            <a:xfrm>
              <a:off x="9164638" y="449103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Rectangle 188"/>
            <p:cNvSpPr>
              <a:spLocks noChangeArrowheads="1"/>
            </p:cNvSpPr>
            <p:nvPr/>
          </p:nvSpPr>
          <p:spPr bwMode="auto">
            <a:xfrm>
              <a:off x="8085138" y="4603750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Rectangle 189"/>
            <p:cNvSpPr>
              <a:spLocks noChangeArrowheads="1"/>
            </p:cNvSpPr>
            <p:nvPr/>
          </p:nvSpPr>
          <p:spPr bwMode="auto">
            <a:xfrm>
              <a:off x="8128000" y="4603750"/>
              <a:ext cx="2254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8316913" y="4603750"/>
              <a:ext cx="8572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Rectangle 191"/>
            <p:cNvSpPr>
              <a:spLocks noChangeArrowheads="1"/>
            </p:cNvSpPr>
            <p:nvPr/>
          </p:nvSpPr>
          <p:spPr bwMode="auto">
            <a:xfrm>
              <a:off x="8359775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9" name="Rectangle 192"/>
            <p:cNvSpPr>
              <a:spLocks noChangeArrowheads="1"/>
            </p:cNvSpPr>
            <p:nvPr/>
          </p:nvSpPr>
          <p:spPr bwMode="auto">
            <a:xfrm>
              <a:off x="8389938" y="4603750"/>
              <a:ext cx="81280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0" name="Rectangle 193"/>
            <p:cNvSpPr>
              <a:spLocks noChangeArrowheads="1"/>
            </p:cNvSpPr>
            <p:nvPr/>
          </p:nvSpPr>
          <p:spPr bwMode="auto">
            <a:xfrm>
              <a:off x="9134475" y="4603750"/>
              <a:ext cx="714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1" name="Rectangle 194"/>
            <p:cNvSpPr>
              <a:spLocks noChangeArrowheads="1"/>
            </p:cNvSpPr>
            <p:nvPr/>
          </p:nvSpPr>
          <p:spPr bwMode="auto">
            <a:xfrm>
              <a:off x="9164638" y="4603750"/>
              <a:ext cx="682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auto">
            <a:xfrm>
              <a:off x="8140700" y="4714875"/>
              <a:ext cx="709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auto">
            <a:xfrm>
              <a:off x="8805863" y="4714875"/>
              <a:ext cx="1206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8883650" y="4714875"/>
              <a:ext cx="2968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y nibh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8074025" y="4830763"/>
              <a:ext cx="2825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euism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8312150" y="4830763"/>
              <a:ext cx="93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8364538" y="4830763"/>
              <a:ext cx="401638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8712200" y="4830763"/>
              <a:ext cx="952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8764588" y="4830763"/>
              <a:ext cx="32385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9039225" y="4830763"/>
              <a:ext cx="746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9069388" y="4830763"/>
              <a:ext cx="1571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8507413" y="4943475"/>
              <a:ext cx="22066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8685213" y="4943475"/>
              <a:ext cx="76200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8715375" y="4943475"/>
              <a:ext cx="87313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5" name="Freeform 209"/>
            <p:cNvSpPr>
              <a:spLocks/>
            </p:cNvSpPr>
            <p:nvPr/>
          </p:nvSpPr>
          <p:spPr bwMode="auto">
            <a:xfrm>
              <a:off x="7943850" y="2940050"/>
              <a:ext cx="1352550" cy="307975"/>
            </a:xfrm>
            <a:custGeom>
              <a:avLst/>
              <a:gdLst>
                <a:gd name="T0" fmla="*/ 426 w 852"/>
                <a:gd name="T1" fmla="*/ 0 h 194"/>
                <a:gd name="T2" fmla="*/ 852 w 852"/>
                <a:gd name="T3" fmla="*/ 194 h 194"/>
                <a:gd name="T4" fmla="*/ 0 w 852"/>
                <a:gd name="T5" fmla="*/ 194 h 194"/>
                <a:gd name="T6" fmla="*/ 426 w 852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2" h="194">
                  <a:moveTo>
                    <a:pt x="426" y="0"/>
                  </a:moveTo>
                  <a:lnTo>
                    <a:pt x="852" y="194"/>
                  </a:lnTo>
                  <a:lnTo>
                    <a:pt x="0" y="194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0"/>
            <p:cNvSpPr>
              <a:spLocks/>
            </p:cNvSpPr>
            <p:nvPr/>
          </p:nvSpPr>
          <p:spPr bwMode="auto">
            <a:xfrm>
              <a:off x="7943850" y="2940050"/>
              <a:ext cx="1352550" cy="307975"/>
            </a:xfrm>
            <a:custGeom>
              <a:avLst/>
              <a:gdLst>
                <a:gd name="T0" fmla="*/ 426 w 852"/>
                <a:gd name="T1" fmla="*/ 0 h 194"/>
                <a:gd name="T2" fmla="*/ 852 w 852"/>
                <a:gd name="T3" fmla="*/ 194 h 194"/>
                <a:gd name="T4" fmla="*/ 0 w 852"/>
                <a:gd name="T5" fmla="*/ 194 h 194"/>
                <a:gd name="T6" fmla="*/ 426 w 852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2" h="194">
                  <a:moveTo>
                    <a:pt x="426" y="0"/>
                  </a:moveTo>
                  <a:lnTo>
                    <a:pt x="852" y="194"/>
                  </a:lnTo>
                  <a:lnTo>
                    <a:pt x="0" y="194"/>
                  </a:lnTo>
                  <a:lnTo>
                    <a:pt x="4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8377238" y="3600450"/>
              <a:ext cx="698500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rgbClr val="F9FAFB"/>
                  </a:solidFill>
                  <a:effectLst/>
                  <a:latin typeface="Times New Roman" panose="02020603050405020304" pitchFamily="18" charset="0"/>
                </a:rPr>
                <a:t>FOUR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" name="Freeform 213"/>
            <p:cNvSpPr>
              <a:spLocks/>
            </p:cNvSpPr>
            <p:nvPr/>
          </p:nvSpPr>
          <p:spPr bwMode="auto">
            <a:xfrm>
              <a:off x="7943850" y="2940050"/>
              <a:ext cx="676275" cy="307975"/>
            </a:xfrm>
            <a:custGeom>
              <a:avLst/>
              <a:gdLst>
                <a:gd name="T0" fmla="*/ 426 w 426"/>
                <a:gd name="T1" fmla="*/ 0 h 194"/>
                <a:gd name="T2" fmla="*/ 0 w 426"/>
                <a:gd name="T3" fmla="*/ 194 h 194"/>
                <a:gd name="T4" fmla="*/ 426 w 426"/>
                <a:gd name="T5" fmla="*/ 194 h 194"/>
                <a:gd name="T6" fmla="*/ 426 w 426"/>
                <a:gd name="T7" fmla="*/ 0 h 194"/>
                <a:gd name="T8" fmla="*/ 426 w 42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194">
                  <a:moveTo>
                    <a:pt x="426" y="0"/>
                  </a:moveTo>
                  <a:lnTo>
                    <a:pt x="0" y="194"/>
                  </a:lnTo>
                  <a:lnTo>
                    <a:pt x="426" y="194"/>
                  </a:lnTo>
                  <a:lnTo>
                    <a:pt x="426" y="0"/>
                  </a:lnTo>
                  <a:lnTo>
                    <a:pt x="4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05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187625" y="1091141"/>
            <a:ext cx="8430060" cy="4753553"/>
            <a:chOff x="2187625" y="1091141"/>
            <a:chExt cx="8430060" cy="4753553"/>
          </a:xfrm>
        </p:grpSpPr>
        <p:grpSp>
          <p:nvGrpSpPr>
            <p:cNvPr id="6" name="组合 5"/>
            <p:cNvGrpSpPr/>
            <p:nvPr/>
          </p:nvGrpSpPr>
          <p:grpSpPr>
            <a:xfrm>
              <a:off x="4070880" y="1091141"/>
              <a:ext cx="4328053" cy="4731095"/>
              <a:chOff x="3833814" y="549275"/>
              <a:chExt cx="4849099" cy="5300663"/>
            </a:xfrm>
          </p:grpSpPr>
          <p:sp>
            <p:nvSpPr>
              <p:cNvPr id="25" name="Freeform 206"/>
              <p:cNvSpPr>
                <a:spLocks/>
              </p:cNvSpPr>
              <p:nvPr/>
            </p:nvSpPr>
            <p:spPr bwMode="auto">
              <a:xfrm>
                <a:off x="4883150" y="757238"/>
                <a:ext cx="2771775" cy="4884738"/>
              </a:xfrm>
              <a:custGeom>
                <a:avLst/>
                <a:gdLst>
                  <a:gd name="T0" fmla="*/ 740 w 801"/>
                  <a:gd name="T1" fmla="*/ 1413 h 1413"/>
                  <a:gd name="T2" fmla="*/ 214 w 801"/>
                  <a:gd name="T3" fmla="*/ 1413 h 1413"/>
                  <a:gd name="T4" fmla="*/ 0 w 801"/>
                  <a:gd name="T5" fmla="*/ 1199 h 1413"/>
                  <a:gd name="T6" fmla="*/ 214 w 801"/>
                  <a:gd name="T7" fmla="*/ 985 h 1413"/>
                  <a:gd name="T8" fmla="*/ 587 w 801"/>
                  <a:gd name="T9" fmla="*/ 985 h 1413"/>
                  <a:gd name="T10" fmla="*/ 701 w 801"/>
                  <a:gd name="T11" fmla="*/ 871 h 1413"/>
                  <a:gd name="T12" fmla="*/ 587 w 801"/>
                  <a:gd name="T13" fmla="*/ 757 h 1413"/>
                  <a:gd name="T14" fmla="*/ 214 w 801"/>
                  <a:gd name="T15" fmla="*/ 757 h 1413"/>
                  <a:gd name="T16" fmla="*/ 0 w 801"/>
                  <a:gd name="T17" fmla="*/ 543 h 1413"/>
                  <a:gd name="T18" fmla="*/ 214 w 801"/>
                  <a:gd name="T19" fmla="*/ 328 h 1413"/>
                  <a:gd name="T20" fmla="*/ 587 w 801"/>
                  <a:gd name="T21" fmla="*/ 328 h 1413"/>
                  <a:gd name="T22" fmla="*/ 701 w 801"/>
                  <a:gd name="T23" fmla="*/ 214 h 1413"/>
                  <a:gd name="T24" fmla="*/ 587 w 801"/>
                  <a:gd name="T25" fmla="*/ 100 h 1413"/>
                  <a:gd name="T26" fmla="*/ 51 w 801"/>
                  <a:gd name="T27" fmla="*/ 100 h 1413"/>
                  <a:gd name="T28" fmla="*/ 51 w 801"/>
                  <a:gd name="T29" fmla="*/ 0 h 1413"/>
                  <a:gd name="T30" fmla="*/ 587 w 801"/>
                  <a:gd name="T31" fmla="*/ 0 h 1413"/>
                  <a:gd name="T32" fmla="*/ 801 w 801"/>
                  <a:gd name="T33" fmla="*/ 214 h 1413"/>
                  <a:gd name="T34" fmla="*/ 587 w 801"/>
                  <a:gd name="T35" fmla="*/ 428 h 1413"/>
                  <a:gd name="T36" fmla="*/ 214 w 801"/>
                  <a:gd name="T37" fmla="*/ 428 h 1413"/>
                  <a:gd name="T38" fmla="*/ 100 w 801"/>
                  <a:gd name="T39" fmla="*/ 542 h 1413"/>
                  <a:gd name="T40" fmla="*/ 214 w 801"/>
                  <a:gd name="T41" fmla="*/ 657 h 1413"/>
                  <a:gd name="T42" fmla="*/ 587 w 801"/>
                  <a:gd name="T43" fmla="*/ 657 h 1413"/>
                  <a:gd name="T44" fmla="*/ 801 w 801"/>
                  <a:gd name="T45" fmla="*/ 871 h 1413"/>
                  <a:gd name="T46" fmla="*/ 587 w 801"/>
                  <a:gd name="T47" fmla="*/ 1085 h 1413"/>
                  <a:gd name="T48" fmla="*/ 214 w 801"/>
                  <a:gd name="T49" fmla="*/ 1085 h 1413"/>
                  <a:gd name="T50" fmla="*/ 100 w 801"/>
                  <a:gd name="T51" fmla="*/ 1199 h 1413"/>
                  <a:gd name="T52" fmla="*/ 214 w 801"/>
                  <a:gd name="T53" fmla="*/ 1313 h 1413"/>
                  <a:gd name="T54" fmla="*/ 740 w 801"/>
                  <a:gd name="T55" fmla="*/ 1313 h 1413"/>
                  <a:gd name="T56" fmla="*/ 740 w 801"/>
                  <a:gd name="T57" fmla="*/ 1413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1" h="1413">
                    <a:moveTo>
                      <a:pt x="740" y="1413"/>
                    </a:moveTo>
                    <a:cubicBezTo>
                      <a:pt x="214" y="1413"/>
                      <a:pt x="214" y="1413"/>
                      <a:pt x="214" y="1413"/>
                    </a:cubicBezTo>
                    <a:cubicBezTo>
                      <a:pt x="96" y="1413"/>
                      <a:pt x="0" y="1317"/>
                      <a:pt x="0" y="1199"/>
                    </a:cubicBezTo>
                    <a:cubicBezTo>
                      <a:pt x="0" y="1081"/>
                      <a:pt x="96" y="985"/>
                      <a:pt x="214" y="985"/>
                    </a:cubicBezTo>
                    <a:cubicBezTo>
                      <a:pt x="587" y="985"/>
                      <a:pt x="587" y="985"/>
                      <a:pt x="587" y="985"/>
                    </a:cubicBezTo>
                    <a:cubicBezTo>
                      <a:pt x="650" y="985"/>
                      <a:pt x="701" y="934"/>
                      <a:pt x="701" y="871"/>
                    </a:cubicBezTo>
                    <a:cubicBezTo>
                      <a:pt x="701" y="808"/>
                      <a:pt x="650" y="757"/>
                      <a:pt x="587" y="757"/>
                    </a:cubicBezTo>
                    <a:cubicBezTo>
                      <a:pt x="214" y="757"/>
                      <a:pt x="214" y="757"/>
                      <a:pt x="214" y="757"/>
                    </a:cubicBezTo>
                    <a:cubicBezTo>
                      <a:pt x="96" y="757"/>
                      <a:pt x="0" y="661"/>
                      <a:pt x="0" y="543"/>
                    </a:cubicBezTo>
                    <a:cubicBezTo>
                      <a:pt x="0" y="424"/>
                      <a:pt x="96" y="328"/>
                      <a:pt x="214" y="328"/>
                    </a:cubicBezTo>
                    <a:cubicBezTo>
                      <a:pt x="587" y="328"/>
                      <a:pt x="587" y="328"/>
                      <a:pt x="587" y="328"/>
                    </a:cubicBezTo>
                    <a:cubicBezTo>
                      <a:pt x="650" y="328"/>
                      <a:pt x="701" y="277"/>
                      <a:pt x="701" y="214"/>
                    </a:cubicBezTo>
                    <a:cubicBezTo>
                      <a:pt x="701" y="152"/>
                      <a:pt x="650" y="100"/>
                      <a:pt x="587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87" y="0"/>
                      <a:pt x="587" y="0"/>
                      <a:pt x="587" y="0"/>
                    </a:cubicBezTo>
                    <a:cubicBezTo>
                      <a:pt x="705" y="0"/>
                      <a:pt x="801" y="96"/>
                      <a:pt x="801" y="214"/>
                    </a:cubicBezTo>
                    <a:cubicBezTo>
                      <a:pt x="801" y="332"/>
                      <a:pt x="705" y="428"/>
                      <a:pt x="587" y="428"/>
                    </a:cubicBezTo>
                    <a:cubicBezTo>
                      <a:pt x="214" y="428"/>
                      <a:pt x="214" y="428"/>
                      <a:pt x="214" y="428"/>
                    </a:cubicBezTo>
                    <a:cubicBezTo>
                      <a:pt x="151" y="428"/>
                      <a:pt x="100" y="480"/>
                      <a:pt x="100" y="542"/>
                    </a:cubicBezTo>
                    <a:cubicBezTo>
                      <a:pt x="100" y="605"/>
                      <a:pt x="151" y="657"/>
                      <a:pt x="214" y="657"/>
                    </a:cubicBezTo>
                    <a:cubicBezTo>
                      <a:pt x="587" y="657"/>
                      <a:pt x="587" y="657"/>
                      <a:pt x="587" y="657"/>
                    </a:cubicBezTo>
                    <a:cubicBezTo>
                      <a:pt x="705" y="657"/>
                      <a:pt x="801" y="753"/>
                      <a:pt x="801" y="871"/>
                    </a:cubicBezTo>
                    <a:cubicBezTo>
                      <a:pt x="801" y="989"/>
                      <a:pt x="705" y="1085"/>
                      <a:pt x="587" y="1085"/>
                    </a:cubicBezTo>
                    <a:cubicBezTo>
                      <a:pt x="214" y="1085"/>
                      <a:pt x="214" y="1085"/>
                      <a:pt x="214" y="1085"/>
                    </a:cubicBezTo>
                    <a:cubicBezTo>
                      <a:pt x="151" y="1085"/>
                      <a:pt x="100" y="1136"/>
                      <a:pt x="100" y="1199"/>
                    </a:cubicBezTo>
                    <a:cubicBezTo>
                      <a:pt x="100" y="1262"/>
                      <a:pt x="151" y="1313"/>
                      <a:pt x="214" y="1313"/>
                    </a:cubicBezTo>
                    <a:cubicBezTo>
                      <a:pt x="740" y="1313"/>
                      <a:pt x="740" y="1313"/>
                      <a:pt x="740" y="1313"/>
                    </a:cubicBezTo>
                    <a:cubicBezTo>
                      <a:pt x="740" y="1413"/>
                      <a:pt x="740" y="1413"/>
                      <a:pt x="740" y="1413"/>
                    </a:cubicBezTo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12"/>
              <p:cNvSpPr>
                <a:spLocks noChangeArrowheads="1"/>
              </p:cNvSpPr>
              <p:nvPr/>
            </p:nvSpPr>
            <p:spPr bwMode="auto">
              <a:xfrm>
                <a:off x="7073900" y="5087938"/>
                <a:ext cx="760413" cy="762000"/>
              </a:xfrm>
              <a:prstGeom prst="ellipse">
                <a:avLst/>
              </a:pr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13"/>
              <p:cNvSpPr>
                <a:spLocks/>
              </p:cNvSpPr>
              <p:nvPr/>
            </p:nvSpPr>
            <p:spPr bwMode="auto">
              <a:xfrm>
                <a:off x="4883150" y="3763963"/>
                <a:ext cx="2771775" cy="1138238"/>
              </a:xfrm>
              <a:custGeom>
                <a:avLst/>
                <a:gdLst>
                  <a:gd name="T0" fmla="*/ 701 w 801"/>
                  <a:gd name="T1" fmla="*/ 1 h 329"/>
                  <a:gd name="T2" fmla="*/ 587 w 801"/>
                  <a:gd name="T3" fmla="*/ 115 h 329"/>
                  <a:gd name="T4" fmla="*/ 214 w 801"/>
                  <a:gd name="T5" fmla="*/ 115 h 329"/>
                  <a:gd name="T6" fmla="*/ 0 w 801"/>
                  <a:gd name="T7" fmla="*/ 329 h 329"/>
                  <a:gd name="T8" fmla="*/ 100 w 801"/>
                  <a:gd name="T9" fmla="*/ 329 h 329"/>
                  <a:gd name="T10" fmla="*/ 214 w 801"/>
                  <a:gd name="T11" fmla="*/ 215 h 329"/>
                  <a:gd name="T12" fmla="*/ 587 w 801"/>
                  <a:gd name="T13" fmla="*/ 215 h 329"/>
                  <a:gd name="T14" fmla="*/ 801 w 801"/>
                  <a:gd name="T15" fmla="*/ 1 h 329"/>
                  <a:gd name="T16" fmla="*/ 801 w 801"/>
                  <a:gd name="T17" fmla="*/ 0 h 329"/>
                  <a:gd name="T18" fmla="*/ 701 w 801"/>
                  <a:gd name="T19" fmla="*/ 0 h 329"/>
                  <a:gd name="T20" fmla="*/ 701 w 801"/>
                  <a:gd name="T21" fmla="*/ 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1" h="329">
                    <a:moveTo>
                      <a:pt x="701" y="1"/>
                    </a:moveTo>
                    <a:cubicBezTo>
                      <a:pt x="701" y="64"/>
                      <a:pt x="650" y="115"/>
                      <a:pt x="587" y="115"/>
                    </a:cubicBezTo>
                    <a:cubicBezTo>
                      <a:pt x="214" y="115"/>
                      <a:pt x="214" y="115"/>
                      <a:pt x="214" y="115"/>
                    </a:cubicBezTo>
                    <a:cubicBezTo>
                      <a:pt x="96" y="115"/>
                      <a:pt x="0" y="211"/>
                      <a:pt x="0" y="329"/>
                    </a:cubicBezTo>
                    <a:cubicBezTo>
                      <a:pt x="100" y="329"/>
                      <a:pt x="100" y="329"/>
                      <a:pt x="100" y="329"/>
                    </a:cubicBezTo>
                    <a:cubicBezTo>
                      <a:pt x="100" y="266"/>
                      <a:pt x="151" y="215"/>
                      <a:pt x="214" y="215"/>
                    </a:cubicBezTo>
                    <a:cubicBezTo>
                      <a:pt x="587" y="215"/>
                      <a:pt x="587" y="215"/>
                      <a:pt x="587" y="215"/>
                    </a:cubicBezTo>
                    <a:cubicBezTo>
                      <a:pt x="705" y="215"/>
                      <a:pt x="801" y="119"/>
                      <a:pt x="801" y="1"/>
                    </a:cubicBezTo>
                    <a:cubicBezTo>
                      <a:pt x="801" y="0"/>
                      <a:pt x="801" y="0"/>
                      <a:pt x="801" y="0"/>
                    </a:cubicBezTo>
                    <a:cubicBezTo>
                      <a:pt x="701" y="0"/>
                      <a:pt x="701" y="0"/>
                      <a:pt x="701" y="0"/>
                    </a:cubicBezTo>
                    <a:cubicBezTo>
                      <a:pt x="701" y="1"/>
                      <a:pt x="701" y="1"/>
                      <a:pt x="701" y="1"/>
                    </a:cubicBezTo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4"/>
              <p:cNvSpPr>
                <a:spLocks/>
              </p:cNvSpPr>
              <p:nvPr/>
            </p:nvSpPr>
            <p:spPr bwMode="auto">
              <a:xfrm>
                <a:off x="4883150" y="2630488"/>
                <a:ext cx="2771775" cy="1133475"/>
              </a:xfrm>
              <a:custGeom>
                <a:avLst/>
                <a:gdLst>
                  <a:gd name="T0" fmla="*/ 0 w 801"/>
                  <a:gd name="T1" fmla="*/ 0 h 328"/>
                  <a:gd name="T2" fmla="*/ 0 w 801"/>
                  <a:gd name="T3" fmla="*/ 1 h 328"/>
                  <a:gd name="T4" fmla="*/ 214 w 801"/>
                  <a:gd name="T5" fmla="*/ 215 h 328"/>
                  <a:gd name="T6" fmla="*/ 587 w 801"/>
                  <a:gd name="T7" fmla="*/ 215 h 328"/>
                  <a:gd name="T8" fmla="*/ 701 w 801"/>
                  <a:gd name="T9" fmla="*/ 328 h 328"/>
                  <a:gd name="T10" fmla="*/ 801 w 801"/>
                  <a:gd name="T11" fmla="*/ 328 h 328"/>
                  <a:gd name="T12" fmla="*/ 587 w 801"/>
                  <a:gd name="T13" fmla="*/ 115 h 328"/>
                  <a:gd name="T14" fmla="*/ 214 w 801"/>
                  <a:gd name="T15" fmla="*/ 115 h 328"/>
                  <a:gd name="T16" fmla="*/ 100 w 801"/>
                  <a:gd name="T17" fmla="*/ 0 h 328"/>
                  <a:gd name="T18" fmla="*/ 100 w 801"/>
                  <a:gd name="T19" fmla="*/ 0 h 328"/>
                  <a:gd name="T20" fmla="*/ 0 w 801"/>
                  <a:gd name="T21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1" h="328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19"/>
                      <a:pt x="96" y="215"/>
                      <a:pt x="214" y="215"/>
                    </a:cubicBezTo>
                    <a:cubicBezTo>
                      <a:pt x="587" y="215"/>
                      <a:pt x="587" y="215"/>
                      <a:pt x="587" y="215"/>
                    </a:cubicBezTo>
                    <a:cubicBezTo>
                      <a:pt x="650" y="215"/>
                      <a:pt x="701" y="265"/>
                      <a:pt x="701" y="328"/>
                    </a:cubicBezTo>
                    <a:cubicBezTo>
                      <a:pt x="801" y="328"/>
                      <a:pt x="801" y="328"/>
                      <a:pt x="801" y="328"/>
                    </a:cubicBezTo>
                    <a:cubicBezTo>
                      <a:pt x="801" y="210"/>
                      <a:pt x="705" y="115"/>
                      <a:pt x="587" y="115"/>
                    </a:cubicBezTo>
                    <a:cubicBezTo>
                      <a:pt x="214" y="115"/>
                      <a:pt x="214" y="115"/>
                      <a:pt x="214" y="115"/>
                    </a:cubicBezTo>
                    <a:cubicBezTo>
                      <a:pt x="151" y="115"/>
                      <a:pt x="100" y="63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15"/>
              <p:cNvSpPr>
                <a:spLocks/>
              </p:cNvSpPr>
              <p:nvPr/>
            </p:nvSpPr>
            <p:spPr bwMode="auto">
              <a:xfrm>
                <a:off x="4883150" y="1500188"/>
                <a:ext cx="2771775" cy="1130300"/>
              </a:xfrm>
              <a:custGeom>
                <a:avLst/>
                <a:gdLst>
                  <a:gd name="T0" fmla="*/ 701 w 801"/>
                  <a:gd name="T1" fmla="*/ 0 h 327"/>
                  <a:gd name="T2" fmla="*/ 587 w 801"/>
                  <a:gd name="T3" fmla="*/ 113 h 327"/>
                  <a:gd name="T4" fmla="*/ 214 w 801"/>
                  <a:gd name="T5" fmla="*/ 113 h 327"/>
                  <a:gd name="T6" fmla="*/ 0 w 801"/>
                  <a:gd name="T7" fmla="*/ 327 h 327"/>
                  <a:gd name="T8" fmla="*/ 100 w 801"/>
                  <a:gd name="T9" fmla="*/ 327 h 327"/>
                  <a:gd name="T10" fmla="*/ 214 w 801"/>
                  <a:gd name="T11" fmla="*/ 213 h 327"/>
                  <a:gd name="T12" fmla="*/ 587 w 801"/>
                  <a:gd name="T13" fmla="*/ 213 h 327"/>
                  <a:gd name="T14" fmla="*/ 801 w 801"/>
                  <a:gd name="T15" fmla="*/ 0 h 327"/>
                  <a:gd name="T16" fmla="*/ 701 w 801"/>
                  <a:gd name="T17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1" h="327">
                    <a:moveTo>
                      <a:pt x="701" y="0"/>
                    </a:moveTo>
                    <a:cubicBezTo>
                      <a:pt x="701" y="62"/>
                      <a:pt x="650" y="113"/>
                      <a:pt x="587" y="113"/>
                    </a:cubicBezTo>
                    <a:cubicBezTo>
                      <a:pt x="214" y="113"/>
                      <a:pt x="214" y="113"/>
                      <a:pt x="214" y="113"/>
                    </a:cubicBezTo>
                    <a:cubicBezTo>
                      <a:pt x="96" y="113"/>
                      <a:pt x="0" y="209"/>
                      <a:pt x="0" y="327"/>
                    </a:cubicBezTo>
                    <a:cubicBezTo>
                      <a:pt x="100" y="327"/>
                      <a:pt x="100" y="327"/>
                      <a:pt x="100" y="327"/>
                    </a:cubicBezTo>
                    <a:cubicBezTo>
                      <a:pt x="100" y="265"/>
                      <a:pt x="151" y="213"/>
                      <a:pt x="214" y="213"/>
                    </a:cubicBezTo>
                    <a:cubicBezTo>
                      <a:pt x="587" y="213"/>
                      <a:pt x="587" y="213"/>
                      <a:pt x="587" y="213"/>
                    </a:cubicBezTo>
                    <a:cubicBezTo>
                      <a:pt x="705" y="213"/>
                      <a:pt x="801" y="118"/>
                      <a:pt x="801" y="0"/>
                    </a:cubicBezTo>
                    <a:cubicBezTo>
                      <a:pt x="701" y="0"/>
                      <a:pt x="701" y="0"/>
                      <a:pt x="701" y="0"/>
                    </a:cubicBezTo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16"/>
              <p:cNvSpPr>
                <a:spLocks/>
              </p:cNvSpPr>
              <p:nvPr/>
            </p:nvSpPr>
            <p:spPr bwMode="auto">
              <a:xfrm>
                <a:off x="5060950" y="757238"/>
                <a:ext cx="2593975" cy="742950"/>
              </a:xfrm>
              <a:custGeom>
                <a:avLst/>
                <a:gdLst>
                  <a:gd name="T0" fmla="*/ 536 w 750"/>
                  <a:gd name="T1" fmla="*/ 0 h 215"/>
                  <a:gd name="T2" fmla="*/ 0 w 750"/>
                  <a:gd name="T3" fmla="*/ 0 h 215"/>
                  <a:gd name="T4" fmla="*/ 0 w 750"/>
                  <a:gd name="T5" fmla="*/ 100 h 215"/>
                  <a:gd name="T6" fmla="*/ 536 w 750"/>
                  <a:gd name="T7" fmla="*/ 100 h 215"/>
                  <a:gd name="T8" fmla="*/ 650 w 750"/>
                  <a:gd name="T9" fmla="*/ 214 h 215"/>
                  <a:gd name="T10" fmla="*/ 650 w 750"/>
                  <a:gd name="T11" fmla="*/ 215 h 215"/>
                  <a:gd name="T12" fmla="*/ 750 w 750"/>
                  <a:gd name="T13" fmla="*/ 215 h 215"/>
                  <a:gd name="T14" fmla="*/ 750 w 750"/>
                  <a:gd name="T15" fmla="*/ 214 h 215"/>
                  <a:gd name="T16" fmla="*/ 536 w 750"/>
                  <a:gd name="T1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0" h="215">
                    <a:moveTo>
                      <a:pt x="5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536" y="100"/>
                      <a:pt x="536" y="100"/>
                      <a:pt x="536" y="100"/>
                    </a:cubicBezTo>
                    <a:cubicBezTo>
                      <a:pt x="599" y="100"/>
                      <a:pt x="650" y="152"/>
                      <a:pt x="650" y="214"/>
                    </a:cubicBezTo>
                    <a:cubicBezTo>
                      <a:pt x="650" y="215"/>
                      <a:pt x="650" y="215"/>
                      <a:pt x="650" y="215"/>
                    </a:cubicBezTo>
                    <a:cubicBezTo>
                      <a:pt x="750" y="215"/>
                      <a:pt x="750" y="215"/>
                      <a:pt x="750" y="215"/>
                    </a:cubicBezTo>
                    <a:cubicBezTo>
                      <a:pt x="750" y="214"/>
                      <a:pt x="750" y="214"/>
                      <a:pt x="750" y="214"/>
                    </a:cubicBezTo>
                    <a:cubicBezTo>
                      <a:pt x="750" y="96"/>
                      <a:pt x="654" y="0"/>
                      <a:pt x="536" y="0"/>
                    </a:cubicBezTo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227"/>
              <p:cNvSpPr>
                <a:spLocks noChangeArrowheads="1"/>
              </p:cNvSpPr>
              <p:nvPr/>
            </p:nvSpPr>
            <p:spPr bwMode="auto">
              <a:xfrm>
                <a:off x="4703763" y="549275"/>
                <a:ext cx="765175" cy="760413"/>
              </a:xfrm>
              <a:prstGeom prst="ellipse">
                <a:avLst/>
              </a:pr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229"/>
              <p:cNvSpPr>
                <a:spLocks noChangeArrowheads="1"/>
              </p:cNvSpPr>
              <p:nvPr/>
            </p:nvSpPr>
            <p:spPr bwMode="auto">
              <a:xfrm>
                <a:off x="4956175" y="798513"/>
                <a:ext cx="260350" cy="273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1"/>
              <p:cNvSpPr>
                <a:spLocks noEditPoints="1"/>
              </p:cNvSpPr>
              <p:nvPr/>
            </p:nvSpPr>
            <p:spPr bwMode="auto">
              <a:xfrm>
                <a:off x="5040313" y="915988"/>
                <a:ext cx="2455863" cy="4567238"/>
              </a:xfrm>
              <a:custGeom>
                <a:avLst/>
                <a:gdLst>
                  <a:gd name="T0" fmla="*/ 569 w 710"/>
                  <a:gd name="T1" fmla="*/ 1317 h 1321"/>
                  <a:gd name="T2" fmla="*/ 476 w 710"/>
                  <a:gd name="T3" fmla="*/ 1313 h 1321"/>
                  <a:gd name="T4" fmla="*/ 428 w 710"/>
                  <a:gd name="T5" fmla="*/ 1313 h 1321"/>
                  <a:gd name="T6" fmla="*/ 336 w 710"/>
                  <a:gd name="T7" fmla="*/ 1317 h 1321"/>
                  <a:gd name="T8" fmla="*/ 235 w 710"/>
                  <a:gd name="T9" fmla="*/ 1321 h 1321"/>
                  <a:gd name="T10" fmla="*/ 92 w 710"/>
                  <a:gd name="T11" fmla="*/ 1302 h 1321"/>
                  <a:gd name="T12" fmla="*/ 92 w 710"/>
                  <a:gd name="T13" fmla="*/ 1302 h 1321"/>
                  <a:gd name="T14" fmla="*/ 23 w 710"/>
                  <a:gd name="T15" fmla="*/ 1229 h 1321"/>
                  <a:gd name="T16" fmla="*/ 12 w 710"/>
                  <a:gd name="T17" fmla="*/ 1187 h 1321"/>
                  <a:gd name="T18" fmla="*/ 37 w 710"/>
                  <a:gd name="T19" fmla="*/ 1049 h 1321"/>
                  <a:gd name="T20" fmla="*/ 37 w 710"/>
                  <a:gd name="T21" fmla="*/ 1049 h 1321"/>
                  <a:gd name="T22" fmla="*/ 121 w 710"/>
                  <a:gd name="T23" fmla="*/ 996 h 1321"/>
                  <a:gd name="T24" fmla="*/ 165 w 710"/>
                  <a:gd name="T25" fmla="*/ 993 h 1321"/>
                  <a:gd name="T26" fmla="*/ 310 w 710"/>
                  <a:gd name="T27" fmla="*/ 985 h 1321"/>
                  <a:gd name="T28" fmla="*/ 310 w 710"/>
                  <a:gd name="T29" fmla="*/ 985 h 1321"/>
                  <a:gd name="T30" fmla="*/ 410 w 710"/>
                  <a:gd name="T31" fmla="*/ 989 h 1321"/>
                  <a:gd name="T32" fmla="*/ 503 w 710"/>
                  <a:gd name="T33" fmla="*/ 993 h 1321"/>
                  <a:gd name="T34" fmla="*/ 551 w 710"/>
                  <a:gd name="T35" fmla="*/ 993 h 1321"/>
                  <a:gd name="T36" fmla="*/ 637 w 710"/>
                  <a:gd name="T37" fmla="*/ 959 h 1321"/>
                  <a:gd name="T38" fmla="*/ 702 w 710"/>
                  <a:gd name="T39" fmla="*/ 833 h 1321"/>
                  <a:gd name="T40" fmla="*/ 702 w 710"/>
                  <a:gd name="T41" fmla="*/ 833 h 1321"/>
                  <a:gd name="T42" fmla="*/ 681 w 710"/>
                  <a:gd name="T43" fmla="*/ 737 h 1321"/>
                  <a:gd name="T44" fmla="*/ 614 w 710"/>
                  <a:gd name="T45" fmla="*/ 673 h 1321"/>
                  <a:gd name="T46" fmla="*/ 571 w 710"/>
                  <a:gd name="T47" fmla="*/ 663 h 1321"/>
                  <a:gd name="T48" fmla="*/ 422 w 710"/>
                  <a:gd name="T49" fmla="*/ 665 h 1321"/>
                  <a:gd name="T50" fmla="*/ 422 w 710"/>
                  <a:gd name="T51" fmla="*/ 665 h 1321"/>
                  <a:gd name="T52" fmla="*/ 322 w 710"/>
                  <a:gd name="T53" fmla="*/ 661 h 1321"/>
                  <a:gd name="T54" fmla="*/ 229 w 710"/>
                  <a:gd name="T55" fmla="*/ 657 h 1321"/>
                  <a:gd name="T56" fmla="*/ 185 w 710"/>
                  <a:gd name="T57" fmla="*/ 661 h 1321"/>
                  <a:gd name="T58" fmla="*/ 47 w 710"/>
                  <a:gd name="T59" fmla="*/ 613 h 1321"/>
                  <a:gd name="T60" fmla="*/ 47 w 710"/>
                  <a:gd name="T61" fmla="*/ 613 h 1321"/>
                  <a:gd name="T62" fmla="*/ 6 w 710"/>
                  <a:gd name="T63" fmla="*/ 522 h 1321"/>
                  <a:gd name="T64" fmla="*/ 10 w 710"/>
                  <a:gd name="T65" fmla="*/ 478 h 1321"/>
                  <a:gd name="T66" fmla="*/ 40 w 710"/>
                  <a:gd name="T67" fmla="*/ 388 h 1321"/>
                  <a:gd name="T68" fmla="*/ 171 w 710"/>
                  <a:gd name="T69" fmla="*/ 328 h 1321"/>
                  <a:gd name="T70" fmla="*/ 171 w 710"/>
                  <a:gd name="T71" fmla="*/ 336 h 1321"/>
                  <a:gd name="T72" fmla="*/ 219 w 710"/>
                  <a:gd name="T73" fmla="*/ 336 h 1321"/>
                  <a:gd name="T74" fmla="*/ 312 w 710"/>
                  <a:gd name="T75" fmla="*/ 332 h 1321"/>
                  <a:gd name="T76" fmla="*/ 412 w 710"/>
                  <a:gd name="T77" fmla="*/ 328 h 1321"/>
                  <a:gd name="T78" fmla="*/ 556 w 710"/>
                  <a:gd name="T79" fmla="*/ 328 h 1321"/>
                  <a:gd name="T80" fmla="*/ 557 w 710"/>
                  <a:gd name="T81" fmla="*/ 336 h 1321"/>
                  <a:gd name="T82" fmla="*/ 600 w 710"/>
                  <a:gd name="T83" fmla="*/ 322 h 1321"/>
                  <a:gd name="T84" fmla="*/ 695 w 710"/>
                  <a:gd name="T85" fmla="*/ 217 h 1321"/>
                  <a:gd name="T86" fmla="*/ 695 w 710"/>
                  <a:gd name="T87" fmla="*/ 217 h 1321"/>
                  <a:gd name="T88" fmla="*/ 710 w 710"/>
                  <a:gd name="T89" fmla="*/ 168 h 1321"/>
                  <a:gd name="T90" fmla="*/ 676 w 710"/>
                  <a:gd name="T91" fmla="*/ 81 h 1321"/>
                  <a:gd name="T92" fmla="*/ 560 w 710"/>
                  <a:gd name="T93" fmla="*/ 9 h 1321"/>
                  <a:gd name="T94" fmla="*/ 560 w 710"/>
                  <a:gd name="T95" fmla="*/ 9 h 1321"/>
                  <a:gd name="T96" fmla="*/ 464 w 710"/>
                  <a:gd name="T97" fmla="*/ 0 h 1321"/>
                  <a:gd name="T98" fmla="*/ 416 w 710"/>
                  <a:gd name="T99" fmla="*/ 0 h 1321"/>
                  <a:gd name="T100" fmla="*/ 324 w 710"/>
                  <a:gd name="T101" fmla="*/ 4 h 1321"/>
                  <a:gd name="T102" fmla="*/ 223 w 710"/>
                  <a:gd name="T103" fmla="*/ 8 h 1321"/>
                  <a:gd name="T104" fmla="*/ 78 w 710"/>
                  <a:gd name="T105" fmla="*/ 8 h 1321"/>
                  <a:gd name="T106" fmla="*/ 78 w 710"/>
                  <a:gd name="T107" fmla="*/ 8 h 1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10" h="1321">
                    <a:moveTo>
                      <a:pt x="573" y="1321"/>
                    </a:moveTo>
                    <a:cubicBezTo>
                      <a:pt x="621" y="1321"/>
                      <a:pt x="621" y="1321"/>
                      <a:pt x="621" y="1321"/>
                    </a:cubicBezTo>
                    <a:cubicBezTo>
                      <a:pt x="623" y="1321"/>
                      <a:pt x="625" y="1319"/>
                      <a:pt x="625" y="1317"/>
                    </a:cubicBezTo>
                    <a:cubicBezTo>
                      <a:pt x="625" y="1315"/>
                      <a:pt x="623" y="1313"/>
                      <a:pt x="621" y="1313"/>
                    </a:cubicBezTo>
                    <a:cubicBezTo>
                      <a:pt x="573" y="1313"/>
                      <a:pt x="573" y="1313"/>
                      <a:pt x="573" y="1313"/>
                    </a:cubicBezTo>
                    <a:cubicBezTo>
                      <a:pt x="571" y="1313"/>
                      <a:pt x="569" y="1315"/>
                      <a:pt x="569" y="1317"/>
                    </a:cubicBezTo>
                    <a:cubicBezTo>
                      <a:pt x="569" y="1319"/>
                      <a:pt x="571" y="1321"/>
                      <a:pt x="573" y="1321"/>
                    </a:cubicBezTo>
                    <a:moveTo>
                      <a:pt x="476" y="1321"/>
                    </a:moveTo>
                    <a:cubicBezTo>
                      <a:pt x="525" y="1321"/>
                      <a:pt x="525" y="1321"/>
                      <a:pt x="525" y="1321"/>
                    </a:cubicBezTo>
                    <a:cubicBezTo>
                      <a:pt x="527" y="1321"/>
                      <a:pt x="529" y="1319"/>
                      <a:pt x="529" y="1317"/>
                    </a:cubicBezTo>
                    <a:cubicBezTo>
                      <a:pt x="529" y="1315"/>
                      <a:pt x="527" y="1313"/>
                      <a:pt x="525" y="1313"/>
                    </a:cubicBezTo>
                    <a:cubicBezTo>
                      <a:pt x="476" y="1313"/>
                      <a:pt x="476" y="1313"/>
                      <a:pt x="476" y="1313"/>
                    </a:cubicBezTo>
                    <a:cubicBezTo>
                      <a:pt x="474" y="1313"/>
                      <a:pt x="472" y="1315"/>
                      <a:pt x="472" y="1317"/>
                    </a:cubicBezTo>
                    <a:cubicBezTo>
                      <a:pt x="472" y="1319"/>
                      <a:pt x="474" y="1321"/>
                      <a:pt x="476" y="1321"/>
                    </a:cubicBezTo>
                    <a:moveTo>
                      <a:pt x="380" y="1321"/>
                    </a:moveTo>
                    <a:cubicBezTo>
                      <a:pt x="428" y="1321"/>
                      <a:pt x="428" y="1321"/>
                      <a:pt x="428" y="1321"/>
                    </a:cubicBezTo>
                    <a:cubicBezTo>
                      <a:pt x="430" y="1321"/>
                      <a:pt x="432" y="1319"/>
                      <a:pt x="432" y="1317"/>
                    </a:cubicBezTo>
                    <a:cubicBezTo>
                      <a:pt x="432" y="1315"/>
                      <a:pt x="430" y="1313"/>
                      <a:pt x="428" y="1313"/>
                    </a:cubicBezTo>
                    <a:cubicBezTo>
                      <a:pt x="380" y="1313"/>
                      <a:pt x="380" y="1313"/>
                      <a:pt x="380" y="1313"/>
                    </a:cubicBezTo>
                    <a:cubicBezTo>
                      <a:pt x="378" y="1313"/>
                      <a:pt x="376" y="1315"/>
                      <a:pt x="376" y="1317"/>
                    </a:cubicBezTo>
                    <a:cubicBezTo>
                      <a:pt x="376" y="1319"/>
                      <a:pt x="378" y="1321"/>
                      <a:pt x="380" y="1321"/>
                    </a:cubicBezTo>
                    <a:moveTo>
                      <a:pt x="284" y="1321"/>
                    </a:moveTo>
                    <a:cubicBezTo>
                      <a:pt x="332" y="1321"/>
                      <a:pt x="332" y="1321"/>
                      <a:pt x="332" y="1321"/>
                    </a:cubicBezTo>
                    <a:cubicBezTo>
                      <a:pt x="334" y="1321"/>
                      <a:pt x="336" y="1319"/>
                      <a:pt x="336" y="1317"/>
                    </a:cubicBezTo>
                    <a:cubicBezTo>
                      <a:pt x="336" y="1315"/>
                      <a:pt x="334" y="1313"/>
                      <a:pt x="332" y="1313"/>
                    </a:cubicBezTo>
                    <a:cubicBezTo>
                      <a:pt x="284" y="1313"/>
                      <a:pt x="284" y="1313"/>
                      <a:pt x="284" y="1313"/>
                    </a:cubicBezTo>
                    <a:cubicBezTo>
                      <a:pt x="281" y="1313"/>
                      <a:pt x="280" y="1315"/>
                      <a:pt x="280" y="1317"/>
                    </a:cubicBezTo>
                    <a:cubicBezTo>
                      <a:pt x="280" y="1319"/>
                      <a:pt x="281" y="1321"/>
                      <a:pt x="284" y="1321"/>
                    </a:cubicBezTo>
                    <a:moveTo>
                      <a:pt x="187" y="1321"/>
                    </a:moveTo>
                    <a:cubicBezTo>
                      <a:pt x="235" y="1321"/>
                      <a:pt x="235" y="1321"/>
                      <a:pt x="235" y="1321"/>
                    </a:cubicBezTo>
                    <a:cubicBezTo>
                      <a:pt x="237" y="1321"/>
                      <a:pt x="239" y="1319"/>
                      <a:pt x="239" y="1317"/>
                    </a:cubicBezTo>
                    <a:cubicBezTo>
                      <a:pt x="239" y="1315"/>
                      <a:pt x="237" y="1313"/>
                      <a:pt x="235" y="1313"/>
                    </a:cubicBezTo>
                    <a:cubicBezTo>
                      <a:pt x="187" y="1313"/>
                      <a:pt x="187" y="1313"/>
                      <a:pt x="187" y="1313"/>
                    </a:cubicBezTo>
                    <a:cubicBezTo>
                      <a:pt x="185" y="1313"/>
                      <a:pt x="183" y="1315"/>
                      <a:pt x="183" y="1317"/>
                    </a:cubicBezTo>
                    <a:cubicBezTo>
                      <a:pt x="183" y="1319"/>
                      <a:pt x="185" y="1321"/>
                      <a:pt x="187" y="1321"/>
                    </a:cubicBezTo>
                    <a:moveTo>
                      <a:pt x="92" y="1302"/>
                    </a:moveTo>
                    <a:cubicBezTo>
                      <a:pt x="106" y="1310"/>
                      <a:pt x="122" y="1315"/>
                      <a:pt x="138" y="1318"/>
                    </a:cubicBezTo>
                    <a:cubicBezTo>
                      <a:pt x="140" y="1319"/>
                      <a:pt x="143" y="1317"/>
                      <a:pt x="143" y="1315"/>
                    </a:cubicBezTo>
                    <a:cubicBezTo>
                      <a:pt x="143" y="1313"/>
                      <a:pt x="142" y="1311"/>
                      <a:pt x="140" y="1310"/>
                    </a:cubicBezTo>
                    <a:cubicBezTo>
                      <a:pt x="124" y="1307"/>
                      <a:pt x="109" y="1302"/>
                      <a:pt x="95" y="1295"/>
                    </a:cubicBezTo>
                    <a:cubicBezTo>
                      <a:pt x="93" y="1294"/>
                      <a:pt x="91" y="1295"/>
                      <a:pt x="90" y="1297"/>
                    </a:cubicBezTo>
                    <a:cubicBezTo>
                      <a:pt x="89" y="1299"/>
                      <a:pt x="90" y="1301"/>
                      <a:pt x="92" y="1302"/>
                    </a:cubicBezTo>
                    <a:moveTo>
                      <a:pt x="22" y="1235"/>
                    </a:moveTo>
                    <a:cubicBezTo>
                      <a:pt x="30" y="1249"/>
                      <a:pt x="40" y="1262"/>
                      <a:pt x="52" y="1274"/>
                    </a:cubicBezTo>
                    <a:cubicBezTo>
                      <a:pt x="53" y="1275"/>
                      <a:pt x="56" y="1275"/>
                      <a:pt x="57" y="1274"/>
                    </a:cubicBezTo>
                    <a:cubicBezTo>
                      <a:pt x="59" y="1272"/>
                      <a:pt x="59" y="1269"/>
                      <a:pt x="57" y="1268"/>
                    </a:cubicBezTo>
                    <a:cubicBezTo>
                      <a:pt x="46" y="1257"/>
                      <a:pt x="36" y="1245"/>
                      <a:pt x="29" y="1231"/>
                    </a:cubicBezTo>
                    <a:cubicBezTo>
                      <a:pt x="28" y="1229"/>
                      <a:pt x="25" y="1228"/>
                      <a:pt x="23" y="1229"/>
                    </a:cubicBezTo>
                    <a:cubicBezTo>
                      <a:pt x="21" y="1230"/>
                      <a:pt x="21" y="1233"/>
                      <a:pt x="22" y="1235"/>
                    </a:cubicBezTo>
                    <a:moveTo>
                      <a:pt x="1" y="1140"/>
                    </a:moveTo>
                    <a:cubicBezTo>
                      <a:pt x="1" y="1144"/>
                      <a:pt x="0" y="1148"/>
                      <a:pt x="0" y="1153"/>
                    </a:cubicBezTo>
                    <a:cubicBezTo>
                      <a:pt x="0" y="1165"/>
                      <a:pt x="2" y="1177"/>
                      <a:pt x="4" y="1189"/>
                    </a:cubicBezTo>
                    <a:cubicBezTo>
                      <a:pt x="5" y="1191"/>
                      <a:pt x="7" y="1192"/>
                      <a:pt x="9" y="1192"/>
                    </a:cubicBezTo>
                    <a:cubicBezTo>
                      <a:pt x="11" y="1191"/>
                      <a:pt x="13" y="1189"/>
                      <a:pt x="12" y="1187"/>
                    </a:cubicBezTo>
                    <a:cubicBezTo>
                      <a:pt x="10" y="1176"/>
                      <a:pt x="8" y="1165"/>
                      <a:pt x="8" y="1153"/>
                    </a:cubicBezTo>
                    <a:cubicBezTo>
                      <a:pt x="8" y="1149"/>
                      <a:pt x="9" y="1144"/>
                      <a:pt x="9" y="1140"/>
                    </a:cubicBezTo>
                    <a:cubicBezTo>
                      <a:pt x="9" y="1138"/>
                      <a:pt x="8" y="1136"/>
                      <a:pt x="5" y="1136"/>
                    </a:cubicBezTo>
                    <a:cubicBezTo>
                      <a:pt x="3" y="1136"/>
                      <a:pt x="1" y="1137"/>
                      <a:pt x="1" y="1140"/>
                    </a:cubicBezTo>
                    <a:cubicBezTo>
                      <a:pt x="1" y="1140"/>
                      <a:pt x="1" y="1140"/>
                      <a:pt x="1" y="1140"/>
                    </a:cubicBezTo>
                    <a:moveTo>
                      <a:pt x="37" y="1049"/>
                    </a:moveTo>
                    <a:cubicBezTo>
                      <a:pt x="26" y="1062"/>
                      <a:pt x="18" y="1076"/>
                      <a:pt x="12" y="1092"/>
                    </a:cubicBezTo>
                    <a:cubicBezTo>
                      <a:pt x="11" y="1094"/>
                      <a:pt x="12" y="1096"/>
                      <a:pt x="14" y="1097"/>
                    </a:cubicBezTo>
                    <a:cubicBezTo>
                      <a:pt x="16" y="1098"/>
                      <a:pt x="19" y="1097"/>
                      <a:pt x="20" y="1094"/>
                    </a:cubicBezTo>
                    <a:cubicBezTo>
                      <a:pt x="25" y="1080"/>
                      <a:pt x="33" y="1066"/>
                      <a:pt x="43" y="1054"/>
                    </a:cubicBezTo>
                    <a:cubicBezTo>
                      <a:pt x="44" y="1052"/>
                      <a:pt x="44" y="1050"/>
                      <a:pt x="42" y="1048"/>
                    </a:cubicBezTo>
                    <a:cubicBezTo>
                      <a:pt x="40" y="1047"/>
                      <a:pt x="38" y="1047"/>
                      <a:pt x="37" y="1049"/>
                    </a:cubicBezTo>
                    <a:moveTo>
                      <a:pt x="116" y="993"/>
                    </a:moveTo>
                    <a:cubicBezTo>
                      <a:pt x="101" y="998"/>
                      <a:pt x="86" y="1006"/>
                      <a:pt x="72" y="1015"/>
                    </a:cubicBezTo>
                    <a:cubicBezTo>
                      <a:pt x="71" y="1016"/>
                      <a:pt x="70" y="1019"/>
                      <a:pt x="71" y="1021"/>
                    </a:cubicBezTo>
                    <a:cubicBezTo>
                      <a:pt x="73" y="1022"/>
                      <a:pt x="75" y="1023"/>
                      <a:pt x="77" y="1022"/>
                    </a:cubicBezTo>
                    <a:cubicBezTo>
                      <a:pt x="90" y="1013"/>
                      <a:pt x="104" y="1006"/>
                      <a:pt x="119" y="1001"/>
                    </a:cubicBezTo>
                    <a:cubicBezTo>
                      <a:pt x="121" y="1000"/>
                      <a:pt x="122" y="998"/>
                      <a:pt x="121" y="996"/>
                    </a:cubicBezTo>
                    <a:cubicBezTo>
                      <a:pt x="121" y="994"/>
                      <a:pt x="119" y="992"/>
                      <a:pt x="116" y="993"/>
                    </a:cubicBezTo>
                    <a:moveTo>
                      <a:pt x="213" y="985"/>
                    </a:moveTo>
                    <a:cubicBezTo>
                      <a:pt x="169" y="985"/>
                      <a:pt x="169" y="985"/>
                      <a:pt x="169" y="985"/>
                    </a:cubicBezTo>
                    <a:cubicBezTo>
                      <a:pt x="167" y="985"/>
                      <a:pt x="166" y="985"/>
                      <a:pt x="165" y="985"/>
                    </a:cubicBezTo>
                    <a:cubicBezTo>
                      <a:pt x="163" y="985"/>
                      <a:pt x="161" y="987"/>
                      <a:pt x="161" y="989"/>
                    </a:cubicBezTo>
                    <a:cubicBezTo>
                      <a:pt x="161" y="991"/>
                      <a:pt x="163" y="993"/>
                      <a:pt x="165" y="993"/>
                    </a:cubicBezTo>
                    <a:cubicBezTo>
                      <a:pt x="166" y="993"/>
                      <a:pt x="167" y="993"/>
                      <a:pt x="169" y="993"/>
                    </a:cubicBezTo>
                    <a:cubicBezTo>
                      <a:pt x="213" y="993"/>
                      <a:pt x="213" y="993"/>
                      <a:pt x="213" y="993"/>
                    </a:cubicBezTo>
                    <a:cubicBezTo>
                      <a:pt x="215" y="993"/>
                      <a:pt x="217" y="991"/>
                      <a:pt x="217" y="989"/>
                    </a:cubicBezTo>
                    <a:cubicBezTo>
                      <a:pt x="217" y="987"/>
                      <a:pt x="215" y="985"/>
                      <a:pt x="213" y="985"/>
                    </a:cubicBezTo>
                    <a:cubicBezTo>
                      <a:pt x="213" y="985"/>
                      <a:pt x="213" y="985"/>
                      <a:pt x="213" y="985"/>
                    </a:cubicBezTo>
                    <a:moveTo>
                      <a:pt x="310" y="985"/>
                    </a:moveTo>
                    <a:cubicBezTo>
                      <a:pt x="261" y="985"/>
                      <a:pt x="261" y="985"/>
                      <a:pt x="261" y="985"/>
                    </a:cubicBezTo>
                    <a:cubicBezTo>
                      <a:pt x="259" y="985"/>
                      <a:pt x="257" y="987"/>
                      <a:pt x="257" y="989"/>
                    </a:cubicBezTo>
                    <a:cubicBezTo>
                      <a:pt x="257" y="991"/>
                      <a:pt x="259" y="993"/>
                      <a:pt x="261" y="993"/>
                    </a:cubicBezTo>
                    <a:cubicBezTo>
                      <a:pt x="310" y="993"/>
                      <a:pt x="310" y="993"/>
                      <a:pt x="310" y="993"/>
                    </a:cubicBezTo>
                    <a:cubicBezTo>
                      <a:pt x="312" y="993"/>
                      <a:pt x="314" y="991"/>
                      <a:pt x="314" y="989"/>
                    </a:cubicBezTo>
                    <a:cubicBezTo>
                      <a:pt x="314" y="987"/>
                      <a:pt x="312" y="985"/>
                      <a:pt x="310" y="985"/>
                    </a:cubicBezTo>
                    <a:moveTo>
                      <a:pt x="406" y="985"/>
                    </a:moveTo>
                    <a:cubicBezTo>
                      <a:pt x="358" y="985"/>
                      <a:pt x="358" y="985"/>
                      <a:pt x="358" y="985"/>
                    </a:cubicBezTo>
                    <a:cubicBezTo>
                      <a:pt x="356" y="985"/>
                      <a:pt x="354" y="987"/>
                      <a:pt x="354" y="989"/>
                    </a:cubicBezTo>
                    <a:cubicBezTo>
                      <a:pt x="354" y="991"/>
                      <a:pt x="356" y="993"/>
                      <a:pt x="358" y="993"/>
                    </a:cubicBezTo>
                    <a:cubicBezTo>
                      <a:pt x="406" y="993"/>
                      <a:pt x="406" y="993"/>
                      <a:pt x="406" y="993"/>
                    </a:cubicBezTo>
                    <a:cubicBezTo>
                      <a:pt x="408" y="993"/>
                      <a:pt x="410" y="991"/>
                      <a:pt x="410" y="989"/>
                    </a:cubicBezTo>
                    <a:cubicBezTo>
                      <a:pt x="410" y="987"/>
                      <a:pt x="408" y="985"/>
                      <a:pt x="406" y="985"/>
                    </a:cubicBezTo>
                    <a:moveTo>
                      <a:pt x="503" y="985"/>
                    </a:moveTo>
                    <a:cubicBezTo>
                      <a:pt x="454" y="985"/>
                      <a:pt x="454" y="985"/>
                      <a:pt x="454" y="985"/>
                    </a:cubicBezTo>
                    <a:cubicBezTo>
                      <a:pt x="452" y="985"/>
                      <a:pt x="450" y="987"/>
                      <a:pt x="450" y="989"/>
                    </a:cubicBezTo>
                    <a:cubicBezTo>
                      <a:pt x="450" y="991"/>
                      <a:pt x="452" y="993"/>
                      <a:pt x="454" y="993"/>
                    </a:cubicBezTo>
                    <a:cubicBezTo>
                      <a:pt x="503" y="993"/>
                      <a:pt x="503" y="993"/>
                      <a:pt x="503" y="993"/>
                    </a:cubicBezTo>
                    <a:cubicBezTo>
                      <a:pt x="505" y="993"/>
                      <a:pt x="507" y="991"/>
                      <a:pt x="507" y="989"/>
                    </a:cubicBezTo>
                    <a:cubicBezTo>
                      <a:pt x="507" y="987"/>
                      <a:pt x="505" y="985"/>
                      <a:pt x="503" y="985"/>
                    </a:cubicBezTo>
                    <a:moveTo>
                      <a:pt x="597" y="975"/>
                    </a:moveTo>
                    <a:cubicBezTo>
                      <a:pt x="582" y="981"/>
                      <a:pt x="567" y="984"/>
                      <a:pt x="551" y="985"/>
                    </a:cubicBezTo>
                    <a:cubicBezTo>
                      <a:pt x="548" y="985"/>
                      <a:pt x="547" y="987"/>
                      <a:pt x="547" y="989"/>
                    </a:cubicBezTo>
                    <a:cubicBezTo>
                      <a:pt x="547" y="991"/>
                      <a:pt x="549" y="993"/>
                      <a:pt x="551" y="993"/>
                    </a:cubicBezTo>
                    <a:cubicBezTo>
                      <a:pt x="568" y="992"/>
                      <a:pt x="584" y="988"/>
                      <a:pt x="599" y="983"/>
                    </a:cubicBezTo>
                    <a:cubicBezTo>
                      <a:pt x="601" y="982"/>
                      <a:pt x="602" y="980"/>
                      <a:pt x="602" y="978"/>
                    </a:cubicBezTo>
                    <a:cubicBezTo>
                      <a:pt x="601" y="976"/>
                      <a:pt x="599" y="975"/>
                      <a:pt x="597" y="975"/>
                    </a:cubicBezTo>
                    <a:moveTo>
                      <a:pt x="671" y="920"/>
                    </a:moveTo>
                    <a:cubicBezTo>
                      <a:pt x="662" y="933"/>
                      <a:pt x="650" y="944"/>
                      <a:pt x="638" y="953"/>
                    </a:cubicBezTo>
                    <a:cubicBezTo>
                      <a:pt x="636" y="954"/>
                      <a:pt x="636" y="957"/>
                      <a:pt x="637" y="959"/>
                    </a:cubicBezTo>
                    <a:cubicBezTo>
                      <a:pt x="638" y="960"/>
                      <a:pt x="641" y="961"/>
                      <a:pt x="643" y="960"/>
                    </a:cubicBezTo>
                    <a:cubicBezTo>
                      <a:pt x="656" y="950"/>
                      <a:pt x="668" y="938"/>
                      <a:pt x="677" y="925"/>
                    </a:cubicBezTo>
                    <a:cubicBezTo>
                      <a:pt x="679" y="923"/>
                      <a:pt x="678" y="920"/>
                      <a:pt x="677" y="919"/>
                    </a:cubicBezTo>
                    <a:cubicBezTo>
                      <a:pt x="675" y="918"/>
                      <a:pt x="672" y="918"/>
                      <a:pt x="671" y="920"/>
                    </a:cubicBezTo>
                    <a:cubicBezTo>
                      <a:pt x="671" y="920"/>
                      <a:pt x="671" y="920"/>
                      <a:pt x="671" y="920"/>
                    </a:cubicBezTo>
                    <a:moveTo>
                      <a:pt x="702" y="833"/>
                    </a:moveTo>
                    <a:cubicBezTo>
                      <a:pt x="701" y="849"/>
                      <a:pt x="698" y="864"/>
                      <a:pt x="693" y="879"/>
                    </a:cubicBezTo>
                    <a:cubicBezTo>
                      <a:pt x="692" y="881"/>
                      <a:pt x="693" y="883"/>
                      <a:pt x="695" y="884"/>
                    </a:cubicBezTo>
                    <a:cubicBezTo>
                      <a:pt x="697" y="884"/>
                      <a:pt x="700" y="883"/>
                      <a:pt x="701" y="881"/>
                    </a:cubicBezTo>
                    <a:cubicBezTo>
                      <a:pt x="706" y="866"/>
                      <a:pt x="709" y="850"/>
                      <a:pt x="710" y="833"/>
                    </a:cubicBezTo>
                    <a:cubicBezTo>
                      <a:pt x="710" y="831"/>
                      <a:pt x="708" y="829"/>
                      <a:pt x="706" y="829"/>
                    </a:cubicBezTo>
                    <a:cubicBezTo>
                      <a:pt x="704" y="829"/>
                      <a:pt x="702" y="830"/>
                      <a:pt x="702" y="833"/>
                    </a:cubicBezTo>
                    <a:moveTo>
                      <a:pt x="680" y="743"/>
                    </a:moveTo>
                    <a:cubicBezTo>
                      <a:pt x="688" y="756"/>
                      <a:pt x="694" y="770"/>
                      <a:pt x="697" y="786"/>
                    </a:cubicBezTo>
                    <a:cubicBezTo>
                      <a:pt x="698" y="788"/>
                      <a:pt x="700" y="789"/>
                      <a:pt x="702" y="789"/>
                    </a:cubicBezTo>
                    <a:cubicBezTo>
                      <a:pt x="704" y="788"/>
                      <a:pt x="706" y="786"/>
                      <a:pt x="705" y="784"/>
                    </a:cubicBezTo>
                    <a:cubicBezTo>
                      <a:pt x="701" y="768"/>
                      <a:pt x="695" y="752"/>
                      <a:pt x="686" y="738"/>
                    </a:cubicBezTo>
                    <a:cubicBezTo>
                      <a:pt x="685" y="737"/>
                      <a:pt x="683" y="736"/>
                      <a:pt x="681" y="737"/>
                    </a:cubicBezTo>
                    <a:cubicBezTo>
                      <a:pt x="679" y="738"/>
                      <a:pt x="678" y="741"/>
                      <a:pt x="680" y="743"/>
                    </a:cubicBezTo>
                    <a:moveTo>
                      <a:pt x="611" y="680"/>
                    </a:moveTo>
                    <a:cubicBezTo>
                      <a:pt x="625" y="687"/>
                      <a:pt x="638" y="696"/>
                      <a:pt x="650" y="706"/>
                    </a:cubicBezTo>
                    <a:cubicBezTo>
                      <a:pt x="651" y="708"/>
                      <a:pt x="654" y="708"/>
                      <a:pt x="656" y="706"/>
                    </a:cubicBezTo>
                    <a:cubicBezTo>
                      <a:pt x="657" y="704"/>
                      <a:pt x="657" y="702"/>
                      <a:pt x="655" y="700"/>
                    </a:cubicBezTo>
                    <a:cubicBezTo>
                      <a:pt x="643" y="689"/>
                      <a:pt x="629" y="680"/>
                      <a:pt x="614" y="673"/>
                    </a:cubicBezTo>
                    <a:cubicBezTo>
                      <a:pt x="612" y="672"/>
                      <a:pt x="610" y="673"/>
                      <a:pt x="609" y="675"/>
                    </a:cubicBezTo>
                    <a:cubicBezTo>
                      <a:pt x="608" y="677"/>
                      <a:pt x="609" y="679"/>
                      <a:pt x="611" y="680"/>
                    </a:cubicBezTo>
                    <a:moveTo>
                      <a:pt x="519" y="665"/>
                    </a:moveTo>
                    <a:cubicBezTo>
                      <a:pt x="542" y="665"/>
                      <a:pt x="542" y="665"/>
                      <a:pt x="542" y="665"/>
                    </a:cubicBezTo>
                    <a:cubicBezTo>
                      <a:pt x="550" y="665"/>
                      <a:pt x="558" y="665"/>
                      <a:pt x="566" y="666"/>
                    </a:cubicBezTo>
                    <a:cubicBezTo>
                      <a:pt x="568" y="667"/>
                      <a:pt x="570" y="665"/>
                      <a:pt x="571" y="663"/>
                    </a:cubicBezTo>
                    <a:cubicBezTo>
                      <a:pt x="571" y="661"/>
                      <a:pt x="570" y="659"/>
                      <a:pt x="567" y="659"/>
                    </a:cubicBezTo>
                    <a:cubicBezTo>
                      <a:pt x="559" y="657"/>
                      <a:pt x="551" y="657"/>
                      <a:pt x="542" y="657"/>
                    </a:cubicBezTo>
                    <a:cubicBezTo>
                      <a:pt x="519" y="657"/>
                      <a:pt x="519" y="657"/>
                      <a:pt x="519" y="657"/>
                    </a:cubicBezTo>
                    <a:cubicBezTo>
                      <a:pt x="516" y="657"/>
                      <a:pt x="515" y="658"/>
                      <a:pt x="515" y="661"/>
                    </a:cubicBezTo>
                    <a:cubicBezTo>
                      <a:pt x="515" y="663"/>
                      <a:pt x="516" y="665"/>
                      <a:pt x="519" y="665"/>
                    </a:cubicBezTo>
                    <a:moveTo>
                      <a:pt x="422" y="665"/>
                    </a:moveTo>
                    <a:cubicBezTo>
                      <a:pt x="470" y="665"/>
                      <a:pt x="470" y="665"/>
                      <a:pt x="470" y="665"/>
                    </a:cubicBezTo>
                    <a:cubicBezTo>
                      <a:pt x="473" y="665"/>
                      <a:pt x="474" y="663"/>
                      <a:pt x="474" y="661"/>
                    </a:cubicBezTo>
                    <a:cubicBezTo>
                      <a:pt x="474" y="658"/>
                      <a:pt x="473" y="657"/>
                      <a:pt x="470" y="657"/>
                    </a:cubicBezTo>
                    <a:cubicBezTo>
                      <a:pt x="422" y="657"/>
                      <a:pt x="422" y="657"/>
                      <a:pt x="422" y="657"/>
                    </a:cubicBezTo>
                    <a:cubicBezTo>
                      <a:pt x="420" y="657"/>
                      <a:pt x="418" y="658"/>
                      <a:pt x="418" y="661"/>
                    </a:cubicBezTo>
                    <a:cubicBezTo>
                      <a:pt x="418" y="663"/>
                      <a:pt x="420" y="665"/>
                      <a:pt x="422" y="665"/>
                    </a:cubicBezTo>
                    <a:moveTo>
                      <a:pt x="326" y="665"/>
                    </a:moveTo>
                    <a:cubicBezTo>
                      <a:pt x="374" y="665"/>
                      <a:pt x="374" y="665"/>
                      <a:pt x="374" y="665"/>
                    </a:cubicBezTo>
                    <a:cubicBezTo>
                      <a:pt x="376" y="665"/>
                      <a:pt x="378" y="663"/>
                      <a:pt x="378" y="661"/>
                    </a:cubicBezTo>
                    <a:cubicBezTo>
                      <a:pt x="378" y="658"/>
                      <a:pt x="376" y="657"/>
                      <a:pt x="374" y="657"/>
                    </a:cubicBezTo>
                    <a:cubicBezTo>
                      <a:pt x="326" y="657"/>
                      <a:pt x="326" y="657"/>
                      <a:pt x="326" y="657"/>
                    </a:cubicBezTo>
                    <a:cubicBezTo>
                      <a:pt x="323" y="657"/>
                      <a:pt x="322" y="658"/>
                      <a:pt x="322" y="661"/>
                    </a:cubicBezTo>
                    <a:cubicBezTo>
                      <a:pt x="322" y="663"/>
                      <a:pt x="323" y="665"/>
                      <a:pt x="326" y="665"/>
                    </a:cubicBezTo>
                    <a:moveTo>
                      <a:pt x="229" y="665"/>
                    </a:moveTo>
                    <a:cubicBezTo>
                      <a:pt x="277" y="665"/>
                      <a:pt x="277" y="665"/>
                      <a:pt x="277" y="665"/>
                    </a:cubicBezTo>
                    <a:cubicBezTo>
                      <a:pt x="280" y="665"/>
                      <a:pt x="281" y="663"/>
                      <a:pt x="281" y="661"/>
                    </a:cubicBezTo>
                    <a:cubicBezTo>
                      <a:pt x="281" y="658"/>
                      <a:pt x="280" y="657"/>
                      <a:pt x="277" y="657"/>
                    </a:cubicBezTo>
                    <a:cubicBezTo>
                      <a:pt x="229" y="657"/>
                      <a:pt x="229" y="657"/>
                      <a:pt x="229" y="657"/>
                    </a:cubicBezTo>
                    <a:cubicBezTo>
                      <a:pt x="227" y="657"/>
                      <a:pt x="225" y="658"/>
                      <a:pt x="225" y="661"/>
                    </a:cubicBezTo>
                    <a:cubicBezTo>
                      <a:pt x="225" y="663"/>
                      <a:pt x="227" y="665"/>
                      <a:pt x="229" y="665"/>
                    </a:cubicBezTo>
                    <a:moveTo>
                      <a:pt x="132" y="661"/>
                    </a:moveTo>
                    <a:cubicBezTo>
                      <a:pt x="144" y="663"/>
                      <a:pt x="156" y="665"/>
                      <a:pt x="169" y="665"/>
                    </a:cubicBezTo>
                    <a:cubicBezTo>
                      <a:pt x="181" y="665"/>
                      <a:pt x="181" y="665"/>
                      <a:pt x="181" y="665"/>
                    </a:cubicBezTo>
                    <a:cubicBezTo>
                      <a:pt x="183" y="665"/>
                      <a:pt x="185" y="663"/>
                      <a:pt x="185" y="661"/>
                    </a:cubicBezTo>
                    <a:cubicBezTo>
                      <a:pt x="185" y="658"/>
                      <a:pt x="183" y="657"/>
                      <a:pt x="181" y="657"/>
                    </a:cubicBezTo>
                    <a:cubicBezTo>
                      <a:pt x="169" y="657"/>
                      <a:pt x="169" y="657"/>
                      <a:pt x="169" y="657"/>
                    </a:cubicBezTo>
                    <a:cubicBezTo>
                      <a:pt x="157" y="657"/>
                      <a:pt x="145" y="655"/>
                      <a:pt x="134" y="653"/>
                    </a:cubicBezTo>
                    <a:cubicBezTo>
                      <a:pt x="132" y="652"/>
                      <a:pt x="130" y="654"/>
                      <a:pt x="129" y="656"/>
                    </a:cubicBezTo>
                    <a:cubicBezTo>
                      <a:pt x="129" y="658"/>
                      <a:pt x="130" y="660"/>
                      <a:pt x="132" y="661"/>
                    </a:cubicBezTo>
                    <a:moveTo>
                      <a:pt x="47" y="613"/>
                    </a:moveTo>
                    <a:cubicBezTo>
                      <a:pt x="59" y="625"/>
                      <a:pt x="72" y="635"/>
                      <a:pt x="86" y="643"/>
                    </a:cubicBezTo>
                    <a:cubicBezTo>
                      <a:pt x="88" y="644"/>
                      <a:pt x="91" y="644"/>
                      <a:pt x="92" y="642"/>
                    </a:cubicBezTo>
                    <a:cubicBezTo>
                      <a:pt x="93" y="640"/>
                      <a:pt x="92" y="637"/>
                      <a:pt x="90" y="636"/>
                    </a:cubicBezTo>
                    <a:cubicBezTo>
                      <a:pt x="76" y="628"/>
                      <a:pt x="64" y="619"/>
                      <a:pt x="53" y="607"/>
                    </a:cubicBezTo>
                    <a:cubicBezTo>
                      <a:pt x="52" y="606"/>
                      <a:pt x="49" y="606"/>
                      <a:pt x="47" y="607"/>
                    </a:cubicBezTo>
                    <a:cubicBezTo>
                      <a:pt x="46" y="609"/>
                      <a:pt x="46" y="611"/>
                      <a:pt x="47" y="613"/>
                    </a:cubicBezTo>
                    <a:moveTo>
                      <a:pt x="3" y="526"/>
                    </a:moveTo>
                    <a:cubicBezTo>
                      <a:pt x="6" y="543"/>
                      <a:pt x="11" y="558"/>
                      <a:pt x="19" y="573"/>
                    </a:cubicBezTo>
                    <a:cubicBezTo>
                      <a:pt x="20" y="575"/>
                      <a:pt x="22" y="576"/>
                      <a:pt x="24" y="575"/>
                    </a:cubicBezTo>
                    <a:cubicBezTo>
                      <a:pt x="26" y="574"/>
                      <a:pt x="27" y="571"/>
                      <a:pt x="26" y="569"/>
                    </a:cubicBezTo>
                    <a:cubicBezTo>
                      <a:pt x="19" y="555"/>
                      <a:pt x="14" y="541"/>
                      <a:pt x="11" y="525"/>
                    </a:cubicBezTo>
                    <a:cubicBezTo>
                      <a:pt x="11" y="523"/>
                      <a:pt x="9" y="521"/>
                      <a:pt x="6" y="522"/>
                    </a:cubicBezTo>
                    <a:cubicBezTo>
                      <a:pt x="4" y="522"/>
                      <a:pt x="3" y="524"/>
                      <a:pt x="3" y="526"/>
                    </a:cubicBezTo>
                    <a:cubicBezTo>
                      <a:pt x="3" y="526"/>
                      <a:pt x="3" y="526"/>
                      <a:pt x="3" y="526"/>
                    </a:cubicBezTo>
                    <a:moveTo>
                      <a:pt x="14" y="429"/>
                    </a:moveTo>
                    <a:cubicBezTo>
                      <a:pt x="8" y="444"/>
                      <a:pt x="4" y="460"/>
                      <a:pt x="2" y="477"/>
                    </a:cubicBezTo>
                    <a:cubicBezTo>
                      <a:pt x="1" y="479"/>
                      <a:pt x="3" y="481"/>
                      <a:pt x="5" y="481"/>
                    </a:cubicBezTo>
                    <a:cubicBezTo>
                      <a:pt x="7" y="482"/>
                      <a:pt x="9" y="480"/>
                      <a:pt x="10" y="478"/>
                    </a:cubicBezTo>
                    <a:cubicBezTo>
                      <a:pt x="11" y="462"/>
                      <a:pt x="16" y="447"/>
                      <a:pt x="22" y="433"/>
                    </a:cubicBezTo>
                    <a:cubicBezTo>
                      <a:pt x="23" y="431"/>
                      <a:pt x="22" y="428"/>
                      <a:pt x="20" y="427"/>
                    </a:cubicBezTo>
                    <a:cubicBezTo>
                      <a:pt x="18" y="427"/>
                      <a:pt x="15" y="427"/>
                      <a:pt x="14" y="429"/>
                    </a:cubicBezTo>
                    <a:cubicBezTo>
                      <a:pt x="14" y="429"/>
                      <a:pt x="14" y="429"/>
                      <a:pt x="14" y="429"/>
                    </a:cubicBezTo>
                    <a:moveTo>
                      <a:pt x="77" y="355"/>
                    </a:moveTo>
                    <a:cubicBezTo>
                      <a:pt x="64" y="364"/>
                      <a:pt x="51" y="375"/>
                      <a:pt x="40" y="388"/>
                    </a:cubicBezTo>
                    <a:cubicBezTo>
                      <a:pt x="39" y="389"/>
                      <a:pt x="39" y="392"/>
                      <a:pt x="41" y="393"/>
                    </a:cubicBezTo>
                    <a:cubicBezTo>
                      <a:pt x="43" y="395"/>
                      <a:pt x="45" y="395"/>
                      <a:pt x="46" y="393"/>
                    </a:cubicBezTo>
                    <a:cubicBezTo>
                      <a:pt x="57" y="381"/>
                      <a:pt x="69" y="371"/>
                      <a:pt x="82" y="362"/>
                    </a:cubicBezTo>
                    <a:cubicBezTo>
                      <a:pt x="84" y="361"/>
                      <a:pt x="84" y="358"/>
                      <a:pt x="83" y="356"/>
                    </a:cubicBezTo>
                    <a:cubicBezTo>
                      <a:pt x="82" y="355"/>
                      <a:pt x="79" y="354"/>
                      <a:pt x="77" y="355"/>
                    </a:cubicBezTo>
                    <a:moveTo>
                      <a:pt x="171" y="328"/>
                    </a:moveTo>
                    <a:cubicBezTo>
                      <a:pt x="169" y="328"/>
                      <a:pt x="169" y="328"/>
                      <a:pt x="169" y="328"/>
                    </a:cubicBezTo>
                    <a:cubicBezTo>
                      <a:pt x="152" y="328"/>
                      <a:pt x="137" y="331"/>
                      <a:pt x="122" y="335"/>
                    </a:cubicBezTo>
                    <a:cubicBezTo>
                      <a:pt x="120" y="335"/>
                      <a:pt x="119" y="338"/>
                      <a:pt x="119" y="340"/>
                    </a:cubicBezTo>
                    <a:cubicBezTo>
                      <a:pt x="120" y="342"/>
                      <a:pt x="122" y="343"/>
                      <a:pt x="124" y="343"/>
                    </a:cubicBezTo>
                    <a:cubicBezTo>
                      <a:pt x="138" y="339"/>
                      <a:pt x="153" y="336"/>
                      <a:pt x="169" y="336"/>
                    </a:cubicBezTo>
                    <a:cubicBezTo>
                      <a:pt x="171" y="336"/>
                      <a:pt x="171" y="336"/>
                      <a:pt x="171" y="336"/>
                    </a:cubicBezTo>
                    <a:cubicBezTo>
                      <a:pt x="173" y="336"/>
                      <a:pt x="175" y="335"/>
                      <a:pt x="175" y="332"/>
                    </a:cubicBezTo>
                    <a:cubicBezTo>
                      <a:pt x="175" y="330"/>
                      <a:pt x="173" y="328"/>
                      <a:pt x="171" y="328"/>
                    </a:cubicBezTo>
                    <a:moveTo>
                      <a:pt x="267" y="328"/>
                    </a:moveTo>
                    <a:cubicBezTo>
                      <a:pt x="219" y="328"/>
                      <a:pt x="219" y="328"/>
                      <a:pt x="219" y="328"/>
                    </a:cubicBezTo>
                    <a:cubicBezTo>
                      <a:pt x="217" y="328"/>
                      <a:pt x="215" y="330"/>
                      <a:pt x="215" y="332"/>
                    </a:cubicBezTo>
                    <a:cubicBezTo>
                      <a:pt x="215" y="335"/>
                      <a:pt x="217" y="336"/>
                      <a:pt x="219" y="336"/>
                    </a:cubicBezTo>
                    <a:cubicBezTo>
                      <a:pt x="267" y="336"/>
                      <a:pt x="267" y="336"/>
                      <a:pt x="267" y="336"/>
                    </a:cubicBezTo>
                    <a:cubicBezTo>
                      <a:pt x="270" y="336"/>
                      <a:pt x="271" y="335"/>
                      <a:pt x="271" y="332"/>
                    </a:cubicBezTo>
                    <a:cubicBezTo>
                      <a:pt x="271" y="330"/>
                      <a:pt x="270" y="328"/>
                      <a:pt x="267" y="328"/>
                    </a:cubicBezTo>
                    <a:moveTo>
                      <a:pt x="364" y="328"/>
                    </a:moveTo>
                    <a:cubicBezTo>
                      <a:pt x="316" y="328"/>
                      <a:pt x="316" y="328"/>
                      <a:pt x="316" y="328"/>
                    </a:cubicBezTo>
                    <a:cubicBezTo>
                      <a:pt x="313" y="328"/>
                      <a:pt x="312" y="330"/>
                      <a:pt x="312" y="332"/>
                    </a:cubicBezTo>
                    <a:cubicBezTo>
                      <a:pt x="312" y="335"/>
                      <a:pt x="313" y="336"/>
                      <a:pt x="316" y="336"/>
                    </a:cubicBezTo>
                    <a:cubicBezTo>
                      <a:pt x="364" y="336"/>
                      <a:pt x="364" y="336"/>
                      <a:pt x="364" y="336"/>
                    </a:cubicBezTo>
                    <a:cubicBezTo>
                      <a:pt x="366" y="336"/>
                      <a:pt x="368" y="335"/>
                      <a:pt x="368" y="332"/>
                    </a:cubicBezTo>
                    <a:cubicBezTo>
                      <a:pt x="368" y="330"/>
                      <a:pt x="366" y="328"/>
                      <a:pt x="364" y="328"/>
                    </a:cubicBezTo>
                    <a:moveTo>
                      <a:pt x="460" y="328"/>
                    </a:moveTo>
                    <a:cubicBezTo>
                      <a:pt x="412" y="328"/>
                      <a:pt x="412" y="328"/>
                      <a:pt x="412" y="328"/>
                    </a:cubicBezTo>
                    <a:cubicBezTo>
                      <a:pt x="410" y="328"/>
                      <a:pt x="408" y="330"/>
                      <a:pt x="408" y="332"/>
                    </a:cubicBezTo>
                    <a:cubicBezTo>
                      <a:pt x="408" y="335"/>
                      <a:pt x="410" y="336"/>
                      <a:pt x="412" y="336"/>
                    </a:cubicBezTo>
                    <a:cubicBezTo>
                      <a:pt x="460" y="336"/>
                      <a:pt x="460" y="336"/>
                      <a:pt x="460" y="336"/>
                    </a:cubicBezTo>
                    <a:cubicBezTo>
                      <a:pt x="463" y="336"/>
                      <a:pt x="464" y="335"/>
                      <a:pt x="464" y="332"/>
                    </a:cubicBezTo>
                    <a:cubicBezTo>
                      <a:pt x="464" y="330"/>
                      <a:pt x="463" y="328"/>
                      <a:pt x="460" y="328"/>
                    </a:cubicBezTo>
                    <a:moveTo>
                      <a:pt x="556" y="328"/>
                    </a:moveTo>
                    <a:cubicBezTo>
                      <a:pt x="552" y="328"/>
                      <a:pt x="547" y="328"/>
                      <a:pt x="542" y="328"/>
                    </a:cubicBezTo>
                    <a:cubicBezTo>
                      <a:pt x="509" y="328"/>
                      <a:pt x="509" y="328"/>
                      <a:pt x="509" y="328"/>
                    </a:cubicBezTo>
                    <a:cubicBezTo>
                      <a:pt x="506" y="328"/>
                      <a:pt x="505" y="330"/>
                      <a:pt x="505" y="332"/>
                    </a:cubicBezTo>
                    <a:cubicBezTo>
                      <a:pt x="505" y="335"/>
                      <a:pt x="506" y="336"/>
                      <a:pt x="509" y="336"/>
                    </a:cubicBezTo>
                    <a:cubicBezTo>
                      <a:pt x="542" y="336"/>
                      <a:pt x="542" y="336"/>
                      <a:pt x="542" y="336"/>
                    </a:cubicBezTo>
                    <a:cubicBezTo>
                      <a:pt x="547" y="336"/>
                      <a:pt x="552" y="336"/>
                      <a:pt x="557" y="336"/>
                    </a:cubicBezTo>
                    <a:cubicBezTo>
                      <a:pt x="559" y="336"/>
                      <a:pt x="561" y="334"/>
                      <a:pt x="561" y="331"/>
                    </a:cubicBezTo>
                    <a:cubicBezTo>
                      <a:pt x="561" y="329"/>
                      <a:pt x="559" y="328"/>
                      <a:pt x="556" y="328"/>
                    </a:cubicBezTo>
                    <a:cubicBezTo>
                      <a:pt x="556" y="328"/>
                      <a:pt x="556" y="328"/>
                      <a:pt x="556" y="328"/>
                    </a:cubicBezTo>
                    <a:moveTo>
                      <a:pt x="642" y="293"/>
                    </a:moveTo>
                    <a:cubicBezTo>
                      <a:pt x="630" y="303"/>
                      <a:pt x="617" y="311"/>
                      <a:pt x="602" y="317"/>
                    </a:cubicBezTo>
                    <a:cubicBezTo>
                      <a:pt x="600" y="318"/>
                      <a:pt x="599" y="320"/>
                      <a:pt x="600" y="322"/>
                    </a:cubicBezTo>
                    <a:cubicBezTo>
                      <a:pt x="601" y="324"/>
                      <a:pt x="603" y="325"/>
                      <a:pt x="605" y="324"/>
                    </a:cubicBezTo>
                    <a:cubicBezTo>
                      <a:pt x="620" y="318"/>
                      <a:pt x="635" y="310"/>
                      <a:pt x="647" y="299"/>
                    </a:cubicBezTo>
                    <a:cubicBezTo>
                      <a:pt x="649" y="298"/>
                      <a:pt x="649" y="295"/>
                      <a:pt x="648" y="294"/>
                    </a:cubicBezTo>
                    <a:cubicBezTo>
                      <a:pt x="647" y="292"/>
                      <a:pt x="644" y="292"/>
                      <a:pt x="642" y="293"/>
                    </a:cubicBezTo>
                    <a:cubicBezTo>
                      <a:pt x="642" y="293"/>
                      <a:pt x="642" y="293"/>
                      <a:pt x="642" y="293"/>
                    </a:cubicBezTo>
                    <a:moveTo>
                      <a:pt x="695" y="217"/>
                    </a:moveTo>
                    <a:cubicBezTo>
                      <a:pt x="690" y="232"/>
                      <a:pt x="683" y="246"/>
                      <a:pt x="674" y="259"/>
                    </a:cubicBezTo>
                    <a:cubicBezTo>
                      <a:pt x="673" y="261"/>
                      <a:pt x="673" y="263"/>
                      <a:pt x="675" y="264"/>
                    </a:cubicBezTo>
                    <a:cubicBezTo>
                      <a:pt x="677" y="266"/>
                      <a:pt x="680" y="265"/>
                      <a:pt x="681" y="263"/>
                    </a:cubicBezTo>
                    <a:cubicBezTo>
                      <a:pt x="690" y="250"/>
                      <a:pt x="697" y="235"/>
                      <a:pt x="702" y="219"/>
                    </a:cubicBezTo>
                    <a:cubicBezTo>
                      <a:pt x="703" y="217"/>
                      <a:pt x="702" y="215"/>
                      <a:pt x="700" y="214"/>
                    </a:cubicBezTo>
                    <a:cubicBezTo>
                      <a:pt x="698" y="213"/>
                      <a:pt x="695" y="215"/>
                      <a:pt x="695" y="217"/>
                    </a:cubicBezTo>
                    <a:moveTo>
                      <a:pt x="696" y="124"/>
                    </a:moveTo>
                    <a:cubicBezTo>
                      <a:pt x="700" y="138"/>
                      <a:pt x="702" y="153"/>
                      <a:pt x="702" y="168"/>
                    </a:cubicBezTo>
                    <a:cubicBezTo>
                      <a:pt x="702" y="169"/>
                      <a:pt x="702" y="170"/>
                      <a:pt x="702" y="170"/>
                    </a:cubicBezTo>
                    <a:cubicBezTo>
                      <a:pt x="702" y="173"/>
                      <a:pt x="704" y="174"/>
                      <a:pt x="706" y="174"/>
                    </a:cubicBezTo>
                    <a:cubicBezTo>
                      <a:pt x="708" y="174"/>
                      <a:pt x="710" y="173"/>
                      <a:pt x="710" y="170"/>
                    </a:cubicBezTo>
                    <a:cubicBezTo>
                      <a:pt x="710" y="170"/>
                      <a:pt x="710" y="169"/>
                      <a:pt x="710" y="168"/>
                    </a:cubicBezTo>
                    <a:cubicBezTo>
                      <a:pt x="710" y="152"/>
                      <a:pt x="708" y="136"/>
                      <a:pt x="704" y="122"/>
                    </a:cubicBezTo>
                    <a:cubicBezTo>
                      <a:pt x="703" y="120"/>
                      <a:pt x="701" y="118"/>
                      <a:pt x="699" y="119"/>
                    </a:cubicBezTo>
                    <a:cubicBezTo>
                      <a:pt x="697" y="120"/>
                      <a:pt x="695" y="122"/>
                      <a:pt x="696" y="124"/>
                    </a:cubicBezTo>
                    <a:cubicBezTo>
                      <a:pt x="696" y="124"/>
                      <a:pt x="696" y="124"/>
                      <a:pt x="696" y="124"/>
                    </a:cubicBezTo>
                    <a:moveTo>
                      <a:pt x="645" y="46"/>
                    </a:moveTo>
                    <a:cubicBezTo>
                      <a:pt x="657" y="56"/>
                      <a:pt x="668" y="68"/>
                      <a:pt x="676" y="81"/>
                    </a:cubicBezTo>
                    <a:cubicBezTo>
                      <a:pt x="678" y="83"/>
                      <a:pt x="680" y="84"/>
                      <a:pt x="682" y="82"/>
                    </a:cubicBezTo>
                    <a:cubicBezTo>
                      <a:pt x="684" y="81"/>
                      <a:pt x="684" y="79"/>
                      <a:pt x="683" y="77"/>
                    </a:cubicBezTo>
                    <a:cubicBezTo>
                      <a:pt x="674" y="63"/>
                      <a:pt x="663" y="51"/>
                      <a:pt x="651" y="40"/>
                    </a:cubicBezTo>
                    <a:cubicBezTo>
                      <a:pt x="649" y="39"/>
                      <a:pt x="646" y="39"/>
                      <a:pt x="645" y="40"/>
                    </a:cubicBezTo>
                    <a:cubicBezTo>
                      <a:pt x="643" y="42"/>
                      <a:pt x="644" y="45"/>
                      <a:pt x="645" y="46"/>
                    </a:cubicBezTo>
                    <a:moveTo>
                      <a:pt x="560" y="9"/>
                    </a:moveTo>
                    <a:cubicBezTo>
                      <a:pt x="576" y="11"/>
                      <a:pt x="591" y="15"/>
                      <a:pt x="606" y="21"/>
                    </a:cubicBezTo>
                    <a:cubicBezTo>
                      <a:pt x="608" y="22"/>
                      <a:pt x="610" y="21"/>
                      <a:pt x="611" y="19"/>
                    </a:cubicBezTo>
                    <a:cubicBezTo>
                      <a:pt x="612" y="17"/>
                      <a:pt x="611" y="15"/>
                      <a:pt x="609" y="14"/>
                    </a:cubicBezTo>
                    <a:cubicBezTo>
                      <a:pt x="594" y="8"/>
                      <a:pt x="578" y="3"/>
                      <a:pt x="561" y="1"/>
                    </a:cubicBezTo>
                    <a:cubicBezTo>
                      <a:pt x="559" y="1"/>
                      <a:pt x="557" y="3"/>
                      <a:pt x="557" y="5"/>
                    </a:cubicBezTo>
                    <a:cubicBezTo>
                      <a:pt x="556" y="7"/>
                      <a:pt x="558" y="9"/>
                      <a:pt x="560" y="9"/>
                    </a:cubicBezTo>
                    <a:cubicBezTo>
                      <a:pt x="560" y="9"/>
                      <a:pt x="560" y="9"/>
                      <a:pt x="560" y="9"/>
                    </a:cubicBezTo>
                    <a:moveTo>
                      <a:pt x="464" y="8"/>
                    </a:moveTo>
                    <a:cubicBezTo>
                      <a:pt x="513" y="8"/>
                      <a:pt x="513" y="8"/>
                      <a:pt x="513" y="8"/>
                    </a:cubicBezTo>
                    <a:cubicBezTo>
                      <a:pt x="515" y="8"/>
                      <a:pt x="517" y="7"/>
                      <a:pt x="517" y="4"/>
                    </a:cubicBezTo>
                    <a:cubicBezTo>
                      <a:pt x="517" y="2"/>
                      <a:pt x="515" y="0"/>
                      <a:pt x="513" y="0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62" y="0"/>
                      <a:pt x="460" y="2"/>
                      <a:pt x="460" y="4"/>
                    </a:cubicBezTo>
                    <a:cubicBezTo>
                      <a:pt x="460" y="7"/>
                      <a:pt x="462" y="8"/>
                      <a:pt x="464" y="8"/>
                    </a:cubicBezTo>
                    <a:moveTo>
                      <a:pt x="368" y="8"/>
                    </a:moveTo>
                    <a:cubicBezTo>
                      <a:pt x="416" y="8"/>
                      <a:pt x="416" y="8"/>
                      <a:pt x="416" y="8"/>
                    </a:cubicBezTo>
                    <a:cubicBezTo>
                      <a:pt x="418" y="8"/>
                      <a:pt x="420" y="7"/>
                      <a:pt x="420" y="4"/>
                    </a:cubicBezTo>
                    <a:cubicBezTo>
                      <a:pt x="420" y="2"/>
                      <a:pt x="418" y="0"/>
                      <a:pt x="416" y="0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366" y="0"/>
                      <a:pt x="364" y="2"/>
                      <a:pt x="364" y="4"/>
                    </a:cubicBezTo>
                    <a:cubicBezTo>
                      <a:pt x="364" y="7"/>
                      <a:pt x="366" y="8"/>
                      <a:pt x="368" y="8"/>
                    </a:cubicBezTo>
                    <a:moveTo>
                      <a:pt x="271" y="8"/>
                    </a:moveTo>
                    <a:cubicBezTo>
                      <a:pt x="320" y="8"/>
                      <a:pt x="320" y="8"/>
                      <a:pt x="320" y="8"/>
                    </a:cubicBezTo>
                    <a:cubicBezTo>
                      <a:pt x="322" y="8"/>
                      <a:pt x="324" y="7"/>
                      <a:pt x="324" y="4"/>
                    </a:cubicBezTo>
                    <a:cubicBezTo>
                      <a:pt x="324" y="2"/>
                      <a:pt x="322" y="0"/>
                      <a:pt x="320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69" y="0"/>
                      <a:pt x="267" y="2"/>
                      <a:pt x="267" y="4"/>
                    </a:cubicBezTo>
                    <a:cubicBezTo>
                      <a:pt x="267" y="7"/>
                      <a:pt x="269" y="8"/>
                      <a:pt x="271" y="8"/>
                    </a:cubicBezTo>
                    <a:moveTo>
                      <a:pt x="175" y="8"/>
                    </a:moveTo>
                    <a:cubicBezTo>
                      <a:pt x="223" y="8"/>
                      <a:pt x="223" y="8"/>
                      <a:pt x="223" y="8"/>
                    </a:cubicBezTo>
                    <a:cubicBezTo>
                      <a:pt x="225" y="8"/>
                      <a:pt x="227" y="7"/>
                      <a:pt x="227" y="4"/>
                    </a:cubicBezTo>
                    <a:cubicBezTo>
                      <a:pt x="227" y="2"/>
                      <a:pt x="225" y="0"/>
                      <a:pt x="223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0"/>
                      <a:pt x="171" y="2"/>
                      <a:pt x="171" y="4"/>
                    </a:cubicBezTo>
                    <a:cubicBezTo>
                      <a:pt x="171" y="7"/>
                      <a:pt x="173" y="8"/>
                      <a:pt x="175" y="8"/>
                    </a:cubicBezTo>
                    <a:moveTo>
                      <a:pt x="78" y="8"/>
                    </a:moveTo>
                    <a:cubicBezTo>
                      <a:pt x="127" y="8"/>
                      <a:pt x="127" y="8"/>
                      <a:pt x="127" y="8"/>
                    </a:cubicBezTo>
                    <a:cubicBezTo>
                      <a:pt x="129" y="8"/>
                      <a:pt x="131" y="7"/>
                      <a:pt x="131" y="4"/>
                    </a:cubicBezTo>
                    <a:cubicBezTo>
                      <a:pt x="131" y="2"/>
                      <a:pt x="129" y="0"/>
                      <a:pt x="127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6" y="0"/>
                      <a:pt x="74" y="2"/>
                      <a:pt x="74" y="4"/>
                    </a:cubicBezTo>
                    <a:cubicBezTo>
                      <a:pt x="74" y="7"/>
                      <a:pt x="76" y="8"/>
                      <a:pt x="78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Line 232"/>
              <p:cNvSpPr>
                <a:spLocks noChangeShapeType="1"/>
              </p:cNvSpPr>
              <p:nvPr/>
            </p:nvSpPr>
            <p:spPr bwMode="auto">
              <a:xfrm>
                <a:off x="7361238" y="5468938"/>
                <a:ext cx="82550" cy="0"/>
              </a:xfrm>
              <a:prstGeom prst="line">
                <a:avLst/>
              </a:prstGeom>
              <a:noFill/>
              <a:ln w="26988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264"/>
              <p:cNvSpPr>
                <a:spLocks noChangeArrowheads="1"/>
              </p:cNvSpPr>
              <p:nvPr/>
            </p:nvSpPr>
            <p:spPr bwMode="auto">
              <a:xfrm>
                <a:off x="7073900" y="1119188"/>
                <a:ext cx="760413" cy="76041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76"/>
              <p:cNvSpPr>
                <a:spLocks noChangeArrowheads="1"/>
              </p:cNvSpPr>
              <p:nvPr/>
            </p:nvSpPr>
            <p:spPr bwMode="auto">
              <a:xfrm>
                <a:off x="7173913" y="1219200"/>
                <a:ext cx="557213" cy="5572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89"/>
              <p:cNvSpPr>
                <a:spLocks noChangeArrowheads="1"/>
              </p:cNvSpPr>
              <p:nvPr/>
            </p:nvSpPr>
            <p:spPr bwMode="auto">
              <a:xfrm>
                <a:off x="4703763" y="2249488"/>
                <a:ext cx="765175" cy="76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01"/>
              <p:cNvSpPr>
                <a:spLocks noChangeArrowheads="1"/>
              </p:cNvSpPr>
              <p:nvPr/>
            </p:nvSpPr>
            <p:spPr bwMode="auto">
              <a:xfrm>
                <a:off x="4808538" y="2354263"/>
                <a:ext cx="555625" cy="555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02"/>
              <p:cNvSpPr>
                <a:spLocks noChangeArrowheads="1"/>
              </p:cNvSpPr>
              <p:nvPr/>
            </p:nvSpPr>
            <p:spPr bwMode="auto">
              <a:xfrm>
                <a:off x="7969251" y="1268413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2018</a:t>
                </a:r>
                <a:endPara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1" name="Rectangle 303"/>
              <p:cNvSpPr>
                <a:spLocks noChangeArrowheads="1"/>
              </p:cNvSpPr>
              <p:nvPr/>
            </p:nvSpPr>
            <p:spPr bwMode="auto">
              <a:xfrm>
                <a:off x="3987800" y="2438400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2015</a:t>
                </a:r>
                <a:endParaRPr kumimoji="0" lang="zh-CN" altLang="zh-CN" sz="1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2" name="Rectangle 304"/>
              <p:cNvSpPr>
                <a:spLocks noChangeArrowheads="1"/>
              </p:cNvSpPr>
              <p:nvPr/>
            </p:nvSpPr>
            <p:spPr bwMode="auto">
              <a:xfrm>
                <a:off x="3987800" y="754063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2021</a:t>
                </a:r>
                <a:endParaRPr kumimoji="0" lang="zh-CN" altLang="zh-CN" sz="1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3" name="Rectangle 305"/>
              <p:cNvSpPr>
                <a:spLocks noChangeArrowheads="1"/>
              </p:cNvSpPr>
              <p:nvPr/>
            </p:nvSpPr>
            <p:spPr bwMode="auto">
              <a:xfrm>
                <a:off x="7949142" y="3583782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2012</a:t>
                </a:r>
                <a:endPara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4" name="Rectangle 306"/>
              <p:cNvSpPr>
                <a:spLocks noChangeArrowheads="1"/>
              </p:cNvSpPr>
              <p:nvPr/>
            </p:nvSpPr>
            <p:spPr bwMode="auto">
              <a:xfrm>
                <a:off x="7990416" y="5300662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2006</a:t>
                </a:r>
                <a:endPara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5" name="Rectangle 307"/>
              <p:cNvSpPr>
                <a:spLocks noChangeArrowheads="1"/>
              </p:cNvSpPr>
              <p:nvPr/>
            </p:nvSpPr>
            <p:spPr bwMode="auto">
              <a:xfrm>
                <a:off x="3833814" y="4756944"/>
                <a:ext cx="69249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700" b="1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</a:rPr>
                  <a:t>2009</a:t>
                </a:r>
                <a:endPara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  <p:sp>
            <p:nvSpPr>
              <p:cNvPr id="46" name="Oval 321"/>
              <p:cNvSpPr>
                <a:spLocks noChangeArrowheads="1"/>
              </p:cNvSpPr>
              <p:nvPr/>
            </p:nvSpPr>
            <p:spPr bwMode="auto">
              <a:xfrm>
                <a:off x="4703763" y="4518025"/>
                <a:ext cx="765175" cy="76041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334"/>
              <p:cNvSpPr>
                <a:spLocks noChangeArrowheads="1"/>
              </p:cNvSpPr>
              <p:nvPr/>
            </p:nvSpPr>
            <p:spPr bwMode="auto">
              <a:xfrm>
                <a:off x="4808538" y="4618038"/>
                <a:ext cx="555625" cy="560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35"/>
              <p:cNvSpPr>
                <a:spLocks noEditPoints="1"/>
              </p:cNvSpPr>
              <p:nvPr/>
            </p:nvSpPr>
            <p:spPr bwMode="auto">
              <a:xfrm>
                <a:off x="5035550" y="4846638"/>
                <a:ext cx="104775" cy="103188"/>
              </a:xfrm>
              <a:custGeom>
                <a:avLst/>
                <a:gdLst>
                  <a:gd name="T0" fmla="*/ 20 w 30"/>
                  <a:gd name="T1" fmla="*/ 3 h 30"/>
                  <a:gd name="T2" fmla="*/ 3 w 30"/>
                  <a:gd name="T3" fmla="*/ 11 h 30"/>
                  <a:gd name="T4" fmla="*/ 11 w 30"/>
                  <a:gd name="T5" fmla="*/ 28 h 30"/>
                  <a:gd name="T6" fmla="*/ 28 w 30"/>
                  <a:gd name="T7" fmla="*/ 20 h 30"/>
                  <a:gd name="T8" fmla="*/ 20 w 30"/>
                  <a:gd name="T9" fmla="*/ 3 h 30"/>
                  <a:gd name="T10" fmla="*/ 24 w 30"/>
                  <a:gd name="T11" fmla="*/ 19 h 30"/>
                  <a:gd name="T12" fmla="*/ 12 w 30"/>
                  <a:gd name="T13" fmla="*/ 24 h 30"/>
                  <a:gd name="T14" fmla="*/ 6 w 30"/>
                  <a:gd name="T15" fmla="*/ 12 h 30"/>
                  <a:gd name="T16" fmla="*/ 19 w 30"/>
                  <a:gd name="T17" fmla="*/ 6 h 30"/>
                  <a:gd name="T18" fmla="*/ 24 w 30"/>
                  <a:gd name="T1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20" y="3"/>
                    </a:moveTo>
                    <a:cubicBezTo>
                      <a:pt x="13" y="0"/>
                      <a:pt x="5" y="4"/>
                      <a:pt x="3" y="11"/>
                    </a:cubicBezTo>
                    <a:cubicBezTo>
                      <a:pt x="0" y="17"/>
                      <a:pt x="4" y="25"/>
                      <a:pt x="11" y="28"/>
                    </a:cubicBezTo>
                    <a:cubicBezTo>
                      <a:pt x="17" y="30"/>
                      <a:pt x="25" y="27"/>
                      <a:pt x="28" y="20"/>
                    </a:cubicBezTo>
                    <a:cubicBezTo>
                      <a:pt x="30" y="13"/>
                      <a:pt x="27" y="5"/>
                      <a:pt x="20" y="3"/>
                    </a:cubicBezTo>
                    <a:close/>
                    <a:moveTo>
                      <a:pt x="24" y="19"/>
                    </a:moveTo>
                    <a:cubicBezTo>
                      <a:pt x="22" y="24"/>
                      <a:pt x="17" y="26"/>
                      <a:pt x="12" y="24"/>
                    </a:cubicBezTo>
                    <a:cubicBezTo>
                      <a:pt x="7" y="23"/>
                      <a:pt x="4" y="17"/>
                      <a:pt x="6" y="12"/>
                    </a:cubicBezTo>
                    <a:cubicBezTo>
                      <a:pt x="8" y="7"/>
                      <a:pt x="13" y="4"/>
                      <a:pt x="19" y="6"/>
                    </a:cubicBezTo>
                    <a:cubicBezTo>
                      <a:pt x="24" y="8"/>
                      <a:pt x="26" y="13"/>
                      <a:pt x="24" y="19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36"/>
              <p:cNvSpPr>
                <a:spLocks noEditPoints="1"/>
              </p:cNvSpPr>
              <p:nvPr/>
            </p:nvSpPr>
            <p:spPr bwMode="auto">
              <a:xfrm>
                <a:off x="4984750" y="4799013"/>
                <a:ext cx="203200" cy="200025"/>
              </a:xfrm>
              <a:custGeom>
                <a:avLst/>
                <a:gdLst>
                  <a:gd name="T0" fmla="*/ 58 w 59"/>
                  <a:gd name="T1" fmla="*/ 35 h 58"/>
                  <a:gd name="T2" fmla="*/ 50 w 59"/>
                  <a:gd name="T3" fmla="*/ 30 h 58"/>
                  <a:gd name="T4" fmla="*/ 56 w 59"/>
                  <a:gd name="T5" fmla="*/ 23 h 58"/>
                  <a:gd name="T6" fmla="*/ 58 w 59"/>
                  <a:gd name="T7" fmla="*/ 20 h 58"/>
                  <a:gd name="T8" fmla="*/ 56 w 59"/>
                  <a:gd name="T9" fmla="*/ 15 h 58"/>
                  <a:gd name="T10" fmla="*/ 54 w 59"/>
                  <a:gd name="T11" fmla="*/ 13 h 58"/>
                  <a:gd name="T12" fmla="*/ 45 w 59"/>
                  <a:gd name="T13" fmla="*/ 15 h 58"/>
                  <a:gd name="T14" fmla="*/ 42 w 59"/>
                  <a:gd name="T15" fmla="*/ 13 h 58"/>
                  <a:gd name="T16" fmla="*/ 44 w 59"/>
                  <a:gd name="T17" fmla="*/ 6 h 58"/>
                  <a:gd name="T18" fmla="*/ 43 w 59"/>
                  <a:gd name="T19" fmla="*/ 3 h 58"/>
                  <a:gd name="T20" fmla="*/ 38 w 59"/>
                  <a:gd name="T21" fmla="*/ 0 h 58"/>
                  <a:gd name="T22" fmla="*/ 35 w 59"/>
                  <a:gd name="T23" fmla="*/ 0 h 58"/>
                  <a:gd name="T24" fmla="*/ 31 w 59"/>
                  <a:gd name="T25" fmla="*/ 8 h 58"/>
                  <a:gd name="T26" fmla="*/ 27 w 59"/>
                  <a:gd name="T27" fmla="*/ 9 h 58"/>
                  <a:gd name="T28" fmla="*/ 24 w 59"/>
                  <a:gd name="T29" fmla="*/ 3 h 58"/>
                  <a:gd name="T30" fmla="*/ 20 w 59"/>
                  <a:gd name="T31" fmla="*/ 1 h 58"/>
                  <a:gd name="T32" fmla="*/ 15 w 59"/>
                  <a:gd name="T33" fmla="*/ 2 h 58"/>
                  <a:gd name="T34" fmla="*/ 13 w 59"/>
                  <a:gd name="T35" fmla="*/ 5 h 58"/>
                  <a:gd name="T36" fmla="*/ 16 w 59"/>
                  <a:gd name="T37" fmla="*/ 13 h 58"/>
                  <a:gd name="T38" fmla="*/ 14 w 59"/>
                  <a:gd name="T39" fmla="*/ 17 h 58"/>
                  <a:gd name="T40" fmla="*/ 7 w 59"/>
                  <a:gd name="T41" fmla="*/ 14 h 58"/>
                  <a:gd name="T42" fmla="*/ 3 w 59"/>
                  <a:gd name="T43" fmla="*/ 15 h 58"/>
                  <a:gd name="T44" fmla="*/ 1 w 59"/>
                  <a:gd name="T45" fmla="*/ 20 h 58"/>
                  <a:gd name="T46" fmla="*/ 1 w 59"/>
                  <a:gd name="T47" fmla="*/ 23 h 58"/>
                  <a:gd name="T48" fmla="*/ 9 w 59"/>
                  <a:gd name="T49" fmla="*/ 27 h 58"/>
                  <a:gd name="T50" fmla="*/ 10 w 59"/>
                  <a:gd name="T51" fmla="*/ 32 h 58"/>
                  <a:gd name="T52" fmla="*/ 3 w 59"/>
                  <a:gd name="T53" fmla="*/ 35 h 58"/>
                  <a:gd name="T54" fmla="*/ 1 w 59"/>
                  <a:gd name="T55" fmla="*/ 38 h 58"/>
                  <a:gd name="T56" fmla="*/ 3 w 59"/>
                  <a:gd name="T57" fmla="*/ 43 h 58"/>
                  <a:gd name="T58" fmla="*/ 5 w 59"/>
                  <a:gd name="T59" fmla="*/ 45 h 58"/>
                  <a:gd name="T60" fmla="*/ 14 w 59"/>
                  <a:gd name="T61" fmla="*/ 43 h 58"/>
                  <a:gd name="T62" fmla="*/ 18 w 59"/>
                  <a:gd name="T63" fmla="*/ 45 h 58"/>
                  <a:gd name="T64" fmla="*/ 15 w 59"/>
                  <a:gd name="T65" fmla="*/ 52 h 58"/>
                  <a:gd name="T66" fmla="*/ 16 w 59"/>
                  <a:gd name="T67" fmla="*/ 55 h 58"/>
                  <a:gd name="T68" fmla="*/ 21 w 59"/>
                  <a:gd name="T69" fmla="*/ 58 h 58"/>
                  <a:gd name="T70" fmla="*/ 24 w 59"/>
                  <a:gd name="T71" fmla="*/ 58 h 58"/>
                  <a:gd name="T72" fmla="*/ 28 w 59"/>
                  <a:gd name="T73" fmla="*/ 50 h 58"/>
                  <a:gd name="T74" fmla="*/ 33 w 59"/>
                  <a:gd name="T75" fmla="*/ 49 h 58"/>
                  <a:gd name="T76" fmla="*/ 35 w 59"/>
                  <a:gd name="T77" fmla="*/ 55 h 58"/>
                  <a:gd name="T78" fmla="*/ 39 w 59"/>
                  <a:gd name="T79" fmla="*/ 57 h 58"/>
                  <a:gd name="T80" fmla="*/ 44 w 59"/>
                  <a:gd name="T81" fmla="*/ 56 h 58"/>
                  <a:gd name="T82" fmla="*/ 46 w 59"/>
                  <a:gd name="T83" fmla="*/ 53 h 58"/>
                  <a:gd name="T84" fmla="*/ 43 w 59"/>
                  <a:gd name="T85" fmla="*/ 45 h 58"/>
                  <a:gd name="T86" fmla="*/ 52 w 59"/>
                  <a:gd name="T87" fmla="*/ 43 h 58"/>
                  <a:gd name="T88" fmla="*/ 56 w 59"/>
                  <a:gd name="T89" fmla="*/ 43 h 58"/>
                  <a:gd name="T90" fmla="*/ 58 w 59"/>
                  <a:gd name="T91" fmla="*/ 38 h 58"/>
                  <a:gd name="T92" fmla="*/ 25 w 59"/>
                  <a:gd name="T93" fmla="*/ 44 h 58"/>
                  <a:gd name="T94" fmla="*/ 36 w 59"/>
                  <a:gd name="T95" fmla="*/ 14 h 58"/>
                  <a:gd name="T96" fmla="*/ 44 w 59"/>
                  <a:gd name="T9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8" y="36"/>
                    </a:move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4"/>
                      <a:pt x="57" y="33"/>
                      <a:pt x="56" y="33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29"/>
                      <a:pt x="50" y="27"/>
                      <a:pt x="50" y="26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3"/>
                      <a:pt x="57" y="22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4"/>
                      <a:pt x="55" y="13"/>
                      <a:pt x="55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3" y="12"/>
                      <a:pt x="52" y="12"/>
                      <a:pt x="51" y="13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4" y="14"/>
                      <a:pt x="43" y="13"/>
                      <a:pt x="42" y="1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5"/>
                      <a:pt x="44" y="4"/>
                      <a:pt x="44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2" y="1"/>
                      <a:pt x="4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1"/>
                      <a:pt x="33" y="2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9" y="9"/>
                      <a:pt x="28" y="9"/>
                      <a:pt x="27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2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4" y="3"/>
                      <a:pt x="14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7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6" y="15"/>
                      <a:pt x="15" y="16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5" y="14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2" y="25"/>
                      <a:pt x="3" y="25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8"/>
                      <a:pt x="10" y="28"/>
                      <a:pt x="10" y="28"/>
                    </a:cubicBezTo>
                    <a:cubicBezTo>
                      <a:pt x="10" y="29"/>
                      <a:pt x="10" y="30"/>
                      <a:pt x="10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6"/>
                      <a:pt x="1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40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4"/>
                      <a:pt x="4" y="44"/>
                      <a:pt x="4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6"/>
                      <a:pt x="7" y="46"/>
                      <a:pt x="8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3"/>
                      <a:pt x="16" y="44"/>
                      <a:pt x="18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4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6"/>
                      <a:pt x="17" y="56"/>
                      <a:pt x="17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8"/>
                      <a:pt x="23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5" y="57"/>
                      <a:pt x="25" y="57"/>
                      <a:pt x="26" y="56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30" y="49"/>
                      <a:pt x="31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6" y="56"/>
                      <a:pt x="37" y="57"/>
                      <a:pt x="38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40" y="57"/>
                      <a:pt x="41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5"/>
                      <a:pt x="45" y="55"/>
                      <a:pt x="45" y="54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2"/>
                      <a:pt x="46" y="51"/>
                      <a:pt x="46" y="51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4"/>
                      <a:pt x="45" y="43"/>
                      <a:pt x="46" y="41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4"/>
                      <a:pt x="54" y="44"/>
                      <a:pt x="55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7" y="42"/>
                      <a:pt x="57" y="42"/>
                      <a:pt x="57" y="41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9" y="37"/>
                      <a:pt x="59" y="36"/>
                      <a:pt x="58" y="36"/>
                    </a:cubicBezTo>
                    <a:close/>
                    <a:moveTo>
                      <a:pt x="25" y="44"/>
                    </a:moveTo>
                    <a:cubicBezTo>
                      <a:pt x="16" y="41"/>
                      <a:pt x="12" y="32"/>
                      <a:pt x="15" y="24"/>
                    </a:cubicBezTo>
                    <a:cubicBezTo>
                      <a:pt x="18" y="15"/>
                      <a:pt x="27" y="11"/>
                      <a:pt x="36" y="14"/>
                    </a:cubicBezTo>
                    <a:cubicBezTo>
                      <a:pt x="43" y="17"/>
                      <a:pt x="48" y="25"/>
                      <a:pt x="46" y="32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1" y="44"/>
                      <a:pt x="32" y="47"/>
                      <a:pt x="25" y="44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337"/>
              <p:cNvSpPr>
                <a:spLocks noChangeArrowheads="1"/>
              </p:cNvSpPr>
              <p:nvPr/>
            </p:nvSpPr>
            <p:spPr bwMode="auto">
              <a:xfrm>
                <a:off x="7364413" y="1503363"/>
                <a:ext cx="30163" cy="52388"/>
              </a:xfrm>
              <a:prstGeom prst="rect">
                <a:avLst/>
              </a:pr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338"/>
              <p:cNvSpPr>
                <a:spLocks noChangeArrowheads="1"/>
              </p:cNvSpPr>
              <p:nvPr/>
            </p:nvSpPr>
            <p:spPr bwMode="auto">
              <a:xfrm>
                <a:off x="7412038" y="1465263"/>
                <a:ext cx="31750" cy="90488"/>
              </a:xfrm>
              <a:prstGeom prst="rect">
                <a:avLst/>
              </a:pr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339"/>
              <p:cNvSpPr>
                <a:spLocks noChangeArrowheads="1"/>
              </p:cNvSpPr>
              <p:nvPr/>
            </p:nvSpPr>
            <p:spPr bwMode="auto">
              <a:xfrm>
                <a:off x="7461250" y="1417638"/>
                <a:ext cx="30163" cy="138113"/>
              </a:xfrm>
              <a:prstGeom prst="rect">
                <a:avLst/>
              </a:pr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340"/>
              <p:cNvSpPr>
                <a:spLocks noChangeArrowheads="1"/>
              </p:cNvSpPr>
              <p:nvPr/>
            </p:nvSpPr>
            <p:spPr bwMode="auto">
              <a:xfrm>
                <a:off x="7512050" y="1368425"/>
                <a:ext cx="31750" cy="187325"/>
              </a:xfrm>
              <a:prstGeom prst="rect">
                <a:avLst/>
              </a:pr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42"/>
              <p:cNvSpPr>
                <a:spLocks noEditPoints="1"/>
              </p:cNvSpPr>
              <p:nvPr/>
            </p:nvSpPr>
            <p:spPr bwMode="auto">
              <a:xfrm>
                <a:off x="4987925" y="2533650"/>
                <a:ext cx="196850" cy="196850"/>
              </a:xfrm>
              <a:custGeom>
                <a:avLst/>
                <a:gdLst>
                  <a:gd name="T0" fmla="*/ 0 w 57"/>
                  <a:gd name="T1" fmla="*/ 29 h 57"/>
                  <a:gd name="T2" fmla="*/ 57 w 57"/>
                  <a:gd name="T3" fmla="*/ 29 h 57"/>
                  <a:gd name="T4" fmla="*/ 53 w 57"/>
                  <a:gd name="T5" fmla="*/ 29 h 57"/>
                  <a:gd name="T6" fmla="*/ 47 w 57"/>
                  <a:gd name="T7" fmla="*/ 28 h 57"/>
                  <a:gd name="T8" fmla="*/ 53 w 57"/>
                  <a:gd name="T9" fmla="*/ 29 h 57"/>
                  <a:gd name="T10" fmla="*/ 45 w 57"/>
                  <a:gd name="T11" fmla="*/ 25 h 57"/>
                  <a:gd name="T12" fmla="*/ 40 w 57"/>
                  <a:gd name="T13" fmla="*/ 7 h 57"/>
                  <a:gd name="T14" fmla="*/ 39 w 57"/>
                  <a:gd name="T15" fmla="*/ 42 h 57"/>
                  <a:gd name="T16" fmla="*/ 41 w 57"/>
                  <a:gd name="T17" fmla="*/ 50 h 57"/>
                  <a:gd name="T18" fmla="*/ 39 w 57"/>
                  <a:gd name="T19" fmla="*/ 42 h 57"/>
                  <a:gd name="T20" fmla="*/ 12 w 57"/>
                  <a:gd name="T21" fmla="*/ 30 h 57"/>
                  <a:gd name="T22" fmla="*/ 37 w 57"/>
                  <a:gd name="T23" fmla="*/ 40 h 57"/>
                  <a:gd name="T24" fmla="*/ 18 w 57"/>
                  <a:gd name="T25" fmla="*/ 17 h 57"/>
                  <a:gd name="T26" fmla="*/ 14 w 57"/>
                  <a:gd name="T27" fmla="*/ 9 h 57"/>
                  <a:gd name="T28" fmla="*/ 18 w 57"/>
                  <a:gd name="T29" fmla="*/ 17 h 57"/>
                  <a:gd name="T30" fmla="*/ 11 w 57"/>
                  <a:gd name="T31" fmla="*/ 27 h 57"/>
                  <a:gd name="T32" fmla="*/ 9 w 57"/>
                  <a:gd name="T33" fmla="*/ 14 h 57"/>
                  <a:gd name="T34" fmla="*/ 20 w 57"/>
                  <a:gd name="T35" fmla="*/ 19 h 57"/>
                  <a:gd name="T36" fmla="*/ 44 w 57"/>
                  <a:gd name="T37" fmla="*/ 28 h 57"/>
                  <a:gd name="T38" fmla="*/ 20 w 57"/>
                  <a:gd name="T39" fmla="*/ 19 h 57"/>
                  <a:gd name="T40" fmla="*/ 27 w 57"/>
                  <a:gd name="T41" fmla="*/ 10 h 57"/>
                  <a:gd name="T42" fmla="*/ 28 w 57"/>
                  <a:gd name="T43" fmla="*/ 4 h 57"/>
                  <a:gd name="T44" fmla="*/ 5 w 57"/>
                  <a:gd name="T45" fmla="*/ 21 h 57"/>
                  <a:gd name="T46" fmla="*/ 6 w 57"/>
                  <a:gd name="T47" fmla="*/ 39 h 57"/>
                  <a:gd name="T48" fmla="*/ 5 w 57"/>
                  <a:gd name="T49" fmla="*/ 21 h 57"/>
                  <a:gd name="T50" fmla="*/ 11 w 57"/>
                  <a:gd name="T51" fmla="*/ 34 h 57"/>
                  <a:gd name="T52" fmla="*/ 19 w 57"/>
                  <a:gd name="T53" fmla="*/ 51 h 57"/>
                  <a:gd name="T54" fmla="*/ 24 w 57"/>
                  <a:gd name="T55" fmla="*/ 53 h 57"/>
                  <a:gd name="T56" fmla="*/ 36 w 57"/>
                  <a:gd name="T57" fmla="*/ 52 h 57"/>
                  <a:gd name="T58" fmla="*/ 24 w 57"/>
                  <a:gd name="T59" fmla="*/ 53 h 57"/>
                  <a:gd name="T60" fmla="*/ 41 w 57"/>
                  <a:gd name="T61" fmla="*/ 39 h 57"/>
                  <a:gd name="T62" fmla="*/ 50 w 57"/>
                  <a:gd name="T63" fmla="*/ 4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57">
                    <a:moveTo>
                      <a:pt x="28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4"/>
                      <a:pt x="13" y="57"/>
                      <a:pt x="28" y="57"/>
                    </a:cubicBezTo>
                    <a:cubicBezTo>
                      <a:pt x="44" y="57"/>
                      <a:pt x="57" y="44"/>
                      <a:pt x="57" y="29"/>
                    </a:cubicBezTo>
                    <a:cubicBezTo>
                      <a:pt x="57" y="13"/>
                      <a:pt x="44" y="0"/>
                      <a:pt x="28" y="0"/>
                    </a:cubicBezTo>
                    <a:close/>
                    <a:moveTo>
                      <a:pt x="53" y="29"/>
                    </a:moveTo>
                    <a:cubicBezTo>
                      <a:pt x="53" y="31"/>
                      <a:pt x="52" y="34"/>
                      <a:pt x="51" y="37"/>
                    </a:cubicBezTo>
                    <a:cubicBezTo>
                      <a:pt x="51" y="34"/>
                      <a:pt x="49" y="31"/>
                      <a:pt x="47" y="28"/>
                    </a:cubicBezTo>
                    <a:cubicBezTo>
                      <a:pt x="49" y="25"/>
                      <a:pt x="50" y="21"/>
                      <a:pt x="50" y="18"/>
                    </a:cubicBezTo>
                    <a:cubicBezTo>
                      <a:pt x="52" y="21"/>
                      <a:pt x="53" y="25"/>
                      <a:pt x="53" y="29"/>
                    </a:cubicBezTo>
                    <a:close/>
                    <a:moveTo>
                      <a:pt x="47" y="13"/>
                    </a:moveTo>
                    <a:cubicBezTo>
                      <a:pt x="47" y="18"/>
                      <a:pt x="46" y="21"/>
                      <a:pt x="45" y="25"/>
                    </a:cubicBezTo>
                    <a:cubicBezTo>
                      <a:pt x="42" y="20"/>
                      <a:pt x="37" y="15"/>
                      <a:pt x="30" y="11"/>
                    </a:cubicBezTo>
                    <a:cubicBezTo>
                      <a:pt x="35" y="9"/>
                      <a:pt x="38" y="8"/>
                      <a:pt x="40" y="7"/>
                    </a:cubicBezTo>
                    <a:cubicBezTo>
                      <a:pt x="43" y="9"/>
                      <a:pt x="45" y="11"/>
                      <a:pt x="47" y="13"/>
                    </a:cubicBezTo>
                    <a:close/>
                    <a:moveTo>
                      <a:pt x="39" y="42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3" y="48"/>
                      <a:pt x="42" y="49"/>
                      <a:pt x="41" y="50"/>
                    </a:cubicBezTo>
                    <a:cubicBezTo>
                      <a:pt x="38" y="49"/>
                      <a:pt x="35" y="48"/>
                      <a:pt x="33" y="47"/>
                    </a:cubicBezTo>
                    <a:cubicBezTo>
                      <a:pt x="35" y="46"/>
                      <a:pt x="37" y="44"/>
                      <a:pt x="39" y="42"/>
                    </a:cubicBezTo>
                    <a:close/>
                    <a:moveTo>
                      <a:pt x="29" y="46"/>
                    </a:moveTo>
                    <a:cubicBezTo>
                      <a:pt x="21" y="42"/>
                      <a:pt x="16" y="36"/>
                      <a:pt x="12" y="30"/>
                    </a:cubicBezTo>
                    <a:cubicBezTo>
                      <a:pt x="14" y="27"/>
                      <a:pt x="16" y="24"/>
                      <a:pt x="18" y="22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4" y="42"/>
                      <a:pt x="32" y="44"/>
                      <a:pt x="29" y="46"/>
                    </a:cubicBezTo>
                    <a:close/>
                    <a:moveTo>
                      <a:pt x="18" y="1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8" y="10"/>
                      <a:pt x="21" y="10"/>
                      <a:pt x="24" y="12"/>
                    </a:cubicBezTo>
                    <a:cubicBezTo>
                      <a:pt x="22" y="13"/>
                      <a:pt x="20" y="15"/>
                      <a:pt x="18" y="17"/>
                    </a:cubicBezTo>
                    <a:close/>
                    <a:moveTo>
                      <a:pt x="16" y="20"/>
                    </a:moveTo>
                    <a:cubicBezTo>
                      <a:pt x="14" y="22"/>
                      <a:pt x="12" y="24"/>
                      <a:pt x="11" y="27"/>
                    </a:cubicBezTo>
                    <a:cubicBezTo>
                      <a:pt x="9" y="23"/>
                      <a:pt x="8" y="19"/>
                      <a:pt x="7" y="17"/>
                    </a:cubicBezTo>
                    <a:cubicBezTo>
                      <a:pt x="8" y="16"/>
                      <a:pt x="9" y="15"/>
                      <a:pt x="9" y="14"/>
                    </a:cubicBezTo>
                    <a:lnTo>
                      <a:pt x="16" y="20"/>
                    </a:lnTo>
                    <a:close/>
                    <a:moveTo>
                      <a:pt x="20" y="19"/>
                    </a:moveTo>
                    <a:cubicBezTo>
                      <a:pt x="22" y="17"/>
                      <a:pt x="25" y="15"/>
                      <a:pt x="27" y="13"/>
                    </a:cubicBezTo>
                    <a:cubicBezTo>
                      <a:pt x="35" y="17"/>
                      <a:pt x="41" y="23"/>
                      <a:pt x="44" y="28"/>
                    </a:cubicBezTo>
                    <a:cubicBezTo>
                      <a:pt x="43" y="32"/>
                      <a:pt x="41" y="35"/>
                      <a:pt x="39" y="37"/>
                    </a:cubicBezTo>
                    <a:lnTo>
                      <a:pt x="20" y="19"/>
                    </a:lnTo>
                    <a:close/>
                    <a:moveTo>
                      <a:pt x="36" y="5"/>
                    </a:moveTo>
                    <a:cubicBezTo>
                      <a:pt x="33" y="6"/>
                      <a:pt x="30" y="8"/>
                      <a:pt x="27" y="10"/>
                    </a:cubicBezTo>
                    <a:cubicBezTo>
                      <a:pt x="24" y="8"/>
                      <a:pt x="21" y="7"/>
                      <a:pt x="18" y="7"/>
                    </a:cubicBezTo>
                    <a:cubicBezTo>
                      <a:pt x="21" y="5"/>
                      <a:pt x="25" y="4"/>
                      <a:pt x="28" y="4"/>
                    </a:cubicBezTo>
                    <a:cubicBezTo>
                      <a:pt x="31" y="4"/>
                      <a:pt x="33" y="5"/>
                      <a:pt x="36" y="5"/>
                    </a:cubicBezTo>
                    <a:close/>
                    <a:moveTo>
                      <a:pt x="5" y="21"/>
                    </a:moveTo>
                    <a:cubicBezTo>
                      <a:pt x="6" y="24"/>
                      <a:pt x="7" y="27"/>
                      <a:pt x="9" y="30"/>
                    </a:cubicBezTo>
                    <a:cubicBezTo>
                      <a:pt x="8" y="33"/>
                      <a:pt x="7" y="36"/>
                      <a:pt x="6" y="39"/>
                    </a:cubicBezTo>
                    <a:cubicBezTo>
                      <a:pt x="5" y="36"/>
                      <a:pt x="4" y="32"/>
                      <a:pt x="4" y="29"/>
                    </a:cubicBezTo>
                    <a:cubicBezTo>
                      <a:pt x="4" y="26"/>
                      <a:pt x="5" y="24"/>
                      <a:pt x="5" y="21"/>
                    </a:cubicBezTo>
                    <a:close/>
                    <a:moveTo>
                      <a:pt x="9" y="43"/>
                    </a:moveTo>
                    <a:cubicBezTo>
                      <a:pt x="9" y="40"/>
                      <a:pt x="10" y="36"/>
                      <a:pt x="11" y="34"/>
                    </a:cubicBezTo>
                    <a:cubicBezTo>
                      <a:pt x="15" y="39"/>
                      <a:pt x="19" y="44"/>
                      <a:pt x="26" y="48"/>
                    </a:cubicBezTo>
                    <a:cubicBezTo>
                      <a:pt x="23" y="50"/>
                      <a:pt x="21" y="51"/>
                      <a:pt x="19" y="51"/>
                    </a:cubicBezTo>
                    <a:cubicBezTo>
                      <a:pt x="15" y="49"/>
                      <a:pt x="12" y="47"/>
                      <a:pt x="9" y="43"/>
                    </a:cubicBezTo>
                    <a:close/>
                    <a:moveTo>
                      <a:pt x="24" y="53"/>
                    </a:moveTo>
                    <a:cubicBezTo>
                      <a:pt x="25" y="52"/>
                      <a:pt x="27" y="51"/>
                      <a:pt x="30" y="49"/>
                    </a:cubicBezTo>
                    <a:cubicBezTo>
                      <a:pt x="32" y="50"/>
                      <a:pt x="34" y="51"/>
                      <a:pt x="36" y="52"/>
                    </a:cubicBezTo>
                    <a:cubicBezTo>
                      <a:pt x="34" y="53"/>
                      <a:pt x="31" y="53"/>
                      <a:pt x="28" y="53"/>
                    </a:cubicBezTo>
                    <a:cubicBezTo>
                      <a:pt x="27" y="53"/>
                      <a:pt x="25" y="53"/>
                      <a:pt x="24" y="53"/>
                    </a:cubicBezTo>
                    <a:close/>
                    <a:moveTo>
                      <a:pt x="47" y="45"/>
                    </a:moveTo>
                    <a:cubicBezTo>
                      <a:pt x="41" y="39"/>
                      <a:pt x="41" y="39"/>
                      <a:pt x="41" y="39"/>
                    </a:cubicBezTo>
                    <a:cubicBezTo>
                      <a:pt x="43" y="37"/>
                      <a:pt x="44" y="34"/>
                      <a:pt x="46" y="31"/>
                    </a:cubicBezTo>
                    <a:cubicBezTo>
                      <a:pt x="48" y="36"/>
                      <a:pt x="49" y="40"/>
                      <a:pt x="50" y="41"/>
                    </a:cubicBezTo>
                    <a:cubicBezTo>
                      <a:pt x="49" y="42"/>
                      <a:pt x="48" y="44"/>
                      <a:pt x="47" y="45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229"/>
              <p:cNvSpPr>
                <a:spLocks noChangeArrowheads="1"/>
              </p:cNvSpPr>
              <p:nvPr/>
            </p:nvSpPr>
            <p:spPr bwMode="auto">
              <a:xfrm>
                <a:off x="7332663" y="5348288"/>
                <a:ext cx="260350" cy="273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289"/>
              <p:cNvSpPr>
                <a:spLocks noChangeArrowheads="1"/>
              </p:cNvSpPr>
              <p:nvPr/>
            </p:nvSpPr>
            <p:spPr bwMode="auto">
              <a:xfrm>
                <a:off x="7061200" y="3413920"/>
                <a:ext cx="765175" cy="76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7173913" y="3507582"/>
                <a:ext cx="557213" cy="560388"/>
                <a:chOff x="7173913" y="3484563"/>
                <a:chExt cx="557213" cy="560388"/>
              </a:xfrm>
            </p:grpSpPr>
            <p:sp>
              <p:nvSpPr>
                <p:cNvPr id="58" name="Oval 254"/>
                <p:cNvSpPr>
                  <a:spLocks noChangeArrowheads="1"/>
                </p:cNvSpPr>
                <p:nvPr/>
              </p:nvSpPr>
              <p:spPr bwMode="auto">
                <a:xfrm>
                  <a:off x="7173913" y="3484563"/>
                  <a:ext cx="557213" cy="560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41"/>
                <p:cNvSpPr>
                  <a:spLocks noEditPoints="1"/>
                </p:cNvSpPr>
                <p:nvPr/>
              </p:nvSpPr>
              <p:spPr bwMode="auto">
                <a:xfrm>
                  <a:off x="7353300" y="3663950"/>
                  <a:ext cx="193675" cy="196850"/>
                </a:xfrm>
                <a:custGeom>
                  <a:avLst/>
                  <a:gdLst>
                    <a:gd name="T0" fmla="*/ 54 w 56"/>
                    <a:gd name="T1" fmla="*/ 46 h 57"/>
                    <a:gd name="T2" fmla="*/ 40 w 56"/>
                    <a:gd name="T3" fmla="*/ 32 h 57"/>
                    <a:gd name="T4" fmla="*/ 39 w 56"/>
                    <a:gd name="T5" fmla="*/ 32 h 57"/>
                    <a:gd name="T6" fmla="*/ 36 w 56"/>
                    <a:gd name="T7" fmla="*/ 8 h 57"/>
                    <a:gd name="T8" fmla="*/ 8 w 56"/>
                    <a:gd name="T9" fmla="*/ 8 h 57"/>
                    <a:gd name="T10" fmla="*/ 8 w 56"/>
                    <a:gd name="T11" fmla="*/ 36 h 57"/>
                    <a:gd name="T12" fmla="*/ 31 w 56"/>
                    <a:gd name="T13" fmla="*/ 40 h 57"/>
                    <a:gd name="T14" fmla="*/ 32 w 56"/>
                    <a:gd name="T15" fmla="*/ 41 h 57"/>
                    <a:gd name="T16" fmla="*/ 46 w 56"/>
                    <a:gd name="T17" fmla="*/ 55 h 57"/>
                    <a:gd name="T18" fmla="*/ 54 w 56"/>
                    <a:gd name="T19" fmla="*/ 55 h 57"/>
                    <a:gd name="T20" fmla="*/ 54 w 56"/>
                    <a:gd name="T21" fmla="*/ 46 h 57"/>
                    <a:gd name="T22" fmla="*/ 32 w 56"/>
                    <a:gd name="T23" fmla="*/ 32 h 57"/>
                    <a:gd name="T24" fmla="*/ 12 w 56"/>
                    <a:gd name="T25" fmla="*/ 32 h 57"/>
                    <a:gd name="T26" fmla="*/ 12 w 56"/>
                    <a:gd name="T27" fmla="*/ 12 h 57"/>
                    <a:gd name="T28" fmla="*/ 32 w 56"/>
                    <a:gd name="T29" fmla="*/ 12 h 57"/>
                    <a:gd name="T30" fmla="*/ 32 w 56"/>
                    <a:gd name="T31" fmla="*/ 3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6" h="57">
                      <a:moveTo>
                        <a:pt x="54" y="46"/>
                      </a:move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ubicBezTo>
                        <a:pt x="44" y="24"/>
                        <a:pt x="43" y="14"/>
                        <a:pt x="36" y="8"/>
                      </a:cubicBezTo>
                      <a:cubicBezTo>
                        <a:pt x="28" y="0"/>
                        <a:pt x="16" y="0"/>
                        <a:pt x="8" y="8"/>
                      </a:cubicBezTo>
                      <a:cubicBezTo>
                        <a:pt x="0" y="15"/>
                        <a:pt x="0" y="28"/>
                        <a:pt x="8" y="36"/>
                      </a:cubicBezTo>
                      <a:cubicBezTo>
                        <a:pt x="14" y="42"/>
                        <a:pt x="23" y="43"/>
                        <a:pt x="31" y="40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48" y="57"/>
                        <a:pt x="52" y="57"/>
                        <a:pt x="54" y="55"/>
                      </a:cubicBezTo>
                      <a:cubicBezTo>
                        <a:pt x="56" y="52"/>
                        <a:pt x="56" y="48"/>
                        <a:pt x="54" y="46"/>
                      </a:cubicBezTo>
                      <a:close/>
                      <a:moveTo>
                        <a:pt x="32" y="32"/>
                      </a:moveTo>
                      <a:cubicBezTo>
                        <a:pt x="26" y="38"/>
                        <a:pt x="17" y="38"/>
                        <a:pt x="12" y="32"/>
                      </a:cubicBezTo>
                      <a:cubicBezTo>
                        <a:pt x="6" y="26"/>
                        <a:pt x="6" y="17"/>
                        <a:pt x="12" y="12"/>
                      </a:cubicBezTo>
                      <a:cubicBezTo>
                        <a:pt x="17" y="6"/>
                        <a:pt x="26" y="6"/>
                        <a:pt x="32" y="12"/>
                      </a:cubicBezTo>
                      <a:cubicBezTo>
                        <a:pt x="38" y="17"/>
                        <a:pt x="38" y="26"/>
                        <a:pt x="32" y="32"/>
                      </a:cubicBezTo>
                      <a:close/>
                    </a:path>
                  </a:pathLst>
                </a:custGeom>
                <a:solidFill>
                  <a:srgbClr val="20B2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2187625" y="1299566"/>
              <a:ext cx="1999751" cy="796383"/>
              <a:chOff x="1038193" y="2924399"/>
              <a:chExt cx="1999751" cy="79638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187625" y="2687504"/>
              <a:ext cx="1999751" cy="796383"/>
              <a:chOff x="1038193" y="2924399"/>
              <a:chExt cx="1999751" cy="79638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208569" y="4535598"/>
              <a:ext cx="1999751" cy="796383"/>
              <a:chOff x="1038193" y="2924399"/>
              <a:chExt cx="1999751" cy="79638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596990" y="1812279"/>
              <a:ext cx="1999751" cy="796383"/>
              <a:chOff x="1038193" y="2924399"/>
              <a:chExt cx="1999751" cy="79638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596990" y="3200217"/>
              <a:ext cx="1999751" cy="796383"/>
              <a:chOff x="1038193" y="2924399"/>
              <a:chExt cx="1999751" cy="79638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617934" y="5048311"/>
              <a:ext cx="1999751" cy="796383"/>
              <a:chOff x="1038193" y="2924399"/>
              <a:chExt cx="1999751" cy="79638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8177" y="3136007"/>
                <a:ext cx="198976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ea typeface="+mj-ea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ea typeface="+mj-ea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38193" y="2924399"/>
                <a:ext cx="1553439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400" b="1" dirty="0" smtClean="0">
                    <a:solidFill>
                      <a:srgbClr val="20B2AA"/>
                    </a:solidFill>
                    <a:latin typeface="+mj-ea"/>
                  </a:rPr>
                  <a:t>LOREM</a:t>
                </a:r>
                <a:r>
                  <a:rPr lang="en-US" altLang="zh-CN" sz="1400" b="1" dirty="0" smtClean="0">
                    <a:latin typeface="+mj-ea"/>
                  </a:rPr>
                  <a:t> IPSUM </a:t>
                </a:r>
                <a:endParaRPr lang="zh-CN" altLang="en-US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99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Shape 284">
            <a:extLst>
              <a:ext uri="{FF2B5EF4-FFF2-40B4-BE49-F238E27FC236}">
                <a16:creationId xmlns="" xmlns:a16="http://schemas.microsoft.com/office/drawing/2014/main" id="{511BF735-4B31-413C-A583-4127D105A351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6" name="Shape 285">
            <a:extLst>
              <a:ext uri="{FF2B5EF4-FFF2-40B4-BE49-F238E27FC236}">
                <a16:creationId xmlns="" xmlns:a16="http://schemas.microsoft.com/office/drawing/2014/main" id="{7FCA1C82-FC70-401A-8AA7-AC0A26C97F67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7" name="Shape 286">
            <a:extLst>
              <a:ext uri="{FF2B5EF4-FFF2-40B4-BE49-F238E27FC236}">
                <a16:creationId xmlns="" xmlns:a16="http://schemas.microsoft.com/office/drawing/2014/main" id="{BC65043D-D67E-4B06-A96D-119CED7D9FE1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8" name="Shape 287">
            <a:extLst>
              <a:ext uri="{FF2B5EF4-FFF2-40B4-BE49-F238E27FC236}">
                <a16:creationId xmlns="" xmlns:a16="http://schemas.microsoft.com/office/drawing/2014/main" id="{5DC0C54D-E534-4D66-8811-4A2EA240CFE0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9" name="Shape 288">
            <a:extLst>
              <a:ext uri="{FF2B5EF4-FFF2-40B4-BE49-F238E27FC236}">
                <a16:creationId xmlns="" xmlns:a16="http://schemas.microsoft.com/office/drawing/2014/main" id="{1054D92D-5910-42A5-8083-C90A9AE0E15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0" name="Shape 289">
            <a:extLst>
              <a:ext uri="{FF2B5EF4-FFF2-40B4-BE49-F238E27FC236}">
                <a16:creationId xmlns="" xmlns:a16="http://schemas.microsoft.com/office/drawing/2014/main" id="{DAFE9951-CDA6-4252-8E89-D4A31B3190FA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11" name="Shape 290">
            <a:extLst>
              <a:ext uri="{FF2B5EF4-FFF2-40B4-BE49-F238E27FC236}">
                <a16:creationId xmlns="" xmlns:a16="http://schemas.microsoft.com/office/drawing/2014/main" id="{23B2BE9D-8A7F-46D6-BBE3-32DA7143EED6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12" name="Shape 291">
            <a:extLst>
              <a:ext uri="{FF2B5EF4-FFF2-40B4-BE49-F238E27FC236}">
                <a16:creationId xmlns="" xmlns:a16="http://schemas.microsoft.com/office/drawing/2014/main" id="{032675F2-98F2-45E2-91D3-C67446E3A400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3" name="Shape 292">
            <a:extLst>
              <a:ext uri="{FF2B5EF4-FFF2-40B4-BE49-F238E27FC236}">
                <a16:creationId xmlns="" xmlns:a16="http://schemas.microsoft.com/office/drawing/2014/main" id="{324C359A-91D7-43C4-B59F-231CB3C7E1B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14" name="Shape 300">
            <a:extLst>
              <a:ext uri="{FF2B5EF4-FFF2-40B4-BE49-F238E27FC236}">
                <a16:creationId xmlns="" xmlns:a16="http://schemas.microsoft.com/office/drawing/2014/main" id="{879320BC-A401-444C-AF52-4D258451E371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rgbClr val="FFFFFF">
                    <a:lumMod val="95000"/>
                  </a:srgbClr>
                </a:solidFill>
                <a:latin typeface="Arial"/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15" name="Shape 301">
            <a:extLst>
              <a:ext uri="{FF2B5EF4-FFF2-40B4-BE49-F238E27FC236}">
                <a16:creationId xmlns="" xmlns:a16="http://schemas.microsoft.com/office/drawing/2014/main" id="{857631EA-C090-4648-A300-5BDE817CDA8F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02</a:t>
            </a:r>
          </a:p>
        </p:txBody>
      </p:sp>
      <p:sp>
        <p:nvSpPr>
          <p:cNvPr id="16" name="Shape 302">
            <a:extLst>
              <a:ext uri="{FF2B5EF4-FFF2-40B4-BE49-F238E27FC236}">
                <a16:creationId xmlns="" xmlns:a16="http://schemas.microsoft.com/office/drawing/2014/main" id="{D1789900-C62C-4C59-A8D2-28F3424101C5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03</a:t>
            </a:r>
          </a:p>
        </p:txBody>
      </p:sp>
      <p:cxnSp>
        <p:nvCxnSpPr>
          <p:cNvPr id="17" name="Shape 303">
            <a:extLst>
              <a:ext uri="{FF2B5EF4-FFF2-40B4-BE49-F238E27FC236}">
                <a16:creationId xmlns="" xmlns:a16="http://schemas.microsoft.com/office/drawing/2014/main" id="{BD05C788-91FD-4CEA-9A77-A356F8F572D1}"/>
              </a:ext>
            </a:extLst>
          </p:cNvPr>
          <p:cNvCxnSpPr>
            <a:cxnSpLocks/>
          </p:cNvCxnSpPr>
          <p:nvPr/>
        </p:nvCxnSpPr>
        <p:spPr>
          <a:xfrm>
            <a:off x="4097457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18" name="Shape 304">
            <a:extLst>
              <a:ext uri="{FF2B5EF4-FFF2-40B4-BE49-F238E27FC236}">
                <a16:creationId xmlns="" xmlns:a16="http://schemas.microsoft.com/office/drawing/2014/main" id="{242683AC-D9AA-48B8-82DF-CE28F96578D6}"/>
              </a:ext>
            </a:extLst>
          </p:cNvPr>
          <p:cNvCxnSpPr>
            <a:cxnSpLocks/>
          </p:cNvCxnSpPr>
          <p:nvPr/>
        </p:nvCxnSpPr>
        <p:spPr>
          <a:xfrm>
            <a:off x="7840993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19" name="Shape 306">
            <a:extLst>
              <a:ext uri="{FF2B5EF4-FFF2-40B4-BE49-F238E27FC236}">
                <a16:creationId xmlns="" xmlns:a16="http://schemas.microsoft.com/office/drawing/2014/main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600427" y="1447427"/>
            <a:ext cx="779850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80186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8216" y="597876"/>
            <a:ext cx="10773507" cy="5697415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66801" y="926123"/>
            <a:ext cx="0" cy="49998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55079" y="5926238"/>
            <a:ext cx="10058398" cy="173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972800" y="1261216"/>
            <a:ext cx="0" cy="44479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33692" y="5802922"/>
            <a:ext cx="2379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55079" y="913233"/>
            <a:ext cx="7467598" cy="128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26923" y="1017479"/>
            <a:ext cx="2813537" cy="4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417172" y="1120995"/>
            <a:ext cx="2696305" cy="103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>
            <a:off x="-88227" y="0"/>
            <a:ext cx="2310056" cy="217051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>
            <a:off x="941265" y="2606023"/>
            <a:ext cx="732685" cy="625606"/>
          </a:xfrm>
          <a:prstGeom prst="rect">
            <a:avLst/>
          </a:prstGeom>
        </p:spPr>
      </p:pic>
      <p:sp>
        <p:nvSpPr>
          <p:cNvPr id="49" name="Freeform 19"/>
          <p:cNvSpPr/>
          <p:nvPr/>
        </p:nvSpPr>
        <p:spPr bwMode="auto">
          <a:xfrm>
            <a:off x="2786452" y="4112468"/>
            <a:ext cx="680306" cy="711843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2221829" y="3860897"/>
            <a:ext cx="1360611" cy="1003188"/>
            <a:chOff x="1199863" y="3703905"/>
            <a:chExt cx="1751943" cy="1291720"/>
          </a:xfrm>
        </p:grpSpPr>
        <p:sp>
          <p:nvSpPr>
            <p:cNvPr id="53" name="Freeform 17"/>
            <p:cNvSpPr/>
            <p:nvPr/>
          </p:nvSpPr>
          <p:spPr bwMode="auto">
            <a:xfrm>
              <a:off x="2075834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1199863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0"/>
            <p:cNvSpPr/>
            <p:nvPr/>
          </p:nvSpPr>
          <p:spPr bwMode="auto">
            <a:xfrm>
              <a:off x="1199863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KSO_Shape"/>
          <p:cNvSpPr/>
          <p:nvPr/>
        </p:nvSpPr>
        <p:spPr bwMode="auto">
          <a:xfrm>
            <a:off x="2649538" y="3803810"/>
            <a:ext cx="505193" cy="34689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7" name="Freeform 19"/>
          <p:cNvSpPr/>
          <p:nvPr/>
        </p:nvSpPr>
        <p:spPr bwMode="auto">
          <a:xfrm>
            <a:off x="4331010" y="4116549"/>
            <a:ext cx="680306" cy="711843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331010" y="3825204"/>
            <a:ext cx="1360611" cy="1003188"/>
            <a:chOff x="3188660" y="3709160"/>
            <a:chExt cx="1751943" cy="1291720"/>
          </a:xfrm>
        </p:grpSpPr>
        <p:sp>
          <p:nvSpPr>
            <p:cNvPr id="60" name="Freeform 17"/>
            <p:cNvSpPr/>
            <p:nvPr/>
          </p:nvSpPr>
          <p:spPr bwMode="auto">
            <a:xfrm>
              <a:off x="406463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318866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318866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Freeform 19"/>
          <p:cNvSpPr/>
          <p:nvPr/>
        </p:nvSpPr>
        <p:spPr bwMode="auto">
          <a:xfrm>
            <a:off x="6604566" y="4087665"/>
            <a:ext cx="680306" cy="711843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6604566" y="3796321"/>
            <a:ext cx="1360611" cy="1003188"/>
            <a:chOff x="5175111" y="3703905"/>
            <a:chExt cx="1751943" cy="1291720"/>
          </a:xfrm>
        </p:grpSpPr>
        <p:sp>
          <p:nvSpPr>
            <p:cNvPr id="66" name="Freeform 17"/>
            <p:cNvSpPr/>
            <p:nvPr/>
          </p:nvSpPr>
          <p:spPr bwMode="auto">
            <a:xfrm>
              <a:off x="6051082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67" name="Freeform 18"/>
            <p:cNvSpPr/>
            <p:nvPr/>
          </p:nvSpPr>
          <p:spPr bwMode="auto">
            <a:xfrm>
              <a:off x="5175111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0"/>
            <p:cNvSpPr/>
            <p:nvPr/>
          </p:nvSpPr>
          <p:spPr bwMode="auto">
            <a:xfrm>
              <a:off x="5175111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19"/>
          <p:cNvSpPr/>
          <p:nvPr/>
        </p:nvSpPr>
        <p:spPr bwMode="auto">
          <a:xfrm>
            <a:off x="8706732" y="4082967"/>
            <a:ext cx="680306" cy="711843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8706732" y="3791623"/>
            <a:ext cx="1360611" cy="1003188"/>
            <a:chOff x="7149100" y="3709160"/>
            <a:chExt cx="1751943" cy="1291720"/>
          </a:xfrm>
        </p:grpSpPr>
        <p:sp>
          <p:nvSpPr>
            <p:cNvPr id="72" name="Freeform 17"/>
            <p:cNvSpPr/>
            <p:nvPr/>
          </p:nvSpPr>
          <p:spPr bwMode="auto">
            <a:xfrm>
              <a:off x="802507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714910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14910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Freeform 19"/>
          <p:cNvSpPr/>
          <p:nvPr/>
        </p:nvSpPr>
        <p:spPr bwMode="auto">
          <a:xfrm>
            <a:off x="10237968" y="4078886"/>
            <a:ext cx="680306" cy="711843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KSO_Shape"/>
          <p:cNvSpPr/>
          <p:nvPr/>
        </p:nvSpPr>
        <p:spPr bwMode="auto">
          <a:xfrm>
            <a:off x="4767695" y="3711707"/>
            <a:ext cx="487242" cy="41496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7062869" y="3638744"/>
            <a:ext cx="516237" cy="51107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3" name="KSO_Shape"/>
          <p:cNvSpPr/>
          <p:nvPr/>
        </p:nvSpPr>
        <p:spPr bwMode="auto">
          <a:xfrm>
            <a:off x="9176337" y="3705463"/>
            <a:ext cx="503312" cy="427813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5" name="矩形 8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83967" y="1305287"/>
            <a:ext cx="2299168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496880"/>
                </a:solidFill>
                <a:cs typeface="+mn-ea"/>
                <a:sym typeface="+mn-lt"/>
              </a:rPr>
              <a:t>目录</a:t>
            </a:r>
            <a:endParaRPr lang="en-US" altLang="zh-CN" sz="6000" b="1" dirty="0">
              <a:solidFill>
                <a:srgbClr val="496880"/>
              </a:solidFill>
              <a:cs typeface="+mn-ea"/>
              <a:sym typeface="+mn-lt"/>
            </a:endParaRPr>
          </a:p>
        </p:txBody>
      </p:sp>
      <p:sp>
        <p:nvSpPr>
          <p:cNvPr id="86" name="矩形 8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68074" y="2192750"/>
            <a:ext cx="2299168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496880"/>
                </a:solidFill>
                <a:latin typeface="微软雅黑"/>
                <a:cs typeface="+mn-ea"/>
                <a:sym typeface="+mn-lt"/>
              </a:rPr>
              <a:t>CONTENTS</a:t>
            </a:r>
            <a:endParaRPr lang="en-US" altLang="zh-CN" sz="1600" dirty="0">
              <a:solidFill>
                <a:srgbClr val="496880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2613" y="2998555"/>
            <a:ext cx="187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LOREM IPSUM</a:t>
            </a:r>
          </a:p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 DOLOR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140759" y="2998555"/>
            <a:ext cx="187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LOREM IPSUM</a:t>
            </a:r>
          </a:p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 DOLOR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447037" y="2978624"/>
            <a:ext cx="187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LOREM IPSUM</a:t>
            </a:r>
          </a:p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 DOLOR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447183" y="2965903"/>
            <a:ext cx="187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LOREM IPSUM</a:t>
            </a:r>
          </a:p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 DOLOR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9276808" y="364879"/>
            <a:ext cx="2164914" cy="22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7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88066"/>
            <a:ext cx="12192000" cy="1491819"/>
          </a:xfrm>
          <a:prstGeom prst="rect">
            <a:avLst/>
          </a:prstGeom>
          <a:solidFill>
            <a:srgbClr val="496880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858804" y="2497667"/>
            <a:ext cx="4689375" cy="3937154"/>
            <a:chOff x="6628172" y="2072557"/>
            <a:chExt cx="5341772" cy="44849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58B8CDE-68D2-47BD-984B-0CC03E218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8172" y="2072557"/>
              <a:ext cx="5341772" cy="44849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763934" y="2306629"/>
              <a:ext cx="3987800" cy="2138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166758" y="2397740"/>
              <a:ext cx="2999224" cy="1780729"/>
              <a:chOff x="7266" y="4942"/>
              <a:chExt cx="1531" cy="909"/>
            </a:xfrm>
          </p:grpSpPr>
          <p:sp>
            <p:nvSpPr>
              <p:cNvPr id="10" name="îṡľíḍè"/>
              <p:cNvSpPr txBox="1"/>
              <p:nvPr/>
            </p:nvSpPr>
            <p:spPr>
              <a:xfrm>
                <a:off x="7266" y="5539"/>
                <a:ext cx="1531" cy="312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ea"/>
                    <a:ea typeface="+mj-ea"/>
                    <a:cs typeface="Arial Unicode MS" panose="020B0604020202020204" pitchFamily="34" charset="-122"/>
                  </a:rPr>
                  <a:t>REPORT</a:t>
                </a:r>
                <a:endParaRPr kumimoji="0" lang="zh-CN" altLang="en-US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" name="îṩľïḑê"/>
              <p:cNvSpPr txBox="1"/>
              <p:nvPr/>
            </p:nvSpPr>
            <p:spPr>
              <a:xfrm>
                <a:off x="7269" y="5289"/>
                <a:ext cx="1092" cy="1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50A2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ANNUAL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2" name="ís1ídè"/>
              <p:cNvSpPr txBox="1"/>
              <p:nvPr/>
            </p:nvSpPr>
            <p:spPr>
              <a:xfrm>
                <a:off x="7844" y="4942"/>
                <a:ext cx="682" cy="280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2019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3" name="ïṩḷîďê"/>
              <p:cNvSpPr/>
              <p:nvPr/>
            </p:nvSpPr>
            <p:spPr>
              <a:xfrm>
                <a:off x="7266" y="4952"/>
                <a:ext cx="506" cy="261"/>
              </a:xfrm>
              <a:prstGeom prst="rect">
                <a:avLst/>
              </a:prstGeom>
              <a:solidFill>
                <a:srgbClr val="49688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4" name="ïşlïḋe"/>
              <p:cNvSpPr/>
              <p:nvPr/>
            </p:nvSpPr>
            <p:spPr>
              <a:xfrm>
                <a:off x="8432" y="5108"/>
                <a:ext cx="365" cy="365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rgbClr val="49688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35348" y="2035486"/>
            <a:ext cx="7388721" cy="3248123"/>
            <a:chOff x="635348" y="2035486"/>
            <a:chExt cx="7388721" cy="3248123"/>
          </a:xfrm>
        </p:grpSpPr>
        <p:sp>
          <p:nvSpPr>
            <p:cNvPr id="16" name="îśľîdè"/>
            <p:cNvSpPr/>
            <p:nvPr/>
          </p:nvSpPr>
          <p:spPr>
            <a:xfrm>
              <a:off x="635348" y="2035486"/>
              <a:ext cx="7388721" cy="121369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sp>
          <p:nvSpPr>
            <p:cNvPr id="17" name="stats-on-laptop-screen_51875"/>
            <p:cNvSpPr>
              <a:spLocks noChangeAspect="1"/>
            </p:cNvSpPr>
            <p:nvPr/>
          </p:nvSpPr>
          <p:spPr bwMode="auto">
            <a:xfrm>
              <a:off x="1097166" y="3936781"/>
              <a:ext cx="239886" cy="194952"/>
            </a:xfrm>
            <a:custGeom>
              <a:avLst/>
              <a:gdLst>
                <a:gd name="connsiteX0" fmla="*/ 0 w 601409"/>
                <a:gd name="connsiteY0" fmla="*/ 418641 h 488759"/>
                <a:gd name="connsiteX1" fmla="*/ 229655 w 601409"/>
                <a:gd name="connsiteY1" fmla="*/ 418641 h 488759"/>
                <a:gd name="connsiteX2" fmla="*/ 229655 w 601409"/>
                <a:gd name="connsiteY2" fmla="*/ 454415 h 488759"/>
                <a:gd name="connsiteX3" fmla="*/ 371754 w 601409"/>
                <a:gd name="connsiteY3" fmla="*/ 454415 h 488759"/>
                <a:gd name="connsiteX4" fmla="*/ 371754 w 601409"/>
                <a:gd name="connsiteY4" fmla="*/ 418641 h 488759"/>
                <a:gd name="connsiteX5" fmla="*/ 601409 w 601409"/>
                <a:gd name="connsiteY5" fmla="*/ 418641 h 488759"/>
                <a:gd name="connsiteX6" fmla="*/ 601409 w 601409"/>
                <a:gd name="connsiteY6" fmla="*/ 488759 h 488759"/>
                <a:gd name="connsiteX7" fmla="*/ 0 w 601409"/>
                <a:gd name="connsiteY7" fmla="*/ 488759 h 488759"/>
                <a:gd name="connsiteX8" fmla="*/ 439198 w 601409"/>
                <a:gd name="connsiteY8" fmla="*/ 97476 h 488759"/>
                <a:gd name="connsiteX9" fmla="*/ 472207 w 601409"/>
                <a:gd name="connsiteY9" fmla="*/ 130443 h 488759"/>
                <a:gd name="connsiteX10" fmla="*/ 439198 w 601409"/>
                <a:gd name="connsiteY10" fmla="*/ 163411 h 488759"/>
                <a:gd name="connsiteX11" fmla="*/ 436328 w 601409"/>
                <a:gd name="connsiteY11" fmla="*/ 163411 h 488759"/>
                <a:gd name="connsiteX12" fmla="*/ 366005 w 601409"/>
                <a:gd name="connsiteY12" fmla="*/ 246546 h 488759"/>
                <a:gd name="connsiteX13" fmla="*/ 366005 w 601409"/>
                <a:gd name="connsiteY13" fmla="*/ 253713 h 488759"/>
                <a:gd name="connsiteX14" fmla="*/ 332996 w 601409"/>
                <a:gd name="connsiteY14" fmla="*/ 286680 h 488759"/>
                <a:gd name="connsiteX15" fmla="*/ 299987 w 601409"/>
                <a:gd name="connsiteY15" fmla="*/ 253713 h 488759"/>
                <a:gd name="connsiteX16" fmla="*/ 299987 w 601409"/>
                <a:gd name="connsiteY16" fmla="*/ 250846 h 488759"/>
                <a:gd name="connsiteX17" fmla="*/ 248321 w 601409"/>
                <a:gd name="connsiteY17" fmla="*/ 210712 h 488759"/>
                <a:gd name="connsiteX18" fmla="*/ 235404 w 601409"/>
                <a:gd name="connsiteY18" fmla="*/ 213578 h 488759"/>
                <a:gd name="connsiteX19" fmla="*/ 226793 w 601409"/>
                <a:gd name="connsiteY19" fmla="*/ 212145 h 488759"/>
                <a:gd name="connsiteX20" fmla="*/ 195220 w 601409"/>
                <a:gd name="connsiteY20" fmla="*/ 240812 h 488759"/>
                <a:gd name="connsiteX21" fmla="*/ 195220 w 601409"/>
                <a:gd name="connsiteY21" fmla="*/ 246546 h 488759"/>
                <a:gd name="connsiteX22" fmla="*/ 162211 w 601409"/>
                <a:gd name="connsiteY22" fmla="*/ 279513 h 488759"/>
                <a:gd name="connsiteX23" fmla="*/ 129202 w 601409"/>
                <a:gd name="connsiteY23" fmla="*/ 246546 h 488759"/>
                <a:gd name="connsiteX24" fmla="*/ 162211 w 601409"/>
                <a:gd name="connsiteY24" fmla="*/ 213578 h 488759"/>
                <a:gd name="connsiteX25" fmla="*/ 167952 w 601409"/>
                <a:gd name="connsiteY25" fmla="*/ 213578 h 488759"/>
                <a:gd name="connsiteX26" fmla="*/ 202396 w 601409"/>
                <a:gd name="connsiteY26" fmla="*/ 180611 h 488759"/>
                <a:gd name="connsiteX27" fmla="*/ 202396 w 601409"/>
                <a:gd name="connsiteY27" fmla="*/ 179178 h 488759"/>
                <a:gd name="connsiteX28" fmla="*/ 235404 w 601409"/>
                <a:gd name="connsiteY28" fmla="*/ 146210 h 488759"/>
                <a:gd name="connsiteX29" fmla="*/ 268413 w 601409"/>
                <a:gd name="connsiteY29" fmla="*/ 176311 h 488759"/>
                <a:gd name="connsiteX30" fmla="*/ 324385 w 601409"/>
                <a:gd name="connsiteY30" fmla="*/ 222179 h 488759"/>
                <a:gd name="connsiteX31" fmla="*/ 332996 w 601409"/>
                <a:gd name="connsiteY31" fmla="*/ 220745 h 488759"/>
                <a:gd name="connsiteX32" fmla="*/ 335866 w 601409"/>
                <a:gd name="connsiteY32" fmla="*/ 220745 h 488759"/>
                <a:gd name="connsiteX33" fmla="*/ 407624 w 601409"/>
                <a:gd name="connsiteY33" fmla="*/ 137610 h 488759"/>
                <a:gd name="connsiteX34" fmla="*/ 406189 w 601409"/>
                <a:gd name="connsiteY34" fmla="*/ 130443 h 488759"/>
                <a:gd name="connsiteX35" fmla="*/ 439198 w 601409"/>
                <a:gd name="connsiteY35" fmla="*/ 97476 h 488759"/>
                <a:gd name="connsiteX36" fmla="*/ 100420 w 601409"/>
                <a:gd name="connsiteY36" fmla="*/ 57337 h 488759"/>
                <a:gd name="connsiteX37" fmla="*/ 100420 w 601409"/>
                <a:gd name="connsiteY37" fmla="*/ 326819 h 488759"/>
                <a:gd name="connsiteX38" fmla="*/ 500990 w 601409"/>
                <a:gd name="connsiteY38" fmla="*/ 326819 h 488759"/>
                <a:gd name="connsiteX39" fmla="*/ 500990 w 601409"/>
                <a:gd name="connsiteY39" fmla="*/ 57337 h 488759"/>
                <a:gd name="connsiteX40" fmla="*/ 42991 w 601409"/>
                <a:gd name="connsiteY40" fmla="*/ 0 h 488759"/>
                <a:gd name="connsiteX41" fmla="*/ 558419 w 601409"/>
                <a:gd name="connsiteY41" fmla="*/ 0 h 488759"/>
                <a:gd name="connsiteX42" fmla="*/ 558419 w 601409"/>
                <a:gd name="connsiteY42" fmla="*/ 384156 h 488759"/>
                <a:gd name="connsiteX43" fmla="*/ 42991 w 601409"/>
                <a:gd name="connsiteY43" fmla="*/ 384156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29655" y="418641"/>
                  </a:lnTo>
                  <a:lnTo>
                    <a:pt x="229655" y="454415"/>
                  </a:lnTo>
                  <a:lnTo>
                    <a:pt x="371754" y="454415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439198" y="97476"/>
                  </a:moveTo>
                  <a:cubicBezTo>
                    <a:pt x="457855" y="97476"/>
                    <a:pt x="472207" y="111810"/>
                    <a:pt x="472207" y="130443"/>
                  </a:cubicBezTo>
                  <a:cubicBezTo>
                    <a:pt x="472207" y="149077"/>
                    <a:pt x="457855" y="163411"/>
                    <a:pt x="439198" y="163411"/>
                  </a:cubicBezTo>
                  <a:cubicBezTo>
                    <a:pt x="437763" y="163411"/>
                    <a:pt x="436328" y="163411"/>
                    <a:pt x="436328" y="163411"/>
                  </a:cubicBezTo>
                  <a:lnTo>
                    <a:pt x="366005" y="246546"/>
                  </a:lnTo>
                  <a:cubicBezTo>
                    <a:pt x="366005" y="249413"/>
                    <a:pt x="366005" y="250846"/>
                    <a:pt x="366005" y="253713"/>
                  </a:cubicBezTo>
                  <a:cubicBezTo>
                    <a:pt x="366005" y="272346"/>
                    <a:pt x="351653" y="286680"/>
                    <a:pt x="332996" y="286680"/>
                  </a:cubicBezTo>
                  <a:cubicBezTo>
                    <a:pt x="314339" y="286680"/>
                    <a:pt x="299987" y="272346"/>
                    <a:pt x="299987" y="253713"/>
                  </a:cubicBezTo>
                  <a:cubicBezTo>
                    <a:pt x="299987" y="253713"/>
                    <a:pt x="299987" y="252279"/>
                    <a:pt x="299987" y="250846"/>
                  </a:cubicBezTo>
                  <a:lnTo>
                    <a:pt x="248321" y="210712"/>
                  </a:lnTo>
                  <a:cubicBezTo>
                    <a:pt x="244015" y="212145"/>
                    <a:pt x="239710" y="213578"/>
                    <a:pt x="235404" y="213578"/>
                  </a:cubicBezTo>
                  <a:cubicBezTo>
                    <a:pt x="232534" y="213578"/>
                    <a:pt x="229664" y="212145"/>
                    <a:pt x="226793" y="212145"/>
                  </a:cubicBezTo>
                  <a:lnTo>
                    <a:pt x="195220" y="240812"/>
                  </a:lnTo>
                  <a:cubicBezTo>
                    <a:pt x="195220" y="243679"/>
                    <a:pt x="195220" y="245112"/>
                    <a:pt x="195220" y="246546"/>
                  </a:cubicBezTo>
                  <a:cubicBezTo>
                    <a:pt x="195220" y="265180"/>
                    <a:pt x="180868" y="279513"/>
                    <a:pt x="162211" y="279513"/>
                  </a:cubicBezTo>
                  <a:cubicBezTo>
                    <a:pt x="143554" y="279513"/>
                    <a:pt x="129202" y="265180"/>
                    <a:pt x="129202" y="246546"/>
                  </a:cubicBezTo>
                  <a:cubicBezTo>
                    <a:pt x="129202" y="227912"/>
                    <a:pt x="143554" y="213578"/>
                    <a:pt x="162211" y="213578"/>
                  </a:cubicBezTo>
                  <a:cubicBezTo>
                    <a:pt x="163646" y="213578"/>
                    <a:pt x="166516" y="213578"/>
                    <a:pt x="167952" y="213578"/>
                  </a:cubicBezTo>
                  <a:lnTo>
                    <a:pt x="202396" y="180611"/>
                  </a:lnTo>
                  <a:cubicBezTo>
                    <a:pt x="202396" y="180611"/>
                    <a:pt x="202396" y="180611"/>
                    <a:pt x="202396" y="179178"/>
                  </a:cubicBezTo>
                  <a:cubicBezTo>
                    <a:pt x="202396" y="161977"/>
                    <a:pt x="216747" y="146210"/>
                    <a:pt x="235404" y="146210"/>
                  </a:cubicBezTo>
                  <a:cubicBezTo>
                    <a:pt x="252626" y="146210"/>
                    <a:pt x="266978" y="159111"/>
                    <a:pt x="268413" y="176311"/>
                  </a:cubicBezTo>
                  <a:lnTo>
                    <a:pt x="324385" y="222179"/>
                  </a:lnTo>
                  <a:cubicBezTo>
                    <a:pt x="327255" y="220745"/>
                    <a:pt x="330125" y="220745"/>
                    <a:pt x="332996" y="220745"/>
                  </a:cubicBezTo>
                  <a:cubicBezTo>
                    <a:pt x="334431" y="220745"/>
                    <a:pt x="335866" y="220745"/>
                    <a:pt x="335866" y="220745"/>
                  </a:cubicBezTo>
                  <a:lnTo>
                    <a:pt x="407624" y="137610"/>
                  </a:lnTo>
                  <a:cubicBezTo>
                    <a:pt x="406189" y="134743"/>
                    <a:pt x="406189" y="131877"/>
                    <a:pt x="406189" y="130443"/>
                  </a:cubicBezTo>
                  <a:cubicBezTo>
                    <a:pt x="406189" y="111810"/>
                    <a:pt x="421976" y="97476"/>
                    <a:pt x="439198" y="97476"/>
                  </a:cubicBezTo>
                  <a:close/>
                  <a:moveTo>
                    <a:pt x="100420" y="57337"/>
                  </a:moveTo>
                  <a:lnTo>
                    <a:pt x="100420" y="326819"/>
                  </a:lnTo>
                  <a:lnTo>
                    <a:pt x="500990" y="326819"/>
                  </a:lnTo>
                  <a:lnTo>
                    <a:pt x="500990" y="57337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</p:sp>
        <p:sp>
          <p:nvSpPr>
            <p:cNvPr id="18" name="îśľîdè"/>
            <p:cNvSpPr/>
            <p:nvPr/>
          </p:nvSpPr>
          <p:spPr>
            <a:xfrm>
              <a:off x="1481445" y="3809822"/>
              <a:ext cx="4829278" cy="82995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Unified fonts make reading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fluent.Theme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</a:t>
              </a: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color makes PPT more convenient 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to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stats-on-laptop-screen_51875"/>
            <p:cNvSpPr>
              <a:spLocks noChangeAspect="1"/>
            </p:cNvSpPr>
            <p:nvPr/>
          </p:nvSpPr>
          <p:spPr bwMode="auto">
            <a:xfrm>
              <a:off x="1097166" y="4580616"/>
              <a:ext cx="239886" cy="194952"/>
            </a:xfrm>
            <a:custGeom>
              <a:avLst/>
              <a:gdLst>
                <a:gd name="connsiteX0" fmla="*/ 0 w 601409"/>
                <a:gd name="connsiteY0" fmla="*/ 418641 h 488759"/>
                <a:gd name="connsiteX1" fmla="*/ 229655 w 601409"/>
                <a:gd name="connsiteY1" fmla="*/ 418641 h 488759"/>
                <a:gd name="connsiteX2" fmla="*/ 229655 w 601409"/>
                <a:gd name="connsiteY2" fmla="*/ 454415 h 488759"/>
                <a:gd name="connsiteX3" fmla="*/ 371754 w 601409"/>
                <a:gd name="connsiteY3" fmla="*/ 454415 h 488759"/>
                <a:gd name="connsiteX4" fmla="*/ 371754 w 601409"/>
                <a:gd name="connsiteY4" fmla="*/ 418641 h 488759"/>
                <a:gd name="connsiteX5" fmla="*/ 601409 w 601409"/>
                <a:gd name="connsiteY5" fmla="*/ 418641 h 488759"/>
                <a:gd name="connsiteX6" fmla="*/ 601409 w 601409"/>
                <a:gd name="connsiteY6" fmla="*/ 488759 h 488759"/>
                <a:gd name="connsiteX7" fmla="*/ 0 w 601409"/>
                <a:gd name="connsiteY7" fmla="*/ 488759 h 488759"/>
                <a:gd name="connsiteX8" fmla="*/ 439198 w 601409"/>
                <a:gd name="connsiteY8" fmla="*/ 97476 h 488759"/>
                <a:gd name="connsiteX9" fmla="*/ 472207 w 601409"/>
                <a:gd name="connsiteY9" fmla="*/ 130443 h 488759"/>
                <a:gd name="connsiteX10" fmla="*/ 439198 w 601409"/>
                <a:gd name="connsiteY10" fmla="*/ 163411 h 488759"/>
                <a:gd name="connsiteX11" fmla="*/ 436328 w 601409"/>
                <a:gd name="connsiteY11" fmla="*/ 163411 h 488759"/>
                <a:gd name="connsiteX12" fmla="*/ 366005 w 601409"/>
                <a:gd name="connsiteY12" fmla="*/ 246546 h 488759"/>
                <a:gd name="connsiteX13" fmla="*/ 366005 w 601409"/>
                <a:gd name="connsiteY13" fmla="*/ 253713 h 488759"/>
                <a:gd name="connsiteX14" fmla="*/ 332996 w 601409"/>
                <a:gd name="connsiteY14" fmla="*/ 286680 h 488759"/>
                <a:gd name="connsiteX15" fmla="*/ 299987 w 601409"/>
                <a:gd name="connsiteY15" fmla="*/ 253713 h 488759"/>
                <a:gd name="connsiteX16" fmla="*/ 299987 w 601409"/>
                <a:gd name="connsiteY16" fmla="*/ 250846 h 488759"/>
                <a:gd name="connsiteX17" fmla="*/ 248321 w 601409"/>
                <a:gd name="connsiteY17" fmla="*/ 210712 h 488759"/>
                <a:gd name="connsiteX18" fmla="*/ 235404 w 601409"/>
                <a:gd name="connsiteY18" fmla="*/ 213578 h 488759"/>
                <a:gd name="connsiteX19" fmla="*/ 226793 w 601409"/>
                <a:gd name="connsiteY19" fmla="*/ 212145 h 488759"/>
                <a:gd name="connsiteX20" fmla="*/ 195220 w 601409"/>
                <a:gd name="connsiteY20" fmla="*/ 240812 h 488759"/>
                <a:gd name="connsiteX21" fmla="*/ 195220 w 601409"/>
                <a:gd name="connsiteY21" fmla="*/ 246546 h 488759"/>
                <a:gd name="connsiteX22" fmla="*/ 162211 w 601409"/>
                <a:gd name="connsiteY22" fmla="*/ 279513 h 488759"/>
                <a:gd name="connsiteX23" fmla="*/ 129202 w 601409"/>
                <a:gd name="connsiteY23" fmla="*/ 246546 h 488759"/>
                <a:gd name="connsiteX24" fmla="*/ 162211 w 601409"/>
                <a:gd name="connsiteY24" fmla="*/ 213578 h 488759"/>
                <a:gd name="connsiteX25" fmla="*/ 167952 w 601409"/>
                <a:gd name="connsiteY25" fmla="*/ 213578 h 488759"/>
                <a:gd name="connsiteX26" fmla="*/ 202396 w 601409"/>
                <a:gd name="connsiteY26" fmla="*/ 180611 h 488759"/>
                <a:gd name="connsiteX27" fmla="*/ 202396 w 601409"/>
                <a:gd name="connsiteY27" fmla="*/ 179178 h 488759"/>
                <a:gd name="connsiteX28" fmla="*/ 235404 w 601409"/>
                <a:gd name="connsiteY28" fmla="*/ 146210 h 488759"/>
                <a:gd name="connsiteX29" fmla="*/ 268413 w 601409"/>
                <a:gd name="connsiteY29" fmla="*/ 176311 h 488759"/>
                <a:gd name="connsiteX30" fmla="*/ 324385 w 601409"/>
                <a:gd name="connsiteY30" fmla="*/ 222179 h 488759"/>
                <a:gd name="connsiteX31" fmla="*/ 332996 w 601409"/>
                <a:gd name="connsiteY31" fmla="*/ 220745 h 488759"/>
                <a:gd name="connsiteX32" fmla="*/ 335866 w 601409"/>
                <a:gd name="connsiteY32" fmla="*/ 220745 h 488759"/>
                <a:gd name="connsiteX33" fmla="*/ 407624 w 601409"/>
                <a:gd name="connsiteY33" fmla="*/ 137610 h 488759"/>
                <a:gd name="connsiteX34" fmla="*/ 406189 w 601409"/>
                <a:gd name="connsiteY34" fmla="*/ 130443 h 488759"/>
                <a:gd name="connsiteX35" fmla="*/ 439198 w 601409"/>
                <a:gd name="connsiteY35" fmla="*/ 97476 h 488759"/>
                <a:gd name="connsiteX36" fmla="*/ 100420 w 601409"/>
                <a:gd name="connsiteY36" fmla="*/ 57337 h 488759"/>
                <a:gd name="connsiteX37" fmla="*/ 100420 w 601409"/>
                <a:gd name="connsiteY37" fmla="*/ 326819 h 488759"/>
                <a:gd name="connsiteX38" fmla="*/ 500990 w 601409"/>
                <a:gd name="connsiteY38" fmla="*/ 326819 h 488759"/>
                <a:gd name="connsiteX39" fmla="*/ 500990 w 601409"/>
                <a:gd name="connsiteY39" fmla="*/ 57337 h 488759"/>
                <a:gd name="connsiteX40" fmla="*/ 42991 w 601409"/>
                <a:gd name="connsiteY40" fmla="*/ 0 h 488759"/>
                <a:gd name="connsiteX41" fmla="*/ 558419 w 601409"/>
                <a:gd name="connsiteY41" fmla="*/ 0 h 488759"/>
                <a:gd name="connsiteX42" fmla="*/ 558419 w 601409"/>
                <a:gd name="connsiteY42" fmla="*/ 384156 h 488759"/>
                <a:gd name="connsiteX43" fmla="*/ 42991 w 601409"/>
                <a:gd name="connsiteY43" fmla="*/ 384156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29655" y="418641"/>
                  </a:lnTo>
                  <a:lnTo>
                    <a:pt x="229655" y="454415"/>
                  </a:lnTo>
                  <a:lnTo>
                    <a:pt x="371754" y="454415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439198" y="97476"/>
                  </a:moveTo>
                  <a:cubicBezTo>
                    <a:pt x="457855" y="97476"/>
                    <a:pt x="472207" y="111810"/>
                    <a:pt x="472207" y="130443"/>
                  </a:cubicBezTo>
                  <a:cubicBezTo>
                    <a:pt x="472207" y="149077"/>
                    <a:pt x="457855" y="163411"/>
                    <a:pt x="439198" y="163411"/>
                  </a:cubicBezTo>
                  <a:cubicBezTo>
                    <a:pt x="437763" y="163411"/>
                    <a:pt x="436328" y="163411"/>
                    <a:pt x="436328" y="163411"/>
                  </a:cubicBezTo>
                  <a:lnTo>
                    <a:pt x="366005" y="246546"/>
                  </a:lnTo>
                  <a:cubicBezTo>
                    <a:pt x="366005" y="249413"/>
                    <a:pt x="366005" y="250846"/>
                    <a:pt x="366005" y="253713"/>
                  </a:cubicBezTo>
                  <a:cubicBezTo>
                    <a:pt x="366005" y="272346"/>
                    <a:pt x="351653" y="286680"/>
                    <a:pt x="332996" y="286680"/>
                  </a:cubicBezTo>
                  <a:cubicBezTo>
                    <a:pt x="314339" y="286680"/>
                    <a:pt x="299987" y="272346"/>
                    <a:pt x="299987" y="253713"/>
                  </a:cubicBezTo>
                  <a:cubicBezTo>
                    <a:pt x="299987" y="253713"/>
                    <a:pt x="299987" y="252279"/>
                    <a:pt x="299987" y="250846"/>
                  </a:cubicBezTo>
                  <a:lnTo>
                    <a:pt x="248321" y="210712"/>
                  </a:lnTo>
                  <a:cubicBezTo>
                    <a:pt x="244015" y="212145"/>
                    <a:pt x="239710" y="213578"/>
                    <a:pt x="235404" y="213578"/>
                  </a:cubicBezTo>
                  <a:cubicBezTo>
                    <a:pt x="232534" y="213578"/>
                    <a:pt x="229664" y="212145"/>
                    <a:pt x="226793" y="212145"/>
                  </a:cubicBezTo>
                  <a:lnTo>
                    <a:pt x="195220" y="240812"/>
                  </a:lnTo>
                  <a:cubicBezTo>
                    <a:pt x="195220" y="243679"/>
                    <a:pt x="195220" y="245112"/>
                    <a:pt x="195220" y="246546"/>
                  </a:cubicBezTo>
                  <a:cubicBezTo>
                    <a:pt x="195220" y="265180"/>
                    <a:pt x="180868" y="279513"/>
                    <a:pt x="162211" y="279513"/>
                  </a:cubicBezTo>
                  <a:cubicBezTo>
                    <a:pt x="143554" y="279513"/>
                    <a:pt x="129202" y="265180"/>
                    <a:pt x="129202" y="246546"/>
                  </a:cubicBezTo>
                  <a:cubicBezTo>
                    <a:pt x="129202" y="227912"/>
                    <a:pt x="143554" y="213578"/>
                    <a:pt x="162211" y="213578"/>
                  </a:cubicBezTo>
                  <a:cubicBezTo>
                    <a:pt x="163646" y="213578"/>
                    <a:pt x="166516" y="213578"/>
                    <a:pt x="167952" y="213578"/>
                  </a:cubicBezTo>
                  <a:lnTo>
                    <a:pt x="202396" y="180611"/>
                  </a:lnTo>
                  <a:cubicBezTo>
                    <a:pt x="202396" y="180611"/>
                    <a:pt x="202396" y="180611"/>
                    <a:pt x="202396" y="179178"/>
                  </a:cubicBezTo>
                  <a:cubicBezTo>
                    <a:pt x="202396" y="161977"/>
                    <a:pt x="216747" y="146210"/>
                    <a:pt x="235404" y="146210"/>
                  </a:cubicBezTo>
                  <a:cubicBezTo>
                    <a:pt x="252626" y="146210"/>
                    <a:pt x="266978" y="159111"/>
                    <a:pt x="268413" y="176311"/>
                  </a:cubicBezTo>
                  <a:lnTo>
                    <a:pt x="324385" y="222179"/>
                  </a:lnTo>
                  <a:cubicBezTo>
                    <a:pt x="327255" y="220745"/>
                    <a:pt x="330125" y="220745"/>
                    <a:pt x="332996" y="220745"/>
                  </a:cubicBezTo>
                  <a:cubicBezTo>
                    <a:pt x="334431" y="220745"/>
                    <a:pt x="335866" y="220745"/>
                    <a:pt x="335866" y="220745"/>
                  </a:cubicBezTo>
                  <a:lnTo>
                    <a:pt x="407624" y="137610"/>
                  </a:lnTo>
                  <a:cubicBezTo>
                    <a:pt x="406189" y="134743"/>
                    <a:pt x="406189" y="131877"/>
                    <a:pt x="406189" y="130443"/>
                  </a:cubicBezTo>
                  <a:cubicBezTo>
                    <a:pt x="406189" y="111810"/>
                    <a:pt x="421976" y="97476"/>
                    <a:pt x="439198" y="97476"/>
                  </a:cubicBezTo>
                  <a:close/>
                  <a:moveTo>
                    <a:pt x="100420" y="57337"/>
                  </a:moveTo>
                  <a:lnTo>
                    <a:pt x="100420" y="326819"/>
                  </a:lnTo>
                  <a:lnTo>
                    <a:pt x="500990" y="326819"/>
                  </a:lnTo>
                  <a:lnTo>
                    <a:pt x="500990" y="57337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</p:sp>
        <p:sp>
          <p:nvSpPr>
            <p:cNvPr id="20" name="îśľîdè"/>
            <p:cNvSpPr/>
            <p:nvPr/>
          </p:nvSpPr>
          <p:spPr>
            <a:xfrm>
              <a:off x="1481445" y="4453657"/>
              <a:ext cx="4829278" cy="82995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Unified fonts make reading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fluent.Theme</a:t>
              </a:r>
              <a:r>
                <a:rPr kumimoji="0" lang="en-US" altLang="zh-CN" sz="11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</a:t>
              </a: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color makes PPT more </a:t>
              </a:r>
              <a:r>
                <a:rPr kumimoji="0" lang="en-US" altLang="zh-CN" sz="11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convenien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7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3546475" y="1627188"/>
            <a:ext cx="665163" cy="665163"/>
          </a:xfrm>
          <a:custGeom>
            <a:avLst/>
            <a:gdLst>
              <a:gd name="T0" fmla="*/ 209 w 419"/>
              <a:gd name="T1" fmla="*/ 0 h 419"/>
              <a:gd name="T2" fmla="*/ 419 w 419"/>
              <a:gd name="T3" fmla="*/ 210 h 419"/>
              <a:gd name="T4" fmla="*/ 209 w 419"/>
              <a:gd name="T5" fmla="*/ 419 h 419"/>
              <a:gd name="T6" fmla="*/ 0 w 419"/>
              <a:gd name="T7" fmla="*/ 210 h 419"/>
              <a:gd name="T8" fmla="*/ 209 w 419"/>
              <a:gd name="T9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09" y="0"/>
                </a:moveTo>
                <a:lnTo>
                  <a:pt x="419" y="210"/>
                </a:lnTo>
                <a:lnTo>
                  <a:pt x="209" y="419"/>
                </a:lnTo>
                <a:lnTo>
                  <a:pt x="0" y="210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46475" y="1627188"/>
            <a:ext cx="665163" cy="665163"/>
          </a:xfrm>
          <a:custGeom>
            <a:avLst/>
            <a:gdLst>
              <a:gd name="T0" fmla="*/ 209 w 419"/>
              <a:gd name="T1" fmla="*/ 0 h 419"/>
              <a:gd name="T2" fmla="*/ 419 w 419"/>
              <a:gd name="T3" fmla="*/ 210 h 419"/>
              <a:gd name="T4" fmla="*/ 209 w 419"/>
              <a:gd name="T5" fmla="*/ 419 h 419"/>
              <a:gd name="T6" fmla="*/ 0 w 419"/>
              <a:gd name="T7" fmla="*/ 210 h 419"/>
              <a:gd name="T8" fmla="*/ 209 w 419"/>
              <a:gd name="T9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09" y="0"/>
                </a:moveTo>
                <a:lnTo>
                  <a:pt x="419" y="210"/>
                </a:lnTo>
                <a:lnTo>
                  <a:pt x="209" y="419"/>
                </a:lnTo>
                <a:lnTo>
                  <a:pt x="0" y="210"/>
                </a:lnTo>
                <a:lnTo>
                  <a:pt x="20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972050" y="4268788"/>
            <a:ext cx="665163" cy="665163"/>
          </a:xfrm>
          <a:custGeom>
            <a:avLst/>
            <a:gdLst>
              <a:gd name="T0" fmla="*/ 210 w 419"/>
              <a:gd name="T1" fmla="*/ 419 h 419"/>
              <a:gd name="T2" fmla="*/ 0 w 419"/>
              <a:gd name="T3" fmla="*/ 210 h 419"/>
              <a:gd name="T4" fmla="*/ 210 w 419"/>
              <a:gd name="T5" fmla="*/ 0 h 419"/>
              <a:gd name="T6" fmla="*/ 419 w 419"/>
              <a:gd name="T7" fmla="*/ 210 h 419"/>
              <a:gd name="T8" fmla="*/ 210 w 419"/>
              <a:gd name="T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10" y="419"/>
                </a:moveTo>
                <a:lnTo>
                  <a:pt x="0" y="210"/>
                </a:lnTo>
                <a:lnTo>
                  <a:pt x="210" y="0"/>
                </a:lnTo>
                <a:lnTo>
                  <a:pt x="419" y="210"/>
                </a:lnTo>
                <a:lnTo>
                  <a:pt x="210" y="419"/>
                </a:ln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972050" y="4268788"/>
            <a:ext cx="665163" cy="665163"/>
          </a:xfrm>
          <a:custGeom>
            <a:avLst/>
            <a:gdLst>
              <a:gd name="T0" fmla="*/ 210 w 419"/>
              <a:gd name="T1" fmla="*/ 419 h 419"/>
              <a:gd name="T2" fmla="*/ 0 w 419"/>
              <a:gd name="T3" fmla="*/ 210 h 419"/>
              <a:gd name="T4" fmla="*/ 210 w 419"/>
              <a:gd name="T5" fmla="*/ 0 h 419"/>
              <a:gd name="T6" fmla="*/ 419 w 419"/>
              <a:gd name="T7" fmla="*/ 210 h 419"/>
              <a:gd name="T8" fmla="*/ 210 w 419"/>
              <a:gd name="T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10" y="419"/>
                </a:moveTo>
                <a:lnTo>
                  <a:pt x="0" y="210"/>
                </a:lnTo>
                <a:lnTo>
                  <a:pt x="210" y="0"/>
                </a:lnTo>
                <a:lnTo>
                  <a:pt x="419" y="210"/>
                </a:lnTo>
                <a:lnTo>
                  <a:pt x="210" y="4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282950" y="3879850"/>
            <a:ext cx="1196975" cy="1700213"/>
          </a:xfrm>
          <a:custGeom>
            <a:avLst/>
            <a:gdLst>
              <a:gd name="T0" fmla="*/ 377 w 754"/>
              <a:gd name="T1" fmla="*/ 0 h 1071"/>
              <a:gd name="T2" fmla="*/ 275 w 754"/>
              <a:gd name="T3" fmla="*/ 103 h 1071"/>
              <a:gd name="T4" fmla="*/ 0 w 754"/>
              <a:gd name="T5" fmla="*/ 103 h 1071"/>
              <a:gd name="T6" fmla="*/ 0 w 754"/>
              <a:gd name="T7" fmla="*/ 1071 h 1071"/>
              <a:gd name="T8" fmla="*/ 754 w 754"/>
              <a:gd name="T9" fmla="*/ 1071 h 1071"/>
              <a:gd name="T10" fmla="*/ 754 w 754"/>
              <a:gd name="T11" fmla="*/ 103 h 1071"/>
              <a:gd name="T12" fmla="*/ 480 w 754"/>
              <a:gd name="T13" fmla="*/ 103 h 1071"/>
              <a:gd name="T14" fmla="*/ 377 w 754"/>
              <a:gd name="T15" fmla="*/ 0 h 1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4" h="1071">
                <a:moveTo>
                  <a:pt x="377" y="0"/>
                </a:moveTo>
                <a:lnTo>
                  <a:pt x="275" y="103"/>
                </a:lnTo>
                <a:lnTo>
                  <a:pt x="0" y="103"/>
                </a:lnTo>
                <a:lnTo>
                  <a:pt x="0" y="1071"/>
                </a:lnTo>
                <a:lnTo>
                  <a:pt x="754" y="1071"/>
                </a:lnTo>
                <a:lnTo>
                  <a:pt x="754" y="103"/>
                </a:lnTo>
                <a:lnTo>
                  <a:pt x="480" y="103"/>
                </a:lnTo>
                <a:lnTo>
                  <a:pt x="37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282950" y="3879850"/>
            <a:ext cx="1196975" cy="1700213"/>
          </a:xfrm>
          <a:custGeom>
            <a:avLst/>
            <a:gdLst>
              <a:gd name="T0" fmla="*/ 377 w 754"/>
              <a:gd name="T1" fmla="*/ 0 h 1071"/>
              <a:gd name="T2" fmla="*/ 275 w 754"/>
              <a:gd name="T3" fmla="*/ 103 h 1071"/>
              <a:gd name="T4" fmla="*/ 0 w 754"/>
              <a:gd name="T5" fmla="*/ 103 h 1071"/>
              <a:gd name="T6" fmla="*/ 0 w 754"/>
              <a:gd name="T7" fmla="*/ 1071 h 1071"/>
              <a:gd name="T8" fmla="*/ 754 w 754"/>
              <a:gd name="T9" fmla="*/ 1071 h 1071"/>
              <a:gd name="T10" fmla="*/ 754 w 754"/>
              <a:gd name="T11" fmla="*/ 103 h 1071"/>
              <a:gd name="T12" fmla="*/ 480 w 754"/>
              <a:gd name="T13" fmla="*/ 103 h 1071"/>
              <a:gd name="T14" fmla="*/ 377 w 754"/>
              <a:gd name="T15" fmla="*/ 0 h 1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4" h="1071">
                <a:moveTo>
                  <a:pt x="377" y="0"/>
                </a:moveTo>
                <a:lnTo>
                  <a:pt x="275" y="103"/>
                </a:lnTo>
                <a:lnTo>
                  <a:pt x="0" y="103"/>
                </a:lnTo>
                <a:lnTo>
                  <a:pt x="0" y="1071"/>
                </a:lnTo>
                <a:lnTo>
                  <a:pt x="754" y="1071"/>
                </a:lnTo>
                <a:lnTo>
                  <a:pt x="754" y="103"/>
                </a:lnTo>
                <a:lnTo>
                  <a:pt x="480" y="103"/>
                </a:lnTo>
                <a:lnTo>
                  <a:pt x="37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752975" y="962025"/>
            <a:ext cx="1196975" cy="1706563"/>
          </a:xfrm>
          <a:custGeom>
            <a:avLst/>
            <a:gdLst>
              <a:gd name="T0" fmla="*/ 754 w 754"/>
              <a:gd name="T1" fmla="*/ 0 h 1075"/>
              <a:gd name="T2" fmla="*/ 0 w 754"/>
              <a:gd name="T3" fmla="*/ 0 h 1075"/>
              <a:gd name="T4" fmla="*/ 0 w 754"/>
              <a:gd name="T5" fmla="*/ 968 h 1075"/>
              <a:gd name="T6" fmla="*/ 270 w 754"/>
              <a:gd name="T7" fmla="*/ 968 h 1075"/>
              <a:gd name="T8" fmla="*/ 270 w 754"/>
              <a:gd name="T9" fmla="*/ 968 h 1075"/>
              <a:gd name="T10" fmla="*/ 377 w 754"/>
              <a:gd name="T11" fmla="*/ 1075 h 1075"/>
              <a:gd name="T12" fmla="*/ 484 w 754"/>
              <a:gd name="T13" fmla="*/ 968 h 1075"/>
              <a:gd name="T14" fmla="*/ 484 w 754"/>
              <a:gd name="T15" fmla="*/ 968 h 1075"/>
              <a:gd name="T16" fmla="*/ 754 w 754"/>
              <a:gd name="T17" fmla="*/ 968 h 1075"/>
              <a:gd name="T18" fmla="*/ 754 w 754"/>
              <a:gd name="T19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4" h="1075">
                <a:moveTo>
                  <a:pt x="754" y="0"/>
                </a:moveTo>
                <a:lnTo>
                  <a:pt x="0" y="0"/>
                </a:lnTo>
                <a:lnTo>
                  <a:pt x="0" y="968"/>
                </a:lnTo>
                <a:lnTo>
                  <a:pt x="270" y="968"/>
                </a:lnTo>
                <a:lnTo>
                  <a:pt x="270" y="968"/>
                </a:lnTo>
                <a:lnTo>
                  <a:pt x="377" y="1075"/>
                </a:lnTo>
                <a:lnTo>
                  <a:pt x="484" y="968"/>
                </a:lnTo>
                <a:lnTo>
                  <a:pt x="484" y="968"/>
                </a:lnTo>
                <a:lnTo>
                  <a:pt x="754" y="968"/>
                </a:lnTo>
                <a:lnTo>
                  <a:pt x="75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4752975" y="962025"/>
            <a:ext cx="1196975" cy="1706563"/>
          </a:xfrm>
          <a:custGeom>
            <a:avLst/>
            <a:gdLst>
              <a:gd name="T0" fmla="*/ 754 w 754"/>
              <a:gd name="T1" fmla="*/ 0 h 1075"/>
              <a:gd name="T2" fmla="*/ 0 w 754"/>
              <a:gd name="T3" fmla="*/ 0 h 1075"/>
              <a:gd name="T4" fmla="*/ 0 w 754"/>
              <a:gd name="T5" fmla="*/ 968 h 1075"/>
              <a:gd name="T6" fmla="*/ 270 w 754"/>
              <a:gd name="T7" fmla="*/ 968 h 1075"/>
              <a:gd name="T8" fmla="*/ 270 w 754"/>
              <a:gd name="T9" fmla="*/ 968 h 1075"/>
              <a:gd name="T10" fmla="*/ 377 w 754"/>
              <a:gd name="T11" fmla="*/ 1075 h 1075"/>
              <a:gd name="T12" fmla="*/ 484 w 754"/>
              <a:gd name="T13" fmla="*/ 968 h 1075"/>
              <a:gd name="T14" fmla="*/ 484 w 754"/>
              <a:gd name="T15" fmla="*/ 968 h 1075"/>
              <a:gd name="T16" fmla="*/ 754 w 754"/>
              <a:gd name="T17" fmla="*/ 968 h 1075"/>
              <a:gd name="T18" fmla="*/ 754 w 754"/>
              <a:gd name="T19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4" h="1075">
                <a:moveTo>
                  <a:pt x="754" y="0"/>
                </a:moveTo>
                <a:lnTo>
                  <a:pt x="0" y="0"/>
                </a:lnTo>
                <a:lnTo>
                  <a:pt x="0" y="968"/>
                </a:lnTo>
                <a:lnTo>
                  <a:pt x="270" y="968"/>
                </a:lnTo>
                <a:lnTo>
                  <a:pt x="270" y="968"/>
                </a:lnTo>
                <a:lnTo>
                  <a:pt x="377" y="1075"/>
                </a:lnTo>
                <a:lnTo>
                  <a:pt x="484" y="968"/>
                </a:lnTo>
                <a:lnTo>
                  <a:pt x="484" y="968"/>
                </a:lnTo>
                <a:lnTo>
                  <a:pt x="754" y="968"/>
                </a:lnTo>
                <a:lnTo>
                  <a:pt x="7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199188" y="3879850"/>
            <a:ext cx="1196975" cy="1700213"/>
          </a:xfrm>
          <a:custGeom>
            <a:avLst/>
            <a:gdLst>
              <a:gd name="T0" fmla="*/ 379 w 754"/>
              <a:gd name="T1" fmla="*/ 0 h 1071"/>
              <a:gd name="T2" fmla="*/ 277 w 754"/>
              <a:gd name="T3" fmla="*/ 103 h 1071"/>
              <a:gd name="T4" fmla="*/ 0 w 754"/>
              <a:gd name="T5" fmla="*/ 103 h 1071"/>
              <a:gd name="T6" fmla="*/ 0 w 754"/>
              <a:gd name="T7" fmla="*/ 1071 h 1071"/>
              <a:gd name="T8" fmla="*/ 754 w 754"/>
              <a:gd name="T9" fmla="*/ 1071 h 1071"/>
              <a:gd name="T10" fmla="*/ 754 w 754"/>
              <a:gd name="T11" fmla="*/ 103 h 1071"/>
              <a:gd name="T12" fmla="*/ 482 w 754"/>
              <a:gd name="T13" fmla="*/ 103 h 1071"/>
              <a:gd name="T14" fmla="*/ 379 w 754"/>
              <a:gd name="T15" fmla="*/ 0 h 1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4" h="1071">
                <a:moveTo>
                  <a:pt x="379" y="0"/>
                </a:moveTo>
                <a:lnTo>
                  <a:pt x="277" y="103"/>
                </a:lnTo>
                <a:lnTo>
                  <a:pt x="0" y="103"/>
                </a:lnTo>
                <a:lnTo>
                  <a:pt x="0" y="1071"/>
                </a:lnTo>
                <a:lnTo>
                  <a:pt x="754" y="1071"/>
                </a:lnTo>
                <a:lnTo>
                  <a:pt x="754" y="103"/>
                </a:lnTo>
                <a:lnTo>
                  <a:pt x="482" y="103"/>
                </a:lnTo>
                <a:lnTo>
                  <a:pt x="37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199188" y="3879850"/>
            <a:ext cx="1196975" cy="1700213"/>
          </a:xfrm>
          <a:custGeom>
            <a:avLst/>
            <a:gdLst>
              <a:gd name="T0" fmla="*/ 379 w 754"/>
              <a:gd name="T1" fmla="*/ 0 h 1071"/>
              <a:gd name="T2" fmla="*/ 277 w 754"/>
              <a:gd name="T3" fmla="*/ 103 h 1071"/>
              <a:gd name="T4" fmla="*/ 0 w 754"/>
              <a:gd name="T5" fmla="*/ 103 h 1071"/>
              <a:gd name="T6" fmla="*/ 0 w 754"/>
              <a:gd name="T7" fmla="*/ 1071 h 1071"/>
              <a:gd name="T8" fmla="*/ 754 w 754"/>
              <a:gd name="T9" fmla="*/ 1071 h 1071"/>
              <a:gd name="T10" fmla="*/ 754 w 754"/>
              <a:gd name="T11" fmla="*/ 103 h 1071"/>
              <a:gd name="T12" fmla="*/ 482 w 754"/>
              <a:gd name="T13" fmla="*/ 103 h 1071"/>
              <a:gd name="T14" fmla="*/ 379 w 754"/>
              <a:gd name="T15" fmla="*/ 0 h 1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4" h="1071">
                <a:moveTo>
                  <a:pt x="379" y="0"/>
                </a:moveTo>
                <a:lnTo>
                  <a:pt x="277" y="103"/>
                </a:lnTo>
                <a:lnTo>
                  <a:pt x="0" y="103"/>
                </a:lnTo>
                <a:lnTo>
                  <a:pt x="0" y="1071"/>
                </a:lnTo>
                <a:lnTo>
                  <a:pt x="754" y="1071"/>
                </a:lnTo>
                <a:lnTo>
                  <a:pt x="754" y="103"/>
                </a:lnTo>
                <a:lnTo>
                  <a:pt x="482" y="103"/>
                </a:lnTo>
                <a:lnTo>
                  <a:pt x="3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862388" y="2332038"/>
            <a:ext cx="39688" cy="576263"/>
          </a:xfrm>
          <a:custGeom>
            <a:avLst/>
            <a:gdLst>
              <a:gd name="T0" fmla="*/ 0 w 12"/>
              <a:gd name="T1" fmla="*/ 6 h 173"/>
              <a:gd name="T2" fmla="*/ 0 w 12"/>
              <a:gd name="T3" fmla="*/ 167 h 173"/>
              <a:gd name="T4" fmla="*/ 6 w 12"/>
              <a:gd name="T5" fmla="*/ 173 h 173"/>
              <a:gd name="T6" fmla="*/ 12 w 12"/>
              <a:gd name="T7" fmla="*/ 167 h 173"/>
              <a:gd name="T8" fmla="*/ 12 w 12"/>
              <a:gd name="T9" fmla="*/ 6 h 173"/>
              <a:gd name="T10" fmla="*/ 6 w 12"/>
              <a:gd name="T11" fmla="*/ 0 h 173"/>
              <a:gd name="T12" fmla="*/ 0 w 12"/>
              <a:gd name="T13" fmla="*/ 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73">
                <a:moveTo>
                  <a:pt x="0" y="6"/>
                </a:moveTo>
                <a:cubicBezTo>
                  <a:pt x="0" y="167"/>
                  <a:pt x="0" y="167"/>
                  <a:pt x="0" y="167"/>
                </a:cubicBezTo>
                <a:cubicBezTo>
                  <a:pt x="0" y="171"/>
                  <a:pt x="3" y="173"/>
                  <a:pt x="6" y="173"/>
                </a:cubicBezTo>
                <a:cubicBezTo>
                  <a:pt x="9" y="173"/>
                  <a:pt x="12" y="171"/>
                  <a:pt x="12" y="167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2"/>
                  <a:pt x="9" y="0"/>
                  <a:pt x="6" y="0"/>
                </a:cubicBezTo>
                <a:cubicBezTo>
                  <a:pt x="3" y="0"/>
                  <a:pt x="0" y="2"/>
                  <a:pt x="0" y="6"/>
                </a:cubicBezTo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3778250" y="1863725"/>
            <a:ext cx="214313" cy="279400"/>
          </a:xfrm>
          <a:custGeom>
            <a:avLst/>
            <a:gdLst>
              <a:gd name="T0" fmla="*/ 31 w 64"/>
              <a:gd name="T1" fmla="*/ 0 h 84"/>
              <a:gd name="T2" fmla="*/ 15 w 64"/>
              <a:gd name="T3" fmla="*/ 63 h 84"/>
              <a:gd name="T4" fmla="*/ 17 w 64"/>
              <a:gd name="T5" fmla="*/ 67 h 84"/>
              <a:gd name="T6" fmla="*/ 18 w 64"/>
              <a:gd name="T7" fmla="*/ 71 h 84"/>
              <a:gd name="T8" fmla="*/ 18 w 64"/>
              <a:gd name="T9" fmla="*/ 75 h 84"/>
              <a:gd name="T10" fmla="*/ 18 w 64"/>
              <a:gd name="T11" fmla="*/ 79 h 84"/>
              <a:gd name="T12" fmla="*/ 25 w 64"/>
              <a:gd name="T13" fmla="*/ 84 h 84"/>
              <a:gd name="T14" fmla="*/ 46 w 64"/>
              <a:gd name="T15" fmla="*/ 81 h 84"/>
              <a:gd name="T16" fmla="*/ 49 w 64"/>
              <a:gd name="T17" fmla="*/ 76 h 84"/>
              <a:gd name="T18" fmla="*/ 49 w 64"/>
              <a:gd name="T19" fmla="*/ 72 h 84"/>
              <a:gd name="T20" fmla="*/ 48 w 64"/>
              <a:gd name="T21" fmla="*/ 68 h 84"/>
              <a:gd name="T22" fmla="*/ 50 w 64"/>
              <a:gd name="T23" fmla="*/ 63 h 84"/>
              <a:gd name="T24" fmla="*/ 64 w 64"/>
              <a:gd name="T25" fmla="*/ 29 h 84"/>
              <a:gd name="T26" fmla="*/ 45 w 64"/>
              <a:gd name="T27" fmla="*/ 67 h 84"/>
              <a:gd name="T28" fmla="*/ 45 w 64"/>
              <a:gd name="T29" fmla="*/ 69 h 84"/>
              <a:gd name="T30" fmla="*/ 20 w 64"/>
              <a:gd name="T31" fmla="*/ 69 h 84"/>
              <a:gd name="T32" fmla="*/ 45 w 64"/>
              <a:gd name="T33" fmla="*/ 67 h 84"/>
              <a:gd name="T34" fmla="*/ 24 w 64"/>
              <a:gd name="T35" fmla="*/ 59 h 84"/>
              <a:gd name="T36" fmla="*/ 41 w 64"/>
              <a:gd name="T37" fmla="*/ 58 h 84"/>
              <a:gd name="T38" fmla="*/ 42 w 64"/>
              <a:gd name="T39" fmla="*/ 63 h 84"/>
              <a:gd name="T40" fmla="*/ 23 w 64"/>
              <a:gd name="T41" fmla="*/ 60 h 84"/>
              <a:gd name="T42" fmla="*/ 45 w 64"/>
              <a:gd name="T43" fmla="*/ 71 h 84"/>
              <a:gd name="T44" fmla="*/ 45 w 64"/>
              <a:gd name="T45" fmla="*/ 73 h 84"/>
              <a:gd name="T46" fmla="*/ 20 w 64"/>
              <a:gd name="T47" fmla="*/ 73 h 84"/>
              <a:gd name="T48" fmla="*/ 45 w 64"/>
              <a:gd name="T49" fmla="*/ 77 h 84"/>
              <a:gd name="T50" fmla="*/ 20 w 64"/>
              <a:gd name="T51" fmla="*/ 77 h 84"/>
              <a:gd name="T52" fmla="*/ 45 w 64"/>
              <a:gd name="T53" fmla="*/ 75 h 84"/>
              <a:gd name="T54" fmla="*/ 45 w 64"/>
              <a:gd name="T55" fmla="*/ 77 h 84"/>
              <a:gd name="T56" fmla="*/ 43 w 64"/>
              <a:gd name="T57" fmla="*/ 53 h 84"/>
              <a:gd name="T58" fmla="*/ 24 w 64"/>
              <a:gd name="T59" fmla="*/ 53 h 84"/>
              <a:gd name="T60" fmla="*/ 6 w 64"/>
              <a:gd name="T61" fmla="*/ 30 h 84"/>
              <a:gd name="T62" fmla="*/ 42 w 64"/>
              <a:gd name="T63" fmla="*/ 7 h 84"/>
              <a:gd name="T64" fmla="*/ 47 w 64"/>
              <a:gd name="T65" fmla="*/ 5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" h="84">
                <a:moveTo>
                  <a:pt x="44" y="2"/>
                </a:moveTo>
                <a:cubicBezTo>
                  <a:pt x="40" y="0"/>
                  <a:pt x="36" y="0"/>
                  <a:pt x="31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2"/>
                  <a:pt x="6" y="57"/>
                  <a:pt x="15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5"/>
                  <a:pt x="16" y="66"/>
                  <a:pt x="17" y="67"/>
                </a:cubicBezTo>
                <a:cubicBezTo>
                  <a:pt x="17" y="67"/>
                  <a:pt x="17" y="68"/>
                  <a:pt x="17" y="69"/>
                </a:cubicBezTo>
                <a:cubicBezTo>
                  <a:pt x="17" y="69"/>
                  <a:pt x="17" y="70"/>
                  <a:pt x="18" y="71"/>
                </a:cubicBezTo>
                <a:cubicBezTo>
                  <a:pt x="17" y="71"/>
                  <a:pt x="17" y="72"/>
                  <a:pt x="17" y="73"/>
                </a:cubicBezTo>
                <a:cubicBezTo>
                  <a:pt x="17" y="73"/>
                  <a:pt x="17" y="74"/>
                  <a:pt x="18" y="75"/>
                </a:cubicBezTo>
                <a:cubicBezTo>
                  <a:pt x="17" y="75"/>
                  <a:pt x="17" y="76"/>
                  <a:pt x="17" y="77"/>
                </a:cubicBezTo>
                <a:cubicBezTo>
                  <a:pt x="17" y="78"/>
                  <a:pt x="18" y="78"/>
                  <a:pt x="18" y="79"/>
                </a:cubicBezTo>
                <a:cubicBezTo>
                  <a:pt x="19" y="81"/>
                  <a:pt x="20" y="83"/>
                  <a:pt x="22" y="83"/>
                </a:cubicBezTo>
                <a:cubicBezTo>
                  <a:pt x="23" y="84"/>
                  <a:pt x="24" y="84"/>
                  <a:pt x="25" y="84"/>
                </a:cubicBezTo>
                <a:cubicBezTo>
                  <a:pt x="41" y="83"/>
                  <a:pt x="41" y="83"/>
                  <a:pt x="41" y="83"/>
                </a:cubicBezTo>
                <a:cubicBezTo>
                  <a:pt x="43" y="83"/>
                  <a:pt x="45" y="83"/>
                  <a:pt x="46" y="81"/>
                </a:cubicBezTo>
                <a:cubicBezTo>
                  <a:pt x="47" y="81"/>
                  <a:pt x="47" y="80"/>
                  <a:pt x="48" y="79"/>
                </a:cubicBezTo>
                <a:cubicBezTo>
                  <a:pt x="48" y="78"/>
                  <a:pt x="49" y="77"/>
                  <a:pt x="49" y="76"/>
                </a:cubicBezTo>
                <a:cubicBezTo>
                  <a:pt x="49" y="75"/>
                  <a:pt x="48" y="75"/>
                  <a:pt x="48" y="74"/>
                </a:cubicBezTo>
                <a:cubicBezTo>
                  <a:pt x="48" y="73"/>
                  <a:pt x="49" y="73"/>
                  <a:pt x="49" y="72"/>
                </a:cubicBezTo>
                <a:cubicBezTo>
                  <a:pt x="49" y="71"/>
                  <a:pt x="48" y="71"/>
                  <a:pt x="48" y="70"/>
                </a:cubicBezTo>
                <a:cubicBezTo>
                  <a:pt x="48" y="69"/>
                  <a:pt x="48" y="69"/>
                  <a:pt x="48" y="68"/>
                </a:cubicBezTo>
                <a:cubicBezTo>
                  <a:pt x="48" y="67"/>
                  <a:pt x="48" y="67"/>
                  <a:pt x="48" y="66"/>
                </a:cubicBezTo>
                <a:cubicBezTo>
                  <a:pt x="49" y="65"/>
                  <a:pt x="49" y="64"/>
                  <a:pt x="50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59" y="56"/>
                  <a:pt x="64" y="40"/>
                  <a:pt x="64" y="29"/>
                </a:cubicBezTo>
                <a:cubicBezTo>
                  <a:pt x="64" y="17"/>
                  <a:pt x="56" y="6"/>
                  <a:pt x="44" y="2"/>
                </a:cubicBezTo>
                <a:moveTo>
                  <a:pt x="45" y="67"/>
                </a:moveTo>
                <a:cubicBezTo>
                  <a:pt x="45" y="67"/>
                  <a:pt x="46" y="67"/>
                  <a:pt x="46" y="68"/>
                </a:cubicBezTo>
                <a:cubicBezTo>
                  <a:pt x="46" y="69"/>
                  <a:pt x="45" y="69"/>
                  <a:pt x="45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8"/>
                  <a:pt x="20" y="68"/>
                  <a:pt x="21" y="68"/>
                </a:cubicBezTo>
                <a:cubicBezTo>
                  <a:pt x="45" y="67"/>
                  <a:pt x="45" y="67"/>
                  <a:pt x="45" y="67"/>
                </a:cubicBezTo>
                <a:moveTo>
                  <a:pt x="23" y="60"/>
                </a:moveTo>
                <a:cubicBezTo>
                  <a:pt x="23" y="59"/>
                  <a:pt x="24" y="59"/>
                  <a:pt x="24" y="5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2" y="59"/>
                  <a:pt x="42" y="59"/>
                </a:cubicBezTo>
                <a:cubicBezTo>
                  <a:pt x="42" y="63"/>
                  <a:pt x="42" y="63"/>
                  <a:pt x="42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0"/>
                  <a:pt x="23" y="60"/>
                  <a:pt x="23" y="60"/>
                </a:cubicBezTo>
                <a:moveTo>
                  <a:pt x="21" y="72"/>
                </a:moveTo>
                <a:cubicBezTo>
                  <a:pt x="45" y="71"/>
                  <a:pt x="45" y="71"/>
                  <a:pt x="45" y="71"/>
                </a:cubicBezTo>
                <a:cubicBezTo>
                  <a:pt x="45" y="71"/>
                  <a:pt x="46" y="71"/>
                  <a:pt x="46" y="72"/>
                </a:cubicBezTo>
                <a:cubicBezTo>
                  <a:pt x="46" y="73"/>
                  <a:pt x="45" y="73"/>
                  <a:pt x="45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0" y="73"/>
                  <a:pt x="20" y="73"/>
                  <a:pt x="20" y="73"/>
                </a:cubicBezTo>
                <a:cubicBezTo>
                  <a:pt x="20" y="72"/>
                  <a:pt x="20" y="72"/>
                  <a:pt x="21" y="72"/>
                </a:cubicBezTo>
                <a:moveTo>
                  <a:pt x="45" y="77"/>
                </a:moveTo>
                <a:cubicBezTo>
                  <a:pt x="21" y="77"/>
                  <a:pt x="21" y="77"/>
                  <a:pt x="21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1" y="76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75"/>
                  <a:pt x="46" y="76"/>
                  <a:pt x="46" y="76"/>
                </a:cubicBezTo>
                <a:cubicBezTo>
                  <a:pt x="46" y="77"/>
                  <a:pt x="45" y="77"/>
                  <a:pt x="45" y="77"/>
                </a:cubicBezTo>
                <a:moveTo>
                  <a:pt x="47" y="57"/>
                </a:moveTo>
                <a:cubicBezTo>
                  <a:pt x="46" y="55"/>
                  <a:pt x="45" y="54"/>
                  <a:pt x="43" y="53"/>
                </a:cubicBezTo>
                <a:cubicBezTo>
                  <a:pt x="42" y="53"/>
                  <a:pt x="42" y="53"/>
                  <a:pt x="41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53"/>
                  <a:pt x="19" y="55"/>
                  <a:pt x="18" y="58"/>
                </a:cubicBezTo>
                <a:cubicBezTo>
                  <a:pt x="11" y="52"/>
                  <a:pt x="6" y="40"/>
                  <a:pt x="6" y="30"/>
                </a:cubicBezTo>
                <a:cubicBezTo>
                  <a:pt x="5" y="17"/>
                  <a:pt x="16" y="6"/>
                  <a:pt x="31" y="6"/>
                </a:cubicBezTo>
                <a:cubicBezTo>
                  <a:pt x="35" y="5"/>
                  <a:pt x="39" y="6"/>
                  <a:pt x="42" y="7"/>
                </a:cubicBezTo>
                <a:cubicBezTo>
                  <a:pt x="52" y="11"/>
                  <a:pt x="58" y="19"/>
                  <a:pt x="58" y="29"/>
                </a:cubicBezTo>
                <a:cubicBezTo>
                  <a:pt x="58" y="39"/>
                  <a:pt x="54" y="52"/>
                  <a:pt x="47" y="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808413" y="1903413"/>
            <a:ext cx="44450" cy="76200"/>
          </a:xfrm>
          <a:custGeom>
            <a:avLst/>
            <a:gdLst>
              <a:gd name="T0" fmla="*/ 2 w 13"/>
              <a:gd name="T1" fmla="*/ 23 h 23"/>
              <a:gd name="T2" fmla="*/ 1 w 13"/>
              <a:gd name="T3" fmla="*/ 22 h 23"/>
              <a:gd name="T4" fmla="*/ 11 w 13"/>
              <a:gd name="T5" fmla="*/ 0 h 23"/>
              <a:gd name="T6" fmla="*/ 13 w 13"/>
              <a:gd name="T7" fmla="*/ 1 h 23"/>
              <a:gd name="T8" fmla="*/ 12 w 13"/>
              <a:gd name="T9" fmla="*/ 3 h 23"/>
              <a:gd name="T10" fmla="*/ 4 w 13"/>
              <a:gd name="T11" fmla="*/ 22 h 23"/>
              <a:gd name="T12" fmla="*/ 3 w 13"/>
              <a:gd name="T13" fmla="*/ 23 h 23"/>
              <a:gd name="T14" fmla="*/ 2 w 13"/>
              <a:gd name="T1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3">
                <a:moveTo>
                  <a:pt x="2" y="23"/>
                </a:moveTo>
                <a:cubicBezTo>
                  <a:pt x="2" y="23"/>
                  <a:pt x="1" y="23"/>
                  <a:pt x="1" y="22"/>
                </a:cubicBezTo>
                <a:cubicBezTo>
                  <a:pt x="0" y="7"/>
                  <a:pt x="11" y="1"/>
                  <a:pt x="11" y="0"/>
                </a:cubicBezTo>
                <a:cubicBezTo>
                  <a:pt x="12" y="0"/>
                  <a:pt x="12" y="0"/>
                  <a:pt x="13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2" y="3"/>
                  <a:pt x="3" y="9"/>
                  <a:pt x="4" y="22"/>
                </a:cubicBezTo>
                <a:cubicBezTo>
                  <a:pt x="4" y="23"/>
                  <a:pt x="3" y="23"/>
                  <a:pt x="3" y="23"/>
                </a:cubicBezTo>
                <a:lnTo>
                  <a:pt x="2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765550" y="1806575"/>
            <a:ext cx="33338" cy="47625"/>
          </a:xfrm>
          <a:custGeom>
            <a:avLst/>
            <a:gdLst>
              <a:gd name="T0" fmla="*/ 9 w 10"/>
              <a:gd name="T1" fmla="*/ 14 h 14"/>
              <a:gd name="T2" fmla="*/ 8 w 10"/>
              <a:gd name="T3" fmla="*/ 13 h 14"/>
              <a:gd name="T4" fmla="*/ 0 w 10"/>
              <a:gd name="T5" fmla="*/ 2 h 14"/>
              <a:gd name="T6" fmla="*/ 0 w 10"/>
              <a:gd name="T7" fmla="*/ 0 h 14"/>
              <a:gd name="T8" fmla="*/ 2 w 10"/>
              <a:gd name="T9" fmla="*/ 1 h 14"/>
              <a:gd name="T10" fmla="*/ 10 w 10"/>
              <a:gd name="T11" fmla="*/ 11 h 14"/>
              <a:gd name="T12" fmla="*/ 10 w 10"/>
              <a:gd name="T13" fmla="*/ 13 h 14"/>
              <a:gd name="T14" fmla="*/ 9 w 10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4">
                <a:moveTo>
                  <a:pt x="9" y="14"/>
                </a:moveTo>
                <a:cubicBezTo>
                  <a:pt x="8" y="14"/>
                  <a:pt x="8" y="13"/>
                  <a:pt x="8" y="1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2" y="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3"/>
                  <a:pt x="10" y="13"/>
                </a:cubicBezTo>
                <a:lnTo>
                  <a:pt x="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3968750" y="1806575"/>
            <a:ext cx="36513" cy="47625"/>
          </a:xfrm>
          <a:custGeom>
            <a:avLst/>
            <a:gdLst>
              <a:gd name="T0" fmla="*/ 2 w 11"/>
              <a:gd name="T1" fmla="*/ 14 h 14"/>
              <a:gd name="T2" fmla="*/ 1 w 11"/>
              <a:gd name="T3" fmla="*/ 13 h 14"/>
              <a:gd name="T4" fmla="*/ 1 w 11"/>
              <a:gd name="T5" fmla="*/ 11 h 14"/>
              <a:gd name="T6" fmla="*/ 8 w 11"/>
              <a:gd name="T7" fmla="*/ 1 h 14"/>
              <a:gd name="T8" fmla="*/ 10 w 11"/>
              <a:gd name="T9" fmla="*/ 0 h 14"/>
              <a:gd name="T10" fmla="*/ 11 w 11"/>
              <a:gd name="T11" fmla="*/ 2 h 14"/>
              <a:gd name="T12" fmla="*/ 3 w 11"/>
              <a:gd name="T13" fmla="*/ 13 h 14"/>
              <a:gd name="T14" fmla="*/ 2 w 11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4">
                <a:moveTo>
                  <a:pt x="2" y="14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2"/>
                  <a:pt x="1" y="11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10" y="0"/>
                  <a:pt x="10" y="0"/>
                </a:cubicBezTo>
                <a:cubicBezTo>
                  <a:pt x="11" y="1"/>
                  <a:pt x="11" y="2"/>
                  <a:pt x="11" y="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4"/>
                  <a:pt x="2" y="1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3925888" y="1806575"/>
            <a:ext cx="12700" cy="39688"/>
          </a:xfrm>
          <a:custGeom>
            <a:avLst/>
            <a:gdLst>
              <a:gd name="T0" fmla="*/ 1 w 4"/>
              <a:gd name="T1" fmla="*/ 12 h 12"/>
              <a:gd name="T2" fmla="*/ 1 w 4"/>
              <a:gd name="T3" fmla="*/ 12 h 12"/>
              <a:gd name="T4" fmla="*/ 0 w 4"/>
              <a:gd name="T5" fmla="*/ 10 h 12"/>
              <a:gd name="T6" fmla="*/ 2 w 4"/>
              <a:gd name="T7" fmla="*/ 1 h 12"/>
              <a:gd name="T8" fmla="*/ 3 w 4"/>
              <a:gd name="T9" fmla="*/ 0 h 12"/>
              <a:gd name="T10" fmla="*/ 4 w 4"/>
              <a:gd name="T11" fmla="*/ 2 h 12"/>
              <a:gd name="T12" fmla="*/ 2 w 4"/>
              <a:gd name="T13" fmla="*/ 11 h 12"/>
              <a:gd name="T14" fmla="*/ 1 w 4"/>
              <a:gd name="T1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2"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1"/>
                  <a:pt x="0" y="10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3" y="0"/>
                </a:cubicBezTo>
                <a:cubicBezTo>
                  <a:pt x="4" y="0"/>
                  <a:pt x="4" y="1"/>
                  <a:pt x="4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2"/>
                  <a:pt x="1" y="1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3829050" y="1809750"/>
            <a:ext cx="15875" cy="41275"/>
          </a:xfrm>
          <a:custGeom>
            <a:avLst/>
            <a:gdLst>
              <a:gd name="T0" fmla="*/ 4 w 5"/>
              <a:gd name="T1" fmla="*/ 12 h 12"/>
              <a:gd name="T2" fmla="*/ 2 w 5"/>
              <a:gd name="T3" fmla="*/ 11 h 12"/>
              <a:gd name="T4" fmla="*/ 0 w 5"/>
              <a:gd name="T5" fmla="*/ 2 h 12"/>
              <a:gd name="T6" fmla="*/ 2 w 5"/>
              <a:gd name="T7" fmla="*/ 0 h 12"/>
              <a:gd name="T8" fmla="*/ 3 w 5"/>
              <a:gd name="T9" fmla="*/ 1 h 12"/>
              <a:gd name="T10" fmla="*/ 5 w 5"/>
              <a:gd name="T11" fmla="*/ 10 h 12"/>
              <a:gd name="T12" fmla="*/ 4 w 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2">
                <a:moveTo>
                  <a:pt x="4" y="12"/>
                </a:moveTo>
                <a:cubicBezTo>
                  <a:pt x="3" y="12"/>
                  <a:pt x="2" y="11"/>
                  <a:pt x="2" y="1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0"/>
                  <a:pt x="3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1"/>
                  <a:pt x="5" y="11"/>
                  <a:pt x="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3881438" y="1763713"/>
            <a:ext cx="7938" cy="69850"/>
          </a:xfrm>
          <a:custGeom>
            <a:avLst/>
            <a:gdLst>
              <a:gd name="T0" fmla="*/ 1 w 2"/>
              <a:gd name="T1" fmla="*/ 21 h 21"/>
              <a:gd name="T2" fmla="*/ 0 w 2"/>
              <a:gd name="T3" fmla="*/ 20 h 21"/>
              <a:gd name="T4" fmla="*/ 0 w 2"/>
              <a:gd name="T5" fmla="*/ 1 h 21"/>
              <a:gd name="T6" fmla="*/ 1 w 2"/>
              <a:gd name="T7" fmla="*/ 0 h 21"/>
              <a:gd name="T8" fmla="*/ 2 w 2"/>
              <a:gd name="T9" fmla="*/ 1 h 21"/>
              <a:gd name="T10" fmla="*/ 2 w 2"/>
              <a:gd name="T11" fmla="*/ 20 h 21"/>
              <a:gd name="T12" fmla="*/ 1 w 2"/>
              <a:gd name="T1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1">
                <a:moveTo>
                  <a:pt x="1" y="21"/>
                </a:moveTo>
                <a:cubicBezTo>
                  <a:pt x="0" y="21"/>
                  <a:pt x="0" y="21"/>
                  <a:pt x="0" y="2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2" y="1"/>
                  <a:pt x="2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1"/>
                  <a:pt x="2" y="21"/>
                  <a:pt x="1" y="2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135563" y="4481513"/>
            <a:ext cx="182563" cy="323850"/>
          </a:xfrm>
          <a:custGeom>
            <a:avLst/>
            <a:gdLst>
              <a:gd name="T0" fmla="*/ 32 w 55"/>
              <a:gd name="T1" fmla="*/ 1 h 97"/>
              <a:gd name="T2" fmla="*/ 12 w 55"/>
              <a:gd name="T3" fmla="*/ 10 h 97"/>
              <a:gd name="T4" fmla="*/ 5 w 55"/>
              <a:gd name="T5" fmla="*/ 19 h 97"/>
              <a:gd name="T6" fmla="*/ 4 w 55"/>
              <a:gd name="T7" fmla="*/ 25 h 97"/>
              <a:gd name="T8" fmla="*/ 3 w 55"/>
              <a:gd name="T9" fmla="*/ 38 h 97"/>
              <a:gd name="T10" fmla="*/ 14 w 55"/>
              <a:gd name="T11" fmla="*/ 41 h 97"/>
              <a:gd name="T12" fmla="*/ 7 w 55"/>
              <a:gd name="T13" fmla="*/ 48 h 97"/>
              <a:gd name="T14" fmla="*/ 13 w 55"/>
              <a:gd name="T15" fmla="*/ 55 h 97"/>
              <a:gd name="T16" fmla="*/ 13 w 55"/>
              <a:gd name="T17" fmla="*/ 68 h 97"/>
              <a:gd name="T18" fmla="*/ 27 w 55"/>
              <a:gd name="T19" fmla="*/ 71 h 97"/>
              <a:gd name="T20" fmla="*/ 28 w 55"/>
              <a:gd name="T21" fmla="*/ 77 h 97"/>
              <a:gd name="T22" fmla="*/ 32 w 55"/>
              <a:gd name="T23" fmla="*/ 82 h 97"/>
              <a:gd name="T24" fmla="*/ 33 w 55"/>
              <a:gd name="T25" fmla="*/ 90 h 97"/>
              <a:gd name="T26" fmla="*/ 46 w 55"/>
              <a:gd name="T27" fmla="*/ 94 h 97"/>
              <a:gd name="T28" fmla="*/ 52 w 55"/>
              <a:gd name="T29" fmla="*/ 70 h 97"/>
              <a:gd name="T30" fmla="*/ 52 w 55"/>
              <a:gd name="T31" fmla="*/ 13 h 97"/>
              <a:gd name="T32" fmla="*/ 32 w 55"/>
              <a:gd name="T33" fmla="*/ 0 h 97"/>
              <a:gd name="T34" fmla="*/ 32 w 55"/>
              <a:gd name="T35" fmla="*/ 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" h="97">
                <a:moveTo>
                  <a:pt x="32" y="1"/>
                </a:moveTo>
                <a:cubicBezTo>
                  <a:pt x="23" y="0"/>
                  <a:pt x="15" y="1"/>
                  <a:pt x="12" y="10"/>
                </a:cubicBezTo>
                <a:cubicBezTo>
                  <a:pt x="10" y="15"/>
                  <a:pt x="6" y="15"/>
                  <a:pt x="5" y="19"/>
                </a:cubicBezTo>
                <a:cubicBezTo>
                  <a:pt x="4" y="21"/>
                  <a:pt x="5" y="23"/>
                  <a:pt x="4" y="25"/>
                </a:cubicBezTo>
                <a:cubicBezTo>
                  <a:pt x="3" y="30"/>
                  <a:pt x="0" y="34"/>
                  <a:pt x="3" y="38"/>
                </a:cubicBezTo>
                <a:cubicBezTo>
                  <a:pt x="6" y="41"/>
                  <a:pt x="10" y="41"/>
                  <a:pt x="14" y="41"/>
                </a:cubicBezTo>
                <a:cubicBezTo>
                  <a:pt x="11" y="40"/>
                  <a:pt x="8" y="44"/>
                  <a:pt x="7" y="48"/>
                </a:cubicBezTo>
                <a:cubicBezTo>
                  <a:pt x="6" y="52"/>
                  <a:pt x="8" y="56"/>
                  <a:pt x="13" y="55"/>
                </a:cubicBezTo>
                <a:cubicBezTo>
                  <a:pt x="11" y="57"/>
                  <a:pt x="11" y="65"/>
                  <a:pt x="13" y="68"/>
                </a:cubicBezTo>
                <a:cubicBezTo>
                  <a:pt x="17" y="72"/>
                  <a:pt x="22" y="70"/>
                  <a:pt x="27" y="71"/>
                </a:cubicBezTo>
                <a:cubicBezTo>
                  <a:pt x="26" y="73"/>
                  <a:pt x="27" y="75"/>
                  <a:pt x="28" y="77"/>
                </a:cubicBezTo>
                <a:cubicBezTo>
                  <a:pt x="29" y="79"/>
                  <a:pt x="31" y="80"/>
                  <a:pt x="32" y="82"/>
                </a:cubicBezTo>
                <a:cubicBezTo>
                  <a:pt x="33" y="85"/>
                  <a:pt x="32" y="88"/>
                  <a:pt x="33" y="90"/>
                </a:cubicBezTo>
                <a:cubicBezTo>
                  <a:pt x="36" y="96"/>
                  <a:pt x="41" y="97"/>
                  <a:pt x="46" y="94"/>
                </a:cubicBezTo>
                <a:cubicBezTo>
                  <a:pt x="55" y="90"/>
                  <a:pt x="52" y="70"/>
                  <a:pt x="52" y="70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13"/>
                  <a:pt x="52" y="0"/>
                  <a:pt x="32" y="0"/>
                </a:cubicBezTo>
                <a:cubicBezTo>
                  <a:pt x="32" y="1"/>
                  <a:pt x="32" y="1"/>
                  <a:pt x="32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5132388" y="4478338"/>
            <a:ext cx="188913" cy="327025"/>
          </a:xfrm>
          <a:custGeom>
            <a:avLst/>
            <a:gdLst>
              <a:gd name="T0" fmla="*/ 39 w 57"/>
              <a:gd name="T1" fmla="*/ 97 h 98"/>
              <a:gd name="T2" fmla="*/ 33 w 57"/>
              <a:gd name="T3" fmla="*/ 87 h 98"/>
              <a:gd name="T4" fmla="*/ 30 w 57"/>
              <a:gd name="T5" fmla="*/ 81 h 98"/>
              <a:gd name="T6" fmla="*/ 27 w 57"/>
              <a:gd name="T7" fmla="*/ 73 h 98"/>
              <a:gd name="T8" fmla="*/ 14 w 57"/>
              <a:gd name="T9" fmla="*/ 69 h 98"/>
              <a:gd name="T10" fmla="*/ 8 w 57"/>
              <a:gd name="T11" fmla="*/ 54 h 98"/>
              <a:gd name="T12" fmla="*/ 10 w 57"/>
              <a:gd name="T13" fmla="*/ 43 h 98"/>
              <a:gd name="T14" fmla="*/ 3 w 57"/>
              <a:gd name="T15" fmla="*/ 29 h 98"/>
              <a:gd name="T16" fmla="*/ 4 w 57"/>
              <a:gd name="T17" fmla="*/ 23 h 98"/>
              <a:gd name="T18" fmla="*/ 8 w 57"/>
              <a:gd name="T19" fmla="*/ 15 h 98"/>
              <a:gd name="T20" fmla="*/ 32 w 57"/>
              <a:gd name="T21" fmla="*/ 1 h 98"/>
              <a:gd name="T22" fmla="*/ 50 w 57"/>
              <a:gd name="T23" fmla="*/ 5 h 98"/>
              <a:gd name="T24" fmla="*/ 54 w 57"/>
              <a:gd name="T25" fmla="*/ 71 h 98"/>
              <a:gd name="T26" fmla="*/ 42 w 57"/>
              <a:gd name="T27" fmla="*/ 98 h 98"/>
              <a:gd name="T28" fmla="*/ 15 w 57"/>
              <a:gd name="T29" fmla="*/ 55 h 98"/>
              <a:gd name="T30" fmla="*/ 15 w 57"/>
              <a:gd name="T31" fmla="*/ 68 h 98"/>
              <a:gd name="T32" fmla="*/ 28 w 57"/>
              <a:gd name="T33" fmla="*/ 71 h 98"/>
              <a:gd name="T34" fmla="*/ 30 w 57"/>
              <a:gd name="T35" fmla="*/ 78 h 98"/>
              <a:gd name="T36" fmla="*/ 34 w 57"/>
              <a:gd name="T37" fmla="*/ 83 h 98"/>
              <a:gd name="T38" fmla="*/ 35 w 57"/>
              <a:gd name="T39" fmla="*/ 91 h 98"/>
              <a:gd name="T40" fmla="*/ 47 w 57"/>
              <a:gd name="T41" fmla="*/ 94 h 98"/>
              <a:gd name="T42" fmla="*/ 52 w 57"/>
              <a:gd name="T43" fmla="*/ 14 h 98"/>
              <a:gd name="T44" fmla="*/ 34 w 57"/>
              <a:gd name="T45" fmla="*/ 2 h 98"/>
              <a:gd name="T46" fmla="*/ 13 w 57"/>
              <a:gd name="T47" fmla="*/ 12 h 98"/>
              <a:gd name="T48" fmla="*/ 7 w 57"/>
              <a:gd name="T49" fmla="*/ 20 h 98"/>
              <a:gd name="T50" fmla="*/ 6 w 57"/>
              <a:gd name="T51" fmla="*/ 27 h 98"/>
              <a:gd name="T52" fmla="*/ 5 w 57"/>
              <a:gd name="T53" fmla="*/ 38 h 98"/>
              <a:gd name="T54" fmla="*/ 15 w 57"/>
              <a:gd name="T55" fmla="*/ 41 h 98"/>
              <a:gd name="T56" fmla="*/ 15 w 57"/>
              <a:gd name="T57" fmla="*/ 43 h 98"/>
              <a:gd name="T58" fmla="*/ 13 w 57"/>
              <a:gd name="T59" fmla="*/ 43 h 98"/>
              <a:gd name="T60" fmla="*/ 10 w 57"/>
              <a:gd name="T61" fmla="*/ 53 h 98"/>
              <a:gd name="T62" fmla="*/ 14 w 57"/>
              <a:gd name="T63" fmla="*/ 5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98">
                <a:moveTo>
                  <a:pt x="42" y="98"/>
                </a:move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5" y="94"/>
                  <a:pt x="34" y="92"/>
                </a:cubicBezTo>
                <a:cubicBezTo>
                  <a:pt x="33" y="90"/>
                  <a:pt x="33" y="89"/>
                  <a:pt x="33" y="87"/>
                </a:cubicBezTo>
                <a:cubicBezTo>
                  <a:pt x="33" y="86"/>
                  <a:pt x="33" y="85"/>
                  <a:pt x="32" y="84"/>
                </a:cubicBezTo>
                <a:cubicBezTo>
                  <a:pt x="32" y="83"/>
                  <a:pt x="31" y="82"/>
                  <a:pt x="30" y="81"/>
                </a:cubicBezTo>
                <a:cubicBezTo>
                  <a:pt x="29" y="81"/>
                  <a:pt x="28" y="80"/>
                  <a:pt x="28" y="78"/>
                </a:cubicBezTo>
                <a:cubicBezTo>
                  <a:pt x="27" y="77"/>
                  <a:pt x="27" y="75"/>
                  <a:pt x="27" y="73"/>
                </a:cubicBezTo>
                <a:cubicBezTo>
                  <a:pt x="25" y="73"/>
                  <a:pt x="24" y="73"/>
                  <a:pt x="23" y="73"/>
                </a:cubicBezTo>
                <a:cubicBezTo>
                  <a:pt x="20" y="72"/>
                  <a:pt x="17" y="72"/>
                  <a:pt x="14" y="69"/>
                </a:cubicBezTo>
                <a:cubicBezTo>
                  <a:pt x="11" y="66"/>
                  <a:pt x="11" y="61"/>
                  <a:pt x="12" y="57"/>
                </a:cubicBezTo>
                <a:cubicBezTo>
                  <a:pt x="10" y="57"/>
                  <a:pt x="9" y="56"/>
                  <a:pt x="8" y="54"/>
                </a:cubicBezTo>
                <a:cubicBezTo>
                  <a:pt x="6" y="51"/>
                  <a:pt x="7" y="47"/>
                  <a:pt x="9" y="44"/>
                </a:cubicBezTo>
                <a:cubicBezTo>
                  <a:pt x="9" y="43"/>
                  <a:pt x="10" y="43"/>
                  <a:pt x="10" y="43"/>
                </a:cubicBezTo>
                <a:cubicBezTo>
                  <a:pt x="8" y="42"/>
                  <a:pt x="5" y="42"/>
                  <a:pt x="4" y="40"/>
                </a:cubicBezTo>
                <a:cubicBezTo>
                  <a:pt x="0" y="36"/>
                  <a:pt x="2" y="32"/>
                  <a:pt x="3" y="29"/>
                </a:cubicBezTo>
                <a:cubicBezTo>
                  <a:pt x="3" y="28"/>
                  <a:pt x="4" y="27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22"/>
                  <a:pt x="4" y="21"/>
                  <a:pt x="5" y="19"/>
                </a:cubicBezTo>
                <a:cubicBezTo>
                  <a:pt x="5" y="17"/>
                  <a:pt x="7" y="16"/>
                  <a:pt x="8" y="15"/>
                </a:cubicBezTo>
                <a:cubicBezTo>
                  <a:pt x="10" y="14"/>
                  <a:pt x="11" y="13"/>
                  <a:pt x="12" y="11"/>
                </a:cubicBezTo>
                <a:cubicBezTo>
                  <a:pt x="15" y="3"/>
                  <a:pt x="22" y="0"/>
                  <a:pt x="32" y="1"/>
                </a:cubicBezTo>
                <a:cubicBezTo>
                  <a:pt x="33" y="1"/>
                  <a:pt x="33" y="1"/>
                  <a:pt x="33" y="0"/>
                </a:cubicBezTo>
                <a:cubicBezTo>
                  <a:pt x="41" y="0"/>
                  <a:pt x="47" y="2"/>
                  <a:pt x="50" y="5"/>
                </a:cubicBezTo>
                <a:cubicBezTo>
                  <a:pt x="54" y="9"/>
                  <a:pt x="54" y="14"/>
                  <a:pt x="54" y="14"/>
                </a:cubicBezTo>
                <a:cubicBezTo>
                  <a:pt x="54" y="71"/>
                  <a:pt x="54" y="71"/>
                  <a:pt x="54" y="71"/>
                </a:cubicBezTo>
                <a:cubicBezTo>
                  <a:pt x="54" y="72"/>
                  <a:pt x="57" y="92"/>
                  <a:pt x="48" y="96"/>
                </a:cubicBezTo>
                <a:cubicBezTo>
                  <a:pt x="46" y="97"/>
                  <a:pt x="44" y="98"/>
                  <a:pt x="42" y="98"/>
                </a:cubicBezTo>
                <a:moveTo>
                  <a:pt x="14" y="55"/>
                </a:moveTo>
                <a:cubicBezTo>
                  <a:pt x="15" y="55"/>
                  <a:pt x="15" y="55"/>
                  <a:pt x="15" y="55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9"/>
                  <a:pt x="13" y="65"/>
                  <a:pt x="15" y="68"/>
                </a:cubicBezTo>
                <a:cubicBezTo>
                  <a:pt x="17" y="70"/>
                  <a:pt x="20" y="70"/>
                  <a:pt x="23" y="71"/>
                </a:cubicBezTo>
                <a:cubicBezTo>
                  <a:pt x="25" y="71"/>
                  <a:pt x="26" y="71"/>
                  <a:pt x="28" y="71"/>
                </a:cubicBezTo>
                <a:cubicBezTo>
                  <a:pt x="28" y="71"/>
                  <a:pt x="29" y="72"/>
                  <a:pt x="29" y="72"/>
                </a:cubicBezTo>
                <a:cubicBezTo>
                  <a:pt x="28" y="74"/>
                  <a:pt x="29" y="76"/>
                  <a:pt x="30" y="78"/>
                </a:cubicBezTo>
                <a:cubicBezTo>
                  <a:pt x="30" y="79"/>
                  <a:pt x="31" y="79"/>
                  <a:pt x="32" y="80"/>
                </a:cubicBezTo>
                <a:cubicBezTo>
                  <a:pt x="33" y="81"/>
                  <a:pt x="34" y="82"/>
                  <a:pt x="34" y="83"/>
                </a:cubicBezTo>
                <a:cubicBezTo>
                  <a:pt x="35" y="84"/>
                  <a:pt x="35" y="86"/>
                  <a:pt x="35" y="87"/>
                </a:cubicBezTo>
                <a:cubicBezTo>
                  <a:pt x="35" y="89"/>
                  <a:pt x="35" y="90"/>
                  <a:pt x="35" y="91"/>
                </a:cubicBezTo>
                <a:cubicBezTo>
                  <a:pt x="36" y="93"/>
                  <a:pt x="38" y="95"/>
                  <a:pt x="40" y="95"/>
                </a:cubicBezTo>
                <a:cubicBezTo>
                  <a:pt x="42" y="96"/>
                  <a:pt x="44" y="96"/>
                  <a:pt x="47" y="94"/>
                </a:cubicBezTo>
                <a:cubicBezTo>
                  <a:pt x="55" y="91"/>
                  <a:pt x="52" y="72"/>
                  <a:pt x="52" y="71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0"/>
                  <a:pt x="49" y="7"/>
                </a:cubicBezTo>
                <a:cubicBezTo>
                  <a:pt x="46" y="4"/>
                  <a:pt x="41" y="2"/>
                  <a:pt x="34" y="2"/>
                </a:cubicBezTo>
                <a:cubicBezTo>
                  <a:pt x="34" y="3"/>
                  <a:pt x="33" y="3"/>
                  <a:pt x="33" y="3"/>
                </a:cubicBezTo>
                <a:cubicBezTo>
                  <a:pt x="22" y="2"/>
                  <a:pt x="16" y="5"/>
                  <a:pt x="13" y="12"/>
                </a:cubicBezTo>
                <a:cubicBezTo>
                  <a:pt x="13" y="14"/>
                  <a:pt x="11" y="15"/>
                  <a:pt x="10" y="16"/>
                </a:cubicBezTo>
                <a:cubicBezTo>
                  <a:pt x="8" y="17"/>
                  <a:pt x="7" y="18"/>
                  <a:pt x="7" y="20"/>
                </a:cubicBezTo>
                <a:cubicBezTo>
                  <a:pt x="6" y="21"/>
                  <a:pt x="6" y="22"/>
                  <a:pt x="6" y="23"/>
                </a:cubicBezTo>
                <a:cubicBezTo>
                  <a:pt x="6" y="24"/>
                  <a:pt x="6" y="25"/>
                  <a:pt x="6" y="27"/>
                </a:cubicBezTo>
                <a:cubicBezTo>
                  <a:pt x="6" y="28"/>
                  <a:pt x="5" y="29"/>
                  <a:pt x="5" y="30"/>
                </a:cubicBezTo>
                <a:cubicBezTo>
                  <a:pt x="4" y="33"/>
                  <a:pt x="3" y="36"/>
                  <a:pt x="5" y="38"/>
                </a:cubicBezTo>
                <a:cubicBezTo>
                  <a:pt x="7" y="41"/>
                  <a:pt x="10" y="41"/>
                  <a:pt x="13" y="41"/>
                </a:cubicBezTo>
                <a:cubicBezTo>
                  <a:pt x="14" y="40"/>
                  <a:pt x="14" y="40"/>
                  <a:pt x="15" y="41"/>
                </a:cubicBezTo>
                <a:cubicBezTo>
                  <a:pt x="16" y="41"/>
                  <a:pt x="16" y="41"/>
                  <a:pt x="16" y="42"/>
                </a:cubicBezTo>
                <a:cubicBezTo>
                  <a:pt x="16" y="42"/>
                  <a:pt x="15" y="43"/>
                  <a:pt x="15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3"/>
                  <a:pt x="11" y="44"/>
                  <a:pt x="11" y="45"/>
                </a:cubicBezTo>
                <a:cubicBezTo>
                  <a:pt x="9" y="47"/>
                  <a:pt x="8" y="51"/>
                  <a:pt x="10" y="53"/>
                </a:cubicBezTo>
                <a:cubicBezTo>
                  <a:pt x="10" y="55"/>
                  <a:pt x="12" y="55"/>
                  <a:pt x="14" y="55"/>
                </a:cubicBezTo>
                <a:cubicBezTo>
                  <a:pt x="14" y="55"/>
                  <a:pt x="14" y="55"/>
                  <a:pt x="14" y="55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202238" y="4554538"/>
            <a:ext cx="19050" cy="11113"/>
          </a:xfrm>
          <a:custGeom>
            <a:avLst/>
            <a:gdLst>
              <a:gd name="T0" fmla="*/ 0 w 6"/>
              <a:gd name="T1" fmla="*/ 2 h 3"/>
              <a:gd name="T2" fmla="*/ 6 w 6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3">
                <a:moveTo>
                  <a:pt x="0" y="2"/>
                </a:moveTo>
                <a:cubicBezTo>
                  <a:pt x="2" y="1"/>
                  <a:pt x="6" y="0"/>
                  <a:pt x="6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199063" y="4554538"/>
            <a:ext cx="26988" cy="14288"/>
          </a:xfrm>
          <a:custGeom>
            <a:avLst/>
            <a:gdLst>
              <a:gd name="T0" fmla="*/ 7 w 8"/>
              <a:gd name="T1" fmla="*/ 4 h 4"/>
              <a:gd name="T2" fmla="*/ 6 w 8"/>
              <a:gd name="T3" fmla="*/ 3 h 4"/>
              <a:gd name="T4" fmla="*/ 6 w 8"/>
              <a:gd name="T5" fmla="*/ 2 h 4"/>
              <a:gd name="T6" fmla="*/ 1 w 8"/>
              <a:gd name="T7" fmla="*/ 3 h 4"/>
              <a:gd name="T8" fmla="*/ 0 w 8"/>
              <a:gd name="T9" fmla="*/ 2 h 4"/>
              <a:gd name="T10" fmla="*/ 1 w 8"/>
              <a:gd name="T11" fmla="*/ 1 h 4"/>
              <a:gd name="T12" fmla="*/ 7 w 8"/>
              <a:gd name="T13" fmla="*/ 1 h 4"/>
              <a:gd name="T14" fmla="*/ 8 w 8"/>
              <a:gd name="T15" fmla="*/ 3 h 4"/>
              <a:gd name="T16" fmla="*/ 7 w 8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">
                <a:moveTo>
                  <a:pt x="7" y="4"/>
                </a:moveTo>
                <a:cubicBezTo>
                  <a:pt x="7" y="4"/>
                  <a:pt x="6" y="4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4" y="2"/>
                  <a:pt x="1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1" y="1"/>
                </a:cubicBezTo>
                <a:cubicBezTo>
                  <a:pt x="4" y="0"/>
                  <a:pt x="6" y="0"/>
                  <a:pt x="7" y="1"/>
                </a:cubicBezTo>
                <a:cubicBezTo>
                  <a:pt x="7" y="1"/>
                  <a:pt x="8" y="2"/>
                  <a:pt x="8" y="3"/>
                </a:cubicBezTo>
                <a:cubicBezTo>
                  <a:pt x="8" y="4"/>
                  <a:pt x="8" y="4"/>
                  <a:pt x="7" y="4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226050" y="4621213"/>
            <a:ext cx="49213" cy="41275"/>
          </a:xfrm>
          <a:custGeom>
            <a:avLst/>
            <a:gdLst>
              <a:gd name="T0" fmla="*/ 13 w 15"/>
              <a:gd name="T1" fmla="*/ 0 h 12"/>
              <a:gd name="T2" fmla="*/ 8 w 15"/>
              <a:gd name="T3" fmla="*/ 5 h 12"/>
              <a:gd name="T4" fmla="*/ 1 w 15"/>
              <a:gd name="T5" fmla="*/ 10 h 12"/>
              <a:gd name="T6" fmla="*/ 4 w 15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2">
                <a:moveTo>
                  <a:pt x="13" y="0"/>
                </a:moveTo>
                <a:cubicBezTo>
                  <a:pt x="15" y="2"/>
                  <a:pt x="11" y="4"/>
                  <a:pt x="8" y="5"/>
                </a:cubicBezTo>
                <a:cubicBezTo>
                  <a:pt x="5" y="6"/>
                  <a:pt x="0" y="4"/>
                  <a:pt x="1" y="10"/>
                </a:cubicBezTo>
                <a:cubicBezTo>
                  <a:pt x="1" y="12"/>
                  <a:pt x="2" y="12"/>
                  <a:pt x="4" y="1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226050" y="4614863"/>
            <a:ext cx="49213" cy="50800"/>
          </a:xfrm>
          <a:custGeom>
            <a:avLst/>
            <a:gdLst>
              <a:gd name="T0" fmla="*/ 3 w 15"/>
              <a:gd name="T1" fmla="*/ 15 h 15"/>
              <a:gd name="T2" fmla="*/ 1 w 15"/>
              <a:gd name="T3" fmla="*/ 14 h 15"/>
              <a:gd name="T4" fmla="*/ 0 w 15"/>
              <a:gd name="T5" fmla="*/ 12 h 15"/>
              <a:gd name="T6" fmla="*/ 1 w 15"/>
              <a:gd name="T7" fmla="*/ 8 h 15"/>
              <a:gd name="T8" fmla="*/ 6 w 15"/>
              <a:gd name="T9" fmla="*/ 6 h 15"/>
              <a:gd name="T10" fmla="*/ 8 w 15"/>
              <a:gd name="T11" fmla="*/ 6 h 15"/>
              <a:gd name="T12" fmla="*/ 13 w 15"/>
              <a:gd name="T13" fmla="*/ 3 h 15"/>
              <a:gd name="T14" fmla="*/ 12 w 15"/>
              <a:gd name="T15" fmla="*/ 2 h 15"/>
              <a:gd name="T16" fmla="*/ 12 w 15"/>
              <a:gd name="T17" fmla="*/ 1 h 15"/>
              <a:gd name="T18" fmla="*/ 13 w 15"/>
              <a:gd name="T19" fmla="*/ 1 h 15"/>
              <a:gd name="T20" fmla="*/ 15 w 15"/>
              <a:gd name="T21" fmla="*/ 4 h 15"/>
              <a:gd name="T22" fmla="*/ 9 w 15"/>
              <a:gd name="T23" fmla="*/ 8 h 15"/>
              <a:gd name="T24" fmla="*/ 6 w 15"/>
              <a:gd name="T25" fmla="*/ 8 h 15"/>
              <a:gd name="T26" fmla="*/ 2 w 15"/>
              <a:gd name="T27" fmla="*/ 9 h 15"/>
              <a:gd name="T28" fmla="*/ 2 w 15"/>
              <a:gd name="T29" fmla="*/ 12 h 15"/>
              <a:gd name="T30" fmla="*/ 2 w 15"/>
              <a:gd name="T31" fmla="*/ 13 h 15"/>
              <a:gd name="T32" fmla="*/ 4 w 15"/>
              <a:gd name="T33" fmla="*/ 13 h 15"/>
              <a:gd name="T34" fmla="*/ 5 w 15"/>
              <a:gd name="T35" fmla="*/ 13 h 15"/>
              <a:gd name="T36" fmla="*/ 4 w 15"/>
              <a:gd name="T37" fmla="*/ 15 h 15"/>
              <a:gd name="T38" fmla="*/ 3 w 15"/>
              <a:gd name="T3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" h="15">
                <a:moveTo>
                  <a:pt x="3" y="15"/>
                </a:moveTo>
                <a:cubicBezTo>
                  <a:pt x="2" y="15"/>
                  <a:pt x="1" y="15"/>
                  <a:pt x="1" y="14"/>
                </a:cubicBezTo>
                <a:cubicBezTo>
                  <a:pt x="0" y="14"/>
                  <a:pt x="0" y="13"/>
                  <a:pt x="0" y="12"/>
                </a:cubicBezTo>
                <a:cubicBezTo>
                  <a:pt x="0" y="10"/>
                  <a:pt x="0" y="9"/>
                  <a:pt x="1" y="8"/>
                </a:cubicBezTo>
                <a:cubicBezTo>
                  <a:pt x="2" y="7"/>
                  <a:pt x="4" y="6"/>
                  <a:pt x="6" y="6"/>
                </a:cubicBezTo>
                <a:cubicBezTo>
                  <a:pt x="6" y="6"/>
                  <a:pt x="7" y="6"/>
                  <a:pt x="8" y="6"/>
                </a:cubicBezTo>
                <a:cubicBezTo>
                  <a:pt x="10" y="6"/>
                  <a:pt x="12" y="4"/>
                  <a:pt x="13" y="3"/>
                </a:cubicBezTo>
                <a:cubicBezTo>
                  <a:pt x="13" y="3"/>
                  <a:pt x="13" y="3"/>
                  <a:pt x="12" y="2"/>
                </a:cubicBezTo>
                <a:cubicBezTo>
                  <a:pt x="12" y="2"/>
                  <a:pt x="12" y="1"/>
                  <a:pt x="12" y="1"/>
                </a:cubicBezTo>
                <a:cubicBezTo>
                  <a:pt x="12" y="1"/>
                  <a:pt x="13" y="0"/>
                  <a:pt x="13" y="1"/>
                </a:cubicBezTo>
                <a:cubicBezTo>
                  <a:pt x="15" y="2"/>
                  <a:pt x="15" y="3"/>
                  <a:pt x="15" y="4"/>
                </a:cubicBezTo>
                <a:cubicBezTo>
                  <a:pt x="14" y="6"/>
                  <a:pt x="11" y="8"/>
                  <a:pt x="9" y="8"/>
                </a:cubicBezTo>
                <a:cubicBezTo>
                  <a:pt x="8" y="8"/>
                  <a:pt x="7" y="8"/>
                  <a:pt x="6" y="8"/>
                </a:cubicBezTo>
                <a:cubicBezTo>
                  <a:pt x="4" y="8"/>
                  <a:pt x="3" y="9"/>
                  <a:pt x="2" y="9"/>
                </a:cubicBezTo>
                <a:cubicBezTo>
                  <a:pt x="2" y="10"/>
                  <a:pt x="2" y="11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3" y="13"/>
                  <a:pt x="4" y="13"/>
                </a:cubicBezTo>
                <a:cubicBezTo>
                  <a:pt x="4" y="12"/>
                  <a:pt x="5" y="13"/>
                  <a:pt x="5" y="13"/>
                </a:cubicBezTo>
                <a:cubicBezTo>
                  <a:pt x="5" y="14"/>
                  <a:pt x="5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262563" y="4694238"/>
            <a:ext cx="12700" cy="23813"/>
          </a:xfrm>
          <a:custGeom>
            <a:avLst/>
            <a:gdLst>
              <a:gd name="T0" fmla="*/ 4 w 4"/>
              <a:gd name="T1" fmla="*/ 0 h 7"/>
              <a:gd name="T2" fmla="*/ 0 w 4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7">
                <a:moveTo>
                  <a:pt x="4" y="0"/>
                </a:moveTo>
                <a:cubicBezTo>
                  <a:pt x="4" y="3"/>
                  <a:pt x="4" y="7"/>
                  <a:pt x="0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259388" y="4691063"/>
            <a:ext cx="19050" cy="30163"/>
          </a:xfrm>
          <a:custGeom>
            <a:avLst/>
            <a:gdLst>
              <a:gd name="T0" fmla="*/ 1 w 6"/>
              <a:gd name="T1" fmla="*/ 9 h 9"/>
              <a:gd name="T2" fmla="*/ 0 w 6"/>
              <a:gd name="T3" fmla="*/ 8 h 9"/>
              <a:gd name="T4" fmla="*/ 1 w 6"/>
              <a:gd name="T5" fmla="*/ 7 h 9"/>
              <a:gd name="T6" fmla="*/ 1 w 6"/>
              <a:gd name="T7" fmla="*/ 7 h 9"/>
              <a:gd name="T8" fmla="*/ 4 w 6"/>
              <a:gd name="T9" fmla="*/ 1 h 9"/>
              <a:gd name="T10" fmla="*/ 5 w 6"/>
              <a:gd name="T11" fmla="*/ 0 h 9"/>
              <a:gd name="T12" fmla="*/ 6 w 6"/>
              <a:gd name="T13" fmla="*/ 1 h 9"/>
              <a:gd name="T14" fmla="*/ 1 w 6"/>
              <a:gd name="T1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9">
                <a:moveTo>
                  <a:pt x="1" y="9"/>
                </a:move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3" y="7"/>
                  <a:pt x="4" y="5"/>
                  <a:pt x="4" y="1"/>
                </a:cubicBezTo>
                <a:cubicBezTo>
                  <a:pt x="4" y="1"/>
                  <a:pt x="4" y="1"/>
                  <a:pt x="5" y="0"/>
                </a:cubicBezTo>
                <a:cubicBezTo>
                  <a:pt x="5" y="0"/>
                  <a:pt x="6" y="1"/>
                  <a:pt x="6" y="1"/>
                </a:cubicBezTo>
                <a:cubicBezTo>
                  <a:pt x="6" y="4"/>
                  <a:pt x="6" y="9"/>
                  <a:pt x="1" y="9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5268913" y="4741863"/>
            <a:ext cx="12700" cy="15875"/>
          </a:xfrm>
          <a:custGeom>
            <a:avLst/>
            <a:gdLst>
              <a:gd name="T0" fmla="*/ 4 w 4"/>
              <a:gd name="T1" fmla="*/ 0 h 5"/>
              <a:gd name="T2" fmla="*/ 3 w 4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0" y="0"/>
                  <a:pt x="1" y="4"/>
                  <a:pt x="3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5268913" y="4738688"/>
            <a:ext cx="15875" cy="22225"/>
          </a:xfrm>
          <a:custGeom>
            <a:avLst/>
            <a:gdLst>
              <a:gd name="T0" fmla="*/ 3 w 5"/>
              <a:gd name="T1" fmla="*/ 7 h 7"/>
              <a:gd name="T2" fmla="*/ 2 w 5"/>
              <a:gd name="T3" fmla="*/ 7 h 7"/>
              <a:gd name="T4" fmla="*/ 1 w 5"/>
              <a:gd name="T5" fmla="*/ 3 h 7"/>
              <a:gd name="T6" fmla="*/ 4 w 5"/>
              <a:gd name="T7" fmla="*/ 0 h 7"/>
              <a:gd name="T8" fmla="*/ 4 w 5"/>
              <a:gd name="T9" fmla="*/ 0 h 7"/>
              <a:gd name="T10" fmla="*/ 5 w 5"/>
              <a:gd name="T11" fmla="*/ 1 h 7"/>
              <a:gd name="T12" fmla="*/ 4 w 5"/>
              <a:gd name="T13" fmla="*/ 2 h 7"/>
              <a:gd name="T14" fmla="*/ 2 w 5"/>
              <a:gd name="T15" fmla="*/ 3 h 7"/>
              <a:gd name="T16" fmla="*/ 3 w 5"/>
              <a:gd name="T17" fmla="*/ 5 h 7"/>
              <a:gd name="T18" fmla="*/ 4 w 5"/>
              <a:gd name="T19" fmla="*/ 6 h 7"/>
              <a:gd name="T20" fmla="*/ 3 w 5"/>
              <a:gd name="T2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4"/>
                  <a:pt x="1" y="3"/>
                </a:cubicBezTo>
                <a:cubicBezTo>
                  <a:pt x="1" y="2"/>
                  <a:pt x="1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3"/>
                  <a:pt x="2" y="3"/>
                </a:cubicBezTo>
                <a:cubicBezTo>
                  <a:pt x="2" y="4"/>
                  <a:pt x="3" y="4"/>
                  <a:pt x="3" y="5"/>
                </a:cubicBezTo>
                <a:cubicBezTo>
                  <a:pt x="4" y="5"/>
                  <a:pt x="4" y="6"/>
                  <a:pt x="4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5175250" y="4611688"/>
            <a:ext cx="17463" cy="20638"/>
          </a:xfrm>
          <a:custGeom>
            <a:avLst/>
            <a:gdLst>
              <a:gd name="T0" fmla="*/ 0 w 5"/>
              <a:gd name="T1" fmla="*/ 2 h 6"/>
              <a:gd name="T2" fmla="*/ 5 w 5"/>
              <a:gd name="T3" fmla="*/ 6 h 6"/>
              <a:gd name="T4" fmla="*/ 4 w 5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3" y="0"/>
                  <a:pt x="5" y="3"/>
                  <a:pt x="5" y="6"/>
                </a:cubicBezTo>
                <a:cubicBezTo>
                  <a:pt x="4" y="6"/>
                  <a:pt x="4" y="6"/>
                  <a:pt x="4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5172075" y="4611688"/>
            <a:ext cx="23813" cy="23813"/>
          </a:xfrm>
          <a:custGeom>
            <a:avLst/>
            <a:gdLst>
              <a:gd name="T0" fmla="*/ 5 w 7"/>
              <a:gd name="T1" fmla="*/ 7 h 7"/>
              <a:gd name="T2" fmla="*/ 5 w 7"/>
              <a:gd name="T3" fmla="*/ 7 h 7"/>
              <a:gd name="T4" fmla="*/ 5 w 7"/>
              <a:gd name="T5" fmla="*/ 6 h 7"/>
              <a:gd name="T6" fmla="*/ 5 w 7"/>
              <a:gd name="T7" fmla="*/ 5 h 7"/>
              <a:gd name="T8" fmla="*/ 4 w 7"/>
              <a:gd name="T9" fmla="*/ 3 h 7"/>
              <a:gd name="T10" fmla="*/ 2 w 7"/>
              <a:gd name="T11" fmla="*/ 3 h 7"/>
              <a:gd name="T12" fmla="*/ 1 w 7"/>
              <a:gd name="T13" fmla="*/ 2 h 7"/>
              <a:gd name="T14" fmla="*/ 1 w 7"/>
              <a:gd name="T15" fmla="*/ 1 h 7"/>
              <a:gd name="T16" fmla="*/ 5 w 7"/>
              <a:gd name="T17" fmla="*/ 1 h 7"/>
              <a:gd name="T18" fmla="*/ 7 w 7"/>
              <a:gd name="T19" fmla="*/ 6 h 7"/>
              <a:gd name="T20" fmla="*/ 6 w 7"/>
              <a:gd name="T21" fmla="*/ 7 h 7"/>
              <a:gd name="T22" fmla="*/ 6 w 7"/>
              <a:gd name="T23" fmla="*/ 7 h 7"/>
              <a:gd name="T24" fmla="*/ 5 w 7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7">
                <a:moveTo>
                  <a:pt x="5" y="7"/>
                </a:moveTo>
                <a:cubicBezTo>
                  <a:pt x="5" y="7"/>
                  <a:pt x="5" y="7"/>
                  <a:pt x="5" y="7"/>
                </a:cubicBezTo>
                <a:cubicBezTo>
                  <a:pt x="4" y="7"/>
                  <a:pt x="4" y="6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3" y="2"/>
                  <a:pt x="2" y="3"/>
                </a:cubicBezTo>
                <a:cubicBezTo>
                  <a:pt x="1" y="3"/>
                  <a:pt x="1" y="3"/>
                  <a:pt x="1" y="2"/>
                </a:cubicBezTo>
                <a:cubicBezTo>
                  <a:pt x="0" y="2"/>
                  <a:pt x="0" y="1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6" y="2"/>
                  <a:pt x="7" y="4"/>
                  <a:pt x="7" y="6"/>
                </a:cubicBezTo>
                <a:cubicBezTo>
                  <a:pt x="7" y="7"/>
                  <a:pt x="7" y="7"/>
                  <a:pt x="6" y="7"/>
                </a:cubicBezTo>
                <a:cubicBezTo>
                  <a:pt x="6" y="7"/>
                  <a:pt x="6" y="7"/>
                  <a:pt x="6" y="7"/>
                </a:cubicBezTo>
                <a:lnTo>
                  <a:pt x="5" y="7"/>
                </a:ln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5178425" y="4657725"/>
            <a:ext cx="20638" cy="11113"/>
          </a:xfrm>
          <a:custGeom>
            <a:avLst/>
            <a:gdLst>
              <a:gd name="T0" fmla="*/ 0 w 6"/>
              <a:gd name="T1" fmla="*/ 3 h 3"/>
              <a:gd name="T2" fmla="*/ 6 w 6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3">
                <a:moveTo>
                  <a:pt x="0" y="3"/>
                </a:moveTo>
                <a:cubicBezTo>
                  <a:pt x="2" y="1"/>
                  <a:pt x="6" y="0"/>
                  <a:pt x="6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5175250" y="4657725"/>
            <a:ext cx="26988" cy="14288"/>
          </a:xfrm>
          <a:custGeom>
            <a:avLst/>
            <a:gdLst>
              <a:gd name="T0" fmla="*/ 7 w 8"/>
              <a:gd name="T1" fmla="*/ 4 h 4"/>
              <a:gd name="T2" fmla="*/ 7 w 8"/>
              <a:gd name="T3" fmla="*/ 4 h 4"/>
              <a:gd name="T4" fmla="*/ 6 w 8"/>
              <a:gd name="T5" fmla="*/ 3 h 4"/>
              <a:gd name="T6" fmla="*/ 5 w 8"/>
              <a:gd name="T7" fmla="*/ 2 h 4"/>
              <a:gd name="T8" fmla="*/ 2 w 8"/>
              <a:gd name="T9" fmla="*/ 3 h 4"/>
              <a:gd name="T10" fmla="*/ 1 w 8"/>
              <a:gd name="T11" fmla="*/ 4 h 4"/>
              <a:gd name="T12" fmla="*/ 1 w 8"/>
              <a:gd name="T13" fmla="*/ 3 h 4"/>
              <a:gd name="T14" fmla="*/ 6 w 8"/>
              <a:gd name="T15" fmla="*/ 0 h 4"/>
              <a:gd name="T16" fmla="*/ 8 w 8"/>
              <a:gd name="T17" fmla="*/ 3 h 4"/>
              <a:gd name="T18" fmla="*/ 7 w 8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4">
                <a:moveTo>
                  <a:pt x="7" y="4"/>
                </a:move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3"/>
                </a:cubicBezTo>
                <a:cubicBezTo>
                  <a:pt x="6" y="2"/>
                  <a:pt x="5" y="2"/>
                  <a:pt x="5" y="2"/>
                </a:cubicBezTo>
                <a:cubicBezTo>
                  <a:pt x="4" y="2"/>
                  <a:pt x="3" y="3"/>
                  <a:pt x="2" y="3"/>
                </a:cubicBezTo>
                <a:cubicBezTo>
                  <a:pt x="2" y="4"/>
                  <a:pt x="1" y="4"/>
                  <a:pt x="1" y="4"/>
                </a:cubicBezTo>
                <a:cubicBezTo>
                  <a:pt x="0" y="4"/>
                  <a:pt x="0" y="3"/>
                  <a:pt x="1" y="3"/>
                </a:cubicBezTo>
                <a:cubicBezTo>
                  <a:pt x="1" y="1"/>
                  <a:pt x="4" y="0"/>
                  <a:pt x="6" y="0"/>
                </a:cubicBezTo>
                <a:cubicBezTo>
                  <a:pt x="7" y="1"/>
                  <a:pt x="8" y="2"/>
                  <a:pt x="8" y="3"/>
                </a:cubicBezTo>
                <a:cubicBezTo>
                  <a:pt x="8" y="4"/>
                  <a:pt x="7" y="4"/>
                  <a:pt x="7" y="4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5145088" y="4562475"/>
            <a:ext cx="30163" cy="42863"/>
          </a:xfrm>
          <a:custGeom>
            <a:avLst/>
            <a:gdLst>
              <a:gd name="T0" fmla="*/ 6 w 9"/>
              <a:gd name="T1" fmla="*/ 0 h 13"/>
              <a:gd name="T2" fmla="*/ 9 w 9"/>
              <a:gd name="T3" fmla="*/ 11 h 13"/>
              <a:gd name="T4" fmla="*/ 8 w 9"/>
              <a:gd name="T5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13">
                <a:moveTo>
                  <a:pt x="6" y="0"/>
                </a:moveTo>
                <a:cubicBezTo>
                  <a:pt x="0" y="2"/>
                  <a:pt x="0" y="13"/>
                  <a:pt x="9" y="11"/>
                </a:cubicBezTo>
                <a:cubicBezTo>
                  <a:pt x="9" y="11"/>
                  <a:pt x="8" y="11"/>
                  <a:pt x="8" y="1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5145088" y="4559300"/>
            <a:ext cx="33338" cy="46038"/>
          </a:xfrm>
          <a:custGeom>
            <a:avLst/>
            <a:gdLst>
              <a:gd name="T0" fmla="*/ 7 w 10"/>
              <a:gd name="T1" fmla="*/ 14 h 14"/>
              <a:gd name="T2" fmla="*/ 1 w 10"/>
              <a:gd name="T3" fmla="*/ 9 h 14"/>
              <a:gd name="T4" fmla="*/ 6 w 10"/>
              <a:gd name="T5" fmla="*/ 0 h 14"/>
              <a:gd name="T6" fmla="*/ 7 w 10"/>
              <a:gd name="T7" fmla="*/ 1 h 14"/>
              <a:gd name="T8" fmla="*/ 6 w 10"/>
              <a:gd name="T9" fmla="*/ 2 h 14"/>
              <a:gd name="T10" fmla="*/ 3 w 10"/>
              <a:gd name="T11" fmla="*/ 8 h 14"/>
              <a:gd name="T12" fmla="*/ 7 w 10"/>
              <a:gd name="T13" fmla="*/ 12 h 14"/>
              <a:gd name="T14" fmla="*/ 7 w 10"/>
              <a:gd name="T15" fmla="*/ 12 h 14"/>
              <a:gd name="T16" fmla="*/ 8 w 10"/>
              <a:gd name="T17" fmla="*/ 11 h 14"/>
              <a:gd name="T18" fmla="*/ 9 w 10"/>
              <a:gd name="T19" fmla="*/ 11 h 14"/>
              <a:gd name="T20" fmla="*/ 10 w 10"/>
              <a:gd name="T21" fmla="*/ 13 h 14"/>
              <a:gd name="T22" fmla="*/ 9 w 10"/>
              <a:gd name="T23" fmla="*/ 13 h 14"/>
              <a:gd name="T24" fmla="*/ 7 w 10"/>
              <a:gd name="T2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14">
                <a:moveTo>
                  <a:pt x="7" y="14"/>
                </a:moveTo>
                <a:cubicBezTo>
                  <a:pt x="4" y="14"/>
                  <a:pt x="2" y="11"/>
                  <a:pt x="1" y="9"/>
                </a:cubicBezTo>
                <a:cubicBezTo>
                  <a:pt x="0" y="5"/>
                  <a:pt x="2" y="1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7" y="1"/>
                  <a:pt x="7" y="2"/>
                  <a:pt x="6" y="2"/>
                </a:cubicBezTo>
                <a:cubicBezTo>
                  <a:pt x="4" y="3"/>
                  <a:pt x="2" y="6"/>
                  <a:pt x="3" y="8"/>
                </a:cubicBezTo>
                <a:cubicBezTo>
                  <a:pt x="3" y="9"/>
                  <a:pt x="4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1"/>
                  <a:pt x="8" y="11"/>
                </a:cubicBezTo>
                <a:cubicBezTo>
                  <a:pt x="9" y="10"/>
                  <a:pt x="9" y="11"/>
                  <a:pt x="9" y="11"/>
                </a:cubicBezTo>
                <a:cubicBezTo>
                  <a:pt x="10" y="12"/>
                  <a:pt x="10" y="12"/>
                  <a:pt x="10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8" y="14"/>
                  <a:pt x="7" y="14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5199063" y="4481513"/>
            <a:ext cx="60325" cy="53975"/>
          </a:xfrm>
          <a:custGeom>
            <a:avLst/>
            <a:gdLst>
              <a:gd name="T0" fmla="*/ 10 w 18"/>
              <a:gd name="T1" fmla="*/ 0 h 16"/>
              <a:gd name="T2" fmla="*/ 11 w 18"/>
              <a:gd name="T3" fmla="*/ 11 h 16"/>
              <a:gd name="T4" fmla="*/ 4 w 18"/>
              <a:gd name="T5" fmla="*/ 12 h 16"/>
              <a:gd name="T6" fmla="*/ 4 w 18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6">
                <a:moveTo>
                  <a:pt x="10" y="0"/>
                </a:moveTo>
                <a:cubicBezTo>
                  <a:pt x="16" y="2"/>
                  <a:pt x="18" y="11"/>
                  <a:pt x="11" y="11"/>
                </a:cubicBezTo>
                <a:cubicBezTo>
                  <a:pt x="8" y="11"/>
                  <a:pt x="6" y="10"/>
                  <a:pt x="4" y="12"/>
                </a:cubicBezTo>
                <a:cubicBezTo>
                  <a:pt x="2" y="13"/>
                  <a:pt x="0" y="16"/>
                  <a:pt x="4" y="1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5199063" y="4478338"/>
            <a:ext cx="55563" cy="60325"/>
          </a:xfrm>
          <a:custGeom>
            <a:avLst/>
            <a:gdLst>
              <a:gd name="T0" fmla="*/ 3 w 17"/>
              <a:gd name="T1" fmla="*/ 18 h 18"/>
              <a:gd name="T2" fmla="*/ 1 w 17"/>
              <a:gd name="T3" fmla="*/ 16 h 18"/>
              <a:gd name="T4" fmla="*/ 3 w 17"/>
              <a:gd name="T5" fmla="*/ 12 h 18"/>
              <a:gd name="T6" fmla="*/ 8 w 17"/>
              <a:gd name="T7" fmla="*/ 11 h 18"/>
              <a:gd name="T8" fmla="*/ 11 w 17"/>
              <a:gd name="T9" fmla="*/ 11 h 18"/>
              <a:gd name="T10" fmla="*/ 14 w 17"/>
              <a:gd name="T11" fmla="*/ 9 h 18"/>
              <a:gd name="T12" fmla="*/ 10 w 17"/>
              <a:gd name="T13" fmla="*/ 2 h 18"/>
              <a:gd name="T14" fmla="*/ 9 w 17"/>
              <a:gd name="T15" fmla="*/ 1 h 18"/>
              <a:gd name="T16" fmla="*/ 10 w 17"/>
              <a:gd name="T17" fmla="*/ 1 h 18"/>
              <a:gd name="T18" fmla="*/ 16 w 17"/>
              <a:gd name="T19" fmla="*/ 9 h 18"/>
              <a:gd name="T20" fmla="*/ 11 w 17"/>
              <a:gd name="T21" fmla="*/ 13 h 18"/>
              <a:gd name="T22" fmla="*/ 8 w 17"/>
              <a:gd name="T23" fmla="*/ 13 h 18"/>
              <a:gd name="T24" fmla="*/ 4 w 17"/>
              <a:gd name="T25" fmla="*/ 14 h 18"/>
              <a:gd name="T26" fmla="*/ 3 w 17"/>
              <a:gd name="T27" fmla="*/ 15 h 18"/>
              <a:gd name="T28" fmla="*/ 4 w 17"/>
              <a:gd name="T29" fmla="*/ 16 h 18"/>
              <a:gd name="T30" fmla="*/ 4 w 17"/>
              <a:gd name="T31" fmla="*/ 16 h 18"/>
              <a:gd name="T32" fmla="*/ 5 w 17"/>
              <a:gd name="T33" fmla="*/ 17 h 18"/>
              <a:gd name="T34" fmla="*/ 4 w 17"/>
              <a:gd name="T35" fmla="*/ 18 h 18"/>
              <a:gd name="T36" fmla="*/ 3 w 17"/>
              <a:gd name="T3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" h="18">
                <a:moveTo>
                  <a:pt x="3" y="18"/>
                </a:moveTo>
                <a:cubicBezTo>
                  <a:pt x="1" y="18"/>
                  <a:pt x="1" y="17"/>
                  <a:pt x="1" y="16"/>
                </a:cubicBezTo>
                <a:cubicBezTo>
                  <a:pt x="0" y="15"/>
                  <a:pt x="2" y="13"/>
                  <a:pt x="3" y="12"/>
                </a:cubicBezTo>
                <a:cubicBezTo>
                  <a:pt x="5" y="11"/>
                  <a:pt x="7" y="11"/>
                  <a:pt x="8" y="11"/>
                </a:cubicBezTo>
                <a:cubicBezTo>
                  <a:pt x="9" y="11"/>
                  <a:pt x="10" y="11"/>
                  <a:pt x="11" y="11"/>
                </a:cubicBezTo>
                <a:cubicBezTo>
                  <a:pt x="13" y="11"/>
                  <a:pt x="14" y="10"/>
                  <a:pt x="14" y="9"/>
                </a:cubicBezTo>
                <a:cubicBezTo>
                  <a:pt x="15" y="6"/>
                  <a:pt x="13" y="3"/>
                  <a:pt x="10" y="2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10" y="0"/>
                  <a:pt x="10" y="1"/>
                </a:cubicBezTo>
                <a:cubicBezTo>
                  <a:pt x="14" y="2"/>
                  <a:pt x="17" y="6"/>
                  <a:pt x="16" y="9"/>
                </a:cubicBezTo>
                <a:cubicBezTo>
                  <a:pt x="16" y="12"/>
                  <a:pt x="14" y="13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7" y="13"/>
                  <a:pt x="5" y="13"/>
                  <a:pt x="4" y="14"/>
                </a:cubicBezTo>
                <a:cubicBezTo>
                  <a:pt x="3" y="14"/>
                  <a:pt x="3" y="15"/>
                  <a:pt x="3" y="15"/>
                </a:cubicBezTo>
                <a:cubicBezTo>
                  <a:pt x="3" y="15"/>
                  <a:pt x="3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5" y="16"/>
                  <a:pt x="5" y="17"/>
                </a:cubicBezTo>
                <a:cubicBezTo>
                  <a:pt x="5" y="17"/>
                  <a:pt x="4" y="18"/>
                  <a:pt x="4" y="18"/>
                </a:cubicBezTo>
                <a:lnTo>
                  <a:pt x="3" y="18"/>
                </a:ln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5214938" y="4678363"/>
            <a:ext cx="36513" cy="39688"/>
          </a:xfrm>
          <a:custGeom>
            <a:avLst/>
            <a:gdLst>
              <a:gd name="T0" fmla="*/ 0 w 11"/>
              <a:gd name="T1" fmla="*/ 12 h 12"/>
              <a:gd name="T2" fmla="*/ 6 w 11"/>
              <a:gd name="T3" fmla="*/ 10 h 12"/>
              <a:gd name="T4" fmla="*/ 6 w 11"/>
              <a:gd name="T5" fmla="*/ 2 h 12"/>
              <a:gd name="T6" fmla="*/ 11 w 11"/>
              <a:gd name="T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2">
                <a:moveTo>
                  <a:pt x="0" y="12"/>
                </a:moveTo>
                <a:cubicBezTo>
                  <a:pt x="2" y="12"/>
                  <a:pt x="5" y="11"/>
                  <a:pt x="6" y="10"/>
                </a:cubicBezTo>
                <a:cubicBezTo>
                  <a:pt x="8" y="7"/>
                  <a:pt x="4" y="4"/>
                  <a:pt x="6" y="2"/>
                </a:cubicBezTo>
                <a:cubicBezTo>
                  <a:pt x="7" y="0"/>
                  <a:pt x="9" y="1"/>
                  <a:pt x="11" y="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5211763" y="4675188"/>
            <a:ext cx="42863" cy="46038"/>
          </a:xfrm>
          <a:custGeom>
            <a:avLst/>
            <a:gdLst>
              <a:gd name="T0" fmla="*/ 2 w 13"/>
              <a:gd name="T1" fmla="*/ 14 h 14"/>
              <a:gd name="T2" fmla="*/ 1 w 13"/>
              <a:gd name="T3" fmla="*/ 14 h 14"/>
              <a:gd name="T4" fmla="*/ 0 w 13"/>
              <a:gd name="T5" fmla="*/ 13 h 14"/>
              <a:gd name="T6" fmla="*/ 1 w 13"/>
              <a:gd name="T7" fmla="*/ 12 h 14"/>
              <a:gd name="T8" fmla="*/ 6 w 13"/>
              <a:gd name="T9" fmla="*/ 10 h 14"/>
              <a:gd name="T10" fmla="*/ 6 w 13"/>
              <a:gd name="T11" fmla="*/ 7 h 14"/>
              <a:gd name="T12" fmla="*/ 6 w 13"/>
              <a:gd name="T13" fmla="*/ 2 h 14"/>
              <a:gd name="T14" fmla="*/ 8 w 13"/>
              <a:gd name="T15" fmla="*/ 1 h 14"/>
              <a:gd name="T16" fmla="*/ 12 w 13"/>
              <a:gd name="T17" fmla="*/ 2 h 14"/>
              <a:gd name="T18" fmla="*/ 13 w 13"/>
              <a:gd name="T19" fmla="*/ 3 h 14"/>
              <a:gd name="T20" fmla="*/ 11 w 13"/>
              <a:gd name="T21" fmla="*/ 4 h 14"/>
              <a:gd name="T22" fmla="*/ 8 w 13"/>
              <a:gd name="T23" fmla="*/ 3 h 14"/>
              <a:gd name="T24" fmla="*/ 7 w 13"/>
              <a:gd name="T25" fmla="*/ 3 h 14"/>
              <a:gd name="T26" fmla="*/ 8 w 13"/>
              <a:gd name="T27" fmla="*/ 6 h 14"/>
              <a:gd name="T28" fmla="*/ 8 w 13"/>
              <a:gd name="T29" fmla="*/ 11 h 14"/>
              <a:gd name="T30" fmla="*/ 2 w 13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14">
                <a:moveTo>
                  <a:pt x="2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0" y="13"/>
                  <a:pt x="0" y="13"/>
                </a:cubicBezTo>
                <a:cubicBezTo>
                  <a:pt x="0" y="12"/>
                  <a:pt x="1" y="12"/>
                  <a:pt x="1" y="12"/>
                </a:cubicBezTo>
                <a:cubicBezTo>
                  <a:pt x="3" y="12"/>
                  <a:pt x="5" y="11"/>
                  <a:pt x="6" y="10"/>
                </a:cubicBezTo>
                <a:cubicBezTo>
                  <a:pt x="7" y="9"/>
                  <a:pt x="6" y="8"/>
                  <a:pt x="6" y="7"/>
                </a:cubicBezTo>
                <a:cubicBezTo>
                  <a:pt x="5" y="6"/>
                  <a:pt x="5" y="4"/>
                  <a:pt x="6" y="2"/>
                </a:cubicBezTo>
                <a:cubicBezTo>
                  <a:pt x="6" y="1"/>
                  <a:pt x="7" y="1"/>
                  <a:pt x="8" y="1"/>
                </a:cubicBezTo>
                <a:cubicBezTo>
                  <a:pt x="9" y="0"/>
                  <a:pt x="12" y="2"/>
                  <a:pt x="12" y="2"/>
                </a:cubicBezTo>
                <a:cubicBezTo>
                  <a:pt x="13" y="2"/>
                  <a:pt x="13" y="3"/>
                  <a:pt x="13" y="3"/>
                </a:cubicBezTo>
                <a:cubicBezTo>
                  <a:pt x="12" y="4"/>
                  <a:pt x="12" y="4"/>
                  <a:pt x="11" y="4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5"/>
                  <a:pt x="8" y="6"/>
                </a:cubicBezTo>
                <a:cubicBezTo>
                  <a:pt x="8" y="8"/>
                  <a:pt x="9" y="9"/>
                  <a:pt x="8" y="11"/>
                </a:cubicBezTo>
                <a:cubicBezTo>
                  <a:pt x="6" y="13"/>
                  <a:pt x="4" y="14"/>
                  <a:pt x="2" y="14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5248275" y="4554538"/>
            <a:ext cx="30163" cy="26988"/>
          </a:xfrm>
          <a:custGeom>
            <a:avLst/>
            <a:gdLst>
              <a:gd name="T0" fmla="*/ 5 w 9"/>
              <a:gd name="T1" fmla="*/ 0 h 8"/>
              <a:gd name="T2" fmla="*/ 9 w 9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8">
                <a:moveTo>
                  <a:pt x="5" y="0"/>
                </a:moveTo>
                <a:cubicBezTo>
                  <a:pt x="0" y="2"/>
                  <a:pt x="6" y="8"/>
                  <a:pt x="9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5254625" y="4551363"/>
            <a:ext cx="26988" cy="33338"/>
          </a:xfrm>
          <a:custGeom>
            <a:avLst/>
            <a:gdLst>
              <a:gd name="T0" fmla="*/ 7 w 8"/>
              <a:gd name="T1" fmla="*/ 10 h 10"/>
              <a:gd name="T2" fmla="*/ 7 w 8"/>
              <a:gd name="T3" fmla="*/ 10 h 10"/>
              <a:gd name="T4" fmla="*/ 0 w 8"/>
              <a:gd name="T5" fmla="*/ 4 h 10"/>
              <a:gd name="T6" fmla="*/ 2 w 8"/>
              <a:gd name="T7" fmla="*/ 0 h 10"/>
              <a:gd name="T8" fmla="*/ 4 w 8"/>
              <a:gd name="T9" fmla="*/ 1 h 10"/>
              <a:gd name="T10" fmla="*/ 3 w 8"/>
              <a:gd name="T11" fmla="*/ 2 h 10"/>
              <a:gd name="T12" fmla="*/ 2 w 8"/>
              <a:gd name="T13" fmla="*/ 3 h 10"/>
              <a:gd name="T14" fmla="*/ 7 w 8"/>
              <a:gd name="T15" fmla="*/ 8 h 10"/>
              <a:gd name="T16" fmla="*/ 8 w 8"/>
              <a:gd name="T17" fmla="*/ 9 h 10"/>
              <a:gd name="T18" fmla="*/ 7 w 8"/>
              <a:gd name="T1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0">
                <a:moveTo>
                  <a:pt x="7" y="10"/>
                </a:moveTo>
                <a:cubicBezTo>
                  <a:pt x="7" y="10"/>
                  <a:pt x="7" y="10"/>
                  <a:pt x="7" y="10"/>
                </a:cubicBezTo>
                <a:cubicBezTo>
                  <a:pt x="4" y="10"/>
                  <a:pt x="0" y="7"/>
                  <a:pt x="0" y="4"/>
                </a:cubicBezTo>
                <a:cubicBezTo>
                  <a:pt x="0" y="3"/>
                  <a:pt x="0" y="1"/>
                  <a:pt x="2" y="0"/>
                </a:cubicBezTo>
                <a:cubicBezTo>
                  <a:pt x="3" y="0"/>
                  <a:pt x="3" y="0"/>
                  <a:pt x="4" y="1"/>
                </a:cubicBezTo>
                <a:cubicBezTo>
                  <a:pt x="4" y="1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5"/>
                  <a:pt x="5" y="8"/>
                  <a:pt x="7" y="8"/>
                </a:cubicBezTo>
                <a:cubicBezTo>
                  <a:pt x="8" y="8"/>
                  <a:pt x="8" y="8"/>
                  <a:pt x="8" y="9"/>
                </a:cubicBezTo>
                <a:cubicBezTo>
                  <a:pt x="8" y="9"/>
                  <a:pt x="7" y="10"/>
                  <a:pt x="7" y="10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5208588" y="4592638"/>
            <a:ext cx="42863" cy="25400"/>
          </a:xfrm>
          <a:custGeom>
            <a:avLst/>
            <a:gdLst>
              <a:gd name="T0" fmla="*/ 1 w 13"/>
              <a:gd name="T1" fmla="*/ 4 h 8"/>
              <a:gd name="T2" fmla="*/ 8 w 13"/>
              <a:gd name="T3" fmla="*/ 7 h 8"/>
              <a:gd name="T4" fmla="*/ 10 w 13"/>
              <a:gd name="T5" fmla="*/ 1 h 8"/>
              <a:gd name="T6" fmla="*/ 13 w 13"/>
              <a:gd name="T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8">
                <a:moveTo>
                  <a:pt x="1" y="4"/>
                </a:moveTo>
                <a:cubicBezTo>
                  <a:pt x="0" y="8"/>
                  <a:pt x="6" y="8"/>
                  <a:pt x="8" y="7"/>
                </a:cubicBezTo>
                <a:cubicBezTo>
                  <a:pt x="10" y="5"/>
                  <a:pt x="9" y="3"/>
                  <a:pt x="10" y="1"/>
                </a:cubicBezTo>
                <a:cubicBezTo>
                  <a:pt x="11" y="0"/>
                  <a:pt x="13" y="0"/>
                  <a:pt x="13" y="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5205413" y="4587875"/>
            <a:ext cx="49213" cy="33338"/>
          </a:xfrm>
          <a:custGeom>
            <a:avLst/>
            <a:gdLst>
              <a:gd name="T0" fmla="*/ 6 w 15"/>
              <a:gd name="T1" fmla="*/ 10 h 10"/>
              <a:gd name="T2" fmla="*/ 2 w 15"/>
              <a:gd name="T3" fmla="*/ 9 h 10"/>
              <a:gd name="T4" fmla="*/ 1 w 15"/>
              <a:gd name="T5" fmla="*/ 5 h 10"/>
              <a:gd name="T6" fmla="*/ 2 w 15"/>
              <a:gd name="T7" fmla="*/ 4 h 10"/>
              <a:gd name="T8" fmla="*/ 3 w 15"/>
              <a:gd name="T9" fmla="*/ 6 h 10"/>
              <a:gd name="T10" fmla="*/ 3 w 15"/>
              <a:gd name="T11" fmla="*/ 7 h 10"/>
              <a:gd name="T12" fmla="*/ 9 w 15"/>
              <a:gd name="T13" fmla="*/ 7 h 10"/>
              <a:gd name="T14" fmla="*/ 9 w 15"/>
              <a:gd name="T15" fmla="*/ 5 h 10"/>
              <a:gd name="T16" fmla="*/ 10 w 15"/>
              <a:gd name="T17" fmla="*/ 2 h 10"/>
              <a:gd name="T18" fmla="*/ 14 w 15"/>
              <a:gd name="T19" fmla="*/ 1 h 10"/>
              <a:gd name="T20" fmla="*/ 14 w 15"/>
              <a:gd name="T21" fmla="*/ 4 h 10"/>
              <a:gd name="T22" fmla="*/ 13 w 15"/>
              <a:gd name="T23" fmla="*/ 4 h 10"/>
              <a:gd name="T24" fmla="*/ 13 w 15"/>
              <a:gd name="T25" fmla="*/ 3 h 10"/>
              <a:gd name="T26" fmla="*/ 13 w 15"/>
              <a:gd name="T27" fmla="*/ 2 h 10"/>
              <a:gd name="T28" fmla="*/ 12 w 15"/>
              <a:gd name="T29" fmla="*/ 3 h 10"/>
              <a:gd name="T30" fmla="*/ 11 w 15"/>
              <a:gd name="T31" fmla="*/ 5 h 10"/>
              <a:gd name="T32" fmla="*/ 10 w 15"/>
              <a:gd name="T33" fmla="*/ 8 h 10"/>
              <a:gd name="T34" fmla="*/ 6 w 15"/>
              <a:gd name="T3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0">
                <a:moveTo>
                  <a:pt x="6" y="10"/>
                </a:moveTo>
                <a:cubicBezTo>
                  <a:pt x="5" y="10"/>
                  <a:pt x="3" y="9"/>
                  <a:pt x="2" y="9"/>
                </a:cubicBezTo>
                <a:cubicBezTo>
                  <a:pt x="1" y="8"/>
                  <a:pt x="0" y="7"/>
                  <a:pt x="1" y="5"/>
                </a:cubicBezTo>
                <a:cubicBezTo>
                  <a:pt x="1" y="5"/>
                  <a:pt x="1" y="4"/>
                  <a:pt x="2" y="4"/>
                </a:cubicBezTo>
                <a:cubicBezTo>
                  <a:pt x="2" y="4"/>
                  <a:pt x="3" y="5"/>
                  <a:pt x="3" y="6"/>
                </a:cubicBezTo>
                <a:cubicBezTo>
                  <a:pt x="2" y="6"/>
                  <a:pt x="2" y="7"/>
                  <a:pt x="3" y="7"/>
                </a:cubicBezTo>
                <a:cubicBezTo>
                  <a:pt x="5" y="8"/>
                  <a:pt x="8" y="8"/>
                  <a:pt x="9" y="7"/>
                </a:cubicBezTo>
                <a:cubicBezTo>
                  <a:pt x="9" y="6"/>
                  <a:pt x="9" y="6"/>
                  <a:pt x="9" y="5"/>
                </a:cubicBezTo>
                <a:cubicBezTo>
                  <a:pt x="9" y="4"/>
                  <a:pt x="10" y="3"/>
                  <a:pt x="10" y="2"/>
                </a:cubicBezTo>
                <a:cubicBezTo>
                  <a:pt x="11" y="0"/>
                  <a:pt x="13" y="0"/>
                  <a:pt x="14" y="1"/>
                </a:cubicBezTo>
                <a:cubicBezTo>
                  <a:pt x="15" y="1"/>
                  <a:pt x="15" y="2"/>
                  <a:pt x="14" y="4"/>
                </a:cubicBezTo>
                <a:cubicBezTo>
                  <a:pt x="14" y="4"/>
                  <a:pt x="14" y="4"/>
                  <a:pt x="13" y="4"/>
                </a:cubicBezTo>
                <a:cubicBezTo>
                  <a:pt x="13" y="4"/>
                  <a:pt x="12" y="3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3"/>
                  <a:pt x="12" y="3"/>
                </a:cubicBezTo>
                <a:cubicBezTo>
                  <a:pt x="11" y="3"/>
                  <a:pt x="11" y="4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9" y="9"/>
                  <a:pt x="7" y="10"/>
                  <a:pt x="6" y="10"/>
                </a:cubicBezTo>
                <a:close/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5299075" y="4481513"/>
            <a:ext cx="182563" cy="323850"/>
          </a:xfrm>
          <a:custGeom>
            <a:avLst/>
            <a:gdLst>
              <a:gd name="T0" fmla="*/ 23 w 55"/>
              <a:gd name="T1" fmla="*/ 1 h 97"/>
              <a:gd name="T2" fmla="*/ 44 w 55"/>
              <a:gd name="T3" fmla="*/ 10 h 97"/>
              <a:gd name="T4" fmla="*/ 50 w 55"/>
              <a:gd name="T5" fmla="*/ 19 h 97"/>
              <a:gd name="T6" fmla="*/ 51 w 55"/>
              <a:gd name="T7" fmla="*/ 25 h 97"/>
              <a:gd name="T8" fmla="*/ 52 w 55"/>
              <a:gd name="T9" fmla="*/ 38 h 97"/>
              <a:gd name="T10" fmla="*/ 41 w 55"/>
              <a:gd name="T11" fmla="*/ 41 h 97"/>
              <a:gd name="T12" fmla="*/ 48 w 55"/>
              <a:gd name="T13" fmla="*/ 48 h 97"/>
              <a:gd name="T14" fmla="*/ 42 w 55"/>
              <a:gd name="T15" fmla="*/ 55 h 97"/>
              <a:gd name="T16" fmla="*/ 42 w 55"/>
              <a:gd name="T17" fmla="*/ 68 h 97"/>
              <a:gd name="T18" fmla="*/ 28 w 55"/>
              <a:gd name="T19" fmla="*/ 71 h 97"/>
              <a:gd name="T20" fmla="*/ 27 w 55"/>
              <a:gd name="T21" fmla="*/ 77 h 97"/>
              <a:gd name="T22" fmla="*/ 23 w 55"/>
              <a:gd name="T23" fmla="*/ 82 h 97"/>
              <a:gd name="T24" fmla="*/ 22 w 55"/>
              <a:gd name="T25" fmla="*/ 90 h 97"/>
              <a:gd name="T26" fmla="*/ 9 w 55"/>
              <a:gd name="T27" fmla="*/ 94 h 97"/>
              <a:gd name="T28" fmla="*/ 3 w 55"/>
              <a:gd name="T29" fmla="*/ 70 h 97"/>
              <a:gd name="T30" fmla="*/ 3 w 55"/>
              <a:gd name="T31" fmla="*/ 13 h 97"/>
              <a:gd name="T32" fmla="*/ 23 w 55"/>
              <a:gd name="T33" fmla="*/ 0 h 97"/>
              <a:gd name="T34" fmla="*/ 23 w 55"/>
              <a:gd name="T35" fmla="*/ 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" h="97">
                <a:moveTo>
                  <a:pt x="23" y="1"/>
                </a:moveTo>
                <a:cubicBezTo>
                  <a:pt x="32" y="0"/>
                  <a:pt x="40" y="1"/>
                  <a:pt x="44" y="10"/>
                </a:cubicBezTo>
                <a:cubicBezTo>
                  <a:pt x="45" y="15"/>
                  <a:pt x="49" y="15"/>
                  <a:pt x="50" y="19"/>
                </a:cubicBezTo>
                <a:cubicBezTo>
                  <a:pt x="51" y="21"/>
                  <a:pt x="50" y="23"/>
                  <a:pt x="51" y="25"/>
                </a:cubicBezTo>
                <a:cubicBezTo>
                  <a:pt x="52" y="30"/>
                  <a:pt x="55" y="34"/>
                  <a:pt x="52" y="38"/>
                </a:cubicBezTo>
                <a:cubicBezTo>
                  <a:pt x="49" y="41"/>
                  <a:pt x="45" y="41"/>
                  <a:pt x="41" y="41"/>
                </a:cubicBezTo>
                <a:cubicBezTo>
                  <a:pt x="44" y="40"/>
                  <a:pt x="47" y="44"/>
                  <a:pt x="48" y="48"/>
                </a:cubicBezTo>
                <a:cubicBezTo>
                  <a:pt x="49" y="52"/>
                  <a:pt x="47" y="56"/>
                  <a:pt x="42" y="55"/>
                </a:cubicBezTo>
                <a:cubicBezTo>
                  <a:pt x="44" y="57"/>
                  <a:pt x="44" y="65"/>
                  <a:pt x="42" y="68"/>
                </a:cubicBezTo>
                <a:cubicBezTo>
                  <a:pt x="38" y="72"/>
                  <a:pt x="33" y="70"/>
                  <a:pt x="28" y="71"/>
                </a:cubicBezTo>
                <a:cubicBezTo>
                  <a:pt x="29" y="73"/>
                  <a:pt x="28" y="75"/>
                  <a:pt x="27" y="77"/>
                </a:cubicBezTo>
                <a:cubicBezTo>
                  <a:pt x="26" y="79"/>
                  <a:pt x="24" y="80"/>
                  <a:pt x="23" y="82"/>
                </a:cubicBezTo>
                <a:cubicBezTo>
                  <a:pt x="22" y="85"/>
                  <a:pt x="23" y="88"/>
                  <a:pt x="22" y="90"/>
                </a:cubicBezTo>
                <a:cubicBezTo>
                  <a:pt x="19" y="96"/>
                  <a:pt x="14" y="97"/>
                  <a:pt x="9" y="94"/>
                </a:cubicBezTo>
                <a:cubicBezTo>
                  <a:pt x="0" y="90"/>
                  <a:pt x="3" y="70"/>
                  <a:pt x="3" y="70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0"/>
                  <a:pt x="23" y="0"/>
                </a:cubicBezTo>
                <a:cubicBezTo>
                  <a:pt x="23" y="1"/>
                  <a:pt x="23" y="1"/>
                  <a:pt x="23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5295900" y="4478338"/>
            <a:ext cx="188913" cy="327025"/>
          </a:xfrm>
          <a:custGeom>
            <a:avLst/>
            <a:gdLst>
              <a:gd name="T0" fmla="*/ 9 w 57"/>
              <a:gd name="T1" fmla="*/ 96 h 98"/>
              <a:gd name="T2" fmla="*/ 3 w 57"/>
              <a:gd name="T3" fmla="*/ 14 h 98"/>
              <a:gd name="T4" fmla="*/ 24 w 57"/>
              <a:gd name="T5" fmla="*/ 0 h 98"/>
              <a:gd name="T6" fmla="*/ 45 w 57"/>
              <a:gd name="T7" fmla="*/ 11 h 98"/>
              <a:gd name="T8" fmla="*/ 52 w 57"/>
              <a:gd name="T9" fmla="*/ 19 h 98"/>
              <a:gd name="T10" fmla="*/ 53 w 57"/>
              <a:gd name="T11" fmla="*/ 26 h 98"/>
              <a:gd name="T12" fmla="*/ 53 w 57"/>
              <a:gd name="T13" fmla="*/ 40 h 98"/>
              <a:gd name="T14" fmla="*/ 48 w 57"/>
              <a:gd name="T15" fmla="*/ 44 h 98"/>
              <a:gd name="T16" fmla="*/ 45 w 57"/>
              <a:gd name="T17" fmla="*/ 57 h 98"/>
              <a:gd name="T18" fmla="*/ 34 w 57"/>
              <a:gd name="T19" fmla="*/ 73 h 98"/>
              <a:gd name="T20" fmla="*/ 29 w 57"/>
              <a:gd name="T21" fmla="*/ 78 h 98"/>
              <a:gd name="T22" fmla="*/ 25 w 57"/>
              <a:gd name="T23" fmla="*/ 84 h 98"/>
              <a:gd name="T24" fmla="*/ 24 w 57"/>
              <a:gd name="T25" fmla="*/ 92 h 98"/>
              <a:gd name="T26" fmla="*/ 15 w 57"/>
              <a:gd name="T27" fmla="*/ 98 h 98"/>
              <a:gd name="T28" fmla="*/ 8 w 57"/>
              <a:gd name="T29" fmla="*/ 7 h 98"/>
              <a:gd name="T30" fmla="*/ 5 w 57"/>
              <a:gd name="T31" fmla="*/ 71 h 98"/>
              <a:gd name="T32" fmla="*/ 17 w 57"/>
              <a:gd name="T33" fmla="*/ 95 h 98"/>
              <a:gd name="T34" fmla="*/ 22 w 57"/>
              <a:gd name="T35" fmla="*/ 87 h 98"/>
              <a:gd name="T36" fmla="*/ 25 w 57"/>
              <a:gd name="T37" fmla="*/ 80 h 98"/>
              <a:gd name="T38" fmla="*/ 28 w 57"/>
              <a:gd name="T39" fmla="*/ 72 h 98"/>
              <a:gd name="T40" fmla="*/ 34 w 57"/>
              <a:gd name="T41" fmla="*/ 71 h 98"/>
              <a:gd name="T42" fmla="*/ 42 w 57"/>
              <a:gd name="T43" fmla="*/ 56 h 98"/>
              <a:gd name="T44" fmla="*/ 43 w 57"/>
              <a:gd name="T45" fmla="*/ 55 h 98"/>
              <a:gd name="T46" fmla="*/ 46 w 57"/>
              <a:gd name="T47" fmla="*/ 45 h 98"/>
              <a:gd name="T48" fmla="*/ 43 w 57"/>
              <a:gd name="T49" fmla="*/ 43 h 98"/>
              <a:gd name="T50" fmla="*/ 41 w 57"/>
              <a:gd name="T51" fmla="*/ 42 h 98"/>
              <a:gd name="T52" fmla="*/ 44 w 57"/>
              <a:gd name="T53" fmla="*/ 41 h 98"/>
              <a:gd name="T54" fmla="*/ 52 w 57"/>
              <a:gd name="T55" fmla="*/ 30 h 98"/>
              <a:gd name="T56" fmla="*/ 51 w 57"/>
              <a:gd name="T57" fmla="*/ 23 h 98"/>
              <a:gd name="T58" fmla="*/ 47 w 57"/>
              <a:gd name="T59" fmla="*/ 16 h 98"/>
              <a:gd name="T60" fmla="*/ 24 w 57"/>
              <a:gd name="T61" fmla="*/ 3 h 98"/>
              <a:gd name="T62" fmla="*/ 22 w 57"/>
              <a:gd name="T63" fmla="*/ 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98">
                <a:moveTo>
                  <a:pt x="15" y="98"/>
                </a:moveTo>
                <a:cubicBezTo>
                  <a:pt x="13" y="98"/>
                  <a:pt x="11" y="97"/>
                  <a:pt x="9" y="96"/>
                </a:cubicBezTo>
                <a:cubicBezTo>
                  <a:pt x="0" y="92"/>
                  <a:pt x="3" y="72"/>
                  <a:pt x="3" y="71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9"/>
                  <a:pt x="7" y="5"/>
                </a:cubicBezTo>
                <a:cubicBezTo>
                  <a:pt x="10" y="2"/>
                  <a:pt x="16" y="0"/>
                  <a:pt x="24" y="0"/>
                </a:cubicBezTo>
                <a:cubicBezTo>
                  <a:pt x="24" y="1"/>
                  <a:pt x="24" y="1"/>
                  <a:pt x="25" y="1"/>
                </a:cubicBezTo>
                <a:cubicBezTo>
                  <a:pt x="36" y="0"/>
                  <a:pt x="42" y="3"/>
                  <a:pt x="45" y="11"/>
                </a:cubicBezTo>
                <a:cubicBezTo>
                  <a:pt x="46" y="13"/>
                  <a:pt x="47" y="14"/>
                  <a:pt x="49" y="15"/>
                </a:cubicBezTo>
                <a:cubicBezTo>
                  <a:pt x="50" y="16"/>
                  <a:pt x="52" y="17"/>
                  <a:pt x="52" y="19"/>
                </a:cubicBezTo>
                <a:cubicBezTo>
                  <a:pt x="53" y="21"/>
                  <a:pt x="53" y="22"/>
                  <a:pt x="53" y="23"/>
                </a:cubicBezTo>
                <a:cubicBezTo>
                  <a:pt x="53" y="24"/>
                  <a:pt x="53" y="25"/>
                  <a:pt x="53" y="26"/>
                </a:cubicBezTo>
                <a:cubicBezTo>
                  <a:pt x="53" y="27"/>
                  <a:pt x="54" y="28"/>
                  <a:pt x="54" y="29"/>
                </a:cubicBezTo>
                <a:cubicBezTo>
                  <a:pt x="55" y="32"/>
                  <a:pt x="57" y="36"/>
                  <a:pt x="53" y="40"/>
                </a:cubicBezTo>
                <a:cubicBezTo>
                  <a:pt x="52" y="42"/>
                  <a:pt x="49" y="42"/>
                  <a:pt x="47" y="43"/>
                </a:cubicBezTo>
                <a:cubicBezTo>
                  <a:pt x="47" y="43"/>
                  <a:pt x="48" y="43"/>
                  <a:pt x="48" y="44"/>
                </a:cubicBezTo>
                <a:cubicBezTo>
                  <a:pt x="50" y="47"/>
                  <a:pt x="51" y="51"/>
                  <a:pt x="49" y="54"/>
                </a:cubicBezTo>
                <a:cubicBezTo>
                  <a:pt x="48" y="56"/>
                  <a:pt x="47" y="57"/>
                  <a:pt x="45" y="57"/>
                </a:cubicBezTo>
                <a:cubicBezTo>
                  <a:pt x="46" y="61"/>
                  <a:pt x="46" y="66"/>
                  <a:pt x="43" y="69"/>
                </a:cubicBezTo>
                <a:cubicBezTo>
                  <a:pt x="40" y="72"/>
                  <a:pt x="37" y="72"/>
                  <a:pt x="34" y="73"/>
                </a:cubicBezTo>
                <a:cubicBezTo>
                  <a:pt x="33" y="73"/>
                  <a:pt x="32" y="73"/>
                  <a:pt x="30" y="73"/>
                </a:cubicBezTo>
                <a:cubicBezTo>
                  <a:pt x="30" y="75"/>
                  <a:pt x="30" y="77"/>
                  <a:pt x="29" y="78"/>
                </a:cubicBezTo>
                <a:cubicBezTo>
                  <a:pt x="29" y="80"/>
                  <a:pt x="28" y="81"/>
                  <a:pt x="27" y="81"/>
                </a:cubicBezTo>
                <a:cubicBezTo>
                  <a:pt x="26" y="82"/>
                  <a:pt x="25" y="83"/>
                  <a:pt x="25" y="84"/>
                </a:cubicBezTo>
                <a:cubicBezTo>
                  <a:pt x="24" y="85"/>
                  <a:pt x="24" y="86"/>
                  <a:pt x="24" y="87"/>
                </a:cubicBezTo>
                <a:cubicBezTo>
                  <a:pt x="24" y="89"/>
                  <a:pt x="24" y="90"/>
                  <a:pt x="24" y="92"/>
                </a:cubicBezTo>
                <a:cubicBezTo>
                  <a:pt x="22" y="94"/>
                  <a:pt x="20" y="96"/>
                  <a:pt x="18" y="97"/>
                </a:cubicBezTo>
                <a:cubicBezTo>
                  <a:pt x="17" y="97"/>
                  <a:pt x="16" y="98"/>
                  <a:pt x="15" y="98"/>
                </a:cubicBezTo>
                <a:moveTo>
                  <a:pt x="22" y="2"/>
                </a:moveTo>
                <a:cubicBezTo>
                  <a:pt x="16" y="2"/>
                  <a:pt x="11" y="4"/>
                  <a:pt x="8" y="7"/>
                </a:cubicBezTo>
                <a:cubicBezTo>
                  <a:pt x="5" y="10"/>
                  <a:pt x="5" y="14"/>
                  <a:pt x="5" y="14"/>
                </a:cubicBezTo>
                <a:cubicBezTo>
                  <a:pt x="5" y="71"/>
                  <a:pt x="5" y="71"/>
                  <a:pt x="5" y="71"/>
                </a:cubicBezTo>
                <a:cubicBezTo>
                  <a:pt x="5" y="72"/>
                  <a:pt x="2" y="91"/>
                  <a:pt x="10" y="94"/>
                </a:cubicBezTo>
                <a:cubicBezTo>
                  <a:pt x="13" y="96"/>
                  <a:pt x="15" y="96"/>
                  <a:pt x="17" y="95"/>
                </a:cubicBezTo>
                <a:cubicBezTo>
                  <a:pt x="19" y="95"/>
                  <a:pt x="21" y="93"/>
                  <a:pt x="22" y="91"/>
                </a:cubicBezTo>
                <a:cubicBezTo>
                  <a:pt x="22" y="90"/>
                  <a:pt x="22" y="89"/>
                  <a:pt x="22" y="87"/>
                </a:cubicBezTo>
                <a:cubicBezTo>
                  <a:pt x="22" y="86"/>
                  <a:pt x="22" y="84"/>
                  <a:pt x="23" y="83"/>
                </a:cubicBezTo>
                <a:cubicBezTo>
                  <a:pt x="23" y="82"/>
                  <a:pt x="24" y="81"/>
                  <a:pt x="25" y="80"/>
                </a:cubicBezTo>
                <a:cubicBezTo>
                  <a:pt x="26" y="79"/>
                  <a:pt x="27" y="79"/>
                  <a:pt x="27" y="78"/>
                </a:cubicBezTo>
                <a:cubicBezTo>
                  <a:pt x="28" y="76"/>
                  <a:pt x="29" y="74"/>
                  <a:pt x="28" y="72"/>
                </a:cubicBezTo>
                <a:cubicBezTo>
                  <a:pt x="28" y="72"/>
                  <a:pt x="29" y="71"/>
                  <a:pt x="29" y="71"/>
                </a:cubicBezTo>
                <a:cubicBezTo>
                  <a:pt x="31" y="71"/>
                  <a:pt x="33" y="71"/>
                  <a:pt x="34" y="71"/>
                </a:cubicBezTo>
                <a:cubicBezTo>
                  <a:pt x="37" y="70"/>
                  <a:pt x="40" y="70"/>
                  <a:pt x="42" y="68"/>
                </a:cubicBezTo>
                <a:cubicBezTo>
                  <a:pt x="44" y="65"/>
                  <a:pt x="44" y="59"/>
                  <a:pt x="42" y="56"/>
                </a:cubicBezTo>
                <a:cubicBezTo>
                  <a:pt x="42" y="56"/>
                  <a:pt x="42" y="56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5" y="55"/>
                  <a:pt x="47" y="55"/>
                  <a:pt x="47" y="53"/>
                </a:cubicBezTo>
                <a:cubicBezTo>
                  <a:pt x="49" y="51"/>
                  <a:pt x="48" y="47"/>
                  <a:pt x="46" y="45"/>
                </a:cubicBezTo>
                <a:cubicBezTo>
                  <a:pt x="46" y="44"/>
                  <a:pt x="45" y="43"/>
                  <a:pt x="44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1" y="42"/>
                  <a:pt x="41" y="42"/>
                </a:cubicBezTo>
                <a:cubicBezTo>
                  <a:pt x="41" y="41"/>
                  <a:pt x="41" y="41"/>
                  <a:pt x="42" y="41"/>
                </a:cubicBezTo>
                <a:cubicBezTo>
                  <a:pt x="43" y="40"/>
                  <a:pt x="43" y="40"/>
                  <a:pt x="44" y="41"/>
                </a:cubicBezTo>
                <a:cubicBezTo>
                  <a:pt x="47" y="41"/>
                  <a:pt x="50" y="41"/>
                  <a:pt x="52" y="39"/>
                </a:cubicBezTo>
                <a:cubicBezTo>
                  <a:pt x="54" y="36"/>
                  <a:pt x="53" y="33"/>
                  <a:pt x="52" y="30"/>
                </a:cubicBezTo>
                <a:cubicBezTo>
                  <a:pt x="52" y="29"/>
                  <a:pt x="51" y="28"/>
                  <a:pt x="51" y="27"/>
                </a:cubicBezTo>
                <a:cubicBezTo>
                  <a:pt x="51" y="25"/>
                  <a:pt x="51" y="24"/>
                  <a:pt x="51" y="23"/>
                </a:cubicBezTo>
                <a:cubicBezTo>
                  <a:pt x="51" y="22"/>
                  <a:pt x="51" y="21"/>
                  <a:pt x="50" y="20"/>
                </a:cubicBezTo>
                <a:cubicBezTo>
                  <a:pt x="50" y="18"/>
                  <a:pt x="49" y="17"/>
                  <a:pt x="47" y="16"/>
                </a:cubicBezTo>
                <a:cubicBezTo>
                  <a:pt x="46" y="15"/>
                  <a:pt x="45" y="14"/>
                  <a:pt x="44" y="12"/>
                </a:cubicBezTo>
                <a:cubicBezTo>
                  <a:pt x="41" y="5"/>
                  <a:pt x="35" y="2"/>
                  <a:pt x="24" y="3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2" y="2"/>
                  <a:pt x="22" y="2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5394325" y="4554538"/>
            <a:ext cx="20638" cy="11113"/>
          </a:xfrm>
          <a:custGeom>
            <a:avLst/>
            <a:gdLst>
              <a:gd name="T0" fmla="*/ 6 w 6"/>
              <a:gd name="T1" fmla="*/ 2 h 3"/>
              <a:gd name="T2" fmla="*/ 0 w 6"/>
              <a:gd name="T3" fmla="*/ 3 h 3"/>
              <a:gd name="T4" fmla="*/ 6 w 6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3">
                <a:moveTo>
                  <a:pt x="6" y="2"/>
                </a:moveTo>
                <a:cubicBezTo>
                  <a:pt x="4" y="1"/>
                  <a:pt x="0" y="0"/>
                  <a:pt x="0" y="3"/>
                </a:cubicBezTo>
                <a:cubicBezTo>
                  <a:pt x="6" y="2"/>
                  <a:pt x="6" y="2"/>
                  <a:pt x="6" y="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5391150" y="4554538"/>
            <a:ext cx="26988" cy="14288"/>
          </a:xfrm>
          <a:custGeom>
            <a:avLst/>
            <a:gdLst>
              <a:gd name="T0" fmla="*/ 1 w 8"/>
              <a:gd name="T1" fmla="*/ 4 h 4"/>
              <a:gd name="T2" fmla="*/ 1 w 8"/>
              <a:gd name="T3" fmla="*/ 4 h 4"/>
              <a:gd name="T4" fmla="*/ 0 w 8"/>
              <a:gd name="T5" fmla="*/ 3 h 4"/>
              <a:gd name="T6" fmla="*/ 1 w 8"/>
              <a:gd name="T7" fmla="*/ 1 h 4"/>
              <a:gd name="T8" fmla="*/ 7 w 8"/>
              <a:gd name="T9" fmla="*/ 1 h 4"/>
              <a:gd name="T10" fmla="*/ 8 w 8"/>
              <a:gd name="T11" fmla="*/ 2 h 4"/>
              <a:gd name="T12" fmla="*/ 7 w 8"/>
              <a:gd name="T13" fmla="*/ 3 h 4"/>
              <a:gd name="T14" fmla="*/ 2 w 8"/>
              <a:gd name="T15" fmla="*/ 2 h 4"/>
              <a:gd name="T16" fmla="*/ 2 w 8"/>
              <a:gd name="T17" fmla="*/ 3 h 4"/>
              <a:gd name="T18" fmla="*/ 1 w 8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0"/>
                  <a:pt x="4" y="0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7" y="3"/>
                  <a:pt x="7" y="3"/>
                </a:cubicBezTo>
                <a:cubicBezTo>
                  <a:pt x="4" y="2"/>
                  <a:pt x="3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1" y="4"/>
                  <a:pt x="1" y="4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5341938" y="4621213"/>
            <a:ext cx="49213" cy="41275"/>
          </a:xfrm>
          <a:custGeom>
            <a:avLst/>
            <a:gdLst>
              <a:gd name="T0" fmla="*/ 2 w 15"/>
              <a:gd name="T1" fmla="*/ 0 h 12"/>
              <a:gd name="T2" fmla="*/ 7 w 15"/>
              <a:gd name="T3" fmla="*/ 5 h 12"/>
              <a:gd name="T4" fmla="*/ 14 w 15"/>
              <a:gd name="T5" fmla="*/ 10 h 12"/>
              <a:gd name="T6" fmla="*/ 11 w 15"/>
              <a:gd name="T7" fmla="*/ 12 h 12"/>
              <a:gd name="T8" fmla="*/ 2 w 1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2">
                <a:moveTo>
                  <a:pt x="2" y="0"/>
                </a:moveTo>
                <a:cubicBezTo>
                  <a:pt x="0" y="2"/>
                  <a:pt x="4" y="4"/>
                  <a:pt x="7" y="5"/>
                </a:cubicBezTo>
                <a:cubicBezTo>
                  <a:pt x="10" y="6"/>
                  <a:pt x="15" y="4"/>
                  <a:pt x="14" y="10"/>
                </a:cubicBezTo>
                <a:cubicBezTo>
                  <a:pt x="14" y="12"/>
                  <a:pt x="13" y="12"/>
                  <a:pt x="11" y="12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5341938" y="4614863"/>
            <a:ext cx="49213" cy="50800"/>
          </a:xfrm>
          <a:custGeom>
            <a:avLst/>
            <a:gdLst>
              <a:gd name="T0" fmla="*/ 12 w 15"/>
              <a:gd name="T1" fmla="*/ 15 h 15"/>
              <a:gd name="T2" fmla="*/ 11 w 15"/>
              <a:gd name="T3" fmla="*/ 15 h 15"/>
              <a:gd name="T4" fmla="*/ 10 w 15"/>
              <a:gd name="T5" fmla="*/ 13 h 15"/>
              <a:gd name="T6" fmla="*/ 11 w 15"/>
              <a:gd name="T7" fmla="*/ 13 h 15"/>
              <a:gd name="T8" fmla="*/ 13 w 15"/>
              <a:gd name="T9" fmla="*/ 13 h 15"/>
              <a:gd name="T10" fmla="*/ 13 w 15"/>
              <a:gd name="T11" fmla="*/ 12 h 15"/>
              <a:gd name="T12" fmla="*/ 13 w 15"/>
              <a:gd name="T13" fmla="*/ 9 h 15"/>
              <a:gd name="T14" fmla="*/ 9 w 15"/>
              <a:gd name="T15" fmla="*/ 8 h 15"/>
              <a:gd name="T16" fmla="*/ 7 w 15"/>
              <a:gd name="T17" fmla="*/ 8 h 15"/>
              <a:gd name="T18" fmla="*/ 0 w 15"/>
              <a:gd name="T19" fmla="*/ 4 h 15"/>
              <a:gd name="T20" fmla="*/ 2 w 15"/>
              <a:gd name="T21" fmla="*/ 1 h 15"/>
              <a:gd name="T22" fmla="*/ 3 w 15"/>
              <a:gd name="T23" fmla="*/ 1 h 15"/>
              <a:gd name="T24" fmla="*/ 3 w 15"/>
              <a:gd name="T25" fmla="*/ 2 h 15"/>
              <a:gd name="T26" fmla="*/ 2 w 15"/>
              <a:gd name="T27" fmla="*/ 3 h 15"/>
              <a:gd name="T28" fmla="*/ 7 w 15"/>
              <a:gd name="T29" fmla="*/ 6 h 15"/>
              <a:gd name="T30" fmla="*/ 9 w 15"/>
              <a:gd name="T31" fmla="*/ 6 h 15"/>
              <a:gd name="T32" fmla="*/ 14 w 15"/>
              <a:gd name="T33" fmla="*/ 8 h 15"/>
              <a:gd name="T34" fmla="*/ 15 w 15"/>
              <a:gd name="T35" fmla="*/ 12 h 15"/>
              <a:gd name="T36" fmla="*/ 14 w 15"/>
              <a:gd name="T37" fmla="*/ 14 h 15"/>
              <a:gd name="T38" fmla="*/ 12 w 15"/>
              <a:gd name="T3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" h="15">
                <a:moveTo>
                  <a:pt x="12" y="15"/>
                </a:moveTo>
                <a:cubicBezTo>
                  <a:pt x="12" y="15"/>
                  <a:pt x="11" y="15"/>
                  <a:pt x="11" y="15"/>
                </a:cubicBezTo>
                <a:cubicBezTo>
                  <a:pt x="10" y="14"/>
                  <a:pt x="10" y="14"/>
                  <a:pt x="10" y="13"/>
                </a:cubicBezTo>
                <a:cubicBezTo>
                  <a:pt x="10" y="13"/>
                  <a:pt x="11" y="12"/>
                  <a:pt x="11" y="13"/>
                </a:cubicBezTo>
                <a:cubicBezTo>
                  <a:pt x="12" y="13"/>
                  <a:pt x="13" y="13"/>
                  <a:pt x="13" y="13"/>
                </a:cubicBezTo>
                <a:cubicBezTo>
                  <a:pt x="13" y="13"/>
                  <a:pt x="13" y="12"/>
                  <a:pt x="13" y="12"/>
                </a:cubicBezTo>
                <a:cubicBezTo>
                  <a:pt x="13" y="11"/>
                  <a:pt x="13" y="10"/>
                  <a:pt x="13" y="9"/>
                </a:cubicBezTo>
                <a:cubicBezTo>
                  <a:pt x="12" y="9"/>
                  <a:pt x="11" y="8"/>
                  <a:pt x="9" y="8"/>
                </a:cubicBezTo>
                <a:cubicBezTo>
                  <a:pt x="8" y="8"/>
                  <a:pt x="7" y="8"/>
                  <a:pt x="7" y="8"/>
                </a:cubicBezTo>
                <a:cubicBezTo>
                  <a:pt x="4" y="8"/>
                  <a:pt x="1" y="6"/>
                  <a:pt x="0" y="4"/>
                </a:cubicBezTo>
                <a:cubicBezTo>
                  <a:pt x="0" y="3"/>
                  <a:pt x="0" y="2"/>
                  <a:pt x="2" y="1"/>
                </a:cubicBezTo>
                <a:cubicBezTo>
                  <a:pt x="2" y="0"/>
                  <a:pt x="3" y="1"/>
                  <a:pt x="3" y="1"/>
                </a:cubicBezTo>
                <a:cubicBezTo>
                  <a:pt x="3" y="1"/>
                  <a:pt x="3" y="2"/>
                  <a:pt x="3" y="2"/>
                </a:cubicBezTo>
                <a:cubicBezTo>
                  <a:pt x="2" y="3"/>
                  <a:pt x="2" y="3"/>
                  <a:pt x="2" y="3"/>
                </a:cubicBezTo>
                <a:cubicBezTo>
                  <a:pt x="3" y="4"/>
                  <a:pt x="5" y="6"/>
                  <a:pt x="7" y="6"/>
                </a:cubicBezTo>
                <a:cubicBezTo>
                  <a:pt x="8" y="6"/>
                  <a:pt x="9" y="6"/>
                  <a:pt x="9" y="6"/>
                </a:cubicBezTo>
                <a:cubicBezTo>
                  <a:pt x="11" y="6"/>
                  <a:pt x="13" y="7"/>
                  <a:pt x="14" y="8"/>
                </a:cubicBezTo>
                <a:cubicBezTo>
                  <a:pt x="15" y="9"/>
                  <a:pt x="15" y="10"/>
                  <a:pt x="15" y="12"/>
                </a:cubicBezTo>
                <a:cubicBezTo>
                  <a:pt x="15" y="13"/>
                  <a:pt x="15" y="14"/>
                  <a:pt x="14" y="14"/>
                </a:cubicBezTo>
                <a:cubicBezTo>
                  <a:pt x="14" y="15"/>
                  <a:pt x="13" y="15"/>
                  <a:pt x="12" y="15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5341938" y="4694238"/>
            <a:ext cx="12700" cy="23813"/>
          </a:xfrm>
          <a:custGeom>
            <a:avLst/>
            <a:gdLst>
              <a:gd name="T0" fmla="*/ 0 w 4"/>
              <a:gd name="T1" fmla="*/ 0 h 7"/>
              <a:gd name="T2" fmla="*/ 4 w 4"/>
              <a:gd name="T3" fmla="*/ 7 h 7"/>
              <a:gd name="T4" fmla="*/ 0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0" y="0"/>
                </a:moveTo>
                <a:cubicBezTo>
                  <a:pt x="0" y="3"/>
                  <a:pt x="0" y="7"/>
                  <a:pt x="4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5338763" y="4691063"/>
            <a:ext cx="19050" cy="30163"/>
          </a:xfrm>
          <a:custGeom>
            <a:avLst/>
            <a:gdLst>
              <a:gd name="T0" fmla="*/ 5 w 6"/>
              <a:gd name="T1" fmla="*/ 9 h 9"/>
              <a:gd name="T2" fmla="*/ 0 w 6"/>
              <a:gd name="T3" fmla="*/ 1 h 9"/>
              <a:gd name="T4" fmla="*/ 1 w 6"/>
              <a:gd name="T5" fmla="*/ 0 h 9"/>
              <a:gd name="T6" fmla="*/ 2 w 6"/>
              <a:gd name="T7" fmla="*/ 1 h 9"/>
              <a:gd name="T8" fmla="*/ 5 w 6"/>
              <a:gd name="T9" fmla="*/ 7 h 9"/>
              <a:gd name="T10" fmla="*/ 5 w 6"/>
              <a:gd name="T11" fmla="*/ 7 h 9"/>
              <a:gd name="T12" fmla="*/ 6 w 6"/>
              <a:gd name="T13" fmla="*/ 8 h 9"/>
              <a:gd name="T14" fmla="*/ 5 w 6"/>
              <a:gd name="T1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9">
                <a:moveTo>
                  <a:pt x="5" y="9"/>
                </a:moveTo>
                <a:cubicBezTo>
                  <a:pt x="0" y="9"/>
                  <a:pt x="0" y="4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1"/>
                  <a:pt x="2" y="1"/>
                </a:cubicBezTo>
                <a:cubicBezTo>
                  <a:pt x="2" y="5"/>
                  <a:pt x="3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8"/>
                </a:cubicBezTo>
                <a:cubicBezTo>
                  <a:pt x="6" y="8"/>
                  <a:pt x="6" y="9"/>
                  <a:pt x="5" y="9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5335588" y="4741863"/>
            <a:ext cx="12700" cy="15875"/>
          </a:xfrm>
          <a:custGeom>
            <a:avLst/>
            <a:gdLst>
              <a:gd name="T0" fmla="*/ 0 w 4"/>
              <a:gd name="T1" fmla="*/ 0 h 5"/>
              <a:gd name="T2" fmla="*/ 1 w 4"/>
              <a:gd name="T3" fmla="*/ 5 h 5"/>
              <a:gd name="T4" fmla="*/ 0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0" y="0"/>
                </a:moveTo>
                <a:cubicBezTo>
                  <a:pt x="4" y="0"/>
                  <a:pt x="3" y="4"/>
                  <a:pt x="1" y="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5332413" y="4738688"/>
            <a:ext cx="15875" cy="22225"/>
          </a:xfrm>
          <a:custGeom>
            <a:avLst/>
            <a:gdLst>
              <a:gd name="T0" fmla="*/ 2 w 5"/>
              <a:gd name="T1" fmla="*/ 7 h 7"/>
              <a:gd name="T2" fmla="*/ 1 w 5"/>
              <a:gd name="T3" fmla="*/ 6 h 7"/>
              <a:gd name="T4" fmla="*/ 2 w 5"/>
              <a:gd name="T5" fmla="*/ 5 h 7"/>
              <a:gd name="T6" fmla="*/ 3 w 5"/>
              <a:gd name="T7" fmla="*/ 3 h 7"/>
              <a:gd name="T8" fmla="*/ 1 w 5"/>
              <a:gd name="T9" fmla="*/ 2 h 7"/>
              <a:gd name="T10" fmla="*/ 0 w 5"/>
              <a:gd name="T11" fmla="*/ 1 h 7"/>
              <a:gd name="T12" fmla="*/ 1 w 5"/>
              <a:gd name="T13" fmla="*/ 0 h 7"/>
              <a:gd name="T14" fmla="*/ 1 w 5"/>
              <a:gd name="T15" fmla="*/ 0 h 7"/>
              <a:gd name="T16" fmla="*/ 5 w 5"/>
              <a:gd name="T17" fmla="*/ 3 h 7"/>
              <a:gd name="T18" fmla="*/ 3 w 5"/>
              <a:gd name="T19" fmla="*/ 7 h 7"/>
              <a:gd name="T20" fmla="*/ 2 w 5"/>
              <a:gd name="T2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7">
                <a:moveTo>
                  <a:pt x="2" y="7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2" y="3"/>
                  <a:pt x="1" y="2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4" y="0"/>
                  <a:pt x="4" y="2"/>
                  <a:pt x="5" y="3"/>
                </a:cubicBezTo>
                <a:cubicBezTo>
                  <a:pt x="5" y="4"/>
                  <a:pt x="4" y="6"/>
                  <a:pt x="3" y="7"/>
                </a:cubicBezTo>
                <a:cubicBezTo>
                  <a:pt x="2" y="7"/>
                  <a:pt x="2" y="7"/>
                  <a:pt x="2" y="7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/>
          </p:cNvSpPr>
          <p:nvPr/>
        </p:nvSpPr>
        <p:spPr bwMode="auto">
          <a:xfrm>
            <a:off x="5424488" y="4611688"/>
            <a:ext cx="17463" cy="20638"/>
          </a:xfrm>
          <a:custGeom>
            <a:avLst/>
            <a:gdLst>
              <a:gd name="T0" fmla="*/ 5 w 5"/>
              <a:gd name="T1" fmla="*/ 2 h 6"/>
              <a:gd name="T2" fmla="*/ 0 w 5"/>
              <a:gd name="T3" fmla="*/ 6 h 6"/>
              <a:gd name="T4" fmla="*/ 1 w 5"/>
              <a:gd name="T5" fmla="*/ 6 h 6"/>
              <a:gd name="T6" fmla="*/ 5 w 5"/>
              <a:gd name="T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2"/>
                </a:moveTo>
                <a:cubicBezTo>
                  <a:pt x="2" y="0"/>
                  <a:pt x="0" y="3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5" y="2"/>
                  <a:pt x="5" y="2"/>
                  <a:pt x="5" y="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5421313" y="4611688"/>
            <a:ext cx="23813" cy="23813"/>
          </a:xfrm>
          <a:custGeom>
            <a:avLst/>
            <a:gdLst>
              <a:gd name="T0" fmla="*/ 2 w 7"/>
              <a:gd name="T1" fmla="*/ 7 h 7"/>
              <a:gd name="T2" fmla="*/ 1 w 7"/>
              <a:gd name="T3" fmla="*/ 7 h 7"/>
              <a:gd name="T4" fmla="*/ 1 w 7"/>
              <a:gd name="T5" fmla="*/ 7 h 7"/>
              <a:gd name="T6" fmla="*/ 0 w 7"/>
              <a:gd name="T7" fmla="*/ 6 h 7"/>
              <a:gd name="T8" fmla="*/ 2 w 7"/>
              <a:gd name="T9" fmla="*/ 1 h 7"/>
              <a:gd name="T10" fmla="*/ 6 w 7"/>
              <a:gd name="T11" fmla="*/ 1 h 7"/>
              <a:gd name="T12" fmla="*/ 7 w 7"/>
              <a:gd name="T13" fmla="*/ 2 h 7"/>
              <a:gd name="T14" fmla="*/ 5 w 7"/>
              <a:gd name="T15" fmla="*/ 3 h 7"/>
              <a:gd name="T16" fmla="*/ 3 w 7"/>
              <a:gd name="T17" fmla="*/ 3 h 7"/>
              <a:gd name="T18" fmla="*/ 2 w 7"/>
              <a:gd name="T19" fmla="*/ 5 h 7"/>
              <a:gd name="T20" fmla="*/ 3 w 7"/>
              <a:gd name="T21" fmla="*/ 6 h 7"/>
              <a:gd name="T22" fmla="*/ 3 w 7"/>
              <a:gd name="T23" fmla="*/ 7 h 7"/>
              <a:gd name="T24" fmla="*/ 2 w 7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7">
                <a:moveTo>
                  <a:pt x="2" y="7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7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4" y="0"/>
                  <a:pt x="5" y="0"/>
                  <a:pt x="6" y="1"/>
                </a:cubicBezTo>
                <a:cubicBezTo>
                  <a:pt x="7" y="1"/>
                  <a:pt x="7" y="2"/>
                  <a:pt x="7" y="2"/>
                </a:cubicBezTo>
                <a:cubicBezTo>
                  <a:pt x="6" y="3"/>
                  <a:pt x="6" y="3"/>
                  <a:pt x="5" y="3"/>
                </a:cubicBezTo>
                <a:cubicBezTo>
                  <a:pt x="5" y="2"/>
                  <a:pt x="4" y="2"/>
                  <a:pt x="3" y="3"/>
                </a:cubicBezTo>
                <a:cubicBezTo>
                  <a:pt x="3" y="3"/>
                  <a:pt x="2" y="4"/>
                  <a:pt x="2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7"/>
                  <a:pt x="3" y="7"/>
                </a:cubicBezTo>
                <a:cubicBezTo>
                  <a:pt x="2" y="7"/>
                  <a:pt x="2" y="7"/>
                  <a:pt x="2" y="7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5418138" y="4657725"/>
            <a:ext cx="20638" cy="11113"/>
          </a:xfrm>
          <a:custGeom>
            <a:avLst/>
            <a:gdLst>
              <a:gd name="T0" fmla="*/ 6 w 6"/>
              <a:gd name="T1" fmla="*/ 3 h 3"/>
              <a:gd name="T2" fmla="*/ 0 w 6"/>
              <a:gd name="T3" fmla="*/ 3 h 3"/>
              <a:gd name="T4" fmla="*/ 6 w 6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3">
                <a:moveTo>
                  <a:pt x="6" y="3"/>
                </a:moveTo>
                <a:cubicBezTo>
                  <a:pt x="5" y="1"/>
                  <a:pt x="0" y="0"/>
                  <a:pt x="0" y="3"/>
                </a:cubicBezTo>
                <a:cubicBezTo>
                  <a:pt x="6" y="3"/>
                  <a:pt x="6" y="3"/>
                  <a:pt x="6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5414963" y="4657725"/>
            <a:ext cx="26988" cy="14288"/>
          </a:xfrm>
          <a:custGeom>
            <a:avLst/>
            <a:gdLst>
              <a:gd name="T0" fmla="*/ 1 w 8"/>
              <a:gd name="T1" fmla="*/ 4 h 4"/>
              <a:gd name="T2" fmla="*/ 0 w 8"/>
              <a:gd name="T3" fmla="*/ 3 h 4"/>
              <a:gd name="T4" fmla="*/ 2 w 8"/>
              <a:gd name="T5" fmla="*/ 0 h 4"/>
              <a:gd name="T6" fmla="*/ 7 w 8"/>
              <a:gd name="T7" fmla="*/ 3 h 4"/>
              <a:gd name="T8" fmla="*/ 7 w 8"/>
              <a:gd name="T9" fmla="*/ 4 h 4"/>
              <a:gd name="T10" fmla="*/ 6 w 8"/>
              <a:gd name="T11" fmla="*/ 3 h 4"/>
              <a:gd name="T12" fmla="*/ 3 w 8"/>
              <a:gd name="T13" fmla="*/ 2 h 4"/>
              <a:gd name="T14" fmla="*/ 2 w 8"/>
              <a:gd name="T15" fmla="*/ 3 h 4"/>
              <a:gd name="T16" fmla="*/ 1 w 8"/>
              <a:gd name="T17" fmla="*/ 4 h 4"/>
              <a:gd name="T18" fmla="*/ 1 w 8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4">
                <a:moveTo>
                  <a:pt x="1" y="4"/>
                </a:moveTo>
                <a:cubicBezTo>
                  <a:pt x="1" y="4"/>
                  <a:pt x="0" y="4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4" y="0"/>
                  <a:pt x="7" y="1"/>
                  <a:pt x="7" y="3"/>
                </a:cubicBezTo>
                <a:cubicBezTo>
                  <a:pt x="8" y="3"/>
                  <a:pt x="8" y="4"/>
                  <a:pt x="7" y="4"/>
                </a:cubicBezTo>
                <a:cubicBezTo>
                  <a:pt x="7" y="4"/>
                  <a:pt x="6" y="4"/>
                  <a:pt x="6" y="3"/>
                </a:cubicBezTo>
                <a:cubicBezTo>
                  <a:pt x="5" y="3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5441950" y="4525963"/>
            <a:ext cx="30163" cy="42863"/>
          </a:xfrm>
          <a:custGeom>
            <a:avLst/>
            <a:gdLst>
              <a:gd name="T0" fmla="*/ 3 w 9"/>
              <a:gd name="T1" fmla="*/ 0 h 13"/>
              <a:gd name="T2" fmla="*/ 0 w 9"/>
              <a:gd name="T3" fmla="*/ 12 h 13"/>
              <a:gd name="T4" fmla="*/ 1 w 9"/>
              <a:gd name="T5" fmla="*/ 11 h 13"/>
              <a:gd name="T6" fmla="*/ 3 w 9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3">
                <a:moveTo>
                  <a:pt x="3" y="0"/>
                </a:moveTo>
                <a:cubicBezTo>
                  <a:pt x="9" y="2"/>
                  <a:pt x="9" y="13"/>
                  <a:pt x="0" y="12"/>
                </a:cubicBezTo>
                <a:cubicBezTo>
                  <a:pt x="0" y="11"/>
                  <a:pt x="1" y="12"/>
                  <a:pt x="1" y="1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>
            <a:off x="5438775" y="4521200"/>
            <a:ext cx="33338" cy="47625"/>
          </a:xfrm>
          <a:custGeom>
            <a:avLst/>
            <a:gdLst>
              <a:gd name="T0" fmla="*/ 3 w 10"/>
              <a:gd name="T1" fmla="*/ 14 h 14"/>
              <a:gd name="T2" fmla="*/ 1 w 10"/>
              <a:gd name="T3" fmla="*/ 14 h 14"/>
              <a:gd name="T4" fmla="*/ 0 w 10"/>
              <a:gd name="T5" fmla="*/ 13 h 14"/>
              <a:gd name="T6" fmla="*/ 1 w 10"/>
              <a:gd name="T7" fmla="*/ 12 h 14"/>
              <a:gd name="T8" fmla="*/ 2 w 10"/>
              <a:gd name="T9" fmla="*/ 11 h 14"/>
              <a:gd name="T10" fmla="*/ 3 w 10"/>
              <a:gd name="T11" fmla="*/ 12 h 14"/>
              <a:gd name="T12" fmla="*/ 3 w 10"/>
              <a:gd name="T13" fmla="*/ 12 h 14"/>
              <a:gd name="T14" fmla="*/ 7 w 10"/>
              <a:gd name="T15" fmla="*/ 9 h 14"/>
              <a:gd name="T16" fmla="*/ 4 w 10"/>
              <a:gd name="T17" fmla="*/ 2 h 14"/>
              <a:gd name="T18" fmla="*/ 3 w 10"/>
              <a:gd name="T19" fmla="*/ 1 h 14"/>
              <a:gd name="T20" fmla="*/ 4 w 10"/>
              <a:gd name="T21" fmla="*/ 1 h 14"/>
              <a:gd name="T22" fmla="*/ 9 w 10"/>
              <a:gd name="T23" fmla="*/ 9 h 14"/>
              <a:gd name="T24" fmla="*/ 3 w 10"/>
              <a:gd name="T2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14">
                <a:moveTo>
                  <a:pt x="3" y="14"/>
                </a:moveTo>
                <a:cubicBezTo>
                  <a:pt x="2" y="14"/>
                  <a:pt x="2" y="14"/>
                  <a:pt x="1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2"/>
                  <a:pt x="1" y="12"/>
                </a:cubicBezTo>
                <a:cubicBezTo>
                  <a:pt x="1" y="11"/>
                  <a:pt x="1" y="11"/>
                  <a:pt x="2" y="11"/>
                </a:cubicBezTo>
                <a:cubicBezTo>
                  <a:pt x="2" y="11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6" y="12"/>
                  <a:pt x="7" y="10"/>
                  <a:pt x="7" y="9"/>
                </a:cubicBezTo>
                <a:cubicBezTo>
                  <a:pt x="8" y="6"/>
                  <a:pt x="6" y="3"/>
                  <a:pt x="4" y="2"/>
                </a:cubicBezTo>
                <a:cubicBezTo>
                  <a:pt x="3" y="2"/>
                  <a:pt x="3" y="2"/>
                  <a:pt x="3" y="1"/>
                </a:cubicBezTo>
                <a:cubicBezTo>
                  <a:pt x="3" y="1"/>
                  <a:pt x="4" y="0"/>
                  <a:pt x="4" y="1"/>
                </a:cubicBezTo>
                <a:cubicBezTo>
                  <a:pt x="8" y="2"/>
                  <a:pt x="10" y="6"/>
                  <a:pt x="9" y="9"/>
                </a:cubicBezTo>
                <a:cubicBezTo>
                  <a:pt x="8" y="12"/>
                  <a:pt x="7" y="14"/>
                  <a:pt x="3" y="14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357813" y="4481513"/>
            <a:ext cx="60325" cy="53975"/>
          </a:xfrm>
          <a:custGeom>
            <a:avLst/>
            <a:gdLst>
              <a:gd name="T0" fmla="*/ 8 w 18"/>
              <a:gd name="T1" fmla="*/ 0 h 16"/>
              <a:gd name="T2" fmla="*/ 7 w 18"/>
              <a:gd name="T3" fmla="*/ 11 h 16"/>
              <a:gd name="T4" fmla="*/ 10 w 18"/>
              <a:gd name="T5" fmla="*/ 11 h 16"/>
              <a:gd name="T6" fmla="*/ 14 w 18"/>
              <a:gd name="T7" fmla="*/ 12 h 16"/>
              <a:gd name="T8" fmla="*/ 14 w 18"/>
              <a:gd name="T9" fmla="*/ 16 h 16"/>
              <a:gd name="T10" fmla="*/ 8 w 18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8" y="0"/>
                </a:moveTo>
                <a:cubicBezTo>
                  <a:pt x="2" y="2"/>
                  <a:pt x="0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1" y="11"/>
                  <a:pt x="13" y="11"/>
                  <a:pt x="14" y="12"/>
                </a:cubicBezTo>
                <a:cubicBezTo>
                  <a:pt x="16" y="13"/>
                  <a:pt x="18" y="16"/>
                  <a:pt x="14" y="16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360988" y="4478338"/>
            <a:ext cx="57150" cy="60325"/>
          </a:xfrm>
          <a:custGeom>
            <a:avLst/>
            <a:gdLst>
              <a:gd name="T0" fmla="*/ 14 w 17"/>
              <a:gd name="T1" fmla="*/ 18 h 18"/>
              <a:gd name="T2" fmla="*/ 13 w 17"/>
              <a:gd name="T3" fmla="*/ 18 h 18"/>
              <a:gd name="T4" fmla="*/ 12 w 17"/>
              <a:gd name="T5" fmla="*/ 17 h 18"/>
              <a:gd name="T6" fmla="*/ 13 w 17"/>
              <a:gd name="T7" fmla="*/ 16 h 18"/>
              <a:gd name="T8" fmla="*/ 14 w 17"/>
              <a:gd name="T9" fmla="*/ 16 h 18"/>
              <a:gd name="T10" fmla="*/ 14 w 17"/>
              <a:gd name="T11" fmla="*/ 15 h 18"/>
              <a:gd name="T12" fmla="*/ 13 w 17"/>
              <a:gd name="T13" fmla="*/ 14 h 18"/>
              <a:gd name="T14" fmla="*/ 9 w 17"/>
              <a:gd name="T15" fmla="*/ 13 h 18"/>
              <a:gd name="T16" fmla="*/ 6 w 17"/>
              <a:gd name="T17" fmla="*/ 13 h 18"/>
              <a:gd name="T18" fmla="*/ 1 w 17"/>
              <a:gd name="T19" fmla="*/ 9 h 18"/>
              <a:gd name="T20" fmla="*/ 7 w 17"/>
              <a:gd name="T21" fmla="*/ 1 h 18"/>
              <a:gd name="T22" fmla="*/ 8 w 17"/>
              <a:gd name="T23" fmla="*/ 1 h 18"/>
              <a:gd name="T24" fmla="*/ 7 w 17"/>
              <a:gd name="T25" fmla="*/ 2 h 18"/>
              <a:gd name="T26" fmla="*/ 3 w 17"/>
              <a:gd name="T27" fmla="*/ 9 h 18"/>
              <a:gd name="T28" fmla="*/ 6 w 17"/>
              <a:gd name="T29" fmla="*/ 11 h 18"/>
              <a:gd name="T30" fmla="*/ 9 w 17"/>
              <a:gd name="T31" fmla="*/ 11 h 18"/>
              <a:gd name="T32" fmla="*/ 14 w 17"/>
              <a:gd name="T33" fmla="*/ 12 h 18"/>
              <a:gd name="T34" fmla="*/ 16 w 17"/>
              <a:gd name="T35" fmla="*/ 16 h 18"/>
              <a:gd name="T36" fmla="*/ 14 w 17"/>
              <a:gd name="T3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" h="18">
                <a:moveTo>
                  <a:pt x="14" y="18"/>
                </a:move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2" y="17"/>
                  <a:pt x="12" y="17"/>
                </a:cubicBezTo>
                <a:cubicBezTo>
                  <a:pt x="12" y="16"/>
                  <a:pt x="13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5"/>
                  <a:pt x="14" y="15"/>
                </a:cubicBezTo>
                <a:cubicBezTo>
                  <a:pt x="14" y="15"/>
                  <a:pt x="14" y="14"/>
                  <a:pt x="13" y="14"/>
                </a:cubicBezTo>
                <a:cubicBezTo>
                  <a:pt x="12" y="13"/>
                  <a:pt x="10" y="13"/>
                  <a:pt x="9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3" y="13"/>
                  <a:pt x="1" y="12"/>
                  <a:pt x="1" y="9"/>
                </a:cubicBezTo>
                <a:cubicBezTo>
                  <a:pt x="0" y="6"/>
                  <a:pt x="3" y="2"/>
                  <a:pt x="7" y="1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8" y="2"/>
                  <a:pt x="7" y="2"/>
                </a:cubicBezTo>
                <a:cubicBezTo>
                  <a:pt x="4" y="3"/>
                  <a:pt x="2" y="6"/>
                  <a:pt x="3" y="9"/>
                </a:cubicBezTo>
                <a:cubicBezTo>
                  <a:pt x="3" y="10"/>
                  <a:pt x="4" y="11"/>
                  <a:pt x="6" y="11"/>
                </a:cubicBezTo>
                <a:cubicBezTo>
                  <a:pt x="7" y="11"/>
                  <a:pt x="8" y="11"/>
                  <a:pt x="9" y="11"/>
                </a:cubicBezTo>
                <a:cubicBezTo>
                  <a:pt x="10" y="11"/>
                  <a:pt x="12" y="11"/>
                  <a:pt x="14" y="12"/>
                </a:cubicBezTo>
                <a:cubicBezTo>
                  <a:pt x="15" y="13"/>
                  <a:pt x="17" y="15"/>
                  <a:pt x="16" y="16"/>
                </a:cubicBezTo>
                <a:cubicBezTo>
                  <a:pt x="16" y="17"/>
                  <a:pt x="16" y="18"/>
                  <a:pt x="14" y="18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5365750" y="4678363"/>
            <a:ext cx="36513" cy="39688"/>
          </a:xfrm>
          <a:custGeom>
            <a:avLst/>
            <a:gdLst>
              <a:gd name="T0" fmla="*/ 11 w 11"/>
              <a:gd name="T1" fmla="*/ 12 h 12"/>
              <a:gd name="T2" fmla="*/ 5 w 11"/>
              <a:gd name="T3" fmla="*/ 10 h 12"/>
              <a:gd name="T4" fmla="*/ 5 w 11"/>
              <a:gd name="T5" fmla="*/ 2 h 12"/>
              <a:gd name="T6" fmla="*/ 0 w 11"/>
              <a:gd name="T7" fmla="*/ 2 h 12"/>
              <a:gd name="T8" fmla="*/ 11 w 11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11" y="12"/>
                </a:moveTo>
                <a:cubicBezTo>
                  <a:pt x="9" y="12"/>
                  <a:pt x="6" y="11"/>
                  <a:pt x="5" y="10"/>
                </a:cubicBezTo>
                <a:cubicBezTo>
                  <a:pt x="3" y="7"/>
                  <a:pt x="7" y="4"/>
                  <a:pt x="5" y="2"/>
                </a:cubicBezTo>
                <a:cubicBezTo>
                  <a:pt x="4" y="0"/>
                  <a:pt x="2" y="1"/>
                  <a:pt x="0" y="2"/>
                </a:cubicBezTo>
                <a:cubicBezTo>
                  <a:pt x="11" y="12"/>
                  <a:pt x="11" y="12"/>
                  <a:pt x="11" y="1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5360988" y="4675188"/>
            <a:ext cx="44450" cy="46038"/>
          </a:xfrm>
          <a:custGeom>
            <a:avLst/>
            <a:gdLst>
              <a:gd name="T0" fmla="*/ 11 w 13"/>
              <a:gd name="T1" fmla="*/ 14 h 14"/>
              <a:gd name="T2" fmla="*/ 5 w 13"/>
              <a:gd name="T3" fmla="*/ 11 h 14"/>
              <a:gd name="T4" fmla="*/ 5 w 13"/>
              <a:gd name="T5" fmla="*/ 6 h 14"/>
              <a:gd name="T6" fmla="*/ 6 w 13"/>
              <a:gd name="T7" fmla="*/ 3 h 14"/>
              <a:gd name="T8" fmla="*/ 5 w 13"/>
              <a:gd name="T9" fmla="*/ 3 h 14"/>
              <a:gd name="T10" fmla="*/ 2 w 13"/>
              <a:gd name="T11" fmla="*/ 4 h 14"/>
              <a:gd name="T12" fmla="*/ 0 w 13"/>
              <a:gd name="T13" fmla="*/ 3 h 14"/>
              <a:gd name="T14" fmla="*/ 1 w 13"/>
              <a:gd name="T15" fmla="*/ 2 h 14"/>
              <a:gd name="T16" fmla="*/ 5 w 13"/>
              <a:gd name="T17" fmla="*/ 1 h 14"/>
              <a:gd name="T18" fmla="*/ 7 w 13"/>
              <a:gd name="T19" fmla="*/ 2 h 14"/>
              <a:gd name="T20" fmla="*/ 7 w 13"/>
              <a:gd name="T21" fmla="*/ 7 h 14"/>
              <a:gd name="T22" fmla="*/ 7 w 13"/>
              <a:gd name="T23" fmla="*/ 10 h 14"/>
              <a:gd name="T24" fmla="*/ 12 w 13"/>
              <a:gd name="T25" fmla="*/ 12 h 14"/>
              <a:gd name="T26" fmla="*/ 13 w 13"/>
              <a:gd name="T27" fmla="*/ 13 h 14"/>
              <a:gd name="T28" fmla="*/ 12 w 13"/>
              <a:gd name="T29" fmla="*/ 14 h 14"/>
              <a:gd name="T30" fmla="*/ 11 w 13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14">
                <a:moveTo>
                  <a:pt x="11" y="14"/>
                </a:moveTo>
                <a:cubicBezTo>
                  <a:pt x="9" y="14"/>
                  <a:pt x="7" y="13"/>
                  <a:pt x="5" y="11"/>
                </a:cubicBezTo>
                <a:cubicBezTo>
                  <a:pt x="4" y="9"/>
                  <a:pt x="5" y="8"/>
                  <a:pt x="5" y="6"/>
                </a:cubicBezTo>
                <a:cubicBezTo>
                  <a:pt x="6" y="5"/>
                  <a:pt x="6" y="4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3"/>
                  <a:pt x="2" y="4"/>
                </a:cubicBezTo>
                <a:cubicBezTo>
                  <a:pt x="1" y="4"/>
                  <a:pt x="1" y="4"/>
                  <a:pt x="0" y="3"/>
                </a:cubicBezTo>
                <a:cubicBezTo>
                  <a:pt x="0" y="3"/>
                  <a:pt x="0" y="2"/>
                  <a:pt x="1" y="2"/>
                </a:cubicBezTo>
                <a:cubicBezTo>
                  <a:pt x="1" y="2"/>
                  <a:pt x="4" y="0"/>
                  <a:pt x="5" y="1"/>
                </a:cubicBezTo>
                <a:cubicBezTo>
                  <a:pt x="6" y="1"/>
                  <a:pt x="7" y="1"/>
                  <a:pt x="7" y="2"/>
                </a:cubicBezTo>
                <a:cubicBezTo>
                  <a:pt x="8" y="4"/>
                  <a:pt x="8" y="6"/>
                  <a:pt x="7" y="7"/>
                </a:cubicBezTo>
                <a:cubicBezTo>
                  <a:pt x="7" y="8"/>
                  <a:pt x="6" y="9"/>
                  <a:pt x="7" y="10"/>
                </a:cubicBezTo>
                <a:cubicBezTo>
                  <a:pt x="8" y="11"/>
                  <a:pt x="10" y="12"/>
                  <a:pt x="12" y="12"/>
                </a:cubicBezTo>
                <a:cubicBezTo>
                  <a:pt x="12" y="12"/>
                  <a:pt x="13" y="12"/>
                  <a:pt x="13" y="13"/>
                </a:cubicBezTo>
                <a:cubicBezTo>
                  <a:pt x="13" y="13"/>
                  <a:pt x="12" y="14"/>
                  <a:pt x="12" y="14"/>
                </a:cubicBezTo>
                <a:cubicBezTo>
                  <a:pt x="11" y="14"/>
                  <a:pt x="11" y="14"/>
                  <a:pt x="11" y="14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5338763" y="4554538"/>
            <a:ext cx="30163" cy="26988"/>
          </a:xfrm>
          <a:custGeom>
            <a:avLst/>
            <a:gdLst>
              <a:gd name="T0" fmla="*/ 4 w 9"/>
              <a:gd name="T1" fmla="*/ 0 h 8"/>
              <a:gd name="T2" fmla="*/ 0 w 9"/>
              <a:gd name="T3" fmla="*/ 8 h 8"/>
              <a:gd name="T4" fmla="*/ 4 w 9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8">
                <a:moveTo>
                  <a:pt x="4" y="0"/>
                </a:moveTo>
                <a:cubicBezTo>
                  <a:pt x="9" y="2"/>
                  <a:pt x="3" y="8"/>
                  <a:pt x="0" y="8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>
            <a:off x="5335588" y="4551363"/>
            <a:ext cx="25400" cy="33338"/>
          </a:xfrm>
          <a:custGeom>
            <a:avLst/>
            <a:gdLst>
              <a:gd name="T0" fmla="*/ 1 w 8"/>
              <a:gd name="T1" fmla="*/ 10 h 10"/>
              <a:gd name="T2" fmla="*/ 0 w 8"/>
              <a:gd name="T3" fmla="*/ 9 h 10"/>
              <a:gd name="T4" fmla="*/ 1 w 8"/>
              <a:gd name="T5" fmla="*/ 8 h 10"/>
              <a:gd name="T6" fmla="*/ 6 w 8"/>
              <a:gd name="T7" fmla="*/ 3 h 10"/>
              <a:gd name="T8" fmla="*/ 5 w 8"/>
              <a:gd name="T9" fmla="*/ 2 h 10"/>
              <a:gd name="T10" fmla="*/ 4 w 8"/>
              <a:gd name="T11" fmla="*/ 1 h 10"/>
              <a:gd name="T12" fmla="*/ 6 w 8"/>
              <a:gd name="T13" fmla="*/ 0 h 10"/>
              <a:gd name="T14" fmla="*/ 8 w 8"/>
              <a:gd name="T15" fmla="*/ 4 h 10"/>
              <a:gd name="T16" fmla="*/ 1 w 8"/>
              <a:gd name="T17" fmla="*/ 10 h 10"/>
              <a:gd name="T18" fmla="*/ 1 w 8"/>
              <a:gd name="T1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0">
                <a:moveTo>
                  <a:pt x="1" y="10"/>
                </a:moveTo>
                <a:cubicBezTo>
                  <a:pt x="1" y="10"/>
                  <a:pt x="0" y="9"/>
                  <a:pt x="0" y="9"/>
                </a:cubicBezTo>
                <a:cubicBezTo>
                  <a:pt x="0" y="8"/>
                  <a:pt x="1" y="8"/>
                  <a:pt x="1" y="8"/>
                </a:cubicBezTo>
                <a:cubicBezTo>
                  <a:pt x="3" y="8"/>
                  <a:pt x="6" y="5"/>
                  <a:pt x="6" y="3"/>
                </a:cubicBezTo>
                <a:cubicBezTo>
                  <a:pt x="6" y="3"/>
                  <a:pt x="6" y="2"/>
                  <a:pt x="5" y="2"/>
                </a:cubicBezTo>
                <a:cubicBezTo>
                  <a:pt x="4" y="2"/>
                  <a:pt x="4" y="1"/>
                  <a:pt x="4" y="1"/>
                </a:cubicBezTo>
                <a:cubicBezTo>
                  <a:pt x="5" y="0"/>
                  <a:pt x="5" y="0"/>
                  <a:pt x="6" y="0"/>
                </a:cubicBezTo>
                <a:cubicBezTo>
                  <a:pt x="8" y="1"/>
                  <a:pt x="8" y="3"/>
                  <a:pt x="8" y="4"/>
                </a:cubicBezTo>
                <a:cubicBezTo>
                  <a:pt x="8" y="7"/>
                  <a:pt x="4" y="10"/>
                  <a:pt x="1" y="10"/>
                </a:cubicBezTo>
                <a:cubicBezTo>
                  <a:pt x="1" y="10"/>
                  <a:pt x="1" y="10"/>
                  <a:pt x="1" y="10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>
            <a:off x="5365750" y="4592638"/>
            <a:ext cx="42863" cy="25400"/>
          </a:xfrm>
          <a:custGeom>
            <a:avLst/>
            <a:gdLst>
              <a:gd name="T0" fmla="*/ 12 w 13"/>
              <a:gd name="T1" fmla="*/ 4 h 8"/>
              <a:gd name="T2" fmla="*/ 5 w 13"/>
              <a:gd name="T3" fmla="*/ 7 h 8"/>
              <a:gd name="T4" fmla="*/ 3 w 13"/>
              <a:gd name="T5" fmla="*/ 1 h 8"/>
              <a:gd name="T6" fmla="*/ 1 w 13"/>
              <a:gd name="T7" fmla="*/ 2 h 8"/>
              <a:gd name="T8" fmla="*/ 12 w 13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8">
                <a:moveTo>
                  <a:pt x="12" y="4"/>
                </a:moveTo>
                <a:cubicBezTo>
                  <a:pt x="13" y="8"/>
                  <a:pt x="7" y="8"/>
                  <a:pt x="5" y="7"/>
                </a:cubicBezTo>
                <a:cubicBezTo>
                  <a:pt x="3" y="5"/>
                  <a:pt x="4" y="3"/>
                  <a:pt x="3" y="1"/>
                </a:cubicBezTo>
                <a:cubicBezTo>
                  <a:pt x="2" y="0"/>
                  <a:pt x="0" y="0"/>
                  <a:pt x="1" y="2"/>
                </a:cubicBezTo>
                <a:cubicBezTo>
                  <a:pt x="12" y="4"/>
                  <a:pt x="12" y="4"/>
                  <a:pt x="12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5360988" y="4587875"/>
            <a:ext cx="50800" cy="33338"/>
          </a:xfrm>
          <a:custGeom>
            <a:avLst/>
            <a:gdLst>
              <a:gd name="T0" fmla="*/ 9 w 15"/>
              <a:gd name="T1" fmla="*/ 10 h 10"/>
              <a:gd name="T2" fmla="*/ 5 w 15"/>
              <a:gd name="T3" fmla="*/ 8 h 10"/>
              <a:gd name="T4" fmla="*/ 4 w 15"/>
              <a:gd name="T5" fmla="*/ 5 h 10"/>
              <a:gd name="T6" fmla="*/ 3 w 15"/>
              <a:gd name="T7" fmla="*/ 3 h 10"/>
              <a:gd name="T8" fmla="*/ 2 w 15"/>
              <a:gd name="T9" fmla="*/ 3 h 10"/>
              <a:gd name="T10" fmla="*/ 2 w 15"/>
              <a:gd name="T11" fmla="*/ 3 h 10"/>
              <a:gd name="T12" fmla="*/ 2 w 15"/>
              <a:gd name="T13" fmla="*/ 4 h 10"/>
              <a:gd name="T14" fmla="*/ 1 w 15"/>
              <a:gd name="T15" fmla="*/ 4 h 10"/>
              <a:gd name="T16" fmla="*/ 1 w 15"/>
              <a:gd name="T17" fmla="*/ 1 h 10"/>
              <a:gd name="T18" fmla="*/ 5 w 15"/>
              <a:gd name="T19" fmla="*/ 2 h 10"/>
              <a:gd name="T20" fmla="*/ 6 w 15"/>
              <a:gd name="T21" fmla="*/ 5 h 10"/>
              <a:gd name="T22" fmla="*/ 6 w 15"/>
              <a:gd name="T23" fmla="*/ 7 h 10"/>
              <a:gd name="T24" fmla="*/ 12 w 15"/>
              <a:gd name="T25" fmla="*/ 7 h 10"/>
              <a:gd name="T26" fmla="*/ 12 w 15"/>
              <a:gd name="T27" fmla="*/ 6 h 10"/>
              <a:gd name="T28" fmla="*/ 13 w 15"/>
              <a:gd name="T29" fmla="*/ 4 h 10"/>
              <a:gd name="T30" fmla="*/ 14 w 15"/>
              <a:gd name="T31" fmla="*/ 5 h 10"/>
              <a:gd name="T32" fmla="*/ 13 w 15"/>
              <a:gd name="T33" fmla="*/ 9 h 10"/>
              <a:gd name="T34" fmla="*/ 9 w 15"/>
              <a:gd name="T3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0">
                <a:moveTo>
                  <a:pt x="9" y="10"/>
                </a:moveTo>
                <a:cubicBezTo>
                  <a:pt x="8" y="10"/>
                  <a:pt x="6" y="9"/>
                  <a:pt x="5" y="8"/>
                </a:cubicBezTo>
                <a:cubicBezTo>
                  <a:pt x="4" y="7"/>
                  <a:pt x="4" y="6"/>
                  <a:pt x="4" y="5"/>
                </a:cubicBezTo>
                <a:cubicBezTo>
                  <a:pt x="4" y="4"/>
                  <a:pt x="4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2"/>
                  <a:pt x="0" y="1"/>
                  <a:pt x="1" y="1"/>
                </a:cubicBezTo>
                <a:cubicBezTo>
                  <a:pt x="2" y="0"/>
                  <a:pt x="4" y="0"/>
                  <a:pt x="5" y="2"/>
                </a:cubicBezTo>
                <a:cubicBezTo>
                  <a:pt x="6" y="3"/>
                  <a:pt x="6" y="4"/>
                  <a:pt x="6" y="5"/>
                </a:cubicBezTo>
                <a:cubicBezTo>
                  <a:pt x="6" y="6"/>
                  <a:pt x="6" y="6"/>
                  <a:pt x="6" y="7"/>
                </a:cubicBezTo>
                <a:cubicBezTo>
                  <a:pt x="7" y="8"/>
                  <a:pt x="10" y="8"/>
                  <a:pt x="12" y="7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3" y="4"/>
                  <a:pt x="13" y="4"/>
                </a:cubicBezTo>
                <a:cubicBezTo>
                  <a:pt x="14" y="4"/>
                  <a:pt x="14" y="5"/>
                  <a:pt x="14" y="5"/>
                </a:cubicBezTo>
                <a:cubicBezTo>
                  <a:pt x="15" y="7"/>
                  <a:pt x="14" y="8"/>
                  <a:pt x="13" y="9"/>
                </a:cubicBezTo>
                <a:cubicBezTo>
                  <a:pt x="12" y="9"/>
                  <a:pt x="10" y="10"/>
                  <a:pt x="9" y="10"/>
                </a:cubicBezTo>
              </a:path>
            </a:pathLst>
          </a:custGeom>
          <a:solidFill>
            <a:srgbClr val="414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3432175" y="4500563"/>
            <a:ext cx="3687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"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2" name="Rectangle 72"/>
          <p:cNvSpPr>
            <a:spLocks noChangeArrowheads="1"/>
          </p:cNvSpPr>
          <p:nvPr/>
        </p:nvSpPr>
        <p:spPr bwMode="auto">
          <a:xfrm>
            <a:off x="3457575" y="4500563"/>
            <a:ext cx="5450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3" name="Rectangle 73"/>
          <p:cNvSpPr>
            <a:spLocks noChangeArrowheads="1"/>
          </p:cNvSpPr>
          <p:nvPr/>
        </p:nvSpPr>
        <p:spPr bwMode="auto">
          <a:xfrm>
            <a:off x="3492500" y="4500563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4" name="Rectangle 74"/>
          <p:cNvSpPr>
            <a:spLocks noChangeArrowheads="1"/>
          </p:cNvSpPr>
          <p:nvPr/>
        </p:nvSpPr>
        <p:spPr bwMode="auto">
          <a:xfrm>
            <a:off x="3533775" y="4500563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3557588" y="4500563"/>
            <a:ext cx="849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6" name="Rectangle 76"/>
          <p:cNvSpPr>
            <a:spLocks noChangeArrowheads="1"/>
          </p:cNvSpPr>
          <p:nvPr/>
        </p:nvSpPr>
        <p:spPr bwMode="auto">
          <a:xfrm>
            <a:off x="4297363" y="4500563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7" name="Rectangle 77"/>
          <p:cNvSpPr>
            <a:spLocks noChangeArrowheads="1"/>
          </p:cNvSpPr>
          <p:nvPr/>
        </p:nvSpPr>
        <p:spPr bwMode="auto">
          <a:xfrm>
            <a:off x="4321175" y="4500563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8" name="Rectangle 78"/>
          <p:cNvSpPr>
            <a:spLocks noChangeArrowheads="1"/>
          </p:cNvSpPr>
          <p:nvPr/>
        </p:nvSpPr>
        <p:spPr bwMode="auto">
          <a:xfrm>
            <a:off x="3400425" y="459898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9" name="Rectangle 79"/>
          <p:cNvSpPr>
            <a:spLocks noChangeArrowheads="1"/>
          </p:cNvSpPr>
          <p:nvPr/>
        </p:nvSpPr>
        <p:spPr bwMode="auto">
          <a:xfrm>
            <a:off x="3433763" y="4598988"/>
            <a:ext cx="1651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" name="Rectangle 80"/>
          <p:cNvSpPr>
            <a:spLocks noChangeArrowheads="1"/>
          </p:cNvSpPr>
          <p:nvPr/>
        </p:nvSpPr>
        <p:spPr bwMode="auto">
          <a:xfrm>
            <a:off x="3584575" y="459898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1" name="Rectangle 81"/>
          <p:cNvSpPr>
            <a:spLocks noChangeArrowheads="1"/>
          </p:cNvSpPr>
          <p:nvPr/>
        </p:nvSpPr>
        <p:spPr bwMode="auto">
          <a:xfrm>
            <a:off x="3619500" y="4598988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2" name="Rectangle 82"/>
          <p:cNvSpPr>
            <a:spLocks noChangeArrowheads="1"/>
          </p:cNvSpPr>
          <p:nvPr/>
        </p:nvSpPr>
        <p:spPr bwMode="auto">
          <a:xfrm>
            <a:off x="3644900" y="4598988"/>
            <a:ext cx="6492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etur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3" name="Rectangle 83"/>
          <p:cNvSpPr>
            <a:spLocks noChangeArrowheads="1"/>
          </p:cNvSpPr>
          <p:nvPr/>
        </p:nvSpPr>
        <p:spPr bwMode="auto">
          <a:xfrm>
            <a:off x="4202113" y="4598988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4" name="Rectangle 84"/>
          <p:cNvSpPr>
            <a:spLocks noChangeArrowheads="1"/>
          </p:cNvSpPr>
          <p:nvPr/>
        </p:nvSpPr>
        <p:spPr bwMode="auto">
          <a:xfrm>
            <a:off x="4227513" y="4598988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4237038" y="4598988"/>
            <a:ext cx="1426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sed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6" name="Rectangle 86"/>
          <p:cNvSpPr>
            <a:spLocks noChangeArrowheads="1"/>
          </p:cNvSpPr>
          <p:nvPr/>
        </p:nvSpPr>
        <p:spPr bwMode="auto">
          <a:xfrm>
            <a:off x="3398838" y="4692650"/>
            <a:ext cx="32861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do eiusm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3689350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3732213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9" name="Rectangle 89"/>
          <p:cNvSpPr>
            <a:spLocks noChangeArrowheads="1"/>
          </p:cNvSpPr>
          <p:nvPr/>
        </p:nvSpPr>
        <p:spPr bwMode="auto">
          <a:xfrm>
            <a:off x="3790950" y="469265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3814763" y="4692650"/>
            <a:ext cx="5498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empor incididu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1" name="Rectangle 91"/>
          <p:cNvSpPr>
            <a:spLocks noChangeArrowheads="1"/>
          </p:cNvSpPr>
          <p:nvPr/>
        </p:nvSpPr>
        <p:spPr bwMode="auto">
          <a:xfrm>
            <a:off x="4297363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4338638" y="469265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3" name="Rectangle 93"/>
          <p:cNvSpPr>
            <a:spLocks noChangeArrowheads="1"/>
          </p:cNvSpPr>
          <p:nvPr/>
        </p:nvSpPr>
        <p:spPr bwMode="auto">
          <a:xfrm>
            <a:off x="3471863" y="4787900"/>
            <a:ext cx="24846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ut labo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4" name="Rectangle 94"/>
          <p:cNvSpPr>
            <a:spLocks noChangeArrowheads="1"/>
          </p:cNvSpPr>
          <p:nvPr/>
        </p:nvSpPr>
        <p:spPr bwMode="auto">
          <a:xfrm>
            <a:off x="3692525" y="478790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5" name="Rectangle 95"/>
          <p:cNvSpPr>
            <a:spLocks noChangeArrowheads="1"/>
          </p:cNvSpPr>
          <p:nvPr/>
        </p:nvSpPr>
        <p:spPr bwMode="auto">
          <a:xfrm>
            <a:off x="3717925" y="4787900"/>
            <a:ext cx="310983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6" name="Rectangle 96"/>
          <p:cNvSpPr>
            <a:spLocks noChangeArrowheads="1"/>
          </p:cNvSpPr>
          <p:nvPr/>
        </p:nvSpPr>
        <p:spPr bwMode="auto">
          <a:xfrm>
            <a:off x="3994150" y="478790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7" name="Rectangle 97"/>
          <p:cNvSpPr>
            <a:spLocks noChangeArrowheads="1"/>
          </p:cNvSpPr>
          <p:nvPr/>
        </p:nvSpPr>
        <p:spPr bwMode="auto">
          <a:xfrm>
            <a:off x="4017963" y="4787900"/>
            <a:ext cx="3029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magna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3489325" y="4886325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aliqua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3683000" y="4886325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0" name="Rectangle 100"/>
          <p:cNvSpPr>
            <a:spLocks noChangeArrowheads="1"/>
          </p:cNvSpPr>
          <p:nvPr/>
        </p:nvSpPr>
        <p:spPr bwMode="auto">
          <a:xfrm>
            <a:off x="3708400" y="4886325"/>
            <a:ext cx="6412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1" name="Rectangle 101"/>
          <p:cNvSpPr>
            <a:spLocks noChangeArrowheads="1"/>
          </p:cNvSpPr>
          <p:nvPr/>
        </p:nvSpPr>
        <p:spPr bwMode="auto">
          <a:xfrm>
            <a:off x="3757613" y="4886325"/>
            <a:ext cx="5963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2" name="Rectangle 102"/>
          <p:cNvSpPr>
            <a:spLocks noChangeArrowheads="1"/>
          </p:cNvSpPr>
          <p:nvPr/>
        </p:nvSpPr>
        <p:spPr bwMode="auto">
          <a:xfrm>
            <a:off x="3554413" y="497998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3" name="Rectangle 103"/>
          <p:cNvSpPr>
            <a:spLocks noChangeArrowheads="1"/>
          </p:cNvSpPr>
          <p:nvPr/>
        </p:nvSpPr>
        <p:spPr bwMode="auto">
          <a:xfrm>
            <a:off x="3590925" y="4979988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4" name="Rectangle 104"/>
          <p:cNvSpPr>
            <a:spLocks noChangeArrowheads="1"/>
          </p:cNvSpPr>
          <p:nvPr/>
        </p:nvSpPr>
        <p:spPr bwMode="auto">
          <a:xfrm>
            <a:off x="3787775" y="4979988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5" name="Rectangle 105"/>
          <p:cNvSpPr>
            <a:spLocks noChangeArrowheads="1"/>
          </p:cNvSpPr>
          <p:nvPr/>
        </p:nvSpPr>
        <p:spPr bwMode="auto">
          <a:xfrm>
            <a:off x="3797300" y="4979988"/>
            <a:ext cx="3462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quis 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6" name="Rectangle 106"/>
          <p:cNvSpPr>
            <a:spLocks noChangeArrowheads="1"/>
          </p:cNvSpPr>
          <p:nvPr/>
        </p:nvSpPr>
        <p:spPr bwMode="auto">
          <a:xfrm>
            <a:off x="4100513" y="4979988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7" name="Rectangle 107"/>
          <p:cNvSpPr>
            <a:spLocks noChangeArrowheads="1"/>
          </p:cNvSpPr>
          <p:nvPr/>
        </p:nvSpPr>
        <p:spPr bwMode="auto">
          <a:xfrm>
            <a:off x="4124325" y="4979988"/>
            <a:ext cx="897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8" name="Rectangle 108"/>
          <p:cNvSpPr>
            <a:spLocks noChangeArrowheads="1"/>
          </p:cNvSpPr>
          <p:nvPr/>
        </p:nvSpPr>
        <p:spPr bwMode="auto">
          <a:xfrm>
            <a:off x="3562350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09" name="Rectangle 109"/>
          <p:cNvSpPr>
            <a:spLocks noChangeArrowheads="1"/>
          </p:cNvSpPr>
          <p:nvPr/>
        </p:nvSpPr>
        <p:spPr bwMode="auto">
          <a:xfrm>
            <a:off x="3598863" y="507523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0" name="Rectangle 110"/>
          <p:cNvSpPr>
            <a:spLocks noChangeArrowheads="1"/>
          </p:cNvSpPr>
          <p:nvPr/>
        </p:nvSpPr>
        <p:spPr bwMode="auto">
          <a:xfrm>
            <a:off x="3633788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1" name="Rectangle 111"/>
          <p:cNvSpPr>
            <a:spLocks noChangeArrowheads="1"/>
          </p:cNvSpPr>
          <p:nvPr/>
        </p:nvSpPr>
        <p:spPr bwMode="auto">
          <a:xfrm>
            <a:off x="3671888" y="5075238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2" name="Rectangle 112"/>
          <p:cNvSpPr>
            <a:spLocks noChangeArrowheads="1"/>
          </p:cNvSpPr>
          <p:nvPr/>
        </p:nvSpPr>
        <p:spPr bwMode="auto">
          <a:xfrm>
            <a:off x="3695700" y="5075238"/>
            <a:ext cx="9137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cit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3" name="Rectangle 113"/>
          <p:cNvSpPr>
            <a:spLocks noChangeArrowheads="1"/>
          </p:cNvSpPr>
          <p:nvPr/>
        </p:nvSpPr>
        <p:spPr bwMode="auto">
          <a:xfrm>
            <a:off x="3771900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4" name="Rectangle 114"/>
          <p:cNvSpPr>
            <a:spLocks noChangeArrowheads="1"/>
          </p:cNvSpPr>
          <p:nvPr/>
        </p:nvSpPr>
        <p:spPr bwMode="auto">
          <a:xfrm>
            <a:off x="3808413" y="5075238"/>
            <a:ext cx="37029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5" name="Rectangle 115"/>
          <p:cNvSpPr>
            <a:spLocks noChangeArrowheads="1"/>
          </p:cNvSpPr>
          <p:nvPr/>
        </p:nvSpPr>
        <p:spPr bwMode="auto">
          <a:xfrm>
            <a:off x="4127500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6" name="Rectangle 116"/>
          <p:cNvSpPr>
            <a:spLocks noChangeArrowheads="1"/>
          </p:cNvSpPr>
          <p:nvPr/>
        </p:nvSpPr>
        <p:spPr bwMode="auto">
          <a:xfrm>
            <a:off x="4160838" y="507523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7" name="Rectangle 117"/>
          <p:cNvSpPr>
            <a:spLocks noChangeArrowheads="1"/>
          </p:cNvSpPr>
          <p:nvPr/>
        </p:nvSpPr>
        <p:spPr bwMode="auto">
          <a:xfrm>
            <a:off x="3700463" y="4156075"/>
            <a:ext cx="7854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8" name="Rectangle 118"/>
          <p:cNvSpPr>
            <a:spLocks noChangeArrowheads="1"/>
          </p:cNvSpPr>
          <p:nvPr/>
        </p:nvSpPr>
        <p:spPr bwMode="auto">
          <a:xfrm>
            <a:off x="3754438" y="4156075"/>
            <a:ext cx="3702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OREM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19" name="Rectangle 119"/>
          <p:cNvSpPr>
            <a:spLocks noChangeArrowheads="1"/>
          </p:cNvSpPr>
          <p:nvPr/>
        </p:nvSpPr>
        <p:spPr bwMode="auto">
          <a:xfrm>
            <a:off x="3716338" y="4308475"/>
            <a:ext cx="39113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IPSUM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3495675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8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8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3702050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9 w 50"/>
              <a:gd name="T9" fmla="*/ 17 h 47"/>
              <a:gd name="T10" fmla="*/ 49 w 50"/>
              <a:gd name="T11" fmla="*/ 19 h 47"/>
              <a:gd name="T12" fmla="*/ 40 w 50"/>
              <a:gd name="T13" fmla="*/ 29 h 47"/>
              <a:gd name="T14" fmla="*/ 39 w 50"/>
              <a:gd name="T15" fmla="*/ 32 h 47"/>
              <a:gd name="T16" fmla="*/ 41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10 w 50"/>
              <a:gd name="T27" fmla="*/ 46 h 47"/>
              <a:gd name="T28" fmla="*/ 12 w 50"/>
              <a:gd name="T29" fmla="*/ 32 h 47"/>
              <a:gd name="T30" fmla="*/ 11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6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4"/>
                  <a:pt x="34" y="15"/>
                  <a:pt x="35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1"/>
                  <a:pt x="39" y="32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10" y="47"/>
                  <a:pt x="10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2" y="29"/>
                  <a:pt x="11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8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22" name="Freeform 122"/>
          <p:cNvSpPr>
            <a:spLocks/>
          </p:cNvSpPr>
          <p:nvPr/>
        </p:nvSpPr>
        <p:spPr bwMode="auto">
          <a:xfrm>
            <a:off x="3911600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2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23" name="Freeform 123"/>
          <p:cNvSpPr>
            <a:spLocks/>
          </p:cNvSpPr>
          <p:nvPr/>
        </p:nvSpPr>
        <p:spPr bwMode="auto">
          <a:xfrm>
            <a:off x="4121150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24" name="Rectangle 124"/>
          <p:cNvSpPr>
            <a:spLocks noChangeArrowheads="1"/>
          </p:cNvSpPr>
          <p:nvPr/>
        </p:nvSpPr>
        <p:spPr bwMode="auto">
          <a:xfrm>
            <a:off x="3224213" y="2822575"/>
            <a:ext cx="1328738" cy="863600"/>
          </a:xfrm>
          <a:prstGeom prst="rect">
            <a:avLst/>
          </a:prstGeom>
          <a:solidFill>
            <a:srgbClr val="F06E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Rectangle 125"/>
          <p:cNvSpPr>
            <a:spLocks noChangeArrowheads="1"/>
          </p:cNvSpPr>
          <p:nvPr/>
        </p:nvSpPr>
        <p:spPr bwMode="auto">
          <a:xfrm>
            <a:off x="3224213" y="2822575"/>
            <a:ext cx="13287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 noEditPoints="1"/>
          </p:cNvSpPr>
          <p:nvPr/>
        </p:nvSpPr>
        <p:spPr bwMode="auto">
          <a:xfrm>
            <a:off x="3467100" y="1547813"/>
            <a:ext cx="823913" cy="825500"/>
          </a:xfrm>
          <a:custGeom>
            <a:avLst/>
            <a:gdLst>
              <a:gd name="T0" fmla="*/ 124 w 248"/>
              <a:gd name="T1" fmla="*/ 248 h 248"/>
              <a:gd name="T2" fmla="*/ 120 w 248"/>
              <a:gd name="T3" fmla="*/ 246 h 248"/>
              <a:gd name="T4" fmla="*/ 2 w 248"/>
              <a:gd name="T5" fmla="*/ 129 h 248"/>
              <a:gd name="T6" fmla="*/ 2 w 248"/>
              <a:gd name="T7" fmla="*/ 120 h 248"/>
              <a:gd name="T8" fmla="*/ 120 w 248"/>
              <a:gd name="T9" fmla="*/ 2 h 248"/>
              <a:gd name="T10" fmla="*/ 128 w 248"/>
              <a:gd name="T11" fmla="*/ 2 h 248"/>
              <a:gd name="T12" fmla="*/ 246 w 248"/>
              <a:gd name="T13" fmla="*/ 120 h 248"/>
              <a:gd name="T14" fmla="*/ 246 w 248"/>
              <a:gd name="T15" fmla="*/ 129 h 248"/>
              <a:gd name="T16" fmla="*/ 128 w 248"/>
              <a:gd name="T17" fmla="*/ 246 h 248"/>
              <a:gd name="T18" fmla="*/ 124 w 248"/>
              <a:gd name="T19" fmla="*/ 248 h 248"/>
              <a:gd name="T20" fmla="*/ 15 w 248"/>
              <a:gd name="T21" fmla="*/ 124 h 248"/>
              <a:gd name="T22" fmla="*/ 124 w 248"/>
              <a:gd name="T23" fmla="*/ 234 h 248"/>
              <a:gd name="T24" fmla="*/ 233 w 248"/>
              <a:gd name="T25" fmla="*/ 124 h 248"/>
              <a:gd name="T26" fmla="*/ 124 w 248"/>
              <a:gd name="T27" fmla="*/ 15 h 248"/>
              <a:gd name="T28" fmla="*/ 15 w 248"/>
              <a:gd name="T29" fmla="*/ 124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8" h="248">
                <a:moveTo>
                  <a:pt x="124" y="248"/>
                </a:moveTo>
                <a:cubicBezTo>
                  <a:pt x="122" y="248"/>
                  <a:pt x="121" y="247"/>
                  <a:pt x="120" y="246"/>
                </a:cubicBezTo>
                <a:cubicBezTo>
                  <a:pt x="2" y="129"/>
                  <a:pt x="2" y="129"/>
                  <a:pt x="2" y="129"/>
                </a:cubicBezTo>
                <a:cubicBezTo>
                  <a:pt x="0" y="126"/>
                  <a:pt x="0" y="122"/>
                  <a:pt x="2" y="12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2" y="0"/>
                  <a:pt x="126" y="0"/>
                  <a:pt x="128" y="2"/>
                </a:cubicBezTo>
                <a:cubicBezTo>
                  <a:pt x="246" y="120"/>
                  <a:pt x="246" y="120"/>
                  <a:pt x="246" y="120"/>
                </a:cubicBezTo>
                <a:cubicBezTo>
                  <a:pt x="248" y="122"/>
                  <a:pt x="248" y="126"/>
                  <a:pt x="246" y="129"/>
                </a:cubicBezTo>
                <a:cubicBezTo>
                  <a:pt x="128" y="246"/>
                  <a:pt x="128" y="246"/>
                  <a:pt x="128" y="246"/>
                </a:cubicBezTo>
                <a:cubicBezTo>
                  <a:pt x="127" y="247"/>
                  <a:pt x="126" y="248"/>
                  <a:pt x="124" y="248"/>
                </a:cubicBezTo>
                <a:moveTo>
                  <a:pt x="15" y="124"/>
                </a:moveTo>
                <a:cubicBezTo>
                  <a:pt x="124" y="234"/>
                  <a:pt x="124" y="234"/>
                  <a:pt x="124" y="234"/>
                </a:cubicBezTo>
                <a:cubicBezTo>
                  <a:pt x="233" y="124"/>
                  <a:pt x="233" y="124"/>
                  <a:pt x="233" y="124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5" y="124"/>
                  <a:pt x="15" y="124"/>
                  <a:pt x="15" y="124"/>
                </a:cubicBezTo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5281613" y="3654425"/>
            <a:ext cx="39688" cy="574675"/>
          </a:xfrm>
          <a:custGeom>
            <a:avLst/>
            <a:gdLst>
              <a:gd name="T0" fmla="*/ 6 w 12"/>
              <a:gd name="T1" fmla="*/ 173 h 173"/>
              <a:gd name="T2" fmla="*/ 0 w 12"/>
              <a:gd name="T3" fmla="*/ 167 h 173"/>
              <a:gd name="T4" fmla="*/ 0 w 12"/>
              <a:gd name="T5" fmla="*/ 6 h 173"/>
              <a:gd name="T6" fmla="*/ 6 w 12"/>
              <a:gd name="T7" fmla="*/ 0 h 173"/>
              <a:gd name="T8" fmla="*/ 12 w 12"/>
              <a:gd name="T9" fmla="*/ 6 h 173"/>
              <a:gd name="T10" fmla="*/ 12 w 12"/>
              <a:gd name="T11" fmla="*/ 167 h 173"/>
              <a:gd name="T12" fmla="*/ 6 w 12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73">
                <a:moveTo>
                  <a:pt x="6" y="173"/>
                </a:moveTo>
                <a:cubicBezTo>
                  <a:pt x="3" y="173"/>
                  <a:pt x="0" y="171"/>
                  <a:pt x="0" y="16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2" y="2"/>
                  <a:pt x="12" y="6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2" y="171"/>
                  <a:pt x="10" y="173"/>
                  <a:pt x="6" y="173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4892675" y="4186238"/>
            <a:ext cx="828675" cy="825500"/>
          </a:xfrm>
          <a:custGeom>
            <a:avLst/>
            <a:gdLst>
              <a:gd name="T0" fmla="*/ 124 w 249"/>
              <a:gd name="T1" fmla="*/ 248 h 248"/>
              <a:gd name="T2" fmla="*/ 120 w 249"/>
              <a:gd name="T3" fmla="*/ 247 h 248"/>
              <a:gd name="T4" fmla="*/ 2 w 249"/>
              <a:gd name="T5" fmla="*/ 129 h 248"/>
              <a:gd name="T6" fmla="*/ 2 w 249"/>
              <a:gd name="T7" fmla="*/ 120 h 248"/>
              <a:gd name="T8" fmla="*/ 120 w 249"/>
              <a:gd name="T9" fmla="*/ 3 h 248"/>
              <a:gd name="T10" fmla="*/ 129 w 249"/>
              <a:gd name="T11" fmla="*/ 3 h 248"/>
              <a:gd name="T12" fmla="*/ 246 w 249"/>
              <a:gd name="T13" fmla="*/ 120 h 248"/>
              <a:gd name="T14" fmla="*/ 246 w 249"/>
              <a:gd name="T15" fmla="*/ 129 h 248"/>
              <a:gd name="T16" fmla="*/ 129 w 249"/>
              <a:gd name="T17" fmla="*/ 247 h 248"/>
              <a:gd name="T18" fmla="*/ 124 w 249"/>
              <a:gd name="T19" fmla="*/ 248 h 248"/>
              <a:gd name="T20" fmla="*/ 15 w 249"/>
              <a:gd name="T21" fmla="*/ 125 h 248"/>
              <a:gd name="T22" fmla="*/ 124 w 249"/>
              <a:gd name="T23" fmla="*/ 234 h 248"/>
              <a:gd name="T24" fmla="*/ 234 w 249"/>
              <a:gd name="T25" fmla="*/ 125 h 248"/>
              <a:gd name="T26" fmla="*/ 124 w 249"/>
              <a:gd name="T27" fmla="*/ 15 h 248"/>
              <a:gd name="T28" fmla="*/ 15 w 249"/>
              <a:gd name="T29" fmla="*/ 125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9" h="248">
                <a:moveTo>
                  <a:pt x="124" y="248"/>
                </a:moveTo>
                <a:cubicBezTo>
                  <a:pt x="123" y="248"/>
                  <a:pt x="121" y="248"/>
                  <a:pt x="120" y="247"/>
                </a:cubicBezTo>
                <a:cubicBezTo>
                  <a:pt x="2" y="129"/>
                  <a:pt x="2" y="129"/>
                  <a:pt x="2" y="129"/>
                </a:cubicBezTo>
                <a:cubicBezTo>
                  <a:pt x="0" y="126"/>
                  <a:pt x="0" y="123"/>
                  <a:pt x="2" y="12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2" y="0"/>
                  <a:pt x="126" y="0"/>
                  <a:pt x="129" y="3"/>
                </a:cubicBezTo>
                <a:cubicBezTo>
                  <a:pt x="246" y="120"/>
                  <a:pt x="246" y="120"/>
                  <a:pt x="246" y="120"/>
                </a:cubicBezTo>
                <a:cubicBezTo>
                  <a:pt x="249" y="123"/>
                  <a:pt x="249" y="126"/>
                  <a:pt x="246" y="129"/>
                </a:cubicBezTo>
                <a:cubicBezTo>
                  <a:pt x="129" y="247"/>
                  <a:pt x="129" y="247"/>
                  <a:pt x="129" y="247"/>
                </a:cubicBezTo>
                <a:cubicBezTo>
                  <a:pt x="127" y="248"/>
                  <a:pt x="126" y="248"/>
                  <a:pt x="124" y="248"/>
                </a:cubicBezTo>
                <a:moveTo>
                  <a:pt x="15" y="125"/>
                </a:moveTo>
                <a:cubicBezTo>
                  <a:pt x="124" y="234"/>
                  <a:pt x="124" y="234"/>
                  <a:pt x="124" y="234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5" y="125"/>
                  <a:pt x="15" y="125"/>
                  <a:pt x="15" y="125"/>
                </a:cubicBezTo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6761163" y="2332038"/>
            <a:ext cx="39688" cy="576263"/>
          </a:xfrm>
          <a:custGeom>
            <a:avLst/>
            <a:gdLst>
              <a:gd name="T0" fmla="*/ 6 w 12"/>
              <a:gd name="T1" fmla="*/ 173 h 173"/>
              <a:gd name="T2" fmla="*/ 0 w 12"/>
              <a:gd name="T3" fmla="*/ 167 h 173"/>
              <a:gd name="T4" fmla="*/ 0 w 12"/>
              <a:gd name="T5" fmla="*/ 6 h 173"/>
              <a:gd name="T6" fmla="*/ 6 w 12"/>
              <a:gd name="T7" fmla="*/ 0 h 173"/>
              <a:gd name="T8" fmla="*/ 12 w 12"/>
              <a:gd name="T9" fmla="*/ 6 h 173"/>
              <a:gd name="T10" fmla="*/ 12 w 12"/>
              <a:gd name="T11" fmla="*/ 167 h 173"/>
              <a:gd name="T12" fmla="*/ 6 w 12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73">
                <a:moveTo>
                  <a:pt x="6" y="173"/>
                </a:moveTo>
                <a:cubicBezTo>
                  <a:pt x="3" y="173"/>
                  <a:pt x="0" y="171"/>
                  <a:pt x="0" y="16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2" y="2"/>
                  <a:pt x="12" y="6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2" y="171"/>
                  <a:pt x="9" y="173"/>
                  <a:pt x="6" y="173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6365875" y="1547813"/>
            <a:ext cx="823913" cy="825500"/>
          </a:xfrm>
          <a:custGeom>
            <a:avLst/>
            <a:gdLst>
              <a:gd name="T0" fmla="*/ 124 w 248"/>
              <a:gd name="T1" fmla="*/ 248 h 248"/>
              <a:gd name="T2" fmla="*/ 120 w 248"/>
              <a:gd name="T3" fmla="*/ 246 h 248"/>
              <a:gd name="T4" fmla="*/ 2 w 248"/>
              <a:gd name="T5" fmla="*/ 129 h 248"/>
              <a:gd name="T6" fmla="*/ 2 w 248"/>
              <a:gd name="T7" fmla="*/ 120 h 248"/>
              <a:gd name="T8" fmla="*/ 120 w 248"/>
              <a:gd name="T9" fmla="*/ 2 h 248"/>
              <a:gd name="T10" fmla="*/ 128 w 248"/>
              <a:gd name="T11" fmla="*/ 2 h 248"/>
              <a:gd name="T12" fmla="*/ 246 w 248"/>
              <a:gd name="T13" fmla="*/ 120 h 248"/>
              <a:gd name="T14" fmla="*/ 246 w 248"/>
              <a:gd name="T15" fmla="*/ 129 h 248"/>
              <a:gd name="T16" fmla="*/ 128 w 248"/>
              <a:gd name="T17" fmla="*/ 246 h 248"/>
              <a:gd name="T18" fmla="*/ 124 w 248"/>
              <a:gd name="T19" fmla="*/ 248 h 248"/>
              <a:gd name="T20" fmla="*/ 15 w 248"/>
              <a:gd name="T21" fmla="*/ 124 h 248"/>
              <a:gd name="T22" fmla="*/ 124 w 248"/>
              <a:gd name="T23" fmla="*/ 234 h 248"/>
              <a:gd name="T24" fmla="*/ 233 w 248"/>
              <a:gd name="T25" fmla="*/ 124 h 248"/>
              <a:gd name="T26" fmla="*/ 124 w 248"/>
              <a:gd name="T27" fmla="*/ 15 h 248"/>
              <a:gd name="T28" fmla="*/ 15 w 248"/>
              <a:gd name="T29" fmla="*/ 124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8" h="248">
                <a:moveTo>
                  <a:pt x="124" y="248"/>
                </a:moveTo>
                <a:cubicBezTo>
                  <a:pt x="122" y="248"/>
                  <a:pt x="121" y="247"/>
                  <a:pt x="120" y="246"/>
                </a:cubicBezTo>
                <a:cubicBezTo>
                  <a:pt x="2" y="129"/>
                  <a:pt x="2" y="129"/>
                  <a:pt x="2" y="129"/>
                </a:cubicBezTo>
                <a:cubicBezTo>
                  <a:pt x="0" y="126"/>
                  <a:pt x="0" y="122"/>
                  <a:pt x="2" y="12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2" y="0"/>
                  <a:pt x="126" y="0"/>
                  <a:pt x="128" y="2"/>
                </a:cubicBezTo>
                <a:cubicBezTo>
                  <a:pt x="246" y="120"/>
                  <a:pt x="246" y="120"/>
                  <a:pt x="246" y="120"/>
                </a:cubicBezTo>
                <a:cubicBezTo>
                  <a:pt x="248" y="122"/>
                  <a:pt x="248" y="126"/>
                  <a:pt x="246" y="129"/>
                </a:cubicBezTo>
                <a:cubicBezTo>
                  <a:pt x="128" y="246"/>
                  <a:pt x="128" y="246"/>
                  <a:pt x="128" y="246"/>
                </a:cubicBezTo>
                <a:cubicBezTo>
                  <a:pt x="127" y="247"/>
                  <a:pt x="126" y="248"/>
                  <a:pt x="124" y="248"/>
                </a:cubicBezTo>
                <a:moveTo>
                  <a:pt x="15" y="124"/>
                </a:moveTo>
                <a:cubicBezTo>
                  <a:pt x="124" y="234"/>
                  <a:pt x="124" y="234"/>
                  <a:pt x="124" y="234"/>
                </a:cubicBezTo>
                <a:cubicBezTo>
                  <a:pt x="233" y="124"/>
                  <a:pt x="233" y="124"/>
                  <a:pt x="233" y="124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5" y="124"/>
                  <a:pt x="15" y="124"/>
                  <a:pt x="15" y="124"/>
                </a:cubicBezTo>
              </a:path>
            </a:pathLst>
          </a:custGeom>
          <a:solidFill>
            <a:srgbClr val="496880"/>
          </a:solidFill>
          <a:ln>
            <a:solidFill>
              <a:srgbClr val="49688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6445250" y="1627188"/>
            <a:ext cx="665163" cy="665163"/>
          </a:xfrm>
          <a:custGeom>
            <a:avLst/>
            <a:gdLst>
              <a:gd name="T0" fmla="*/ 210 w 419"/>
              <a:gd name="T1" fmla="*/ 0 h 419"/>
              <a:gd name="T2" fmla="*/ 419 w 419"/>
              <a:gd name="T3" fmla="*/ 210 h 419"/>
              <a:gd name="T4" fmla="*/ 210 w 419"/>
              <a:gd name="T5" fmla="*/ 419 h 419"/>
              <a:gd name="T6" fmla="*/ 0 w 419"/>
              <a:gd name="T7" fmla="*/ 210 h 419"/>
              <a:gd name="T8" fmla="*/ 210 w 419"/>
              <a:gd name="T9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10" y="0"/>
                </a:moveTo>
                <a:lnTo>
                  <a:pt x="419" y="210"/>
                </a:lnTo>
                <a:lnTo>
                  <a:pt x="210" y="419"/>
                </a:lnTo>
                <a:lnTo>
                  <a:pt x="0" y="210"/>
                </a:lnTo>
                <a:lnTo>
                  <a:pt x="2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6445250" y="1627188"/>
            <a:ext cx="665163" cy="665163"/>
          </a:xfrm>
          <a:custGeom>
            <a:avLst/>
            <a:gdLst>
              <a:gd name="T0" fmla="*/ 210 w 419"/>
              <a:gd name="T1" fmla="*/ 0 h 419"/>
              <a:gd name="T2" fmla="*/ 419 w 419"/>
              <a:gd name="T3" fmla="*/ 210 h 419"/>
              <a:gd name="T4" fmla="*/ 210 w 419"/>
              <a:gd name="T5" fmla="*/ 419 h 419"/>
              <a:gd name="T6" fmla="*/ 0 w 419"/>
              <a:gd name="T7" fmla="*/ 210 h 419"/>
              <a:gd name="T8" fmla="*/ 210 w 419"/>
              <a:gd name="T9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10" y="0"/>
                </a:moveTo>
                <a:lnTo>
                  <a:pt x="419" y="210"/>
                </a:lnTo>
                <a:lnTo>
                  <a:pt x="210" y="419"/>
                </a:lnTo>
                <a:lnTo>
                  <a:pt x="0" y="210"/>
                </a:lnTo>
                <a:lnTo>
                  <a:pt x="2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/>
          </p:cNvSpPr>
          <p:nvPr/>
        </p:nvSpPr>
        <p:spPr bwMode="auto">
          <a:xfrm>
            <a:off x="8207375" y="3646488"/>
            <a:ext cx="41275" cy="576263"/>
          </a:xfrm>
          <a:custGeom>
            <a:avLst/>
            <a:gdLst>
              <a:gd name="T0" fmla="*/ 6 w 12"/>
              <a:gd name="T1" fmla="*/ 173 h 173"/>
              <a:gd name="T2" fmla="*/ 0 w 12"/>
              <a:gd name="T3" fmla="*/ 167 h 173"/>
              <a:gd name="T4" fmla="*/ 0 w 12"/>
              <a:gd name="T5" fmla="*/ 6 h 173"/>
              <a:gd name="T6" fmla="*/ 6 w 12"/>
              <a:gd name="T7" fmla="*/ 0 h 173"/>
              <a:gd name="T8" fmla="*/ 12 w 12"/>
              <a:gd name="T9" fmla="*/ 6 h 173"/>
              <a:gd name="T10" fmla="*/ 12 w 12"/>
              <a:gd name="T11" fmla="*/ 167 h 173"/>
              <a:gd name="T12" fmla="*/ 6 w 12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73">
                <a:moveTo>
                  <a:pt x="6" y="173"/>
                </a:moveTo>
                <a:cubicBezTo>
                  <a:pt x="3" y="173"/>
                  <a:pt x="0" y="171"/>
                  <a:pt x="0" y="16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2" y="2"/>
                  <a:pt x="12" y="6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2" y="171"/>
                  <a:pt x="10" y="173"/>
                  <a:pt x="6" y="173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7818438" y="4179888"/>
            <a:ext cx="828675" cy="823913"/>
          </a:xfrm>
          <a:custGeom>
            <a:avLst/>
            <a:gdLst>
              <a:gd name="T0" fmla="*/ 124 w 249"/>
              <a:gd name="T1" fmla="*/ 248 h 248"/>
              <a:gd name="T2" fmla="*/ 120 w 249"/>
              <a:gd name="T3" fmla="*/ 247 h 248"/>
              <a:gd name="T4" fmla="*/ 2 w 249"/>
              <a:gd name="T5" fmla="*/ 129 h 248"/>
              <a:gd name="T6" fmla="*/ 2 w 249"/>
              <a:gd name="T7" fmla="*/ 120 h 248"/>
              <a:gd name="T8" fmla="*/ 120 w 249"/>
              <a:gd name="T9" fmla="*/ 3 h 248"/>
              <a:gd name="T10" fmla="*/ 129 w 249"/>
              <a:gd name="T11" fmla="*/ 3 h 248"/>
              <a:gd name="T12" fmla="*/ 246 w 249"/>
              <a:gd name="T13" fmla="*/ 120 h 248"/>
              <a:gd name="T14" fmla="*/ 246 w 249"/>
              <a:gd name="T15" fmla="*/ 129 h 248"/>
              <a:gd name="T16" fmla="*/ 129 w 249"/>
              <a:gd name="T17" fmla="*/ 247 h 248"/>
              <a:gd name="T18" fmla="*/ 124 w 249"/>
              <a:gd name="T19" fmla="*/ 248 h 248"/>
              <a:gd name="T20" fmla="*/ 15 w 249"/>
              <a:gd name="T21" fmla="*/ 125 h 248"/>
              <a:gd name="T22" fmla="*/ 124 w 249"/>
              <a:gd name="T23" fmla="*/ 234 h 248"/>
              <a:gd name="T24" fmla="*/ 234 w 249"/>
              <a:gd name="T25" fmla="*/ 125 h 248"/>
              <a:gd name="T26" fmla="*/ 124 w 249"/>
              <a:gd name="T27" fmla="*/ 15 h 248"/>
              <a:gd name="T28" fmla="*/ 15 w 249"/>
              <a:gd name="T29" fmla="*/ 125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9" h="248">
                <a:moveTo>
                  <a:pt x="124" y="248"/>
                </a:moveTo>
                <a:cubicBezTo>
                  <a:pt x="123" y="248"/>
                  <a:pt x="121" y="248"/>
                  <a:pt x="120" y="247"/>
                </a:cubicBezTo>
                <a:cubicBezTo>
                  <a:pt x="2" y="129"/>
                  <a:pt x="2" y="129"/>
                  <a:pt x="2" y="129"/>
                </a:cubicBezTo>
                <a:cubicBezTo>
                  <a:pt x="0" y="126"/>
                  <a:pt x="0" y="123"/>
                  <a:pt x="2" y="12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2" y="0"/>
                  <a:pt x="126" y="0"/>
                  <a:pt x="129" y="3"/>
                </a:cubicBezTo>
                <a:cubicBezTo>
                  <a:pt x="246" y="120"/>
                  <a:pt x="246" y="120"/>
                  <a:pt x="246" y="120"/>
                </a:cubicBezTo>
                <a:cubicBezTo>
                  <a:pt x="249" y="123"/>
                  <a:pt x="249" y="126"/>
                  <a:pt x="246" y="129"/>
                </a:cubicBezTo>
                <a:cubicBezTo>
                  <a:pt x="129" y="247"/>
                  <a:pt x="129" y="247"/>
                  <a:pt x="129" y="247"/>
                </a:cubicBezTo>
                <a:cubicBezTo>
                  <a:pt x="127" y="248"/>
                  <a:pt x="126" y="248"/>
                  <a:pt x="124" y="248"/>
                </a:cubicBezTo>
                <a:moveTo>
                  <a:pt x="15" y="125"/>
                </a:moveTo>
                <a:cubicBezTo>
                  <a:pt x="124" y="234"/>
                  <a:pt x="124" y="234"/>
                  <a:pt x="124" y="234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5" y="125"/>
                  <a:pt x="15" y="125"/>
                  <a:pt x="15" y="125"/>
                </a:cubicBezTo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/>
          </p:cNvSpPr>
          <p:nvPr/>
        </p:nvSpPr>
        <p:spPr bwMode="auto">
          <a:xfrm>
            <a:off x="7899400" y="4262438"/>
            <a:ext cx="665163" cy="665163"/>
          </a:xfrm>
          <a:custGeom>
            <a:avLst/>
            <a:gdLst>
              <a:gd name="T0" fmla="*/ 209 w 419"/>
              <a:gd name="T1" fmla="*/ 419 h 419"/>
              <a:gd name="T2" fmla="*/ 0 w 419"/>
              <a:gd name="T3" fmla="*/ 210 h 419"/>
              <a:gd name="T4" fmla="*/ 209 w 419"/>
              <a:gd name="T5" fmla="*/ 0 h 419"/>
              <a:gd name="T6" fmla="*/ 419 w 419"/>
              <a:gd name="T7" fmla="*/ 210 h 419"/>
              <a:gd name="T8" fmla="*/ 209 w 419"/>
              <a:gd name="T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09" y="419"/>
                </a:moveTo>
                <a:lnTo>
                  <a:pt x="0" y="210"/>
                </a:lnTo>
                <a:lnTo>
                  <a:pt x="209" y="0"/>
                </a:lnTo>
                <a:lnTo>
                  <a:pt x="419" y="210"/>
                </a:lnTo>
                <a:lnTo>
                  <a:pt x="209" y="4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/>
          </p:cNvSpPr>
          <p:nvPr/>
        </p:nvSpPr>
        <p:spPr bwMode="auto">
          <a:xfrm>
            <a:off x="7899400" y="4262438"/>
            <a:ext cx="665163" cy="665163"/>
          </a:xfrm>
          <a:custGeom>
            <a:avLst/>
            <a:gdLst>
              <a:gd name="T0" fmla="*/ 209 w 419"/>
              <a:gd name="T1" fmla="*/ 419 h 419"/>
              <a:gd name="T2" fmla="*/ 0 w 419"/>
              <a:gd name="T3" fmla="*/ 210 h 419"/>
              <a:gd name="T4" fmla="*/ 209 w 419"/>
              <a:gd name="T5" fmla="*/ 0 h 419"/>
              <a:gd name="T6" fmla="*/ 419 w 419"/>
              <a:gd name="T7" fmla="*/ 210 h 419"/>
              <a:gd name="T8" fmla="*/ 209 w 419"/>
              <a:gd name="T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19">
                <a:moveTo>
                  <a:pt x="209" y="419"/>
                </a:moveTo>
                <a:lnTo>
                  <a:pt x="0" y="210"/>
                </a:lnTo>
                <a:lnTo>
                  <a:pt x="209" y="0"/>
                </a:lnTo>
                <a:lnTo>
                  <a:pt x="419" y="210"/>
                </a:lnTo>
                <a:lnTo>
                  <a:pt x="209" y="4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4673600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30 h 544"/>
              <a:gd name="T4" fmla="*/ 48 w 838"/>
              <a:gd name="T5" fmla="*/ 278 h 544"/>
              <a:gd name="T6" fmla="*/ 0 w 838"/>
              <a:gd name="T7" fmla="*/ 326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30"/>
                </a:lnTo>
                <a:lnTo>
                  <a:pt x="48" y="278"/>
                </a:lnTo>
                <a:lnTo>
                  <a:pt x="0" y="326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/>
          </p:cNvSpPr>
          <p:nvPr/>
        </p:nvSpPr>
        <p:spPr bwMode="auto">
          <a:xfrm>
            <a:off x="4673600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30 h 544"/>
              <a:gd name="T4" fmla="*/ 48 w 838"/>
              <a:gd name="T5" fmla="*/ 278 h 544"/>
              <a:gd name="T6" fmla="*/ 0 w 838"/>
              <a:gd name="T7" fmla="*/ 326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30"/>
                </a:lnTo>
                <a:lnTo>
                  <a:pt x="48" y="278"/>
                </a:lnTo>
                <a:lnTo>
                  <a:pt x="0" y="326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/>
          </p:cNvSpPr>
          <p:nvPr/>
        </p:nvSpPr>
        <p:spPr bwMode="auto">
          <a:xfrm>
            <a:off x="6122988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28 h 544"/>
              <a:gd name="T4" fmla="*/ 52 w 838"/>
              <a:gd name="T5" fmla="*/ 278 h 544"/>
              <a:gd name="T6" fmla="*/ 0 w 838"/>
              <a:gd name="T7" fmla="*/ 331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28"/>
                </a:lnTo>
                <a:lnTo>
                  <a:pt x="52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/>
          </p:cNvSpPr>
          <p:nvPr/>
        </p:nvSpPr>
        <p:spPr bwMode="auto">
          <a:xfrm>
            <a:off x="6122988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28 h 544"/>
              <a:gd name="T4" fmla="*/ 52 w 838"/>
              <a:gd name="T5" fmla="*/ 278 h 544"/>
              <a:gd name="T6" fmla="*/ 0 w 838"/>
              <a:gd name="T7" fmla="*/ 331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28"/>
                </a:lnTo>
                <a:lnTo>
                  <a:pt x="52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/>
          </p:cNvSpPr>
          <p:nvPr/>
        </p:nvSpPr>
        <p:spPr bwMode="auto">
          <a:xfrm>
            <a:off x="8736013" y="3094038"/>
            <a:ext cx="339725" cy="339725"/>
          </a:xfrm>
          <a:custGeom>
            <a:avLst/>
            <a:gdLst>
              <a:gd name="T0" fmla="*/ 107 w 214"/>
              <a:gd name="T1" fmla="*/ 0 h 214"/>
              <a:gd name="T2" fmla="*/ 214 w 214"/>
              <a:gd name="T3" fmla="*/ 107 h 214"/>
              <a:gd name="T4" fmla="*/ 107 w 214"/>
              <a:gd name="T5" fmla="*/ 214 h 214"/>
              <a:gd name="T6" fmla="*/ 0 w 214"/>
              <a:gd name="T7" fmla="*/ 107 h 214"/>
              <a:gd name="T8" fmla="*/ 107 w 21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4">
                <a:moveTo>
                  <a:pt x="107" y="0"/>
                </a:moveTo>
                <a:lnTo>
                  <a:pt x="214" y="107"/>
                </a:lnTo>
                <a:lnTo>
                  <a:pt x="107" y="214"/>
                </a:lnTo>
                <a:lnTo>
                  <a:pt x="0" y="107"/>
                </a:lnTo>
                <a:lnTo>
                  <a:pt x="107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/>
          </p:cNvSpPr>
          <p:nvPr/>
        </p:nvSpPr>
        <p:spPr bwMode="auto">
          <a:xfrm>
            <a:off x="7572375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28 h 544"/>
              <a:gd name="T4" fmla="*/ 53 w 838"/>
              <a:gd name="T5" fmla="*/ 278 h 544"/>
              <a:gd name="T6" fmla="*/ 0 w 838"/>
              <a:gd name="T7" fmla="*/ 331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28"/>
                </a:lnTo>
                <a:lnTo>
                  <a:pt x="53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7572375" y="2822575"/>
            <a:ext cx="1330325" cy="863600"/>
          </a:xfrm>
          <a:custGeom>
            <a:avLst/>
            <a:gdLst>
              <a:gd name="T0" fmla="*/ 0 w 838"/>
              <a:gd name="T1" fmla="*/ 0 h 544"/>
              <a:gd name="T2" fmla="*/ 0 w 838"/>
              <a:gd name="T3" fmla="*/ 228 h 544"/>
              <a:gd name="T4" fmla="*/ 53 w 838"/>
              <a:gd name="T5" fmla="*/ 278 h 544"/>
              <a:gd name="T6" fmla="*/ 0 w 838"/>
              <a:gd name="T7" fmla="*/ 331 h 544"/>
              <a:gd name="T8" fmla="*/ 0 w 838"/>
              <a:gd name="T9" fmla="*/ 544 h 544"/>
              <a:gd name="T10" fmla="*/ 838 w 838"/>
              <a:gd name="T11" fmla="*/ 544 h 544"/>
              <a:gd name="T12" fmla="*/ 838 w 838"/>
              <a:gd name="T13" fmla="*/ 0 h 544"/>
              <a:gd name="T14" fmla="*/ 0 w 838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8" h="544">
                <a:moveTo>
                  <a:pt x="0" y="0"/>
                </a:moveTo>
                <a:lnTo>
                  <a:pt x="0" y="228"/>
                </a:lnTo>
                <a:lnTo>
                  <a:pt x="53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544"/>
                </a:lnTo>
                <a:lnTo>
                  <a:pt x="83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144"/>
          <p:cNvSpPr>
            <a:spLocks noChangeArrowheads="1"/>
          </p:cNvSpPr>
          <p:nvPr/>
        </p:nvSpPr>
        <p:spPr bwMode="auto">
          <a:xfrm>
            <a:off x="3224213" y="2822575"/>
            <a:ext cx="1328738" cy="863600"/>
          </a:xfrm>
          <a:prstGeom prst="rect">
            <a:avLst/>
          </a:pr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4673600" y="3187700"/>
            <a:ext cx="76200" cy="152400"/>
          </a:xfrm>
          <a:custGeom>
            <a:avLst/>
            <a:gdLst>
              <a:gd name="T0" fmla="*/ 0 w 48"/>
              <a:gd name="T1" fmla="*/ 0 h 96"/>
              <a:gd name="T2" fmla="*/ 0 w 48"/>
              <a:gd name="T3" fmla="*/ 96 h 96"/>
              <a:gd name="T4" fmla="*/ 48 w 48"/>
              <a:gd name="T5" fmla="*/ 48 h 96"/>
              <a:gd name="T6" fmla="*/ 0 w 48"/>
              <a:gd name="T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96">
                <a:moveTo>
                  <a:pt x="0" y="0"/>
                </a:moveTo>
                <a:lnTo>
                  <a:pt x="0" y="96"/>
                </a:lnTo>
                <a:lnTo>
                  <a:pt x="48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4673600" y="3187700"/>
            <a:ext cx="76200" cy="152400"/>
          </a:xfrm>
          <a:custGeom>
            <a:avLst/>
            <a:gdLst>
              <a:gd name="T0" fmla="*/ 0 w 48"/>
              <a:gd name="T1" fmla="*/ 0 h 96"/>
              <a:gd name="T2" fmla="*/ 0 w 48"/>
              <a:gd name="T3" fmla="*/ 96 h 96"/>
              <a:gd name="T4" fmla="*/ 48 w 48"/>
              <a:gd name="T5" fmla="*/ 48 h 96"/>
              <a:gd name="T6" fmla="*/ 0 w 48"/>
              <a:gd name="T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96">
                <a:moveTo>
                  <a:pt x="0" y="0"/>
                </a:moveTo>
                <a:lnTo>
                  <a:pt x="0" y="96"/>
                </a:lnTo>
                <a:lnTo>
                  <a:pt x="48" y="4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8"/>
          <p:cNvSpPr>
            <a:spLocks/>
          </p:cNvSpPr>
          <p:nvPr/>
        </p:nvSpPr>
        <p:spPr bwMode="auto">
          <a:xfrm>
            <a:off x="4673600" y="2822575"/>
            <a:ext cx="1330325" cy="863600"/>
          </a:xfrm>
          <a:custGeom>
            <a:avLst/>
            <a:gdLst>
              <a:gd name="T0" fmla="*/ 838 w 838"/>
              <a:gd name="T1" fmla="*/ 0 h 544"/>
              <a:gd name="T2" fmla="*/ 0 w 838"/>
              <a:gd name="T3" fmla="*/ 0 h 544"/>
              <a:gd name="T4" fmla="*/ 0 w 838"/>
              <a:gd name="T5" fmla="*/ 230 h 544"/>
              <a:gd name="T6" fmla="*/ 48 w 838"/>
              <a:gd name="T7" fmla="*/ 278 h 544"/>
              <a:gd name="T8" fmla="*/ 0 w 838"/>
              <a:gd name="T9" fmla="*/ 326 h 544"/>
              <a:gd name="T10" fmla="*/ 0 w 838"/>
              <a:gd name="T11" fmla="*/ 544 h 544"/>
              <a:gd name="T12" fmla="*/ 838 w 838"/>
              <a:gd name="T13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8" h="544">
                <a:moveTo>
                  <a:pt x="838" y="0"/>
                </a:moveTo>
                <a:lnTo>
                  <a:pt x="0" y="0"/>
                </a:lnTo>
                <a:lnTo>
                  <a:pt x="0" y="230"/>
                </a:lnTo>
                <a:lnTo>
                  <a:pt x="48" y="278"/>
                </a:lnTo>
                <a:lnTo>
                  <a:pt x="0" y="326"/>
                </a:lnTo>
                <a:lnTo>
                  <a:pt x="0" y="544"/>
                </a:lnTo>
                <a:lnTo>
                  <a:pt x="8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9"/>
          <p:cNvSpPr>
            <a:spLocks/>
          </p:cNvSpPr>
          <p:nvPr/>
        </p:nvSpPr>
        <p:spPr bwMode="auto">
          <a:xfrm>
            <a:off x="6122988" y="3184525"/>
            <a:ext cx="82550" cy="163513"/>
          </a:xfrm>
          <a:custGeom>
            <a:avLst/>
            <a:gdLst>
              <a:gd name="T0" fmla="*/ 0 w 52"/>
              <a:gd name="T1" fmla="*/ 0 h 103"/>
              <a:gd name="T2" fmla="*/ 0 w 52"/>
              <a:gd name="T3" fmla="*/ 103 h 103"/>
              <a:gd name="T4" fmla="*/ 52 w 52"/>
              <a:gd name="T5" fmla="*/ 50 h 103"/>
              <a:gd name="T6" fmla="*/ 0 w 52"/>
              <a:gd name="T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103">
                <a:moveTo>
                  <a:pt x="0" y="0"/>
                </a:moveTo>
                <a:lnTo>
                  <a:pt x="0" y="103"/>
                </a:lnTo>
                <a:lnTo>
                  <a:pt x="52" y="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50"/>
          <p:cNvSpPr>
            <a:spLocks/>
          </p:cNvSpPr>
          <p:nvPr/>
        </p:nvSpPr>
        <p:spPr bwMode="auto">
          <a:xfrm>
            <a:off x="6122988" y="3184525"/>
            <a:ext cx="82550" cy="163513"/>
          </a:xfrm>
          <a:custGeom>
            <a:avLst/>
            <a:gdLst>
              <a:gd name="T0" fmla="*/ 0 w 52"/>
              <a:gd name="T1" fmla="*/ 0 h 103"/>
              <a:gd name="T2" fmla="*/ 0 w 52"/>
              <a:gd name="T3" fmla="*/ 103 h 103"/>
              <a:gd name="T4" fmla="*/ 52 w 52"/>
              <a:gd name="T5" fmla="*/ 50 h 103"/>
              <a:gd name="T6" fmla="*/ 0 w 52"/>
              <a:gd name="T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103">
                <a:moveTo>
                  <a:pt x="0" y="0"/>
                </a:moveTo>
                <a:lnTo>
                  <a:pt x="0" y="103"/>
                </a:lnTo>
                <a:lnTo>
                  <a:pt x="52" y="5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2"/>
          <p:cNvSpPr>
            <a:spLocks/>
          </p:cNvSpPr>
          <p:nvPr/>
        </p:nvSpPr>
        <p:spPr bwMode="auto">
          <a:xfrm>
            <a:off x="6122988" y="2822575"/>
            <a:ext cx="1330325" cy="863600"/>
          </a:xfrm>
          <a:custGeom>
            <a:avLst/>
            <a:gdLst>
              <a:gd name="T0" fmla="*/ 838 w 838"/>
              <a:gd name="T1" fmla="*/ 0 h 544"/>
              <a:gd name="T2" fmla="*/ 427 w 838"/>
              <a:gd name="T3" fmla="*/ 0 h 544"/>
              <a:gd name="T4" fmla="*/ 402 w 838"/>
              <a:gd name="T5" fmla="*/ 0 h 544"/>
              <a:gd name="T6" fmla="*/ 0 w 838"/>
              <a:gd name="T7" fmla="*/ 0 h 544"/>
              <a:gd name="T8" fmla="*/ 0 w 838"/>
              <a:gd name="T9" fmla="*/ 228 h 544"/>
              <a:gd name="T10" fmla="*/ 52 w 838"/>
              <a:gd name="T11" fmla="*/ 278 h 544"/>
              <a:gd name="T12" fmla="*/ 0 w 838"/>
              <a:gd name="T13" fmla="*/ 331 h 544"/>
              <a:gd name="T14" fmla="*/ 0 w 838"/>
              <a:gd name="T15" fmla="*/ 544 h 544"/>
              <a:gd name="T16" fmla="*/ 838 w 838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8" h="544">
                <a:moveTo>
                  <a:pt x="838" y="0"/>
                </a:moveTo>
                <a:lnTo>
                  <a:pt x="427" y="0"/>
                </a:lnTo>
                <a:lnTo>
                  <a:pt x="402" y="0"/>
                </a:lnTo>
                <a:lnTo>
                  <a:pt x="0" y="0"/>
                </a:lnTo>
                <a:lnTo>
                  <a:pt x="0" y="228"/>
                </a:lnTo>
                <a:lnTo>
                  <a:pt x="52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3"/>
          <p:cNvSpPr>
            <a:spLocks/>
          </p:cNvSpPr>
          <p:nvPr/>
        </p:nvSpPr>
        <p:spPr bwMode="auto">
          <a:xfrm>
            <a:off x="7572375" y="3184525"/>
            <a:ext cx="84138" cy="163513"/>
          </a:xfrm>
          <a:custGeom>
            <a:avLst/>
            <a:gdLst>
              <a:gd name="T0" fmla="*/ 0 w 53"/>
              <a:gd name="T1" fmla="*/ 0 h 103"/>
              <a:gd name="T2" fmla="*/ 0 w 53"/>
              <a:gd name="T3" fmla="*/ 103 h 103"/>
              <a:gd name="T4" fmla="*/ 53 w 53"/>
              <a:gd name="T5" fmla="*/ 50 h 103"/>
              <a:gd name="T6" fmla="*/ 0 w 53"/>
              <a:gd name="T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103">
                <a:moveTo>
                  <a:pt x="0" y="0"/>
                </a:moveTo>
                <a:lnTo>
                  <a:pt x="0" y="103"/>
                </a:lnTo>
                <a:lnTo>
                  <a:pt x="53" y="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4"/>
          <p:cNvSpPr>
            <a:spLocks/>
          </p:cNvSpPr>
          <p:nvPr/>
        </p:nvSpPr>
        <p:spPr bwMode="auto">
          <a:xfrm>
            <a:off x="7572375" y="3184525"/>
            <a:ext cx="84138" cy="163513"/>
          </a:xfrm>
          <a:custGeom>
            <a:avLst/>
            <a:gdLst>
              <a:gd name="T0" fmla="*/ 0 w 53"/>
              <a:gd name="T1" fmla="*/ 0 h 103"/>
              <a:gd name="T2" fmla="*/ 0 w 53"/>
              <a:gd name="T3" fmla="*/ 103 h 103"/>
              <a:gd name="T4" fmla="*/ 53 w 53"/>
              <a:gd name="T5" fmla="*/ 50 h 103"/>
              <a:gd name="T6" fmla="*/ 0 w 53"/>
              <a:gd name="T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103">
                <a:moveTo>
                  <a:pt x="0" y="0"/>
                </a:moveTo>
                <a:lnTo>
                  <a:pt x="0" y="103"/>
                </a:lnTo>
                <a:lnTo>
                  <a:pt x="53" y="5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6"/>
          <p:cNvSpPr>
            <a:spLocks/>
          </p:cNvSpPr>
          <p:nvPr/>
        </p:nvSpPr>
        <p:spPr bwMode="auto">
          <a:xfrm>
            <a:off x="7572375" y="2822575"/>
            <a:ext cx="1330325" cy="863600"/>
          </a:xfrm>
          <a:custGeom>
            <a:avLst/>
            <a:gdLst>
              <a:gd name="T0" fmla="*/ 838 w 838"/>
              <a:gd name="T1" fmla="*/ 0 h 544"/>
              <a:gd name="T2" fmla="*/ 0 w 838"/>
              <a:gd name="T3" fmla="*/ 0 h 544"/>
              <a:gd name="T4" fmla="*/ 0 w 838"/>
              <a:gd name="T5" fmla="*/ 228 h 544"/>
              <a:gd name="T6" fmla="*/ 53 w 838"/>
              <a:gd name="T7" fmla="*/ 278 h 544"/>
              <a:gd name="T8" fmla="*/ 0 w 838"/>
              <a:gd name="T9" fmla="*/ 331 h 544"/>
              <a:gd name="T10" fmla="*/ 0 w 838"/>
              <a:gd name="T11" fmla="*/ 544 h 544"/>
              <a:gd name="T12" fmla="*/ 838 w 838"/>
              <a:gd name="T13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8" h="544">
                <a:moveTo>
                  <a:pt x="838" y="0"/>
                </a:moveTo>
                <a:lnTo>
                  <a:pt x="0" y="0"/>
                </a:lnTo>
                <a:lnTo>
                  <a:pt x="0" y="228"/>
                </a:lnTo>
                <a:lnTo>
                  <a:pt x="53" y="278"/>
                </a:lnTo>
                <a:lnTo>
                  <a:pt x="0" y="331"/>
                </a:lnTo>
                <a:lnTo>
                  <a:pt x="0" y="544"/>
                </a:lnTo>
                <a:lnTo>
                  <a:pt x="8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7"/>
          <p:cNvSpPr>
            <a:spLocks/>
          </p:cNvSpPr>
          <p:nvPr/>
        </p:nvSpPr>
        <p:spPr bwMode="auto">
          <a:xfrm>
            <a:off x="4384675" y="3094038"/>
            <a:ext cx="338138" cy="339725"/>
          </a:xfrm>
          <a:custGeom>
            <a:avLst/>
            <a:gdLst>
              <a:gd name="T0" fmla="*/ 106 w 213"/>
              <a:gd name="T1" fmla="*/ 0 h 214"/>
              <a:gd name="T2" fmla="*/ 213 w 213"/>
              <a:gd name="T3" fmla="*/ 107 h 214"/>
              <a:gd name="T4" fmla="*/ 106 w 213"/>
              <a:gd name="T5" fmla="*/ 214 h 214"/>
              <a:gd name="T6" fmla="*/ 0 w 213"/>
              <a:gd name="T7" fmla="*/ 107 h 214"/>
              <a:gd name="T8" fmla="*/ 106 w 213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4">
                <a:moveTo>
                  <a:pt x="106" y="0"/>
                </a:moveTo>
                <a:lnTo>
                  <a:pt x="213" y="107"/>
                </a:lnTo>
                <a:lnTo>
                  <a:pt x="106" y="214"/>
                </a:lnTo>
                <a:lnTo>
                  <a:pt x="0" y="107"/>
                </a:lnTo>
                <a:lnTo>
                  <a:pt x="10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8"/>
          <p:cNvSpPr>
            <a:spLocks noEditPoints="1"/>
          </p:cNvSpPr>
          <p:nvPr/>
        </p:nvSpPr>
        <p:spPr bwMode="auto">
          <a:xfrm>
            <a:off x="3203575" y="3789363"/>
            <a:ext cx="1357313" cy="1866900"/>
          </a:xfrm>
          <a:custGeom>
            <a:avLst/>
            <a:gdLst>
              <a:gd name="T0" fmla="*/ 855 w 855"/>
              <a:gd name="T1" fmla="*/ 1176 h 1176"/>
              <a:gd name="T2" fmla="*/ 0 w 855"/>
              <a:gd name="T3" fmla="*/ 1176 h 1176"/>
              <a:gd name="T4" fmla="*/ 0 w 855"/>
              <a:gd name="T5" fmla="*/ 109 h 1176"/>
              <a:gd name="T6" fmla="*/ 318 w 855"/>
              <a:gd name="T7" fmla="*/ 109 h 1176"/>
              <a:gd name="T8" fmla="*/ 427 w 855"/>
              <a:gd name="T9" fmla="*/ 0 h 1176"/>
              <a:gd name="T10" fmla="*/ 536 w 855"/>
              <a:gd name="T11" fmla="*/ 109 h 1176"/>
              <a:gd name="T12" fmla="*/ 855 w 855"/>
              <a:gd name="T13" fmla="*/ 109 h 1176"/>
              <a:gd name="T14" fmla="*/ 855 w 855"/>
              <a:gd name="T15" fmla="*/ 1176 h 1176"/>
              <a:gd name="T16" fmla="*/ 17 w 855"/>
              <a:gd name="T17" fmla="*/ 1159 h 1176"/>
              <a:gd name="T18" fmla="*/ 838 w 855"/>
              <a:gd name="T19" fmla="*/ 1159 h 1176"/>
              <a:gd name="T20" fmla="*/ 838 w 855"/>
              <a:gd name="T21" fmla="*/ 126 h 1176"/>
              <a:gd name="T22" fmla="*/ 530 w 855"/>
              <a:gd name="T23" fmla="*/ 126 h 1176"/>
              <a:gd name="T24" fmla="*/ 427 w 855"/>
              <a:gd name="T25" fmla="*/ 23 h 1176"/>
              <a:gd name="T26" fmla="*/ 325 w 855"/>
              <a:gd name="T27" fmla="*/ 126 h 1176"/>
              <a:gd name="T28" fmla="*/ 17 w 855"/>
              <a:gd name="T29" fmla="*/ 126 h 1176"/>
              <a:gd name="T30" fmla="*/ 17 w 855"/>
              <a:gd name="T31" fmla="*/ 1159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5" h="1176">
                <a:moveTo>
                  <a:pt x="855" y="1176"/>
                </a:moveTo>
                <a:lnTo>
                  <a:pt x="0" y="1176"/>
                </a:lnTo>
                <a:lnTo>
                  <a:pt x="0" y="109"/>
                </a:lnTo>
                <a:lnTo>
                  <a:pt x="318" y="109"/>
                </a:lnTo>
                <a:lnTo>
                  <a:pt x="427" y="0"/>
                </a:lnTo>
                <a:lnTo>
                  <a:pt x="536" y="109"/>
                </a:lnTo>
                <a:lnTo>
                  <a:pt x="855" y="109"/>
                </a:lnTo>
                <a:lnTo>
                  <a:pt x="855" y="1176"/>
                </a:lnTo>
                <a:close/>
                <a:moveTo>
                  <a:pt x="17" y="1159"/>
                </a:moveTo>
                <a:lnTo>
                  <a:pt x="838" y="1159"/>
                </a:lnTo>
                <a:lnTo>
                  <a:pt x="838" y="126"/>
                </a:lnTo>
                <a:lnTo>
                  <a:pt x="530" y="126"/>
                </a:lnTo>
                <a:lnTo>
                  <a:pt x="427" y="23"/>
                </a:lnTo>
                <a:lnTo>
                  <a:pt x="325" y="126"/>
                </a:lnTo>
                <a:lnTo>
                  <a:pt x="17" y="126"/>
                </a:lnTo>
                <a:lnTo>
                  <a:pt x="17" y="1159"/>
                </a:lnTo>
                <a:close/>
              </a:path>
            </a:pathLst>
          </a:custGeom>
          <a:solidFill>
            <a:srgbClr val="496880"/>
          </a:solidFill>
          <a:ln w="9525">
            <a:solidFill>
              <a:srgbClr val="4968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159"/>
          <p:cNvSpPr>
            <a:spLocks noChangeArrowheads="1"/>
          </p:cNvSpPr>
          <p:nvPr/>
        </p:nvSpPr>
        <p:spPr bwMode="auto">
          <a:xfrm>
            <a:off x="6348413" y="4500563"/>
            <a:ext cx="3687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"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57" name="Rectangle 160"/>
          <p:cNvSpPr>
            <a:spLocks noChangeArrowheads="1"/>
          </p:cNvSpPr>
          <p:nvPr/>
        </p:nvSpPr>
        <p:spPr bwMode="auto">
          <a:xfrm>
            <a:off x="6373813" y="4500563"/>
            <a:ext cx="5450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58" name="Rectangle 161"/>
          <p:cNvSpPr>
            <a:spLocks noChangeArrowheads="1"/>
          </p:cNvSpPr>
          <p:nvPr/>
        </p:nvSpPr>
        <p:spPr bwMode="auto">
          <a:xfrm>
            <a:off x="6408738" y="4500563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59" name="Rectangle 162"/>
          <p:cNvSpPr>
            <a:spLocks noChangeArrowheads="1"/>
          </p:cNvSpPr>
          <p:nvPr/>
        </p:nvSpPr>
        <p:spPr bwMode="auto">
          <a:xfrm>
            <a:off x="6450013" y="4500563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0" name="Rectangle 163"/>
          <p:cNvSpPr>
            <a:spLocks noChangeArrowheads="1"/>
          </p:cNvSpPr>
          <p:nvPr/>
        </p:nvSpPr>
        <p:spPr bwMode="auto">
          <a:xfrm>
            <a:off x="6475413" y="4500563"/>
            <a:ext cx="849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1" name="Rectangle 164"/>
          <p:cNvSpPr>
            <a:spLocks noChangeArrowheads="1"/>
          </p:cNvSpPr>
          <p:nvPr/>
        </p:nvSpPr>
        <p:spPr bwMode="auto">
          <a:xfrm>
            <a:off x="7213600" y="4500563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2" name="Rectangle 165"/>
          <p:cNvSpPr>
            <a:spLocks noChangeArrowheads="1"/>
          </p:cNvSpPr>
          <p:nvPr/>
        </p:nvSpPr>
        <p:spPr bwMode="auto">
          <a:xfrm>
            <a:off x="7239000" y="4500563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3" name="Rectangle 166"/>
          <p:cNvSpPr>
            <a:spLocks noChangeArrowheads="1"/>
          </p:cNvSpPr>
          <p:nvPr/>
        </p:nvSpPr>
        <p:spPr bwMode="auto">
          <a:xfrm>
            <a:off x="6316663" y="459898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4" name="Rectangle 167"/>
          <p:cNvSpPr>
            <a:spLocks noChangeArrowheads="1"/>
          </p:cNvSpPr>
          <p:nvPr/>
        </p:nvSpPr>
        <p:spPr bwMode="auto">
          <a:xfrm>
            <a:off x="6350000" y="4598988"/>
            <a:ext cx="1651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5" name="Rectangle 168"/>
          <p:cNvSpPr>
            <a:spLocks noChangeArrowheads="1"/>
          </p:cNvSpPr>
          <p:nvPr/>
        </p:nvSpPr>
        <p:spPr bwMode="auto">
          <a:xfrm>
            <a:off x="6502400" y="459898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6" name="Rectangle 169"/>
          <p:cNvSpPr>
            <a:spLocks noChangeArrowheads="1"/>
          </p:cNvSpPr>
          <p:nvPr/>
        </p:nvSpPr>
        <p:spPr bwMode="auto">
          <a:xfrm>
            <a:off x="6537325" y="4598988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7" name="Rectangle 170"/>
          <p:cNvSpPr>
            <a:spLocks noChangeArrowheads="1"/>
          </p:cNvSpPr>
          <p:nvPr/>
        </p:nvSpPr>
        <p:spPr bwMode="auto">
          <a:xfrm>
            <a:off x="6561138" y="4598988"/>
            <a:ext cx="6492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etur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8" name="Rectangle 171"/>
          <p:cNvSpPr>
            <a:spLocks noChangeArrowheads="1"/>
          </p:cNvSpPr>
          <p:nvPr/>
        </p:nvSpPr>
        <p:spPr bwMode="auto">
          <a:xfrm>
            <a:off x="7119938" y="4598988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69" name="Rectangle 172"/>
          <p:cNvSpPr>
            <a:spLocks noChangeArrowheads="1"/>
          </p:cNvSpPr>
          <p:nvPr/>
        </p:nvSpPr>
        <p:spPr bwMode="auto">
          <a:xfrm>
            <a:off x="7143750" y="4598988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0" name="Rectangle 173"/>
          <p:cNvSpPr>
            <a:spLocks noChangeArrowheads="1"/>
          </p:cNvSpPr>
          <p:nvPr/>
        </p:nvSpPr>
        <p:spPr bwMode="auto">
          <a:xfrm>
            <a:off x="7154863" y="4598988"/>
            <a:ext cx="1426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sed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1" name="Rectangle 174"/>
          <p:cNvSpPr>
            <a:spLocks noChangeArrowheads="1"/>
          </p:cNvSpPr>
          <p:nvPr/>
        </p:nvSpPr>
        <p:spPr bwMode="auto">
          <a:xfrm>
            <a:off x="6316663" y="4692650"/>
            <a:ext cx="32861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do eiusm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2" name="Rectangle 175"/>
          <p:cNvSpPr>
            <a:spLocks noChangeArrowheads="1"/>
          </p:cNvSpPr>
          <p:nvPr/>
        </p:nvSpPr>
        <p:spPr bwMode="auto">
          <a:xfrm>
            <a:off x="6607175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3" name="Rectangle 176"/>
          <p:cNvSpPr>
            <a:spLocks noChangeArrowheads="1"/>
          </p:cNvSpPr>
          <p:nvPr/>
        </p:nvSpPr>
        <p:spPr bwMode="auto">
          <a:xfrm>
            <a:off x="6648450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4" name="Rectangle 177"/>
          <p:cNvSpPr>
            <a:spLocks noChangeArrowheads="1"/>
          </p:cNvSpPr>
          <p:nvPr/>
        </p:nvSpPr>
        <p:spPr bwMode="auto">
          <a:xfrm>
            <a:off x="6707188" y="469265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5" name="Rectangle 178"/>
          <p:cNvSpPr>
            <a:spLocks noChangeArrowheads="1"/>
          </p:cNvSpPr>
          <p:nvPr/>
        </p:nvSpPr>
        <p:spPr bwMode="auto">
          <a:xfrm>
            <a:off x="6732588" y="4692650"/>
            <a:ext cx="5498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empor incididu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6" name="Rectangle 179"/>
          <p:cNvSpPr>
            <a:spLocks noChangeArrowheads="1"/>
          </p:cNvSpPr>
          <p:nvPr/>
        </p:nvSpPr>
        <p:spPr bwMode="auto">
          <a:xfrm>
            <a:off x="7215188" y="469265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7" name="Rectangle 180"/>
          <p:cNvSpPr>
            <a:spLocks noChangeArrowheads="1"/>
          </p:cNvSpPr>
          <p:nvPr/>
        </p:nvSpPr>
        <p:spPr bwMode="auto">
          <a:xfrm>
            <a:off x="7256463" y="469265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8" name="Rectangle 181"/>
          <p:cNvSpPr>
            <a:spLocks noChangeArrowheads="1"/>
          </p:cNvSpPr>
          <p:nvPr/>
        </p:nvSpPr>
        <p:spPr bwMode="auto">
          <a:xfrm>
            <a:off x="6388100" y="4787900"/>
            <a:ext cx="24846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ut labo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79" name="Rectangle 182"/>
          <p:cNvSpPr>
            <a:spLocks noChangeArrowheads="1"/>
          </p:cNvSpPr>
          <p:nvPr/>
        </p:nvSpPr>
        <p:spPr bwMode="auto">
          <a:xfrm>
            <a:off x="6610350" y="478790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0" name="Rectangle 183"/>
          <p:cNvSpPr>
            <a:spLocks noChangeArrowheads="1"/>
          </p:cNvSpPr>
          <p:nvPr/>
        </p:nvSpPr>
        <p:spPr bwMode="auto">
          <a:xfrm>
            <a:off x="6634163" y="4787900"/>
            <a:ext cx="310983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1" name="Rectangle 184"/>
          <p:cNvSpPr>
            <a:spLocks noChangeArrowheads="1"/>
          </p:cNvSpPr>
          <p:nvPr/>
        </p:nvSpPr>
        <p:spPr bwMode="auto">
          <a:xfrm>
            <a:off x="6910388" y="478790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2" name="Rectangle 185"/>
          <p:cNvSpPr>
            <a:spLocks noChangeArrowheads="1"/>
          </p:cNvSpPr>
          <p:nvPr/>
        </p:nvSpPr>
        <p:spPr bwMode="auto">
          <a:xfrm>
            <a:off x="6935788" y="4787900"/>
            <a:ext cx="3029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magna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3" name="Rectangle 186"/>
          <p:cNvSpPr>
            <a:spLocks noChangeArrowheads="1"/>
          </p:cNvSpPr>
          <p:nvPr/>
        </p:nvSpPr>
        <p:spPr bwMode="auto">
          <a:xfrm>
            <a:off x="6407150" y="4886325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aliqua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4" name="Rectangle 187"/>
          <p:cNvSpPr>
            <a:spLocks noChangeArrowheads="1"/>
          </p:cNvSpPr>
          <p:nvPr/>
        </p:nvSpPr>
        <p:spPr bwMode="auto">
          <a:xfrm>
            <a:off x="6599238" y="4886325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5" name="Rectangle 188"/>
          <p:cNvSpPr>
            <a:spLocks noChangeArrowheads="1"/>
          </p:cNvSpPr>
          <p:nvPr/>
        </p:nvSpPr>
        <p:spPr bwMode="auto">
          <a:xfrm>
            <a:off x="6626225" y="4886325"/>
            <a:ext cx="6412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6" name="Rectangle 189"/>
          <p:cNvSpPr>
            <a:spLocks noChangeArrowheads="1"/>
          </p:cNvSpPr>
          <p:nvPr/>
        </p:nvSpPr>
        <p:spPr bwMode="auto">
          <a:xfrm>
            <a:off x="6675438" y="4886325"/>
            <a:ext cx="5963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7" name="Rectangle 190"/>
          <p:cNvSpPr>
            <a:spLocks noChangeArrowheads="1"/>
          </p:cNvSpPr>
          <p:nvPr/>
        </p:nvSpPr>
        <p:spPr bwMode="auto">
          <a:xfrm>
            <a:off x="6472238" y="497998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8" name="Rectangle 191"/>
          <p:cNvSpPr>
            <a:spLocks noChangeArrowheads="1"/>
          </p:cNvSpPr>
          <p:nvPr/>
        </p:nvSpPr>
        <p:spPr bwMode="auto">
          <a:xfrm>
            <a:off x="6507163" y="4979988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89" name="Rectangle 192"/>
          <p:cNvSpPr>
            <a:spLocks noChangeArrowheads="1"/>
          </p:cNvSpPr>
          <p:nvPr/>
        </p:nvSpPr>
        <p:spPr bwMode="auto">
          <a:xfrm>
            <a:off x="6704013" y="4979988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0" name="Rectangle 193"/>
          <p:cNvSpPr>
            <a:spLocks noChangeArrowheads="1"/>
          </p:cNvSpPr>
          <p:nvPr/>
        </p:nvSpPr>
        <p:spPr bwMode="auto">
          <a:xfrm>
            <a:off x="6715125" y="4979988"/>
            <a:ext cx="3462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quis 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1" name="Rectangle 194"/>
          <p:cNvSpPr>
            <a:spLocks noChangeArrowheads="1"/>
          </p:cNvSpPr>
          <p:nvPr/>
        </p:nvSpPr>
        <p:spPr bwMode="auto">
          <a:xfrm>
            <a:off x="7018338" y="4979988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2" name="Rectangle 195"/>
          <p:cNvSpPr>
            <a:spLocks noChangeArrowheads="1"/>
          </p:cNvSpPr>
          <p:nvPr/>
        </p:nvSpPr>
        <p:spPr bwMode="auto">
          <a:xfrm>
            <a:off x="7042150" y="4979988"/>
            <a:ext cx="897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3" name="Rectangle 196"/>
          <p:cNvSpPr>
            <a:spLocks noChangeArrowheads="1"/>
          </p:cNvSpPr>
          <p:nvPr/>
        </p:nvSpPr>
        <p:spPr bwMode="auto">
          <a:xfrm>
            <a:off x="6478588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4" name="Rectangle 197"/>
          <p:cNvSpPr>
            <a:spLocks noChangeArrowheads="1"/>
          </p:cNvSpPr>
          <p:nvPr/>
        </p:nvSpPr>
        <p:spPr bwMode="auto">
          <a:xfrm>
            <a:off x="6516688" y="507523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5" name="Rectangle 198"/>
          <p:cNvSpPr>
            <a:spLocks noChangeArrowheads="1"/>
          </p:cNvSpPr>
          <p:nvPr/>
        </p:nvSpPr>
        <p:spPr bwMode="auto">
          <a:xfrm>
            <a:off x="6550025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6" name="Rectangle 199"/>
          <p:cNvSpPr>
            <a:spLocks noChangeArrowheads="1"/>
          </p:cNvSpPr>
          <p:nvPr/>
        </p:nvSpPr>
        <p:spPr bwMode="auto">
          <a:xfrm>
            <a:off x="6588125" y="5075238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7" name="Rectangle 200"/>
          <p:cNvSpPr>
            <a:spLocks noChangeArrowheads="1"/>
          </p:cNvSpPr>
          <p:nvPr/>
        </p:nvSpPr>
        <p:spPr bwMode="auto">
          <a:xfrm>
            <a:off x="6611938" y="5075238"/>
            <a:ext cx="9137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cit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8" name="Rectangle 201"/>
          <p:cNvSpPr>
            <a:spLocks noChangeArrowheads="1"/>
          </p:cNvSpPr>
          <p:nvPr/>
        </p:nvSpPr>
        <p:spPr bwMode="auto">
          <a:xfrm>
            <a:off x="6689725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99" name="Rectangle 202"/>
          <p:cNvSpPr>
            <a:spLocks noChangeArrowheads="1"/>
          </p:cNvSpPr>
          <p:nvPr/>
        </p:nvSpPr>
        <p:spPr bwMode="auto">
          <a:xfrm>
            <a:off x="6726238" y="5075238"/>
            <a:ext cx="37029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0" name="Rectangle 203"/>
          <p:cNvSpPr>
            <a:spLocks noChangeArrowheads="1"/>
          </p:cNvSpPr>
          <p:nvPr/>
        </p:nvSpPr>
        <p:spPr bwMode="auto">
          <a:xfrm>
            <a:off x="7045325" y="5075238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1" name="Rectangle 204"/>
          <p:cNvSpPr>
            <a:spLocks noChangeArrowheads="1"/>
          </p:cNvSpPr>
          <p:nvPr/>
        </p:nvSpPr>
        <p:spPr bwMode="auto">
          <a:xfrm>
            <a:off x="7078663" y="507523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2" name="Rectangle 206"/>
          <p:cNvSpPr>
            <a:spLocks noChangeArrowheads="1"/>
          </p:cNvSpPr>
          <p:nvPr/>
        </p:nvSpPr>
        <p:spPr bwMode="auto">
          <a:xfrm>
            <a:off x="6618288" y="4156075"/>
            <a:ext cx="7854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3" name="Rectangle 207"/>
          <p:cNvSpPr>
            <a:spLocks noChangeArrowheads="1"/>
          </p:cNvSpPr>
          <p:nvPr/>
        </p:nvSpPr>
        <p:spPr bwMode="auto">
          <a:xfrm>
            <a:off x="6670675" y="4156075"/>
            <a:ext cx="3702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OREM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4" name="Rectangle 208"/>
          <p:cNvSpPr>
            <a:spLocks noChangeArrowheads="1"/>
          </p:cNvSpPr>
          <p:nvPr/>
        </p:nvSpPr>
        <p:spPr bwMode="auto">
          <a:xfrm>
            <a:off x="6632575" y="4308475"/>
            <a:ext cx="39113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IPSUM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05" name="Freeform 209"/>
          <p:cNvSpPr>
            <a:spLocks/>
          </p:cNvSpPr>
          <p:nvPr/>
        </p:nvSpPr>
        <p:spPr bwMode="auto">
          <a:xfrm>
            <a:off x="6411913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2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10"/>
          <p:cNvSpPr>
            <a:spLocks/>
          </p:cNvSpPr>
          <p:nvPr/>
        </p:nvSpPr>
        <p:spPr bwMode="auto">
          <a:xfrm>
            <a:off x="6621463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8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8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11"/>
          <p:cNvSpPr>
            <a:spLocks/>
          </p:cNvSpPr>
          <p:nvPr/>
        </p:nvSpPr>
        <p:spPr bwMode="auto">
          <a:xfrm>
            <a:off x="6827838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6 w 50"/>
              <a:gd name="T7" fmla="*/ 15 h 47"/>
              <a:gd name="T8" fmla="*/ 49 w 50"/>
              <a:gd name="T9" fmla="*/ 17 h 47"/>
              <a:gd name="T10" fmla="*/ 49 w 50"/>
              <a:gd name="T11" fmla="*/ 19 h 47"/>
              <a:gd name="T12" fmla="*/ 40 w 50"/>
              <a:gd name="T13" fmla="*/ 29 h 47"/>
              <a:gd name="T14" fmla="*/ 39 w 50"/>
              <a:gd name="T15" fmla="*/ 32 h 47"/>
              <a:gd name="T16" fmla="*/ 41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10 w 50"/>
              <a:gd name="T27" fmla="*/ 46 h 47"/>
              <a:gd name="T28" fmla="*/ 12 w 50"/>
              <a:gd name="T29" fmla="*/ 32 h 47"/>
              <a:gd name="T30" fmla="*/ 11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6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4"/>
                  <a:pt x="34" y="15"/>
                  <a:pt x="36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1"/>
                  <a:pt x="39" y="32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10" y="47"/>
                  <a:pt x="10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2" y="29"/>
                  <a:pt x="11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8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12"/>
          <p:cNvSpPr>
            <a:spLocks/>
          </p:cNvSpPr>
          <p:nvPr/>
        </p:nvSpPr>
        <p:spPr bwMode="auto">
          <a:xfrm>
            <a:off x="7037388" y="5337175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2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13"/>
          <p:cNvSpPr>
            <a:spLocks noEditPoints="1"/>
          </p:cNvSpPr>
          <p:nvPr/>
        </p:nvSpPr>
        <p:spPr bwMode="auto">
          <a:xfrm>
            <a:off x="6119813" y="3789363"/>
            <a:ext cx="1357313" cy="1866900"/>
          </a:xfrm>
          <a:custGeom>
            <a:avLst/>
            <a:gdLst>
              <a:gd name="T0" fmla="*/ 855 w 855"/>
              <a:gd name="T1" fmla="*/ 1176 h 1176"/>
              <a:gd name="T2" fmla="*/ 0 w 855"/>
              <a:gd name="T3" fmla="*/ 1176 h 1176"/>
              <a:gd name="T4" fmla="*/ 0 w 855"/>
              <a:gd name="T5" fmla="*/ 109 h 1176"/>
              <a:gd name="T6" fmla="*/ 318 w 855"/>
              <a:gd name="T7" fmla="*/ 109 h 1176"/>
              <a:gd name="T8" fmla="*/ 427 w 855"/>
              <a:gd name="T9" fmla="*/ 0 h 1176"/>
              <a:gd name="T10" fmla="*/ 536 w 855"/>
              <a:gd name="T11" fmla="*/ 109 h 1176"/>
              <a:gd name="T12" fmla="*/ 855 w 855"/>
              <a:gd name="T13" fmla="*/ 109 h 1176"/>
              <a:gd name="T14" fmla="*/ 855 w 855"/>
              <a:gd name="T15" fmla="*/ 1176 h 1176"/>
              <a:gd name="T16" fmla="*/ 17 w 855"/>
              <a:gd name="T17" fmla="*/ 1159 h 1176"/>
              <a:gd name="T18" fmla="*/ 838 w 855"/>
              <a:gd name="T19" fmla="*/ 1159 h 1176"/>
              <a:gd name="T20" fmla="*/ 838 w 855"/>
              <a:gd name="T21" fmla="*/ 126 h 1176"/>
              <a:gd name="T22" fmla="*/ 530 w 855"/>
              <a:gd name="T23" fmla="*/ 126 h 1176"/>
              <a:gd name="T24" fmla="*/ 427 w 855"/>
              <a:gd name="T25" fmla="*/ 23 h 1176"/>
              <a:gd name="T26" fmla="*/ 327 w 855"/>
              <a:gd name="T27" fmla="*/ 126 h 1176"/>
              <a:gd name="T28" fmla="*/ 17 w 855"/>
              <a:gd name="T29" fmla="*/ 126 h 1176"/>
              <a:gd name="T30" fmla="*/ 17 w 855"/>
              <a:gd name="T31" fmla="*/ 1159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5" h="1176">
                <a:moveTo>
                  <a:pt x="855" y="1176"/>
                </a:moveTo>
                <a:lnTo>
                  <a:pt x="0" y="1176"/>
                </a:lnTo>
                <a:lnTo>
                  <a:pt x="0" y="109"/>
                </a:lnTo>
                <a:lnTo>
                  <a:pt x="318" y="109"/>
                </a:lnTo>
                <a:lnTo>
                  <a:pt x="427" y="0"/>
                </a:lnTo>
                <a:lnTo>
                  <a:pt x="536" y="109"/>
                </a:lnTo>
                <a:lnTo>
                  <a:pt x="855" y="109"/>
                </a:lnTo>
                <a:lnTo>
                  <a:pt x="855" y="1176"/>
                </a:lnTo>
                <a:close/>
                <a:moveTo>
                  <a:pt x="17" y="1159"/>
                </a:moveTo>
                <a:lnTo>
                  <a:pt x="838" y="1159"/>
                </a:lnTo>
                <a:lnTo>
                  <a:pt x="838" y="126"/>
                </a:lnTo>
                <a:lnTo>
                  <a:pt x="530" y="126"/>
                </a:lnTo>
                <a:lnTo>
                  <a:pt x="427" y="23"/>
                </a:lnTo>
                <a:lnTo>
                  <a:pt x="327" y="126"/>
                </a:lnTo>
                <a:lnTo>
                  <a:pt x="17" y="126"/>
                </a:lnTo>
                <a:lnTo>
                  <a:pt x="17" y="1159"/>
                </a:lnTo>
                <a:close/>
              </a:path>
            </a:pathLst>
          </a:custGeom>
          <a:solidFill>
            <a:srgbClr val="496880"/>
          </a:solidFill>
          <a:ln w="9525">
            <a:solidFill>
              <a:srgbClr val="4968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214"/>
          <p:cNvSpPr>
            <a:spLocks noChangeArrowheads="1"/>
          </p:cNvSpPr>
          <p:nvPr/>
        </p:nvSpPr>
        <p:spPr bwMode="auto">
          <a:xfrm>
            <a:off x="4902200" y="1395413"/>
            <a:ext cx="6508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"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1" name="Rectangle 215"/>
          <p:cNvSpPr>
            <a:spLocks noChangeArrowheads="1"/>
          </p:cNvSpPr>
          <p:nvPr/>
        </p:nvSpPr>
        <p:spPr bwMode="auto">
          <a:xfrm>
            <a:off x="4927600" y="1395413"/>
            <a:ext cx="825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2" name="Rectangle 216"/>
          <p:cNvSpPr>
            <a:spLocks noChangeArrowheads="1"/>
          </p:cNvSpPr>
          <p:nvPr/>
        </p:nvSpPr>
        <p:spPr bwMode="auto">
          <a:xfrm>
            <a:off x="4960938" y="1395413"/>
            <a:ext cx="746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3" name="Rectangle 217"/>
          <p:cNvSpPr>
            <a:spLocks noChangeArrowheads="1"/>
          </p:cNvSpPr>
          <p:nvPr/>
        </p:nvSpPr>
        <p:spPr bwMode="auto">
          <a:xfrm>
            <a:off x="5003800" y="1395413"/>
            <a:ext cx="587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4" name="Rectangle 218"/>
          <p:cNvSpPr>
            <a:spLocks noChangeArrowheads="1"/>
          </p:cNvSpPr>
          <p:nvPr/>
        </p:nvSpPr>
        <p:spPr bwMode="auto">
          <a:xfrm>
            <a:off x="5027613" y="1395413"/>
            <a:ext cx="8080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5" name="Rectangle 219"/>
          <p:cNvSpPr>
            <a:spLocks noChangeArrowheads="1"/>
          </p:cNvSpPr>
          <p:nvPr/>
        </p:nvSpPr>
        <p:spPr bwMode="auto">
          <a:xfrm>
            <a:off x="5767388" y="1395413"/>
            <a:ext cx="5556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6" name="Rectangle 220"/>
          <p:cNvSpPr>
            <a:spLocks noChangeArrowheads="1"/>
          </p:cNvSpPr>
          <p:nvPr/>
        </p:nvSpPr>
        <p:spPr bwMode="auto">
          <a:xfrm>
            <a:off x="5791200" y="1395413"/>
            <a:ext cx="539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7" name="Rectangle 221"/>
          <p:cNvSpPr>
            <a:spLocks noChangeArrowheads="1"/>
          </p:cNvSpPr>
          <p:nvPr/>
        </p:nvSpPr>
        <p:spPr bwMode="auto">
          <a:xfrm>
            <a:off x="4868863" y="1489075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8" name="Rectangle 222"/>
          <p:cNvSpPr>
            <a:spLocks noChangeArrowheads="1"/>
          </p:cNvSpPr>
          <p:nvPr/>
        </p:nvSpPr>
        <p:spPr bwMode="auto">
          <a:xfrm>
            <a:off x="4902200" y="1489075"/>
            <a:ext cx="1841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9" name="Rectangle 223"/>
          <p:cNvSpPr>
            <a:spLocks noChangeArrowheads="1"/>
          </p:cNvSpPr>
          <p:nvPr/>
        </p:nvSpPr>
        <p:spPr bwMode="auto">
          <a:xfrm>
            <a:off x="5054600" y="1489075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0" name="Rectangle 224"/>
          <p:cNvSpPr>
            <a:spLocks noChangeArrowheads="1"/>
          </p:cNvSpPr>
          <p:nvPr/>
        </p:nvSpPr>
        <p:spPr bwMode="auto">
          <a:xfrm>
            <a:off x="5089525" y="1489075"/>
            <a:ext cx="5556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1" name="Rectangle 225"/>
          <p:cNvSpPr>
            <a:spLocks noChangeArrowheads="1"/>
          </p:cNvSpPr>
          <p:nvPr/>
        </p:nvSpPr>
        <p:spPr bwMode="auto">
          <a:xfrm>
            <a:off x="5113338" y="1489075"/>
            <a:ext cx="6191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etur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2" name="Rectangle 226"/>
          <p:cNvSpPr>
            <a:spLocks noChangeArrowheads="1"/>
          </p:cNvSpPr>
          <p:nvPr/>
        </p:nvSpPr>
        <p:spPr bwMode="auto">
          <a:xfrm>
            <a:off x="5672138" y="1489075"/>
            <a:ext cx="571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3" name="Rectangle 227"/>
          <p:cNvSpPr>
            <a:spLocks noChangeArrowheads="1"/>
          </p:cNvSpPr>
          <p:nvPr/>
        </p:nvSpPr>
        <p:spPr bwMode="auto">
          <a:xfrm>
            <a:off x="5695950" y="1489075"/>
            <a:ext cx="539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4" name="Rectangle 228"/>
          <p:cNvSpPr>
            <a:spLocks noChangeArrowheads="1"/>
          </p:cNvSpPr>
          <p:nvPr/>
        </p:nvSpPr>
        <p:spPr bwMode="auto">
          <a:xfrm>
            <a:off x="5707063" y="1489075"/>
            <a:ext cx="1635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 sed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5" name="Rectangle 229"/>
          <p:cNvSpPr>
            <a:spLocks noChangeArrowheads="1"/>
          </p:cNvSpPr>
          <p:nvPr/>
        </p:nvSpPr>
        <p:spPr bwMode="auto">
          <a:xfrm>
            <a:off x="4868863" y="1587500"/>
            <a:ext cx="3333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do eiusm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6" name="Rectangle 230"/>
          <p:cNvSpPr>
            <a:spLocks noChangeArrowheads="1"/>
          </p:cNvSpPr>
          <p:nvPr/>
        </p:nvSpPr>
        <p:spPr bwMode="auto">
          <a:xfrm>
            <a:off x="5159375" y="1587500"/>
            <a:ext cx="730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7" name="Rectangle 231"/>
          <p:cNvSpPr>
            <a:spLocks noChangeArrowheads="1"/>
          </p:cNvSpPr>
          <p:nvPr/>
        </p:nvSpPr>
        <p:spPr bwMode="auto">
          <a:xfrm>
            <a:off x="5200650" y="1587500"/>
            <a:ext cx="746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8" name="Rectangle 232"/>
          <p:cNvSpPr>
            <a:spLocks noChangeArrowheads="1"/>
          </p:cNvSpPr>
          <p:nvPr/>
        </p:nvSpPr>
        <p:spPr bwMode="auto">
          <a:xfrm>
            <a:off x="5259388" y="1587500"/>
            <a:ext cx="571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9" name="Rectangle 233"/>
          <p:cNvSpPr>
            <a:spLocks noChangeArrowheads="1"/>
          </p:cNvSpPr>
          <p:nvPr/>
        </p:nvSpPr>
        <p:spPr bwMode="auto">
          <a:xfrm>
            <a:off x="5284788" y="1587500"/>
            <a:ext cx="5318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empor incididu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0" name="Rectangle 234"/>
          <p:cNvSpPr>
            <a:spLocks noChangeArrowheads="1"/>
          </p:cNvSpPr>
          <p:nvPr/>
        </p:nvSpPr>
        <p:spPr bwMode="auto">
          <a:xfrm>
            <a:off x="5767388" y="1587500"/>
            <a:ext cx="730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1" name="Rectangle 235"/>
          <p:cNvSpPr>
            <a:spLocks noChangeArrowheads="1"/>
          </p:cNvSpPr>
          <p:nvPr/>
        </p:nvSpPr>
        <p:spPr bwMode="auto">
          <a:xfrm>
            <a:off x="5808663" y="1587500"/>
            <a:ext cx="571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2" name="Rectangle 236"/>
          <p:cNvSpPr>
            <a:spLocks noChangeArrowheads="1"/>
          </p:cNvSpPr>
          <p:nvPr/>
        </p:nvSpPr>
        <p:spPr bwMode="auto">
          <a:xfrm>
            <a:off x="4941888" y="1682750"/>
            <a:ext cx="25876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ut labo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3" name="Rectangle 237"/>
          <p:cNvSpPr>
            <a:spLocks noChangeArrowheads="1"/>
          </p:cNvSpPr>
          <p:nvPr/>
        </p:nvSpPr>
        <p:spPr bwMode="auto">
          <a:xfrm>
            <a:off x="5162550" y="1682750"/>
            <a:ext cx="603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4" name="Rectangle 238"/>
          <p:cNvSpPr>
            <a:spLocks noChangeArrowheads="1"/>
          </p:cNvSpPr>
          <p:nvPr/>
        </p:nvSpPr>
        <p:spPr bwMode="auto">
          <a:xfrm>
            <a:off x="5186363" y="1682750"/>
            <a:ext cx="3159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 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5" name="Rectangle 239"/>
          <p:cNvSpPr>
            <a:spLocks noChangeArrowheads="1"/>
          </p:cNvSpPr>
          <p:nvPr/>
        </p:nvSpPr>
        <p:spPr bwMode="auto">
          <a:xfrm>
            <a:off x="5464175" y="1682750"/>
            <a:ext cx="587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6" name="Rectangle 240"/>
          <p:cNvSpPr>
            <a:spLocks noChangeArrowheads="1"/>
          </p:cNvSpPr>
          <p:nvPr/>
        </p:nvSpPr>
        <p:spPr bwMode="auto">
          <a:xfrm>
            <a:off x="5487988" y="1682750"/>
            <a:ext cx="3127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 magna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7" name="Rectangle 241"/>
          <p:cNvSpPr>
            <a:spLocks noChangeArrowheads="1"/>
          </p:cNvSpPr>
          <p:nvPr/>
        </p:nvSpPr>
        <p:spPr bwMode="auto">
          <a:xfrm>
            <a:off x="4959350" y="1776413"/>
            <a:ext cx="23336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aliqua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8" name="Rectangle 242"/>
          <p:cNvSpPr>
            <a:spLocks noChangeArrowheads="1"/>
          </p:cNvSpPr>
          <p:nvPr/>
        </p:nvSpPr>
        <p:spPr bwMode="auto">
          <a:xfrm>
            <a:off x="5151438" y="1776413"/>
            <a:ext cx="539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9" name="Rectangle 243"/>
          <p:cNvSpPr>
            <a:spLocks noChangeArrowheads="1"/>
          </p:cNvSpPr>
          <p:nvPr/>
        </p:nvSpPr>
        <p:spPr bwMode="auto">
          <a:xfrm>
            <a:off x="5178425" y="1776413"/>
            <a:ext cx="920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0" name="Rectangle 244"/>
          <p:cNvSpPr>
            <a:spLocks noChangeArrowheads="1"/>
          </p:cNvSpPr>
          <p:nvPr/>
        </p:nvSpPr>
        <p:spPr bwMode="auto">
          <a:xfrm>
            <a:off x="5227638" y="1776413"/>
            <a:ext cx="5746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1" name="Rectangle 245"/>
          <p:cNvSpPr>
            <a:spLocks noChangeArrowheads="1"/>
          </p:cNvSpPr>
          <p:nvPr/>
        </p:nvSpPr>
        <p:spPr bwMode="auto">
          <a:xfrm>
            <a:off x="5024438" y="1874838"/>
            <a:ext cx="730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2" name="Rectangle 246"/>
          <p:cNvSpPr>
            <a:spLocks noChangeArrowheads="1"/>
          </p:cNvSpPr>
          <p:nvPr/>
        </p:nvSpPr>
        <p:spPr bwMode="auto">
          <a:xfrm>
            <a:off x="5059363" y="1874838"/>
            <a:ext cx="2365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3" name="Rectangle 247"/>
          <p:cNvSpPr>
            <a:spLocks noChangeArrowheads="1"/>
          </p:cNvSpPr>
          <p:nvPr/>
        </p:nvSpPr>
        <p:spPr bwMode="auto">
          <a:xfrm>
            <a:off x="5257800" y="1874838"/>
            <a:ext cx="5238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4" name="Rectangle 248"/>
          <p:cNvSpPr>
            <a:spLocks noChangeArrowheads="1"/>
          </p:cNvSpPr>
          <p:nvPr/>
        </p:nvSpPr>
        <p:spPr bwMode="auto">
          <a:xfrm>
            <a:off x="5267325" y="1874838"/>
            <a:ext cx="3492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 quis 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5" name="Rectangle 249"/>
          <p:cNvSpPr>
            <a:spLocks noChangeArrowheads="1"/>
          </p:cNvSpPr>
          <p:nvPr/>
        </p:nvSpPr>
        <p:spPr bwMode="auto">
          <a:xfrm>
            <a:off x="5570538" y="1874838"/>
            <a:ext cx="58738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6" name="Rectangle 250"/>
          <p:cNvSpPr>
            <a:spLocks noChangeArrowheads="1"/>
          </p:cNvSpPr>
          <p:nvPr/>
        </p:nvSpPr>
        <p:spPr bwMode="auto">
          <a:xfrm>
            <a:off x="5594350" y="1874838"/>
            <a:ext cx="1174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7" name="Rectangle 251"/>
          <p:cNvSpPr>
            <a:spLocks noChangeArrowheads="1"/>
          </p:cNvSpPr>
          <p:nvPr/>
        </p:nvSpPr>
        <p:spPr bwMode="auto">
          <a:xfrm>
            <a:off x="5030788" y="1968500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8" name="Rectangle 252"/>
          <p:cNvSpPr>
            <a:spLocks noChangeArrowheads="1"/>
          </p:cNvSpPr>
          <p:nvPr/>
        </p:nvSpPr>
        <p:spPr bwMode="auto">
          <a:xfrm>
            <a:off x="5068888" y="1968500"/>
            <a:ext cx="730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9" name="Rectangle 253"/>
          <p:cNvSpPr>
            <a:spLocks noChangeArrowheads="1"/>
          </p:cNvSpPr>
          <p:nvPr/>
        </p:nvSpPr>
        <p:spPr bwMode="auto">
          <a:xfrm>
            <a:off x="5102225" y="1968500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0" name="Rectangle 254"/>
          <p:cNvSpPr>
            <a:spLocks noChangeArrowheads="1"/>
          </p:cNvSpPr>
          <p:nvPr/>
        </p:nvSpPr>
        <p:spPr bwMode="auto">
          <a:xfrm>
            <a:off x="5140325" y="1968500"/>
            <a:ext cx="603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1" name="Rectangle 255"/>
          <p:cNvSpPr>
            <a:spLocks noChangeArrowheads="1"/>
          </p:cNvSpPr>
          <p:nvPr/>
        </p:nvSpPr>
        <p:spPr bwMode="auto">
          <a:xfrm>
            <a:off x="5165725" y="1968500"/>
            <a:ext cx="112713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cit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2" name="Rectangle 256"/>
          <p:cNvSpPr>
            <a:spLocks noChangeArrowheads="1"/>
          </p:cNvSpPr>
          <p:nvPr/>
        </p:nvSpPr>
        <p:spPr bwMode="auto">
          <a:xfrm>
            <a:off x="5241925" y="1968500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3" name="Rectangle 257"/>
          <p:cNvSpPr>
            <a:spLocks noChangeArrowheads="1"/>
          </p:cNvSpPr>
          <p:nvPr/>
        </p:nvSpPr>
        <p:spPr bwMode="auto">
          <a:xfrm>
            <a:off x="5278438" y="1968500"/>
            <a:ext cx="36830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4" name="Rectangle 258"/>
          <p:cNvSpPr>
            <a:spLocks noChangeArrowheads="1"/>
          </p:cNvSpPr>
          <p:nvPr/>
        </p:nvSpPr>
        <p:spPr bwMode="auto">
          <a:xfrm>
            <a:off x="5597525" y="1968500"/>
            <a:ext cx="6985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5" name="Rectangle 259"/>
          <p:cNvSpPr>
            <a:spLocks noChangeArrowheads="1"/>
          </p:cNvSpPr>
          <p:nvPr/>
        </p:nvSpPr>
        <p:spPr bwMode="auto">
          <a:xfrm>
            <a:off x="5630863" y="1968500"/>
            <a:ext cx="7302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6" name="Rectangle 260"/>
          <p:cNvSpPr>
            <a:spLocks noChangeArrowheads="1"/>
          </p:cNvSpPr>
          <p:nvPr/>
        </p:nvSpPr>
        <p:spPr bwMode="auto">
          <a:xfrm>
            <a:off x="5170488" y="1046163"/>
            <a:ext cx="12382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7" name="Rectangle 261"/>
          <p:cNvSpPr>
            <a:spLocks noChangeArrowheads="1"/>
          </p:cNvSpPr>
          <p:nvPr/>
        </p:nvSpPr>
        <p:spPr bwMode="auto">
          <a:xfrm>
            <a:off x="5224463" y="1046163"/>
            <a:ext cx="398463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OREM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8" name="Rectangle 262"/>
          <p:cNvSpPr>
            <a:spLocks noChangeArrowheads="1"/>
          </p:cNvSpPr>
          <p:nvPr/>
        </p:nvSpPr>
        <p:spPr bwMode="auto">
          <a:xfrm>
            <a:off x="5184775" y="1203325"/>
            <a:ext cx="4159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414D50"/>
                </a:solidFill>
                <a:effectLst/>
                <a:latin typeface="Times New Roman" panose="02020603050405020304" pitchFamily="18" charset="0"/>
              </a:rPr>
              <a:t>IPSUM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9" name="Freeform 263"/>
          <p:cNvSpPr>
            <a:spLocks/>
          </p:cNvSpPr>
          <p:nvPr/>
        </p:nvSpPr>
        <p:spPr bwMode="auto">
          <a:xfrm>
            <a:off x="4965700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8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8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0" name="Freeform 264"/>
          <p:cNvSpPr>
            <a:spLocks/>
          </p:cNvSpPr>
          <p:nvPr/>
        </p:nvSpPr>
        <p:spPr bwMode="auto">
          <a:xfrm>
            <a:off x="5172075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9 w 50"/>
              <a:gd name="T9" fmla="*/ 17 h 47"/>
              <a:gd name="T10" fmla="*/ 49 w 50"/>
              <a:gd name="T11" fmla="*/ 19 h 47"/>
              <a:gd name="T12" fmla="*/ 40 w 50"/>
              <a:gd name="T13" fmla="*/ 29 h 47"/>
              <a:gd name="T14" fmla="*/ 39 w 50"/>
              <a:gd name="T15" fmla="*/ 32 h 47"/>
              <a:gd name="T16" fmla="*/ 41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10 w 50"/>
              <a:gd name="T27" fmla="*/ 46 h 47"/>
              <a:gd name="T28" fmla="*/ 12 w 50"/>
              <a:gd name="T29" fmla="*/ 32 h 47"/>
              <a:gd name="T30" fmla="*/ 11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6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4"/>
                  <a:pt x="34" y="15"/>
                  <a:pt x="35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1"/>
                  <a:pt x="39" y="32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10" y="47"/>
                  <a:pt x="10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2" y="29"/>
                  <a:pt x="11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8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1" name="Freeform 265"/>
          <p:cNvSpPr>
            <a:spLocks/>
          </p:cNvSpPr>
          <p:nvPr/>
        </p:nvSpPr>
        <p:spPr bwMode="auto">
          <a:xfrm>
            <a:off x="5381625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2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2" name="Freeform 266"/>
          <p:cNvSpPr>
            <a:spLocks/>
          </p:cNvSpPr>
          <p:nvPr/>
        </p:nvSpPr>
        <p:spPr bwMode="auto">
          <a:xfrm>
            <a:off x="5591175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3" name="Freeform 267"/>
          <p:cNvSpPr>
            <a:spLocks noEditPoints="1"/>
          </p:cNvSpPr>
          <p:nvPr/>
        </p:nvSpPr>
        <p:spPr bwMode="auto">
          <a:xfrm>
            <a:off x="4673600" y="889000"/>
            <a:ext cx="1355725" cy="1866900"/>
          </a:xfrm>
          <a:custGeom>
            <a:avLst/>
            <a:gdLst>
              <a:gd name="T0" fmla="*/ 427 w 854"/>
              <a:gd name="T1" fmla="*/ 1176 h 1176"/>
              <a:gd name="T2" fmla="*/ 318 w 854"/>
              <a:gd name="T3" fmla="*/ 1067 h 1176"/>
              <a:gd name="T4" fmla="*/ 0 w 854"/>
              <a:gd name="T5" fmla="*/ 1067 h 1176"/>
              <a:gd name="T6" fmla="*/ 0 w 854"/>
              <a:gd name="T7" fmla="*/ 0 h 1176"/>
              <a:gd name="T8" fmla="*/ 854 w 854"/>
              <a:gd name="T9" fmla="*/ 0 h 1176"/>
              <a:gd name="T10" fmla="*/ 854 w 854"/>
              <a:gd name="T11" fmla="*/ 1067 h 1176"/>
              <a:gd name="T12" fmla="*/ 536 w 854"/>
              <a:gd name="T13" fmla="*/ 1067 h 1176"/>
              <a:gd name="T14" fmla="*/ 427 w 854"/>
              <a:gd name="T15" fmla="*/ 1176 h 1176"/>
              <a:gd name="T16" fmla="*/ 17 w 854"/>
              <a:gd name="T17" fmla="*/ 1050 h 1176"/>
              <a:gd name="T18" fmla="*/ 325 w 854"/>
              <a:gd name="T19" fmla="*/ 1050 h 1176"/>
              <a:gd name="T20" fmla="*/ 427 w 854"/>
              <a:gd name="T21" fmla="*/ 1153 h 1176"/>
              <a:gd name="T22" fmla="*/ 530 w 854"/>
              <a:gd name="T23" fmla="*/ 1050 h 1176"/>
              <a:gd name="T24" fmla="*/ 838 w 854"/>
              <a:gd name="T25" fmla="*/ 1050 h 1176"/>
              <a:gd name="T26" fmla="*/ 838 w 854"/>
              <a:gd name="T27" fmla="*/ 17 h 1176"/>
              <a:gd name="T28" fmla="*/ 17 w 854"/>
              <a:gd name="T29" fmla="*/ 17 h 1176"/>
              <a:gd name="T30" fmla="*/ 17 w 854"/>
              <a:gd name="T31" fmla="*/ 1050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4" h="1176">
                <a:moveTo>
                  <a:pt x="427" y="1176"/>
                </a:moveTo>
                <a:lnTo>
                  <a:pt x="318" y="1067"/>
                </a:lnTo>
                <a:lnTo>
                  <a:pt x="0" y="1067"/>
                </a:lnTo>
                <a:lnTo>
                  <a:pt x="0" y="0"/>
                </a:lnTo>
                <a:lnTo>
                  <a:pt x="854" y="0"/>
                </a:lnTo>
                <a:lnTo>
                  <a:pt x="854" y="1067"/>
                </a:lnTo>
                <a:lnTo>
                  <a:pt x="536" y="1067"/>
                </a:lnTo>
                <a:lnTo>
                  <a:pt x="427" y="1176"/>
                </a:lnTo>
                <a:close/>
                <a:moveTo>
                  <a:pt x="17" y="1050"/>
                </a:moveTo>
                <a:lnTo>
                  <a:pt x="325" y="1050"/>
                </a:lnTo>
                <a:lnTo>
                  <a:pt x="427" y="1153"/>
                </a:lnTo>
                <a:lnTo>
                  <a:pt x="530" y="1050"/>
                </a:lnTo>
                <a:lnTo>
                  <a:pt x="838" y="1050"/>
                </a:lnTo>
                <a:lnTo>
                  <a:pt x="838" y="17"/>
                </a:lnTo>
                <a:lnTo>
                  <a:pt x="17" y="17"/>
                </a:lnTo>
                <a:lnTo>
                  <a:pt x="17" y="1050"/>
                </a:lnTo>
                <a:close/>
              </a:path>
            </a:pathLst>
          </a:custGeom>
          <a:solidFill>
            <a:srgbClr val="496880"/>
          </a:solidFill>
          <a:ln w="9525">
            <a:solidFill>
              <a:srgbClr val="4968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68"/>
          <p:cNvSpPr>
            <a:spLocks/>
          </p:cNvSpPr>
          <p:nvPr/>
        </p:nvSpPr>
        <p:spPr bwMode="auto">
          <a:xfrm>
            <a:off x="7635875" y="962025"/>
            <a:ext cx="1196975" cy="1706563"/>
          </a:xfrm>
          <a:custGeom>
            <a:avLst/>
            <a:gdLst>
              <a:gd name="T0" fmla="*/ 754 w 754"/>
              <a:gd name="T1" fmla="*/ 0 h 1075"/>
              <a:gd name="T2" fmla="*/ 0 w 754"/>
              <a:gd name="T3" fmla="*/ 0 h 1075"/>
              <a:gd name="T4" fmla="*/ 0 w 754"/>
              <a:gd name="T5" fmla="*/ 968 h 1075"/>
              <a:gd name="T6" fmla="*/ 270 w 754"/>
              <a:gd name="T7" fmla="*/ 968 h 1075"/>
              <a:gd name="T8" fmla="*/ 270 w 754"/>
              <a:gd name="T9" fmla="*/ 968 h 1075"/>
              <a:gd name="T10" fmla="*/ 377 w 754"/>
              <a:gd name="T11" fmla="*/ 1075 h 1075"/>
              <a:gd name="T12" fmla="*/ 484 w 754"/>
              <a:gd name="T13" fmla="*/ 968 h 1075"/>
              <a:gd name="T14" fmla="*/ 484 w 754"/>
              <a:gd name="T15" fmla="*/ 968 h 1075"/>
              <a:gd name="T16" fmla="*/ 754 w 754"/>
              <a:gd name="T17" fmla="*/ 968 h 1075"/>
              <a:gd name="T18" fmla="*/ 754 w 754"/>
              <a:gd name="T19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4" h="1075">
                <a:moveTo>
                  <a:pt x="754" y="0"/>
                </a:moveTo>
                <a:lnTo>
                  <a:pt x="0" y="0"/>
                </a:lnTo>
                <a:lnTo>
                  <a:pt x="0" y="968"/>
                </a:lnTo>
                <a:lnTo>
                  <a:pt x="270" y="968"/>
                </a:lnTo>
                <a:lnTo>
                  <a:pt x="270" y="968"/>
                </a:lnTo>
                <a:lnTo>
                  <a:pt x="377" y="1075"/>
                </a:lnTo>
                <a:lnTo>
                  <a:pt x="484" y="968"/>
                </a:lnTo>
                <a:lnTo>
                  <a:pt x="484" y="968"/>
                </a:lnTo>
                <a:lnTo>
                  <a:pt x="754" y="968"/>
                </a:lnTo>
                <a:lnTo>
                  <a:pt x="75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269"/>
          <p:cNvSpPr>
            <a:spLocks/>
          </p:cNvSpPr>
          <p:nvPr/>
        </p:nvSpPr>
        <p:spPr bwMode="auto">
          <a:xfrm>
            <a:off x="7635875" y="962025"/>
            <a:ext cx="1196975" cy="1706563"/>
          </a:xfrm>
          <a:custGeom>
            <a:avLst/>
            <a:gdLst>
              <a:gd name="T0" fmla="*/ 754 w 754"/>
              <a:gd name="T1" fmla="*/ 0 h 1075"/>
              <a:gd name="T2" fmla="*/ 0 w 754"/>
              <a:gd name="T3" fmla="*/ 0 h 1075"/>
              <a:gd name="T4" fmla="*/ 0 w 754"/>
              <a:gd name="T5" fmla="*/ 968 h 1075"/>
              <a:gd name="T6" fmla="*/ 270 w 754"/>
              <a:gd name="T7" fmla="*/ 968 h 1075"/>
              <a:gd name="T8" fmla="*/ 270 w 754"/>
              <a:gd name="T9" fmla="*/ 968 h 1075"/>
              <a:gd name="T10" fmla="*/ 377 w 754"/>
              <a:gd name="T11" fmla="*/ 1075 h 1075"/>
              <a:gd name="T12" fmla="*/ 484 w 754"/>
              <a:gd name="T13" fmla="*/ 968 h 1075"/>
              <a:gd name="T14" fmla="*/ 484 w 754"/>
              <a:gd name="T15" fmla="*/ 968 h 1075"/>
              <a:gd name="T16" fmla="*/ 754 w 754"/>
              <a:gd name="T17" fmla="*/ 968 h 1075"/>
              <a:gd name="T18" fmla="*/ 754 w 754"/>
              <a:gd name="T19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4" h="1075">
                <a:moveTo>
                  <a:pt x="754" y="0"/>
                </a:moveTo>
                <a:lnTo>
                  <a:pt x="0" y="0"/>
                </a:lnTo>
                <a:lnTo>
                  <a:pt x="0" y="968"/>
                </a:lnTo>
                <a:lnTo>
                  <a:pt x="270" y="968"/>
                </a:lnTo>
                <a:lnTo>
                  <a:pt x="270" y="968"/>
                </a:lnTo>
                <a:lnTo>
                  <a:pt x="377" y="1075"/>
                </a:lnTo>
                <a:lnTo>
                  <a:pt x="484" y="968"/>
                </a:lnTo>
                <a:lnTo>
                  <a:pt x="484" y="968"/>
                </a:lnTo>
                <a:lnTo>
                  <a:pt x="754" y="968"/>
                </a:lnTo>
                <a:lnTo>
                  <a:pt x="7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270"/>
          <p:cNvSpPr>
            <a:spLocks noChangeArrowheads="1"/>
          </p:cNvSpPr>
          <p:nvPr/>
        </p:nvSpPr>
        <p:spPr bwMode="auto">
          <a:xfrm>
            <a:off x="7785100" y="1395413"/>
            <a:ext cx="3687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"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67" name="Rectangle 271"/>
          <p:cNvSpPr>
            <a:spLocks noChangeArrowheads="1"/>
          </p:cNvSpPr>
          <p:nvPr/>
        </p:nvSpPr>
        <p:spPr bwMode="auto">
          <a:xfrm>
            <a:off x="7810500" y="1395413"/>
            <a:ext cx="5450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68" name="Rectangle 272"/>
          <p:cNvSpPr>
            <a:spLocks noChangeArrowheads="1"/>
          </p:cNvSpPr>
          <p:nvPr/>
        </p:nvSpPr>
        <p:spPr bwMode="auto">
          <a:xfrm>
            <a:off x="7845425" y="1395413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69" name="Rectangle 273"/>
          <p:cNvSpPr>
            <a:spLocks noChangeArrowheads="1"/>
          </p:cNvSpPr>
          <p:nvPr/>
        </p:nvSpPr>
        <p:spPr bwMode="auto">
          <a:xfrm>
            <a:off x="7886700" y="1395413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0" name="Rectangle 274"/>
          <p:cNvSpPr>
            <a:spLocks noChangeArrowheads="1"/>
          </p:cNvSpPr>
          <p:nvPr/>
        </p:nvSpPr>
        <p:spPr bwMode="auto">
          <a:xfrm>
            <a:off x="7912100" y="1395413"/>
            <a:ext cx="849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1" name="Rectangle 275"/>
          <p:cNvSpPr>
            <a:spLocks noChangeArrowheads="1"/>
          </p:cNvSpPr>
          <p:nvPr/>
        </p:nvSpPr>
        <p:spPr bwMode="auto">
          <a:xfrm>
            <a:off x="8650288" y="1395413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2" name="Rectangle 276"/>
          <p:cNvSpPr>
            <a:spLocks noChangeArrowheads="1"/>
          </p:cNvSpPr>
          <p:nvPr/>
        </p:nvSpPr>
        <p:spPr bwMode="auto">
          <a:xfrm>
            <a:off x="8675688" y="1395413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3" name="Rectangle 277"/>
          <p:cNvSpPr>
            <a:spLocks noChangeArrowheads="1"/>
          </p:cNvSpPr>
          <p:nvPr/>
        </p:nvSpPr>
        <p:spPr bwMode="auto">
          <a:xfrm>
            <a:off x="7753350" y="1489075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4" name="Rectangle 278"/>
          <p:cNvSpPr>
            <a:spLocks noChangeArrowheads="1"/>
          </p:cNvSpPr>
          <p:nvPr/>
        </p:nvSpPr>
        <p:spPr bwMode="auto">
          <a:xfrm>
            <a:off x="7786688" y="1489075"/>
            <a:ext cx="1651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5" name="Rectangle 279"/>
          <p:cNvSpPr>
            <a:spLocks noChangeArrowheads="1"/>
          </p:cNvSpPr>
          <p:nvPr/>
        </p:nvSpPr>
        <p:spPr bwMode="auto">
          <a:xfrm>
            <a:off x="7939088" y="1489075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6" name="Rectangle 280"/>
          <p:cNvSpPr>
            <a:spLocks noChangeArrowheads="1"/>
          </p:cNvSpPr>
          <p:nvPr/>
        </p:nvSpPr>
        <p:spPr bwMode="auto">
          <a:xfrm>
            <a:off x="7974013" y="1489075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7" name="Rectangle 281"/>
          <p:cNvSpPr>
            <a:spLocks noChangeArrowheads="1"/>
          </p:cNvSpPr>
          <p:nvPr/>
        </p:nvSpPr>
        <p:spPr bwMode="auto">
          <a:xfrm>
            <a:off x="7997825" y="1489075"/>
            <a:ext cx="6492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etur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8" name="Rectangle 282"/>
          <p:cNvSpPr>
            <a:spLocks noChangeArrowheads="1"/>
          </p:cNvSpPr>
          <p:nvPr/>
        </p:nvSpPr>
        <p:spPr bwMode="auto">
          <a:xfrm>
            <a:off x="8556625" y="1489075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79" name="Rectangle 283"/>
          <p:cNvSpPr>
            <a:spLocks noChangeArrowheads="1"/>
          </p:cNvSpPr>
          <p:nvPr/>
        </p:nvSpPr>
        <p:spPr bwMode="auto">
          <a:xfrm>
            <a:off x="8580438" y="1489075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0" name="Rectangle 284"/>
          <p:cNvSpPr>
            <a:spLocks noChangeArrowheads="1"/>
          </p:cNvSpPr>
          <p:nvPr/>
        </p:nvSpPr>
        <p:spPr bwMode="auto">
          <a:xfrm>
            <a:off x="8591550" y="1489075"/>
            <a:ext cx="1426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sed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1" name="Rectangle 285"/>
          <p:cNvSpPr>
            <a:spLocks noChangeArrowheads="1"/>
          </p:cNvSpPr>
          <p:nvPr/>
        </p:nvSpPr>
        <p:spPr bwMode="auto">
          <a:xfrm>
            <a:off x="7753350" y="1587500"/>
            <a:ext cx="32861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do eiusm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2" name="Rectangle 286"/>
          <p:cNvSpPr>
            <a:spLocks noChangeArrowheads="1"/>
          </p:cNvSpPr>
          <p:nvPr/>
        </p:nvSpPr>
        <p:spPr bwMode="auto">
          <a:xfrm>
            <a:off x="8043863" y="158750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3" name="Rectangle 287"/>
          <p:cNvSpPr>
            <a:spLocks noChangeArrowheads="1"/>
          </p:cNvSpPr>
          <p:nvPr/>
        </p:nvSpPr>
        <p:spPr bwMode="auto">
          <a:xfrm>
            <a:off x="8085138" y="158750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4" name="Rectangle 288"/>
          <p:cNvSpPr>
            <a:spLocks noChangeArrowheads="1"/>
          </p:cNvSpPr>
          <p:nvPr/>
        </p:nvSpPr>
        <p:spPr bwMode="auto">
          <a:xfrm>
            <a:off x="8143875" y="158750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5" name="Rectangle 289"/>
          <p:cNvSpPr>
            <a:spLocks noChangeArrowheads="1"/>
          </p:cNvSpPr>
          <p:nvPr/>
        </p:nvSpPr>
        <p:spPr bwMode="auto">
          <a:xfrm>
            <a:off x="8169275" y="1587500"/>
            <a:ext cx="5498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empor incididu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6" name="Rectangle 290"/>
          <p:cNvSpPr>
            <a:spLocks noChangeArrowheads="1"/>
          </p:cNvSpPr>
          <p:nvPr/>
        </p:nvSpPr>
        <p:spPr bwMode="auto">
          <a:xfrm>
            <a:off x="8651875" y="158750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7" name="Rectangle 291"/>
          <p:cNvSpPr>
            <a:spLocks noChangeArrowheads="1"/>
          </p:cNvSpPr>
          <p:nvPr/>
        </p:nvSpPr>
        <p:spPr bwMode="auto">
          <a:xfrm>
            <a:off x="8693150" y="1587500"/>
            <a:ext cx="2564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8" name="Rectangle 292"/>
          <p:cNvSpPr>
            <a:spLocks noChangeArrowheads="1"/>
          </p:cNvSpPr>
          <p:nvPr/>
        </p:nvSpPr>
        <p:spPr bwMode="auto">
          <a:xfrm>
            <a:off x="7824788" y="1682750"/>
            <a:ext cx="24846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ut labo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89" name="Rectangle 293"/>
          <p:cNvSpPr>
            <a:spLocks noChangeArrowheads="1"/>
          </p:cNvSpPr>
          <p:nvPr/>
        </p:nvSpPr>
        <p:spPr bwMode="auto">
          <a:xfrm>
            <a:off x="8047038" y="168275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0" name="Rectangle 294"/>
          <p:cNvSpPr>
            <a:spLocks noChangeArrowheads="1"/>
          </p:cNvSpPr>
          <p:nvPr/>
        </p:nvSpPr>
        <p:spPr bwMode="auto">
          <a:xfrm>
            <a:off x="8070850" y="1682750"/>
            <a:ext cx="310983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1" name="Rectangle 295"/>
          <p:cNvSpPr>
            <a:spLocks noChangeArrowheads="1"/>
          </p:cNvSpPr>
          <p:nvPr/>
        </p:nvSpPr>
        <p:spPr bwMode="auto">
          <a:xfrm>
            <a:off x="8347075" y="168275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2" name="Rectangle 296"/>
          <p:cNvSpPr>
            <a:spLocks noChangeArrowheads="1"/>
          </p:cNvSpPr>
          <p:nvPr/>
        </p:nvSpPr>
        <p:spPr bwMode="auto">
          <a:xfrm>
            <a:off x="8372475" y="1682750"/>
            <a:ext cx="3029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 magna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3" name="Rectangle 297"/>
          <p:cNvSpPr>
            <a:spLocks noChangeArrowheads="1"/>
          </p:cNvSpPr>
          <p:nvPr/>
        </p:nvSpPr>
        <p:spPr bwMode="auto">
          <a:xfrm>
            <a:off x="7843838" y="1776413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aliqua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4" name="Rectangle 298"/>
          <p:cNvSpPr>
            <a:spLocks noChangeArrowheads="1"/>
          </p:cNvSpPr>
          <p:nvPr/>
        </p:nvSpPr>
        <p:spPr bwMode="auto">
          <a:xfrm>
            <a:off x="8035925" y="1776413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5" name="Rectangle 299"/>
          <p:cNvSpPr>
            <a:spLocks noChangeArrowheads="1"/>
          </p:cNvSpPr>
          <p:nvPr/>
        </p:nvSpPr>
        <p:spPr bwMode="auto">
          <a:xfrm>
            <a:off x="8062913" y="1776413"/>
            <a:ext cx="6412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6" name="Rectangle 300"/>
          <p:cNvSpPr>
            <a:spLocks noChangeArrowheads="1"/>
          </p:cNvSpPr>
          <p:nvPr/>
        </p:nvSpPr>
        <p:spPr bwMode="auto">
          <a:xfrm>
            <a:off x="8112125" y="1776413"/>
            <a:ext cx="59631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7" name="Rectangle 301"/>
          <p:cNvSpPr>
            <a:spLocks noChangeArrowheads="1"/>
          </p:cNvSpPr>
          <p:nvPr/>
        </p:nvSpPr>
        <p:spPr bwMode="auto">
          <a:xfrm>
            <a:off x="7908925" y="1874838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8" name="Rectangle 302"/>
          <p:cNvSpPr>
            <a:spLocks noChangeArrowheads="1"/>
          </p:cNvSpPr>
          <p:nvPr/>
        </p:nvSpPr>
        <p:spPr bwMode="auto">
          <a:xfrm>
            <a:off x="7943850" y="1874838"/>
            <a:ext cx="22121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99" name="Rectangle 303"/>
          <p:cNvSpPr>
            <a:spLocks noChangeArrowheads="1"/>
          </p:cNvSpPr>
          <p:nvPr/>
        </p:nvSpPr>
        <p:spPr bwMode="auto">
          <a:xfrm>
            <a:off x="8140700" y="1874838"/>
            <a:ext cx="2244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0" name="Rectangle 304"/>
          <p:cNvSpPr>
            <a:spLocks noChangeArrowheads="1"/>
          </p:cNvSpPr>
          <p:nvPr/>
        </p:nvSpPr>
        <p:spPr bwMode="auto">
          <a:xfrm>
            <a:off x="8151813" y="1874838"/>
            <a:ext cx="346249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 quis 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1" name="Rectangle 305"/>
          <p:cNvSpPr>
            <a:spLocks noChangeArrowheads="1"/>
          </p:cNvSpPr>
          <p:nvPr/>
        </p:nvSpPr>
        <p:spPr bwMode="auto">
          <a:xfrm>
            <a:off x="8453438" y="1874838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2" name="Rectangle 306"/>
          <p:cNvSpPr>
            <a:spLocks noChangeArrowheads="1"/>
          </p:cNvSpPr>
          <p:nvPr/>
        </p:nvSpPr>
        <p:spPr bwMode="auto">
          <a:xfrm>
            <a:off x="8478838" y="1874838"/>
            <a:ext cx="8976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3" name="Rectangle 307"/>
          <p:cNvSpPr>
            <a:spLocks noChangeArrowheads="1"/>
          </p:cNvSpPr>
          <p:nvPr/>
        </p:nvSpPr>
        <p:spPr bwMode="auto">
          <a:xfrm>
            <a:off x="7915275" y="1968500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4" name="Rectangle 308"/>
          <p:cNvSpPr>
            <a:spLocks noChangeArrowheads="1"/>
          </p:cNvSpPr>
          <p:nvPr/>
        </p:nvSpPr>
        <p:spPr bwMode="auto">
          <a:xfrm>
            <a:off x="7953375" y="196850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5" name="Rectangle 309"/>
          <p:cNvSpPr>
            <a:spLocks noChangeArrowheads="1"/>
          </p:cNvSpPr>
          <p:nvPr/>
        </p:nvSpPr>
        <p:spPr bwMode="auto">
          <a:xfrm>
            <a:off x="7986713" y="1968500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6" name="Rectangle 310"/>
          <p:cNvSpPr>
            <a:spLocks noChangeArrowheads="1"/>
          </p:cNvSpPr>
          <p:nvPr/>
        </p:nvSpPr>
        <p:spPr bwMode="auto">
          <a:xfrm>
            <a:off x="8024813" y="1968500"/>
            <a:ext cx="3045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7" name="Rectangle 311"/>
          <p:cNvSpPr>
            <a:spLocks noChangeArrowheads="1"/>
          </p:cNvSpPr>
          <p:nvPr/>
        </p:nvSpPr>
        <p:spPr bwMode="auto">
          <a:xfrm>
            <a:off x="8048625" y="1968500"/>
            <a:ext cx="9137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cit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8" name="Rectangle 312"/>
          <p:cNvSpPr>
            <a:spLocks noChangeArrowheads="1"/>
          </p:cNvSpPr>
          <p:nvPr/>
        </p:nvSpPr>
        <p:spPr bwMode="auto">
          <a:xfrm>
            <a:off x="8126413" y="1968500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09" name="Rectangle 313"/>
          <p:cNvSpPr>
            <a:spLocks noChangeArrowheads="1"/>
          </p:cNvSpPr>
          <p:nvPr/>
        </p:nvSpPr>
        <p:spPr bwMode="auto">
          <a:xfrm>
            <a:off x="8162925" y="1968500"/>
            <a:ext cx="37029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0" name="Rectangle 314"/>
          <p:cNvSpPr>
            <a:spLocks noChangeArrowheads="1"/>
          </p:cNvSpPr>
          <p:nvPr/>
        </p:nvSpPr>
        <p:spPr bwMode="auto">
          <a:xfrm>
            <a:off x="8480425" y="1968500"/>
            <a:ext cx="4007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1" name="Rectangle 315"/>
          <p:cNvSpPr>
            <a:spLocks noChangeArrowheads="1"/>
          </p:cNvSpPr>
          <p:nvPr/>
        </p:nvSpPr>
        <p:spPr bwMode="auto">
          <a:xfrm>
            <a:off x="8515350" y="1968500"/>
            <a:ext cx="448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2" name="Rectangle 316"/>
          <p:cNvSpPr>
            <a:spLocks noChangeArrowheads="1"/>
          </p:cNvSpPr>
          <p:nvPr/>
        </p:nvSpPr>
        <p:spPr bwMode="auto">
          <a:xfrm>
            <a:off x="8054975" y="1046163"/>
            <a:ext cx="7854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3" name="Rectangle 317"/>
          <p:cNvSpPr>
            <a:spLocks noChangeArrowheads="1"/>
          </p:cNvSpPr>
          <p:nvPr/>
        </p:nvSpPr>
        <p:spPr bwMode="auto">
          <a:xfrm>
            <a:off x="8107363" y="1046163"/>
            <a:ext cx="3702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OREM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4" name="Rectangle 318"/>
          <p:cNvSpPr>
            <a:spLocks noChangeArrowheads="1"/>
          </p:cNvSpPr>
          <p:nvPr/>
        </p:nvSpPr>
        <p:spPr bwMode="auto">
          <a:xfrm>
            <a:off x="8069263" y="1203325"/>
            <a:ext cx="39113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</a:rPr>
              <a:t>IPSUM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15" name="Freeform 319"/>
          <p:cNvSpPr>
            <a:spLocks/>
          </p:cNvSpPr>
          <p:nvPr/>
        </p:nvSpPr>
        <p:spPr bwMode="auto">
          <a:xfrm>
            <a:off x="7848600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2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320"/>
          <p:cNvSpPr>
            <a:spLocks/>
          </p:cNvSpPr>
          <p:nvPr/>
        </p:nvSpPr>
        <p:spPr bwMode="auto">
          <a:xfrm>
            <a:off x="8058150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8 w 50"/>
              <a:gd name="T9" fmla="*/ 17 h 47"/>
              <a:gd name="T10" fmla="*/ 49 w 50"/>
              <a:gd name="T11" fmla="*/ 19 h 47"/>
              <a:gd name="T12" fmla="*/ 39 w 50"/>
              <a:gd name="T13" fmla="*/ 29 h 47"/>
              <a:gd name="T14" fmla="*/ 38 w 50"/>
              <a:gd name="T15" fmla="*/ 32 h 47"/>
              <a:gd name="T16" fmla="*/ 40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9 w 50"/>
              <a:gd name="T27" fmla="*/ 46 h 47"/>
              <a:gd name="T28" fmla="*/ 11 w 50"/>
              <a:gd name="T29" fmla="*/ 32 h 47"/>
              <a:gd name="T30" fmla="*/ 10 w 50"/>
              <a:gd name="T31" fmla="*/ 29 h 47"/>
              <a:gd name="T32" fmla="*/ 1 w 50"/>
              <a:gd name="T33" fmla="*/ 19 h 47"/>
              <a:gd name="T34" fmla="*/ 1 w 50"/>
              <a:gd name="T35" fmla="*/ 17 h 47"/>
              <a:gd name="T36" fmla="*/ 14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4" y="0"/>
                  <a:pt x="25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4" y="15"/>
                  <a:pt x="35" y="15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50" y="18"/>
                  <a:pt x="49" y="1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31"/>
                  <a:pt x="38" y="32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9" y="4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1" y="29"/>
                  <a:pt x="10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6" y="15"/>
                  <a:pt x="17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321"/>
          <p:cNvSpPr>
            <a:spLocks/>
          </p:cNvSpPr>
          <p:nvPr/>
        </p:nvSpPr>
        <p:spPr bwMode="auto">
          <a:xfrm>
            <a:off x="8264525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6 w 50"/>
              <a:gd name="T7" fmla="*/ 15 h 47"/>
              <a:gd name="T8" fmla="*/ 49 w 50"/>
              <a:gd name="T9" fmla="*/ 17 h 47"/>
              <a:gd name="T10" fmla="*/ 49 w 50"/>
              <a:gd name="T11" fmla="*/ 19 h 47"/>
              <a:gd name="T12" fmla="*/ 40 w 50"/>
              <a:gd name="T13" fmla="*/ 29 h 47"/>
              <a:gd name="T14" fmla="*/ 39 w 50"/>
              <a:gd name="T15" fmla="*/ 32 h 47"/>
              <a:gd name="T16" fmla="*/ 41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10 w 50"/>
              <a:gd name="T27" fmla="*/ 46 h 47"/>
              <a:gd name="T28" fmla="*/ 12 w 50"/>
              <a:gd name="T29" fmla="*/ 32 h 47"/>
              <a:gd name="T30" fmla="*/ 11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6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4"/>
                  <a:pt x="34" y="15"/>
                  <a:pt x="36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1"/>
                  <a:pt x="39" y="32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10" y="47"/>
                  <a:pt x="10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2" y="29"/>
                  <a:pt x="11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8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322"/>
          <p:cNvSpPr>
            <a:spLocks/>
          </p:cNvSpPr>
          <p:nvPr/>
        </p:nvSpPr>
        <p:spPr bwMode="auto">
          <a:xfrm>
            <a:off x="8474075" y="2230438"/>
            <a:ext cx="166688" cy="155575"/>
          </a:xfrm>
          <a:custGeom>
            <a:avLst/>
            <a:gdLst>
              <a:gd name="T0" fmla="*/ 24 w 50"/>
              <a:gd name="T1" fmla="*/ 1 h 47"/>
              <a:gd name="T2" fmla="*/ 26 w 50"/>
              <a:gd name="T3" fmla="*/ 1 h 47"/>
              <a:gd name="T4" fmla="*/ 32 w 50"/>
              <a:gd name="T5" fmla="*/ 13 h 47"/>
              <a:gd name="T6" fmla="*/ 35 w 50"/>
              <a:gd name="T7" fmla="*/ 15 h 47"/>
              <a:gd name="T8" fmla="*/ 49 w 50"/>
              <a:gd name="T9" fmla="*/ 17 h 47"/>
              <a:gd name="T10" fmla="*/ 49 w 50"/>
              <a:gd name="T11" fmla="*/ 19 h 47"/>
              <a:gd name="T12" fmla="*/ 40 w 50"/>
              <a:gd name="T13" fmla="*/ 29 h 47"/>
              <a:gd name="T14" fmla="*/ 38 w 50"/>
              <a:gd name="T15" fmla="*/ 32 h 47"/>
              <a:gd name="T16" fmla="*/ 41 w 50"/>
              <a:gd name="T17" fmla="*/ 46 h 47"/>
              <a:gd name="T18" fmla="*/ 39 w 50"/>
              <a:gd name="T19" fmla="*/ 47 h 47"/>
              <a:gd name="T20" fmla="*/ 27 w 50"/>
              <a:gd name="T21" fmla="*/ 41 h 47"/>
              <a:gd name="T22" fmla="*/ 23 w 50"/>
              <a:gd name="T23" fmla="*/ 41 h 47"/>
              <a:gd name="T24" fmla="*/ 11 w 50"/>
              <a:gd name="T25" fmla="*/ 47 h 47"/>
              <a:gd name="T26" fmla="*/ 10 w 50"/>
              <a:gd name="T27" fmla="*/ 46 h 47"/>
              <a:gd name="T28" fmla="*/ 12 w 50"/>
              <a:gd name="T29" fmla="*/ 32 h 47"/>
              <a:gd name="T30" fmla="*/ 11 w 50"/>
              <a:gd name="T31" fmla="*/ 29 h 47"/>
              <a:gd name="T32" fmla="*/ 1 w 50"/>
              <a:gd name="T33" fmla="*/ 19 h 47"/>
              <a:gd name="T34" fmla="*/ 2 w 50"/>
              <a:gd name="T35" fmla="*/ 17 h 47"/>
              <a:gd name="T36" fmla="*/ 15 w 50"/>
              <a:gd name="T37" fmla="*/ 15 h 47"/>
              <a:gd name="T38" fmla="*/ 18 w 50"/>
              <a:gd name="T39" fmla="*/ 13 h 47"/>
              <a:gd name="T40" fmla="*/ 24 w 50"/>
              <a:gd name="T41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7">
                <a:moveTo>
                  <a:pt x="24" y="1"/>
                </a:moveTo>
                <a:cubicBezTo>
                  <a:pt x="25" y="0"/>
                  <a:pt x="26" y="0"/>
                  <a:pt x="26" y="1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4"/>
                  <a:pt x="34" y="15"/>
                  <a:pt x="35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8"/>
                  <a:pt x="49" y="1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1"/>
                  <a:pt x="38" y="32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0" y="47"/>
                  <a:pt x="39" y="47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4" y="40"/>
                  <a:pt x="23" y="41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7"/>
                  <a:pt x="10" y="46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29"/>
                  <a:pt x="11" y="2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8"/>
                  <a:pt x="0" y="17"/>
                  <a:pt x="2" y="17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8" y="14"/>
                  <a:pt x="18" y="13"/>
                </a:cubicBezTo>
                <a:lnTo>
                  <a:pt x="24" y="1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323"/>
          <p:cNvSpPr>
            <a:spLocks noEditPoints="1"/>
          </p:cNvSpPr>
          <p:nvPr/>
        </p:nvSpPr>
        <p:spPr bwMode="auto">
          <a:xfrm>
            <a:off x="7556500" y="889000"/>
            <a:ext cx="1355725" cy="1866900"/>
          </a:xfrm>
          <a:custGeom>
            <a:avLst/>
            <a:gdLst>
              <a:gd name="T0" fmla="*/ 427 w 854"/>
              <a:gd name="T1" fmla="*/ 1176 h 1176"/>
              <a:gd name="T2" fmla="*/ 318 w 854"/>
              <a:gd name="T3" fmla="*/ 1067 h 1176"/>
              <a:gd name="T4" fmla="*/ 0 w 854"/>
              <a:gd name="T5" fmla="*/ 1067 h 1176"/>
              <a:gd name="T6" fmla="*/ 0 w 854"/>
              <a:gd name="T7" fmla="*/ 0 h 1176"/>
              <a:gd name="T8" fmla="*/ 854 w 854"/>
              <a:gd name="T9" fmla="*/ 0 h 1176"/>
              <a:gd name="T10" fmla="*/ 854 w 854"/>
              <a:gd name="T11" fmla="*/ 1067 h 1176"/>
              <a:gd name="T12" fmla="*/ 536 w 854"/>
              <a:gd name="T13" fmla="*/ 1067 h 1176"/>
              <a:gd name="T14" fmla="*/ 427 w 854"/>
              <a:gd name="T15" fmla="*/ 1176 h 1176"/>
              <a:gd name="T16" fmla="*/ 17 w 854"/>
              <a:gd name="T17" fmla="*/ 1050 h 1176"/>
              <a:gd name="T18" fmla="*/ 327 w 854"/>
              <a:gd name="T19" fmla="*/ 1050 h 1176"/>
              <a:gd name="T20" fmla="*/ 427 w 854"/>
              <a:gd name="T21" fmla="*/ 1153 h 1176"/>
              <a:gd name="T22" fmla="*/ 530 w 854"/>
              <a:gd name="T23" fmla="*/ 1050 h 1176"/>
              <a:gd name="T24" fmla="*/ 838 w 854"/>
              <a:gd name="T25" fmla="*/ 1050 h 1176"/>
              <a:gd name="T26" fmla="*/ 838 w 854"/>
              <a:gd name="T27" fmla="*/ 17 h 1176"/>
              <a:gd name="T28" fmla="*/ 17 w 854"/>
              <a:gd name="T29" fmla="*/ 17 h 1176"/>
              <a:gd name="T30" fmla="*/ 17 w 854"/>
              <a:gd name="T31" fmla="*/ 1050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4" h="1176">
                <a:moveTo>
                  <a:pt x="427" y="1176"/>
                </a:moveTo>
                <a:lnTo>
                  <a:pt x="318" y="1067"/>
                </a:lnTo>
                <a:lnTo>
                  <a:pt x="0" y="1067"/>
                </a:lnTo>
                <a:lnTo>
                  <a:pt x="0" y="0"/>
                </a:lnTo>
                <a:lnTo>
                  <a:pt x="854" y="0"/>
                </a:lnTo>
                <a:lnTo>
                  <a:pt x="854" y="1067"/>
                </a:lnTo>
                <a:lnTo>
                  <a:pt x="536" y="1067"/>
                </a:lnTo>
                <a:lnTo>
                  <a:pt x="427" y="1176"/>
                </a:lnTo>
                <a:close/>
                <a:moveTo>
                  <a:pt x="17" y="1050"/>
                </a:moveTo>
                <a:lnTo>
                  <a:pt x="327" y="1050"/>
                </a:lnTo>
                <a:lnTo>
                  <a:pt x="427" y="1153"/>
                </a:lnTo>
                <a:lnTo>
                  <a:pt x="530" y="1050"/>
                </a:lnTo>
                <a:lnTo>
                  <a:pt x="838" y="1050"/>
                </a:lnTo>
                <a:lnTo>
                  <a:pt x="838" y="17"/>
                </a:lnTo>
                <a:lnTo>
                  <a:pt x="17" y="17"/>
                </a:lnTo>
                <a:lnTo>
                  <a:pt x="17" y="1050"/>
                </a:lnTo>
                <a:close/>
              </a:path>
            </a:pathLst>
          </a:custGeom>
          <a:solidFill>
            <a:srgbClr val="496880"/>
          </a:solidFill>
          <a:ln w="9525">
            <a:solidFill>
              <a:srgbClr val="4968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324"/>
          <p:cNvSpPr>
            <a:spLocks/>
          </p:cNvSpPr>
          <p:nvPr/>
        </p:nvSpPr>
        <p:spPr bwMode="auto">
          <a:xfrm>
            <a:off x="5837238" y="3094038"/>
            <a:ext cx="339725" cy="339725"/>
          </a:xfrm>
          <a:custGeom>
            <a:avLst/>
            <a:gdLst>
              <a:gd name="T0" fmla="*/ 107 w 214"/>
              <a:gd name="T1" fmla="*/ 0 h 214"/>
              <a:gd name="T2" fmla="*/ 214 w 214"/>
              <a:gd name="T3" fmla="*/ 107 h 214"/>
              <a:gd name="T4" fmla="*/ 107 w 214"/>
              <a:gd name="T5" fmla="*/ 214 h 214"/>
              <a:gd name="T6" fmla="*/ 0 w 214"/>
              <a:gd name="T7" fmla="*/ 107 h 214"/>
              <a:gd name="T8" fmla="*/ 107 w 21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4">
                <a:moveTo>
                  <a:pt x="107" y="0"/>
                </a:moveTo>
                <a:lnTo>
                  <a:pt x="214" y="107"/>
                </a:lnTo>
                <a:lnTo>
                  <a:pt x="107" y="214"/>
                </a:lnTo>
                <a:lnTo>
                  <a:pt x="0" y="107"/>
                </a:lnTo>
                <a:lnTo>
                  <a:pt x="107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325"/>
          <p:cNvSpPr>
            <a:spLocks/>
          </p:cNvSpPr>
          <p:nvPr/>
        </p:nvSpPr>
        <p:spPr bwMode="auto">
          <a:xfrm>
            <a:off x="7286625" y="3094038"/>
            <a:ext cx="339725" cy="339725"/>
          </a:xfrm>
          <a:custGeom>
            <a:avLst/>
            <a:gdLst>
              <a:gd name="T0" fmla="*/ 107 w 214"/>
              <a:gd name="T1" fmla="*/ 0 h 214"/>
              <a:gd name="T2" fmla="*/ 214 w 214"/>
              <a:gd name="T3" fmla="*/ 107 h 214"/>
              <a:gd name="T4" fmla="*/ 107 w 214"/>
              <a:gd name="T5" fmla="*/ 214 h 214"/>
              <a:gd name="T6" fmla="*/ 0 w 214"/>
              <a:gd name="T7" fmla="*/ 107 h 214"/>
              <a:gd name="T8" fmla="*/ 107 w 21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4">
                <a:moveTo>
                  <a:pt x="107" y="0"/>
                </a:moveTo>
                <a:lnTo>
                  <a:pt x="214" y="107"/>
                </a:lnTo>
                <a:lnTo>
                  <a:pt x="107" y="214"/>
                </a:lnTo>
                <a:lnTo>
                  <a:pt x="0" y="107"/>
                </a:lnTo>
                <a:lnTo>
                  <a:pt x="107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326"/>
          <p:cNvSpPr>
            <a:spLocks noChangeArrowheads="1"/>
          </p:cNvSpPr>
          <p:nvPr/>
        </p:nvSpPr>
        <p:spPr bwMode="auto">
          <a:xfrm>
            <a:off x="3479831" y="3126629"/>
            <a:ext cx="8603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STEP 1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3" name="Rectangle 327"/>
          <p:cNvSpPr>
            <a:spLocks noChangeArrowheads="1"/>
          </p:cNvSpPr>
          <p:nvPr/>
        </p:nvSpPr>
        <p:spPr bwMode="auto">
          <a:xfrm>
            <a:off x="4911756" y="3126629"/>
            <a:ext cx="8603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STEP 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4" name="Rectangle 328"/>
          <p:cNvSpPr>
            <a:spLocks noChangeArrowheads="1"/>
          </p:cNvSpPr>
          <p:nvPr/>
        </p:nvSpPr>
        <p:spPr bwMode="auto">
          <a:xfrm>
            <a:off x="6370669" y="3126629"/>
            <a:ext cx="8603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STEP 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5" name="Rectangle 329"/>
          <p:cNvSpPr>
            <a:spLocks noChangeArrowheads="1"/>
          </p:cNvSpPr>
          <p:nvPr/>
        </p:nvSpPr>
        <p:spPr bwMode="auto">
          <a:xfrm>
            <a:off x="7810531" y="3126629"/>
            <a:ext cx="8603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STEP 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6" name="Rectangle 330"/>
          <p:cNvSpPr>
            <a:spLocks noChangeArrowheads="1"/>
          </p:cNvSpPr>
          <p:nvPr/>
        </p:nvSpPr>
        <p:spPr bwMode="auto">
          <a:xfrm>
            <a:off x="3875088" y="2289175"/>
            <a:ext cx="3175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332"/>
          <p:cNvSpPr>
            <a:spLocks/>
          </p:cNvSpPr>
          <p:nvPr/>
        </p:nvSpPr>
        <p:spPr bwMode="auto">
          <a:xfrm>
            <a:off x="3875088" y="1863725"/>
            <a:ext cx="117475" cy="279400"/>
          </a:xfrm>
          <a:custGeom>
            <a:avLst/>
            <a:gdLst>
              <a:gd name="T0" fmla="*/ 3 w 35"/>
              <a:gd name="T1" fmla="*/ 0 h 84"/>
              <a:gd name="T2" fmla="*/ 2 w 35"/>
              <a:gd name="T3" fmla="*/ 0 h 84"/>
              <a:gd name="T4" fmla="*/ 0 w 35"/>
              <a:gd name="T5" fmla="*/ 0 h 84"/>
              <a:gd name="T6" fmla="*/ 0 w 35"/>
              <a:gd name="T7" fmla="*/ 6 h 84"/>
              <a:gd name="T8" fmla="*/ 2 w 35"/>
              <a:gd name="T9" fmla="*/ 6 h 84"/>
              <a:gd name="T10" fmla="*/ 3 w 35"/>
              <a:gd name="T11" fmla="*/ 5 h 84"/>
              <a:gd name="T12" fmla="*/ 13 w 35"/>
              <a:gd name="T13" fmla="*/ 7 h 84"/>
              <a:gd name="T14" fmla="*/ 29 w 35"/>
              <a:gd name="T15" fmla="*/ 29 h 84"/>
              <a:gd name="T16" fmla="*/ 18 w 35"/>
              <a:gd name="T17" fmla="*/ 57 h 84"/>
              <a:gd name="T18" fmla="*/ 14 w 35"/>
              <a:gd name="T19" fmla="*/ 53 h 84"/>
              <a:gd name="T20" fmla="*/ 12 w 35"/>
              <a:gd name="T21" fmla="*/ 53 h 84"/>
              <a:gd name="T22" fmla="*/ 12 w 35"/>
              <a:gd name="T23" fmla="*/ 53 h 84"/>
              <a:gd name="T24" fmla="*/ 0 w 35"/>
              <a:gd name="T25" fmla="*/ 53 h 84"/>
              <a:gd name="T26" fmla="*/ 0 w 35"/>
              <a:gd name="T27" fmla="*/ 59 h 84"/>
              <a:gd name="T28" fmla="*/ 12 w 35"/>
              <a:gd name="T29" fmla="*/ 58 h 84"/>
              <a:gd name="T30" fmla="*/ 12 w 35"/>
              <a:gd name="T31" fmla="*/ 58 h 84"/>
              <a:gd name="T32" fmla="*/ 13 w 35"/>
              <a:gd name="T33" fmla="*/ 59 h 84"/>
              <a:gd name="T34" fmla="*/ 13 w 35"/>
              <a:gd name="T35" fmla="*/ 63 h 84"/>
              <a:gd name="T36" fmla="*/ 0 w 35"/>
              <a:gd name="T37" fmla="*/ 63 h 84"/>
              <a:gd name="T38" fmla="*/ 0 w 35"/>
              <a:gd name="T39" fmla="*/ 67 h 84"/>
              <a:gd name="T40" fmla="*/ 16 w 35"/>
              <a:gd name="T41" fmla="*/ 67 h 84"/>
              <a:gd name="T42" fmla="*/ 16 w 35"/>
              <a:gd name="T43" fmla="*/ 67 h 84"/>
              <a:gd name="T44" fmla="*/ 17 w 35"/>
              <a:gd name="T45" fmla="*/ 68 h 84"/>
              <a:gd name="T46" fmla="*/ 16 w 35"/>
              <a:gd name="T47" fmla="*/ 69 h 84"/>
              <a:gd name="T48" fmla="*/ 0 w 35"/>
              <a:gd name="T49" fmla="*/ 69 h 84"/>
              <a:gd name="T50" fmla="*/ 0 w 35"/>
              <a:gd name="T51" fmla="*/ 71 h 84"/>
              <a:gd name="T52" fmla="*/ 16 w 35"/>
              <a:gd name="T53" fmla="*/ 71 h 84"/>
              <a:gd name="T54" fmla="*/ 16 w 35"/>
              <a:gd name="T55" fmla="*/ 71 h 84"/>
              <a:gd name="T56" fmla="*/ 17 w 35"/>
              <a:gd name="T57" fmla="*/ 72 h 84"/>
              <a:gd name="T58" fmla="*/ 16 w 35"/>
              <a:gd name="T59" fmla="*/ 73 h 84"/>
              <a:gd name="T60" fmla="*/ 0 w 35"/>
              <a:gd name="T61" fmla="*/ 73 h 84"/>
              <a:gd name="T62" fmla="*/ 0 w 35"/>
              <a:gd name="T63" fmla="*/ 75 h 84"/>
              <a:gd name="T64" fmla="*/ 16 w 35"/>
              <a:gd name="T65" fmla="*/ 75 h 84"/>
              <a:gd name="T66" fmla="*/ 16 w 35"/>
              <a:gd name="T67" fmla="*/ 75 h 84"/>
              <a:gd name="T68" fmla="*/ 17 w 35"/>
              <a:gd name="T69" fmla="*/ 76 h 84"/>
              <a:gd name="T70" fmla="*/ 16 w 35"/>
              <a:gd name="T71" fmla="*/ 77 h 84"/>
              <a:gd name="T72" fmla="*/ 0 w 35"/>
              <a:gd name="T73" fmla="*/ 77 h 84"/>
              <a:gd name="T74" fmla="*/ 0 w 35"/>
              <a:gd name="T75" fmla="*/ 84 h 84"/>
              <a:gd name="T76" fmla="*/ 12 w 35"/>
              <a:gd name="T77" fmla="*/ 83 h 84"/>
              <a:gd name="T78" fmla="*/ 17 w 35"/>
              <a:gd name="T79" fmla="*/ 81 h 84"/>
              <a:gd name="T80" fmla="*/ 19 w 35"/>
              <a:gd name="T81" fmla="*/ 79 h 84"/>
              <a:gd name="T82" fmla="*/ 20 w 35"/>
              <a:gd name="T83" fmla="*/ 76 h 84"/>
              <a:gd name="T84" fmla="*/ 19 w 35"/>
              <a:gd name="T85" fmla="*/ 74 h 84"/>
              <a:gd name="T86" fmla="*/ 20 w 35"/>
              <a:gd name="T87" fmla="*/ 72 h 84"/>
              <a:gd name="T88" fmla="*/ 19 w 35"/>
              <a:gd name="T89" fmla="*/ 70 h 84"/>
              <a:gd name="T90" fmla="*/ 19 w 35"/>
              <a:gd name="T91" fmla="*/ 68 h 84"/>
              <a:gd name="T92" fmla="*/ 19 w 35"/>
              <a:gd name="T93" fmla="*/ 66 h 84"/>
              <a:gd name="T94" fmla="*/ 21 w 35"/>
              <a:gd name="T95" fmla="*/ 63 h 84"/>
              <a:gd name="T96" fmla="*/ 21 w 35"/>
              <a:gd name="T97" fmla="*/ 62 h 84"/>
              <a:gd name="T98" fmla="*/ 35 w 35"/>
              <a:gd name="T99" fmla="*/ 29 h 84"/>
              <a:gd name="T100" fmla="*/ 15 w 35"/>
              <a:gd name="T101" fmla="*/ 2 h 84"/>
              <a:gd name="T102" fmla="*/ 3 w 35"/>
              <a:gd name="T10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" h="84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3" y="5"/>
                  <a:pt x="3" y="5"/>
                  <a:pt x="3" y="5"/>
                </a:cubicBezTo>
                <a:cubicBezTo>
                  <a:pt x="6" y="5"/>
                  <a:pt x="10" y="6"/>
                  <a:pt x="13" y="7"/>
                </a:cubicBezTo>
                <a:cubicBezTo>
                  <a:pt x="23" y="11"/>
                  <a:pt x="29" y="19"/>
                  <a:pt x="29" y="29"/>
                </a:cubicBezTo>
                <a:cubicBezTo>
                  <a:pt x="29" y="39"/>
                  <a:pt x="25" y="52"/>
                  <a:pt x="18" y="57"/>
                </a:cubicBezTo>
                <a:cubicBezTo>
                  <a:pt x="17" y="55"/>
                  <a:pt x="16" y="54"/>
                  <a:pt x="14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3" y="59"/>
                  <a:pt x="13" y="59"/>
                </a:cubicBezTo>
                <a:cubicBezTo>
                  <a:pt x="13" y="63"/>
                  <a:pt x="13" y="63"/>
                  <a:pt x="13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7" y="67"/>
                  <a:pt x="17" y="68"/>
                </a:cubicBezTo>
                <a:cubicBezTo>
                  <a:pt x="17" y="69"/>
                  <a:pt x="16" y="69"/>
                  <a:pt x="16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7" y="71"/>
                  <a:pt x="17" y="72"/>
                </a:cubicBezTo>
                <a:cubicBezTo>
                  <a:pt x="17" y="73"/>
                  <a:pt x="16" y="73"/>
                  <a:pt x="16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0" y="75"/>
                  <a:pt x="0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7" y="76"/>
                  <a:pt x="17" y="76"/>
                </a:cubicBezTo>
                <a:cubicBezTo>
                  <a:pt x="17" y="77"/>
                  <a:pt x="16" y="77"/>
                  <a:pt x="16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4"/>
                  <a:pt x="0" y="84"/>
                  <a:pt x="0" y="84"/>
                </a:cubicBezTo>
                <a:cubicBezTo>
                  <a:pt x="12" y="83"/>
                  <a:pt x="12" y="83"/>
                  <a:pt x="12" y="83"/>
                </a:cubicBezTo>
                <a:cubicBezTo>
                  <a:pt x="14" y="83"/>
                  <a:pt x="16" y="83"/>
                  <a:pt x="17" y="81"/>
                </a:cubicBezTo>
                <a:cubicBezTo>
                  <a:pt x="18" y="81"/>
                  <a:pt x="18" y="80"/>
                  <a:pt x="19" y="79"/>
                </a:cubicBezTo>
                <a:cubicBezTo>
                  <a:pt x="19" y="78"/>
                  <a:pt x="20" y="77"/>
                  <a:pt x="20" y="76"/>
                </a:cubicBezTo>
                <a:cubicBezTo>
                  <a:pt x="20" y="75"/>
                  <a:pt x="19" y="75"/>
                  <a:pt x="19" y="74"/>
                </a:cubicBezTo>
                <a:cubicBezTo>
                  <a:pt x="19" y="73"/>
                  <a:pt x="20" y="73"/>
                  <a:pt x="20" y="72"/>
                </a:cubicBezTo>
                <a:cubicBezTo>
                  <a:pt x="20" y="71"/>
                  <a:pt x="19" y="71"/>
                  <a:pt x="19" y="70"/>
                </a:cubicBezTo>
                <a:cubicBezTo>
                  <a:pt x="19" y="69"/>
                  <a:pt x="19" y="69"/>
                  <a:pt x="19" y="68"/>
                </a:cubicBezTo>
                <a:cubicBezTo>
                  <a:pt x="19" y="67"/>
                  <a:pt x="19" y="67"/>
                  <a:pt x="19" y="66"/>
                </a:cubicBezTo>
                <a:cubicBezTo>
                  <a:pt x="20" y="65"/>
                  <a:pt x="20" y="64"/>
                  <a:pt x="21" y="63"/>
                </a:cubicBezTo>
                <a:cubicBezTo>
                  <a:pt x="21" y="62"/>
                  <a:pt x="21" y="62"/>
                  <a:pt x="21" y="62"/>
                </a:cubicBezTo>
                <a:cubicBezTo>
                  <a:pt x="30" y="56"/>
                  <a:pt x="35" y="40"/>
                  <a:pt x="35" y="29"/>
                </a:cubicBezTo>
                <a:cubicBezTo>
                  <a:pt x="35" y="17"/>
                  <a:pt x="27" y="6"/>
                  <a:pt x="15" y="2"/>
                </a:cubicBezTo>
                <a:cubicBezTo>
                  <a:pt x="11" y="0"/>
                  <a:pt x="7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333"/>
          <p:cNvSpPr>
            <a:spLocks/>
          </p:cNvSpPr>
          <p:nvPr/>
        </p:nvSpPr>
        <p:spPr bwMode="auto">
          <a:xfrm>
            <a:off x="3968750" y="1806575"/>
            <a:ext cx="36513" cy="47625"/>
          </a:xfrm>
          <a:custGeom>
            <a:avLst/>
            <a:gdLst>
              <a:gd name="T0" fmla="*/ 10 w 11"/>
              <a:gd name="T1" fmla="*/ 0 h 14"/>
              <a:gd name="T2" fmla="*/ 8 w 11"/>
              <a:gd name="T3" fmla="*/ 1 h 14"/>
              <a:gd name="T4" fmla="*/ 1 w 11"/>
              <a:gd name="T5" fmla="*/ 11 h 14"/>
              <a:gd name="T6" fmla="*/ 1 w 11"/>
              <a:gd name="T7" fmla="*/ 13 h 14"/>
              <a:gd name="T8" fmla="*/ 2 w 11"/>
              <a:gd name="T9" fmla="*/ 14 h 14"/>
              <a:gd name="T10" fmla="*/ 3 w 11"/>
              <a:gd name="T11" fmla="*/ 13 h 14"/>
              <a:gd name="T12" fmla="*/ 11 w 11"/>
              <a:gd name="T13" fmla="*/ 2 h 14"/>
              <a:gd name="T14" fmla="*/ 10 w 11"/>
              <a:gd name="T15" fmla="*/ 0 h 14"/>
              <a:gd name="T16" fmla="*/ 10 w 11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4">
                <a:moveTo>
                  <a:pt x="10" y="0"/>
                </a:moveTo>
                <a:cubicBezTo>
                  <a:pt x="9" y="0"/>
                  <a:pt x="9" y="0"/>
                  <a:pt x="8" y="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3" y="13"/>
                  <a:pt x="3" y="13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1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334"/>
          <p:cNvSpPr>
            <a:spLocks/>
          </p:cNvSpPr>
          <p:nvPr/>
        </p:nvSpPr>
        <p:spPr bwMode="auto">
          <a:xfrm>
            <a:off x="3925888" y="1806575"/>
            <a:ext cx="12700" cy="39688"/>
          </a:xfrm>
          <a:custGeom>
            <a:avLst/>
            <a:gdLst>
              <a:gd name="T0" fmla="*/ 3 w 4"/>
              <a:gd name="T1" fmla="*/ 0 h 12"/>
              <a:gd name="T2" fmla="*/ 2 w 4"/>
              <a:gd name="T3" fmla="*/ 1 h 12"/>
              <a:gd name="T4" fmla="*/ 0 w 4"/>
              <a:gd name="T5" fmla="*/ 10 h 12"/>
              <a:gd name="T6" fmla="*/ 1 w 4"/>
              <a:gd name="T7" fmla="*/ 12 h 12"/>
              <a:gd name="T8" fmla="*/ 1 w 4"/>
              <a:gd name="T9" fmla="*/ 12 h 12"/>
              <a:gd name="T10" fmla="*/ 2 w 4"/>
              <a:gd name="T11" fmla="*/ 11 h 12"/>
              <a:gd name="T12" fmla="*/ 4 w 4"/>
              <a:gd name="T13" fmla="*/ 2 h 12"/>
              <a:gd name="T14" fmla="*/ 3 w 4"/>
              <a:gd name="T15" fmla="*/ 0 h 12"/>
              <a:gd name="T16" fmla="*/ 3 w 4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3" y="0"/>
                </a:moveTo>
                <a:cubicBezTo>
                  <a:pt x="2" y="0"/>
                  <a:pt x="2" y="0"/>
                  <a:pt x="2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2" y="12"/>
                  <a:pt x="2" y="11"/>
                  <a:pt x="2" y="11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335"/>
          <p:cNvSpPr>
            <a:spLocks/>
          </p:cNvSpPr>
          <p:nvPr/>
        </p:nvSpPr>
        <p:spPr bwMode="auto">
          <a:xfrm>
            <a:off x="3881438" y="1763713"/>
            <a:ext cx="7938" cy="69850"/>
          </a:xfrm>
          <a:custGeom>
            <a:avLst/>
            <a:gdLst>
              <a:gd name="T0" fmla="*/ 1 w 2"/>
              <a:gd name="T1" fmla="*/ 0 h 21"/>
              <a:gd name="T2" fmla="*/ 0 w 2"/>
              <a:gd name="T3" fmla="*/ 1 h 21"/>
              <a:gd name="T4" fmla="*/ 0 w 2"/>
              <a:gd name="T5" fmla="*/ 20 h 21"/>
              <a:gd name="T6" fmla="*/ 1 w 2"/>
              <a:gd name="T7" fmla="*/ 21 h 21"/>
              <a:gd name="T8" fmla="*/ 2 w 2"/>
              <a:gd name="T9" fmla="*/ 20 h 21"/>
              <a:gd name="T10" fmla="*/ 2 w 2"/>
              <a:gd name="T11" fmla="*/ 1 h 21"/>
              <a:gd name="T12" fmla="*/ 1 w 2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1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1"/>
                  <a:pt x="1" y="21"/>
                </a:cubicBezTo>
                <a:cubicBezTo>
                  <a:pt x="2" y="21"/>
                  <a:pt x="2" y="21"/>
                  <a:pt x="2" y="2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336"/>
          <p:cNvSpPr>
            <a:spLocks/>
          </p:cNvSpPr>
          <p:nvPr/>
        </p:nvSpPr>
        <p:spPr bwMode="auto">
          <a:xfrm>
            <a:off x="5302250" y="4602163"/>
            <a:ext cx="334963" cy="331788"/>
          </a:xfrm>
          <a:custGeom>
            <a:avLst/>
            <a:gdLst>
              <a:gd name="T0" fmla="*/ 211 w 211"/>
              <a:gd name="T1" fmla="*/ 0 h 209"/>
              <a:gd name="T2" fmla="*/ 2 w 211"/>
              <a:gd name="T3" fmla="*/ 209 h 209"/>
              <a:gd name="T4" fmla="*/ 0 w 211"/>
              <a:gd name="T5" fmla="*/ 207 h 209"/>
              <a:gd name="T6" fmla="*/ 0 w 211"/>
              <a:gd name="T7" fmla="*/ 207 h 209"/>
              <a:gd name="T8" fmla="*/ 2 w 211"/>
              <a:gd name="T9" fmla="*/ 209 h 209"/>
              <a:gd name="T10" fmla="*/ 211 w 211"/>
              <a:gd name="T11" fmla="*/ 0 h 209"/>
              <a:gd name="T12" fmla="*/ 211 w 211"/>
              <a:gd name="T13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209">
                <a:moveTo>
                  <a:pt x="211" y="0"/>
                </a:moveTo>
                <a:lnTo>
                  <a:pt x="2" y="209"/>
                </a:lnTo>
                <a:lnTo>
                  <a:pt x="0" y="207"/>
                </a:lnTo>
                <a:lnTo>
                  <a:pt x="0" y="207"/>
                </a:lnTo>
                <a:lnTo>
                  <a:pt x="2" y="209"/>
                </a:lnTo>
                <a:lnTo>
                  <a:pt x="211" y="0"/>
                </a:lnTo>
                <a:lnTo>
                  <a:pt x="2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337"/>
          <p:cNvSpPr>
            <a:spLocks/>
          </p:cNvSpPr>
          <p:nvPr/>
        </p:nvSpPr>
        <p:spPr bwMode="auto">
          <a:xfrm>
            <a:off x="5302250" y="4602163"/>
            <a:ext cx="334963" cy="331788"/>
          </a:xfrm>
          <a:custGeom>
            <a:avLst/>
            <a:gdLst>
              <a:gd name="T0" fmla="*/ 211 w 211"/>
              <a:gd name="T1" fmla="*/ 0 h 209"/>
              <a:gd name="T2" fmla="*/ 2 w 211"/>
              <a:gd name="T3" fmla="*/ 209 h 209"/>
              <a:gd name="T4" fmla="*/ 0 w 211"/>
              <a:gd name="T5" fmla="*/ 207 h 209"/>
              <a:gd name="T6" fmla="*/ 0 w 211"/>
              <a:gd name="T7" fmla="*/ 207 h 209"/>
              <a:gd name="T8" fmla="*/ 2 w 211"/>
              <a:gd name="T9" fmla="*/ 209 h 209"/>
              <a:gd name="T10" fmla="*/ 211 w 211"/>
              <a:gd name="T11" fmla="*/ 0 h 209"/>
              <a:gd name="T12" fmla="*/ 211 w 211"/>
              <a:gd name="T13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209">
                <a:moveTo>
                  <a:pt x="211" y="0"/>
                </a:moveTo>
                <a:lnTo>
                  <a:pt x="2" y="209"/>
                </a:lnTo>
                <a:lnTo>
                  <a:pt x="0" y="207"/>
                </a:lnTo>
                <a:lnTo>
                  <a:pt x="0" y="207"/>
                </a:lnTo>
                <a:lnTo>
                  <a:pt x="2" y="209"/>
                </a:lnTo>
                <a:lnTo>
                  <a:pt x="211" y="0"/>
                </a:lnTo>
                <a:lnTo>
                  <a:pt x="2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339"/>
          <p:cNvSpPr>
            <a:spLocks/>
          </p:cNvSpPr>
          <p:nvPr/>
        </p:nvSpPr>
        <p:spPr bwMode="auto">
          <a:xfrm>
            <a:off x="5302250" y="4514850"/>
            <a:ext cx="3175" cy="257175"/>
          </a:xfrm>
          <a:custGeom>
            <a:avLst/>
            <a:gdLst>
              <a:gd name="T0" fmla="*/ 0 w 1"/>
              <a:gd name="T1" fmla="*/ 0 h 77"/>
              <a:gd name="T2" fmla="*/ 0 w 1"/>
              <a:gd name="T3" fmla="*/ 77 h 77"/>
              <a:gd name="T4" fmla="*/ 1 w 1"/>
              <a:gd name="T5" fmla="*/ 74 h 77"/>
              <a:gd name="T6" fmla="*/ 1 w 1"/>
              <a:gd name="T7" fmla="*/ 61 h 77"/>
              <a:gd name="T8" fmla="*/ 1 w 1"/>
              <a:gd name="T9" fmla="*/ 60 h 77"/>
              <a:gd name="T10" fmla="*/ 1 w 1"/>
              <a:gd name="T11" fmla="*/ 3 h 77"/>
              <a:gd name="T12" fmla="*/ 0 w 1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77">
                <a:moveTo>
                  <a:pt x="0" y="0"/>
                </a:moveTo>
                <a:cubicBezTo>
                  <a:pt x="0" y="77"/>
                  <a:pt x="0" y="77"/>
                  <a:pt x="0" y="77"/>
                </a:cubicBezTo>
                <a:cubicBezTo>
                  <a:pt x="1" y="76"/>
                  <a:pt x="1" y="75"/>
                  <a:pt x="1" y="74"/>
                </a:cubicBezTo>
                <a:cubicBezTo>
                  <a:pt x="0" y="69"/>
                  <a:pt x="1" y="63"/>
                  <a:pt x="1" y="61"/>
                </a:cubicBezTo>
                <a:cubicBezTo>
                  <a:pt x="1" y="61"/>
                  <a:pt x="1" y="60"/>
                  <a:pt x="1" y="60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1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340"/>
          <p:cNvSpPr>
            <a:spLocks noEditPoints="1"/>
          </p:cNvSpPr>
          <p:nvPr/>
        </p:nvSpPr>
        <p:spPr bwMode="auto">
          <a:xfrm>
            <a:off x="5302250" y="4498975"/>
            <a:ext cx="6350" cy="288925"/>
          </a:xfrm>
          <a:custGeom>
            <a:avLst/>
            <a:gdLst>
              <a:gd name="T0" fmla="*/ 1 w 2"/>
              <a:gd name="T1" fmla="*/ 79 h 87"/>
              <a:gd name="T2" fmla="*/ 0 w 2"/>
              <a:gd name="T3" fmla="*/ 82 h 87"/>
              <a:gd name="T4" fmla="*/ 0 w 2"/>
              <a:gd name="T5" fmla="*/ 87 h 87"/>
              <a:gd name="T6" fmla="*/ 2 w 2"/>
              <a:gd name="T7" fmla="*/ 83 h 87"/>
              <a:gd name="T8" fmla="*/ 1 w 2"/>
              <a:gd name="T9" fmla="*/ 79 h 87"/>
              <a:gd name="T10" fmla="*/ 0 w 2"/>
              <a:gd name="T11" fmla="*/ 0 h 87"/>
              <a:gd name="T12" fmla="*/ 0 w 2"/>
              <a:gd name="T13" fmla="*/ 5 h 87"/>
              <a:gd name="T14" fmla="*/ 1 w 2"/>
              <a:gd name="T15" fmla="*/ 8 h 87"/>
              <a:gd name="T16" fmla="*/ 1 w 2"/>
              <a:gd name="T17" fmla="*/ 65 h 87"/>
              <a:gd name="T18" fmla="*/ 1 w 2"/>
              <a:gd name="T19" fmla="*/ 66 h 87"/>
              <a:gd name="T20" fmla="*/ 1 w 2"/>
              <a:gd name="T21" fmla="*/ 65 h 87"/>
              <a:gd name="T22" fmla="*/ 1 w 2"/>
              <a:gd name="T23" fmla="*/ 8 h 87"/>
              <a:gd name="T24" fmla="*/ 2 w 2"/>
              <a:gd name="T25" fmla="*/ 3 h 87"/>
              <a:gd name="T26" fmla="*/ 0 w 2"/>
              <a:gd name="T2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" h="87">
                <a:moveTo>
                  <a:pt x="1" y="79"/>
                </a:moveTo>
                <a:cubicBezTo>
                  <a:pt x="1" y="80"/>
                  <a:pt x="1" y="81"/>
                  <a:pt x="0" y="82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6"/>
                  <a:pt x="2" y="85"/>
                  <a:pt x="2" y="83"/>
                </a:cubicBezTo>
                <a:cubicBezTo>
                  <a:pt x="2" y="82"/>
                  <a:pt x="1" y="81"/>
                  <a:pt x="1" y="79"/>
                </a:cubicBezTo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8"/>
                  <a:pt x="1" y="8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6"/>
                  <a:pt x="1" y="66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6"/>
                  <a:pt x="2" y="3"/>
                </a:cubicBezTo>
                <a:cubicBezTo>
                  <a:pt x="2" y="2"/>
                  <a:pt x="1" y="1"/>
                  <a:pt x="0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341"/>
          <p:cNvSpPr>
            <a:spLocks noEditPoints="1"/>
          </p:cNvSpPr>
          <p:nvPr/>
        </p:nvSpPr>
        <p:spPr bwMode="auto">
          <a:xfrm>
            <a:off x="5302250" y="4484688"/>
            <a:ext cx="173038" cy="312738"/>
          </a:xfrm>
          <a:custGeom>
            <a:avLst/>
            <a:gdLst>
              <a:gd name="T0" fmla="*/ 9 w 52"/>
              <a:gd name="T1" fmla="*/ 77 h 94"/>
              <a:gd name="T2" fmla="*/ 14 w 52"/>
              <a:gd name="T3" fmla="*/ 79 h 94"/>
              <a:gd name="T4" fmla="*/ 10 w 52"/>
              <a:gd name="T5" fmla="*/ 82 h 94"/>
              <a:gd name="T6" fmla="*/ 10 w 52"/>
              <a:gd name="T7" fmla="*/ 78 h 94"/>
              <a:gd name="T8" fmla="*/ 12 w 52"/>
              <a:gd name="T9" fmla="*/ 62 h 94"/>
              <a:gd name="T10" fmla="*/ 16 w 52"/>
              <a:gd name="T11" fmla="*/ 69 h 94"/>
              <a:gd name="T12" fmla="*/ 17 w 52"/>
              <a:gd name="T13" fmla="*/ 70 h 94"/>
              <a:gd name="T14" fmla="*/ 19 w 52"/>
              <a:gd name="T15" fmla="*/ 47 h 94"/>
              <a:gd name="T16" fmla="*/ 14 w 52"/>
              <a:gd name="T17" fmla="*/ 40 h 94"/>
              <a:gd name="T18" fmla="*/ 15 w 52"/>
              <a:gd name="T19" fmla="*/ 41 h 94"/>
              <a:gd name="T20" fmla="*/ 21 w 52"/>
              <a:gd name="T21" fmla="*/ 45 h 94"/>
              <a:gd name="T22" fmla="*/ 26 w 52"/>
              <a:gd name="T23" fmla="*/ 53 h 94"/>
              <a:gd name="T24" fmla="*/ 22 w 52"/>
              <a:gd name="T25" fmla="*/ 52 h 94"/>
              <a:gd name="T26" fmla="*/ 20 w 52"/>
              <a:gd name="T27" fmla="*/ 35 h 94"/>
              <a:gd name="T28" fmla="*/ 20 w 52"/>
              <a:gd name="T29" fmla="*/ 32 h 94"/>
              <a:gd name="T30" fmla="*/ 30 w 52"/>
              <a:gd name="T31" fmla="*/ 36 h 94"/>
              <a:gd name="T32" fmla="*/ 32 w 52"/>
              <a:gd name="T33" fmla="*/ 36 h 94"/>
              <a:gd name="T34" fmla="*/ 23 w 52"/>
              <a:gd name="T35" fmla="*/ 39 h 94"/>
              <a:gd name="T36" fmla="*/ 21 w 52"/>
              <a:gd name="T37" fmla="*/ 34 h 94"/>
              <a:gd name="T38" fmla="*/ 28 w 52"/>
              <a:gd name="T39" fmla="*/ 25 h 94"/>
              <a:gd name="T40" fmla="*/ 31 w 52"/>
              <a:gd name="T41" fmla="*/ 21 h 94"/>
              <a:gd name="T42" fmla="*/ 34 w 52"/>
              <a:gd name="T43" fmla="*/ 24 h 94"/>
              <a:gd name="T44" fmla="*/ 29 w 52"/>
              <a:gd name="T45" fmla="*/ 24 h 94"/>
              <a:gd name="T46" fmla="*/ 28 w 52"/>
              <a:gd name="T47" fmla="*/ 25 h 94"/>
              <a:gd name="T48" fmla="*/ 15 w 52"/>
              <a:gd name="T49" fmla="*/ 20 h 94"/>
              <a:gd name="T50" fmla="*/ 11 w 52"/>
              <a:gd name="T51" fmla="*/ 30 h 94"/>
              <a:gd name="T52" fmla="*/ 11 w 52"/>
              <a:gd name="T53" fmla="*/ 28 h 94"/>
              <a:gd name="T54" fmla="*/ 20 w 52"/>
              <a:gd name="T55" fmla="*/ 0 h 94"/>
              <a:gd name="T56" fmla="*/ 3 w 52"/>
              <a:gd name="T57" fmla="*/ 69 h 94"/>
              <a:gd name="T58" fmla="*/ 15 w 52"/>
              <a:gd name="T59" fmla="*/ 93 h 94"/>
              <a:gd name="T60" fmla="*/ 21 w 52"/>
              <a:gd name="T61" fmla="*/ 81 h 94"/>
              <a:gd name="T62" fmla="*/ 26 w 52"/>
              <a:gd name="T63" fmla="*/ 70 h 94"/>
              <a:gd name="T64" fmla="*/ 20 w 52"/>
              <a:gd name="T65" fmla="*/ 61 h 94"/>
              <a:gd name="T66" fmla="*/ 18 w 52"/>
              <a:gd name="T67" fmla="*/ 60 h 94"/>
              <a:gd name="T68" fmla="*/ 23 w 52"/>
              <a:gd name="T69" fmla="*/ 58 h 94"/>
              <a:gd name="T70" fmla="*/ 25 w 52"/>
              <a:gd name="T71" fmla="*/ 65 h 94"/>
              <a:gd name="T72" fmla="*/ 40 w 52"/>
              <a:gd name="T73" fmla="*/ 66 h 94"/>
              <a:gd name="T74" fmla="*/ 40 w 52"/>
              <a:gd name="T75" fmla="*/ 55 h 94"/>
              <a:gd name="T76" fmla="*/ 35 w 52"/>
              <a:gd name="T77" fmla="*/ 56 h 94"/>
              <a:gd name="T78" fmla="*/ 36 w 52"/>
              <a:gd name="T79" fmla="*/ 52 h 94"/>
              <a:gd name="T80" fmla="*/ 41 w 52"/>
              <a:gd name="T81" fmla="*/ 53 h 94"/>
              <a:gd name="T82" fmla="*/ 45 w 52"/>
              <a:gd name="T83" fmla="*/ 51 h 94"/>
              <a:gd name="T84" fmla="*/ 42 w 52"/>
              <a:gd name="T85" fmla="*/ 41 h 94"/>
              <a:gd name="T86" fmla="*/ 38 w 52"/>
              <a:gd name="T87" fmla="*/ 44 h 94"/>
              <a:gd name="T88" fmla="*/ 38 w 52"/>
              <a:gd name="T89" fmla="*/ 45 h 94"/>
              <a:gd name="T90" fmla="*/ 36 w 52"/>
              <a:gd name="T91" fmla="*/ 44 h 94"/>
              <a:gd name="T92" fmla="*/ 40 w 52"/>
              <a:gd name="T93" fmla="*/ 38 h 94"/>
              <a:gd name="T94" fmla="*/ 43 w 52"/>
              <a:gd name="T95" fmla="*/ 39 h 94"/>
              <a:gd name="T96" fmla="*/ 49 w 52"/>
              <a:gd name="T97" fmla="*/ 25 h 94"/>
              <a:gd name="T98" fmla="*/ 42 w 52"/>
              <a:gd name="T99" fmla="*/ 25 h 94"/>
              <a:gd name="T100" fmla="*/ 43 w 52"/>
              <a:gd name="T101" fmla="*/ 22 h 94"/>
              <a:gd name="T102" fmla="*/ 44 w 52"/>
              <a:gd name="T103" fmla="*/ 13 h 94"/>
              <a:gd name="T104" fmla="*/ 27 w 52"/>
              <a:gd name="T105" fmla="*/ 1 h 94"/>
              <a:gd name="T106" fmla="*/ 32 w 52"/>
              <a:gd name="T107" fmla="*/ 10 h 94"/>
              <a:gd name="T108" fmla="*/ 31 w 52"/>
              <a:gd name="T109" fmla="*/ 16 h 94"/>
              <a:gd name="T110" fmla="*/ 30 w 52"/>
              <a:gd name="T111" fmla="*/ 11 h 94"/>
              <a:gd name="T112" fmla="*/ 25 w 52"/>
              <a:gd name="T113" fmla="*/ 11 h 94"/>
              <a:gd name="T114" fmla="*/ 21 w 52"/>
              <a:gd name="T1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2" h="94">
                <a:moveTo>
                  <a:pt x="10" y="78"/>
                </a:moveTo>
                <a:cubicBezTo>
                  <a:pt x="10" y="78"/>
                  <a:pt x="10" y="78"/>
                  <a:pt x="10" y="78"/>
                </a:cubicBezTo>
                <a:cubicBezTo>
                  <a:pt x="9" y="78"/>
                  <a:pt x="9" y="78"/>
                  <a:pt x="9" y="77"/>
                </a:cubicBezTo>
                <a:cubicBezTo>
                  <a:pt x="9" y="77"/>
                  <a:pt x="9" y="76"/>
                  <a:pt x="10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13" y="76"/>
                  <a:pt x="13" y="78"/>
                  <a:pt x="14" y="79"/>
                </a:cubicBezTo>
                <a:cubicBezTo>
                  <a:pt x="14" y="80"/>
                  <a:pt x="13" y="82"/>
                  <a:pt x="12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0" y="82"/>
                  <a:pt x="10" y="82"/>
                  <a:pt x="10" y="82"/>
                </a:cubicBezTo>
                <a:cubicBezTo>
                  <a:pt x="10" y="82"/>
                  <a:pt x="10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78"/>
                  <a:pt x="10" y="78"/>
                  <a:pt x="10" y="78"/>
                </a:cubicBezTo>
                <a:moveTo>
                  <a:pt x="16" y="71"/>
                </a:moveTo>
                <a:cubicBezTo>
                  <a:pt x="11" y="71"/>
                  <a:pt x="11" y="66"/>
                  <a:pt x="11" y="63"/>
                </a:cubicBezTo>
                <a:cubicBezTo>
                  <a:pt x="11" y="63"/>
                  <a:pt x="12" y="62"/>
                  <a:pt x="12" y="62"/>
                </a:cubicBezTo>
                <a:cubicBezTo>
                  <a:pt x="13" y="62"/>
                  <a:pt x="13" y="63"/>
                  <a:pt x="13" y="63"/>
                </a:cubicBezTo>
                <a:cubicBezTo>
                  <a:pt x="13" y="64"/>
                  <a:pt x="13" y="65"/>
                  <a:pt x="13" y="65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9"/>
                  <a:pt x="17" y="69"/>
                  <a:pt x="17" y="70"/>
                </a:cubicBezTo>
                <a:cubicBezTo>
                  <a:pt x="17" y="70"/>
                  <a:pt x="17" y="71"/>
                  <a:pt x="16" y="71"/>
                </a:cubicBezTo>
                <a:moveTo>
                  <a:pt x="19" y="47"/>
                </a:moveTo>
                <a:cubicBezTo>
                  <a:pt x="19" y="47"/>
                  <a:pt x="19" y="47"/>
                  <a:pt x="19" y="47"/>
                </a:cubicBezTo>
                <a:cubicBezTo>
                  <a:pt x="16" y="47"/>
                  <a:pt x="13" y="45"/>
                  <a:pt x="12" y="43"/>
                </a:cubicBezTo>
                <a:cubicBezTo>
                  <a:pt x="12" y="42"/>
                  <a:pt x="12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7" y="44"/>
                  <a:pt x="17" y="44"/>
                  <a:pt x="17" y="44"/>
                </a:cubicBezTo>
                <a:cubicBezTo>
                  <a:pt x="18" y="45"/>
                  <a:pt x="18" y="45"/>
                  <a:pt x="19" y="45"/>
                </a:cubicBezTo>
                <a:cubicBezTo>
                  <a:pt x="20" y="45"/>
                  <a:pt x="21" y="45"/>
                  <a:pt x="21" y="45"/>
                </a:cubicBezTo>
                <a:cubicBezTo>
                  <a:pt x="23" y="45"/>
                  <a:pt x="25" y="46"/>
                  <a:pt x="26" y="47"/>
                </a:cubicBezTo>
                <a:cubicBezTo>
                  <a:pt x="27" y="48"/>
                  <a:pt x="27" y="49"/>
                  <a:pt x="27" y="51"/>
                </a:cubicBezTo>
                <a:cubicBezTo>
                  <a:pt x="27" y="52"/>
                  <a:pt x="27" y="53"/>
                  <a:pt x="26" y="53"/>
                </a:cubicBezTo>
                <a:cubicBezTo>
                  <a:pt x="26" y="54"/>
                  <a:pt x="25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2" y="53"/>
                  <a:pt x="22" y="53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19" y="47"/>
                  <a:pt x="19" y="47"/>
                  <a:pt x="19" y="47"/>
                </a:cubicBezTo>
                <a:moveTo>
                  <a:pt x="20" y="35"/>
                </a:moveTo>
                <a:cubicBezTo>
                  <a:pt x="19" y="35"/>
                  <a:pt x="19" y="35"/>
                  <a:pt x="19" y="35"/>
                </a:cubicBezTo>
                <a:cubicBezTo>
                  <a:pt x="18" y="33"/>
                  <a:pt x="18" y="32"/>
                  <a:pt x="19" y="32"/>
                </a:cubicBezTo>
                <a:cubicBezTo>
                  <a:pt x="19" y="32"/>
                  <a:pt x="20" y="32"/>
                  <a:pt x="20" y="32"/>
                </a:cubicBezTo>
                <a:cubicBezTo>
                  <a:pt x="21" y="32"/>
                  <a:pt x="22" y="32"/>
                  <a:pt x="23" y="33"/>
                </a:cubicBezTo>
                <a:cubicBezTo>
                  <a:pt x="23" y="33"/>
                  <a:pt x="24" y="34"/>
                  <a:pt x="24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1" y="36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2" y="36"/>
                  <a:pt x="32" y="36"/>
                </a:cubicBezTo>
                <a:cubicBezTo>
                  <a:pt x="33" y="38"/>
                  <a:pt x="32" y="39"/>
                  <a:pt x="31" y="40"/>
                </a:cubicBezTo>
                <a:cubicBezTo>
                  <a:pt x="30" y="40"/>
                  <a:pt x="28" y="41"/>
                  <a:pt x="27" y="41"/>
                </a:cubicBezTo>
                <a:cubicBezTo>
                  <a:pt x="26" y="41"/>
                  <a:pt x="24" y="40"/>
                  <a:pt x="23" y="39"/>
                </a:cubicBezTo>
                <a:cubicBezTo>
                  <a:pt x="22" y="38"/>
                  <a:pt x="22" y="37"/>
                  <a:pt x="22" y="36"/>
                </a:cubicBezTo>
                <a:cubicBezTo>
                  <a:pt x="22" y="35"/>
                  <a:pt x="22" y="35"/>
                  <a:pt x="22" y="35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moveTo>
                  <a:pt x="28" y="25"/>
                </a:moveTo>
                <a:cubicBezTo>
                  <a:pt x="27" y="25"/>
                  <a:pt x="27" y="25"/>
                  <a:pt x="27" y="24"/>
                </a:cubicBezTo>
                <a:cubicBezTo>
                  <a:pt x="27" y="23"/>
                  <a:pt x="28" y="22"/>
                  <a:pt x="28" y="22"/>
                </a:cubicBezTo>
                <a:cubicBezTo>
                  <a:pt x="29" y="21"/>
                  <a:pt x="30" y="21"/>
                  <a:pt x="31" y="21"/>
                </a:cubicBezTo>
                <a:cubicBezTo>
                  <a:pt x="32" y="21"/>
                  <a:pt x="33" y="21"/>
                  <a:pt x="34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3"/>
                  <a:pt x="32" y="23"/>
                  <a:pt x="32" y="23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moveTo>
                  <a:pt x="15" y="22"/>
                </a:moveTo>
                <a:cubicBezTo>
                  <a:pt x="14" y="22"/>
                  <a:pt x="14" y="21"/>
                  <a:pt x="14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6" y="20"/>
                  <a:pt x="16" y="20"/>
                </a:cubicBezTo>
                <a:cubicBezTo>
                  <a:pt x="18" y="21"/>
                  <a:pt x="18" y="23"/>
                  <a:pt x="18" y="24"/>
                </a:cubicBezTo>
                <a:cubicBezTo>
                  <a:pt x="18" y="27"/>
                  <a:pt x="14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0" y="29"/>
                  <a:pt x="10" y="29"/>
                </a:cubicBezTo>
                <a:cubicBezTo>
                  <a:pt x="10" y="28"/>
                  <a:pt x="11" y="28"/>
                  <a:pt x="11" y="28"/>
                </a:cubicBezTo>
                <a:cubicBezTo>
                  <a:pt x="11" y="28"/>
                  <a:pt x="11" y="28"/>
                  <a:pt x="12" y="28"/>
                </a:cubicBezTo>
                <a:cubicBezTo>
                  <a:pt x="15" y="22"/>
                  <a:pt x="15" y="22"/>
                  <a:pt x="15" y="22"/>
                </a:cubicBezTo>
                <a:moveTo>
                  <a:pt x="20" y="0"/>
                </a:moveTo>
                <a:cubicBezTo>
                  <a:pt x="14" y="0"/>
                  <a:pt x="9" y="2"/>
                  <a:pt x="6" y="5"/>
                </a:cubicBezTo>
                <a:cubicBezTo>
                  <a:pt x="3" y="8"/>
                  <a:pt x="3" y="12"/>
                  <a:pt x="3" y="12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70"/>
                  <a:pt x="0" y="89"/>
                  <a:pt x="8" y="92"/>
                </a:cubicBezTo>
                <a:cubicBezTo>
                  <a:pt x="10" y="93"/>
                  <a:pt x="11" y="94"/>
                  <a:pt x="13" y="94"/>
                </a:cubicBezTo>
                <a:cubicBezTo>
                  <a:pt x="14" y="94"/>
                  <a:pt x="15" y="93"/>
                  <a:pt x="15" y="93"/>
                </a:cubicBezTo>
                <a:cubicBezTo>
                  <a:pt x="17" y="93"/>
                  <a:pt x="19" y="91"/>
                  <a:pt x="20" y="89"/>
                </a:cubicBezTo>
                <a:cubicBezTo>
                  <a:pt x="20" y="88"/>
                  <a:pt x="20" y="87"/>
                  <a:pt x="20" y="85"/>
                </a:cubicBezTo>
                <a:cubicBezTo>
                  <a:pt x="20" y="84"/>
                  <a:pt x="20" y="82"/>
                  <a:pt x="21" y="81"/>
                </a:cubicBezTo>
                <a:cubicBezTo>
                  <a:pt x="21" y="80"/>
                  <a:pt x="22" y="79"/>
                  <a:pt x="23" y="78"/>
                </a:cubicBezTo>
                <a:cubicBezTo>
                  <a:pt x="24" y="77"/>
                  <a:pt x="25" y="77"/>
                  <a:pt x="25" y="76"/>
                </a:cubicBezTo>
                <a:cubicBezTo>
                  <a:pt x="26" y="74"/>
                  <a:pt x="26" y="72"/>
                  <a:pt x="26" y="70"/>
                </a:cubicBezTo>
                <a:cubicBezTo>
                  <a:pt x="25" y="70"/>
                  <a:pt x="24" y="69"/>
                  <a:pt x="23" y="68"/>
                </a:cubicBezTo>
                <a:cubicBezTo>
                  <a:pt x="22" y="67"/>
                  <a:pt x="23" y="65"/>
                  <a:pt x="23" y="64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19" y="61"/>
                  <a:pt x="19" y="61"/>
                </a:cubicBezTo>
                <a:cubicBezTo>
                  <a:pt x="19" y="61"/>
                  <a:pt x="19" y="61"/>
                  <a:pt x="18" y="60"/>
                </a:cubicBezTo>
                <a:cubicBezTo>
                  <a:pt x="18" y="60"/>
                  <a:pt x="18" y="59"/>
                  <a:pt x="19" y="59"/>
                </a:cubicBezTo>
                <a:cubicBezTo>
                  <a:pt x="19" y="59"/>
                  <a:pt x="21" y="58"/>
                  <a:pt x="23" y="58"/>
                </a:cubicBezTo>
                <a:cubicBezTo>
                  <a:pt x="23" y="58"/>
                  <a:pt x="23" y="58"/>
                  <a:pt x="23" y="58"/>
                </a:cubicBezTo>
                <a:cubicBezTo>
                  <a:pt x="24" y="58"/>
                  <a:pt x="25" y="58"/>
                  <a:pt x="25" y="59"/>
                </a:cubicBezTo>
                <a:cubicBezTo>
                  <a:pt x="26" y="61"/>
                  <a:pt x="26" y="63"/>
                  <a:pt x="25" y="64"/>
                </a:cubicBezTo>
                <a:cubicBezTo>
                  <a:pt x="25" y="64"/>
                  <a:pt x="25" y="65"/>
                  <a:pt x="25" y="65"/>
                </a:cubicBezTo>
                <a:cubicBezTo>
                  <a:pt x="29" y="69"/>
                  <a:pt x="29" y="69"/>
                  <a:pt x="29" y="69"/>
                </a:cubicBezTo>
                <a:cubicBezTo>
                  <a:pt x="30" y="69"/>
                  <a:pt x="31" y="69"/>
                  <a:pt x="32" y="69"/>
                </a:cubicBezTo>
                <a:cubicBezTo>
                  <a:pt x="35" y="68"/>
                  <a:pt x="38" y="68"/>
                  <a:pt x="40" y="66"/>
                </a:cubicBezTo>
                <a:cubicBezTo>
                  <a:pt x="42" y="64"/>
                  <a:pt x="42" y="59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5"/>
                </a:cubicBezTo>
                <a:cubicBezTo>
                  <a:pt x="40" y="55"/>
                  <a:pt x="40" y="55"/>
                  <a:pt x="39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6"/>
                  <a:pt x="36" y="56"/>
                  <a:pt x="35" y="56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6"/>
                  <a:pt x="34" y="56"/>
                  <a:pt x="34" y="55"/>
                </a:cubicBezTo>
                <a:cubicBezTo>
                  <a:pt x="34" y="54"/>
                  <a:pt x="35" y="53"/>
                  <a:pt x="36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8" y="52"/>
                  <a:pt x="39" y="53"/>
                  <a:pt x="40" y="53"/>
                </a:cubicBezTo>
                <a:cubicBezTo>
                  <a:pt x="40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2" y="53"/>
                  <a:pt x="42" y="53"/>
                </a:cubicBezTo>
                <a:cubicBezTo>
                  <a:pt x="44" y="53"/>
                  <a:pt x="45" y="52"/>
                  <a:pt x="45" y="51"/>
                </a:cubicBezTo>
                <a:cubicBezTo>
                  <a:pt x="47" y="49"/>
                  <a:pt x="46" y="45"/>
                  <a:pt x="44" y="43"/>
                </a:cubicBezTo>
                <a:cubicBezTo>
                  <a:pt x="44" y="42"/>
                  <a:pt x="43" y="41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5"/>
                  <a:pt x="39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6" y="45"/>
                  <a:pt x="36" y="44"/>
                </a:cubicBezTo>
                <a:cubicBezTo>
                  <a:pt x="36" y="42"/>
                  <a:pt x="37" y="40"/>
                  <a:pt x="38" y="39"/>
                </a:cubicBezTo>
                <a:cubicBezTo>
                  <a:pt x="39" y="39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2" y="38"/>
                  <a:pt x="42" y="39"/>
                </a:cubicBezTo>
                <a:cubicBezTo>
                  <a:pt x="42" y="39"/>
                  <a:pt x="43" y="39"/>
                  <a:pt x="43" y="39"/>
                </a:cubicBezTo>
                <a:cubicBezTo>
                  <a:pt x="46" y="39"/>
                  <a:pt x="48" y="38"/>
                  <a:pt x="50" y="37"/>
                </a:cubicBezTo>
                <a:cubicBezTo>
                  <a:pt x="52" y="34"/>
                  <a:pt x="51" y="31"/>
                  <a:pt x="50" y="28"/>
                </a:cubicBezTo>
                <a:cubicBezTo>
                  <a:pt x="50" y="27"/>
                  <a:pt x="49" y="26"/>
                  <a:pt x="49" y="25"/>
                </a:cubicBezTo>
                <a:cubicBezTo>
                  <a:pt x="49" y="24"/>
                  <a:pt x="49" y="23"/>
                  <a:pt x="49" y="23"/>
                </a:cubicBezTo>
                <a:cubicBezTo>
                  <a:pt x="48" y="24"/>
                  <a:pt x="46" y="25"/>
                  <a:pt x="44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3"/>
                  <a:pt x="42" y="23"/>
                </a:cubicBezTo>
                <a:cubicBezTo>
                  <a:pt x="42" y="22"/>
                  <a:pt x="42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3" y="12"/>
                  <a:pt x="42" y="11"/>
                  <a:pt x="42" y="10"/>
                </a:cubicBezTo>
                <a:cubicBezTo>
                  <a:pt x="39" y="4"/>
                  <a:pt x="35" y="1"/>
                  <a:pt x="27" y="1"/>
                </a:cubicBezTo>
                <a:cubicBezTo>
                  <a:pt x="27" y="1"/>
                  <a:pt x="26" y="1"/>
                  <a:pt x="26" y="1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1" y="9"/>
                  <a:pt x="32" y="10"/>
                </a:cubicBezTo>
                <a:cubicBezTo>
                  <a:pt x="33" y="11"/>
                  <a:pt x="35" y="13"/>
                  <a:pt x="34" y="14"/>
                </a:cubicBezTo>
                <a:cubicBezTo>
                  <a:pt x="34" y="15"/>
                  <a:pt x="34" y="16"/>
                  <a:pt x="32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0" y="15"/>
                  <a:pt x="30" y="15"/>
                </a:cubicBezTo>
                <a:cubicBezTo>
                  <a:pt x="30" y="14"/>
                  <a:pt x="31" y="14"/>
                  <a:pt x="31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29" y="11"/>
                  <a:pt x="29" y="11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6" y="11"/>
                  <a:pt x="25" y="11"/>
                </a:cubicBezTo>
                <a:cubicBezTo>
                  <a:pt x="25" y="11"/>
                  <a:pt x="24" y="11"/>
                  <a:pt x="24" y="11"/>
                </a:cubicBezTo>
                <a:cubicBezTo>
                  <a:pt x="21" y="11"/>
                  <a:pt x="19" y="10"/>
                  <a:pt x="19" y="7"/>
                </a:cubicBezTo>
                <a:cubicBezTo>
                  <a:pt x="18" y="5"/>
                  <a:pt x="19" y="2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0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342"/>
          <p:cNvSpPr>
            <a:spLocks noEditPoints="1"/>
          </p:cNvSpPr>
          <p:nvPr/>
        </p:nvSpPr>
        <p:spPr bwMode="auto">
          <a:xfrm>
            <a:off x="5302250" y="4478338"/>
            <a:ext cx="182563" cy="327025"/>
          </a:xfrm>
          <a:custGeom>
            <a:avLst/>
            <a:gdLst>
              <a:gd name="T0" fmla="*/ 50 w 55"/>
              <a:gd name="T1" fmla="*/ 22 h 98"/>
              <a:gd name="T2" fmla="*/ 49 w 55"/>
              <a:gd name="T3" fmla="*/ 27 h 98"/>
              <a:gd name="T4" fmla="*/ 50 w 55"/>
              <a:gd name="T5" fmla="*/ 39 h 98"/>
              <a:gd name="T6" fmla="*/ 42 w 55"/>
              <a:gd name="T7" fmla="*/ 41 h 98"/>
              <a:gd name="T8" fmla="*/ 40 w 55"/>
              <a:gd name="T9" fmla="*/ 40 h 98"/>
              <a:gd name="T10" fmla="*/ 43 w 55"/>
              <a:gd name="T11" fmla="*/ 42 h 98"/>
              <a:gd name="T12" fmla="*/ 44 w 55"/>
              <a:gd name="T13" fmla="*/ 45 h 98"/>
              <a:gd name="T14" fmla="*/ 42 w 55"/>
              <a:gd name="T15" fmla="*/ 55 h 98"/>
              <a:gd name="T16" fmla="*/ 41 w 55"/>
              <a:gd name="T17" fmla="*/ 55 h 98"/>
              <a:gd name="T18" fmla="*/ 41 w 55"/>
              <a:gd name="T19" fmla="*/ 57 h 98"/>
              <a:gd name="T20" fmla="*/ 41 w 55"/>
              <a:gd name="T21" fmla="*/ 58 h 98"/>
              <a:gd name="T22" fmla="*/ 32 w 55"/>
              <a:gd name="T23" fmla="*/ 71 h 98"/>
              <a:gd name="T24" fmla="*/ 29 w 55"/>
              <a:gd name="T25" fmla="*/ 71 h 98"/>
              <a:gd name="T26" fmla="*/ 30 w 55"/>
              <a:gd name="T27" fmla="*/ 71 h 98"/>
              <a:gd name="T28" fmla="*/ 31 w 55"/>
              <a:gd name="T29" fmla="*/ 72 h 98"/>
              <a:gd name="T30" fmla="*/ 32 w 55"/>
              <a:gd name="T31" fmla="*/ 73 h 98"/>
              <a:gd name="T32" fmla="*/ 43 w 55"/>
              <a:gd name="T33" fmla="*/ 57 h 98"/>
              <a:gd name="T34" fmla="*/ 46 w 55"/>
              <a:gd name="T35" fmla="*/ 44 h 98"/>
              <a:gd name="T36" fmla="*/ 51 w 55"/>
              <a:gd name="T37" fmla="*/ 40 h 98"/>
              <a:gd name="T38" fmla="*/ 51 w 55"/>
              <a:gd name="T39" fmla="*/ 26 h 98"/>
              <a:gd name="T40" fmla="*/ 50 w 55"/>
              <a:gd name="T41" fmla="*/ 19 h 98"/>
              <a:gd name="T42" fmla="*/ 44 w 55"/>
              <a:gd name="T43" fmla="*/ 15 h 98"/>
              <a:gd name="T44" fmla="*/ 45 w 55"/>
              <a:gd name="T45" fmla="*/ 15 h 98"/>
              <a:gd name="T46" fmla="*/ 44 w 55"/>
              <a:gd name="T47" fmla="*/ 15 h 98"/>
              <a:gd name="T48" fmla="*/ 26 w 55"/>
              <a:gd name="T49" fmla="*/ 1 h 98"/>
              <a:gd name="T50" fmla="*/ 26 w 55"/>
              <a:gd name="T51" fmla="*/ 2 h 98"/>
              <a:gd name="T52" fmla="*/ 27 w 55"/>
              <a:gd name="T53" fmla="*/ 3 h 98"/>
              <a:gd name="T54" fmla="*/ 44 w 55"/>
              <a:gd name="T55" fmla="*/ 15 h 98"/>
              <a:gd name="T56" fmla="*/ 45 w 55"/>
              <a:gd name="T57" fmla="*/ 13 h 98"/>
              <a:gd name="T58" fmla="*/ 45 w 55"/>
              <a:gd name="T59" fmla="*/ 14 h 98"/>
              <a:gd name="T60" fmla="*/ 27 w 55"/>
              <a:gd name="T61" fmla="*/ 1 h 98"/>
              <a:gd name="T62" fmla="*/ 5 w 55"/>
              <a:gd name="T63" fmla="*/ 5 h 98"/>
              <a:gd name="T64" fmla="*/ 1 w 55"/>
              <a:gd name="T65" fmla="*/ 14 h 98"/>
              <a:gd name="T66" fmla="*/ 1 w 55"/>
              <a:gd name="T67" fmla="*/ 72 h 98"/>
              <a:gd name="T68" fmla="*/ 2 w 55"/>
              <a:gd name="T69" fmla="*/ 89 h 98"/>
              <a:gd name="T70" fmla="*/ 13 w 55"/>
              <a:gd name="T71" fmla="*/ 98 h 98"/>
              <a:gd name="T72" fmla="*/ 22 w 55"/>
              <a:gd name="T73" fmla="*/ 92 h 98"/>
              <a:gd name="T74" fmla="*/ 23 w 55"/>
              <a:gd name="T75" fmla="*/ 84 h 98"/>
              <a:gd name="T76" fmla="*/ 27 w 55"/>
              <a:gd name="T77" fmla="*/ 78 h 98"/>
              <a:gd name="T78" fmla="*/ 29 w 55"/>
              <a:gd name="T79" fmla="*/ 73 h 98"/>
              <a:gd name="T80" fmla="*/ 25 w 55"/>
              <a:gd name="T81" fmla="*/ 78 h 98"/>
              <a:gd name="T82" fmla="*/ 21 w 55"/>
              <a:gd name="T83" fmla="*/ 83 h 98"/>
              <a:gd name="T84" fmla="*/ 20 w 55"/>
              <a:gd name="T85" fmla="*/ 91 h 98"/>
              <a:gd name="T86" fmla="*/ 13 w 55"/>
              <a:gd name="T87" fmla="*/ 96 h 98"/>
              <a:gd name="T88" fmla="*/ 3 w 55"/>
              <a:gd name="T89" fmla="*/ 71 h 98"/>
              <a:gd name="T90" fmla="*/ 6 w 55"/>
              <a:gd name="T91" fmla="*/ 7 h 98"/>
              <a:gd name="T92" fmla="*/ 21 w 55"/>
              <a:gd name="T93" fmla="*/ 2 h 98"/>
              <a:gd name="T94" fmla="*/ 23 w 55"/>
              <a:gd name="T95" fmla="*/ 1 h 98"/>
              <a:gd name="T96" fmla="*/ 22 w 55"/>
              <a:gd name="T9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" h="98">
                <a:moveTo>
                  <a:pt x="50" y="18"/>
                </a:moveTo>
                <a:cubicBezTo>
                  <a:pt x="50" y="19"/>
                  <a:pt x="50" y="21"/>
                  <a:pt x="50" y="22"/>
                </a:cubicBezTo>
                <a:cubicBezTo>
                  <a:pt x="50" y="23"/>
                  <a:pt x="49" y="24"/>
                  <a:pt x="49" y="25"/>
                </a:cubicBezTo>
                <a:cubicBezTo>
                  <a:pt x="49" y="25"/>
                  <a:pt x="49" y="26"/>
                  <a:pt x="49" y="27"/>
                </a:cubicBezTo>
                <a:cubicBezTo>
                  <a:pt x="49" y="28"/>
                  <a:pt x="50" y="29"/>
                  <a:pt x="50" y="30"/>
                </a:cubicBezTo>
                <a:cubicBezTo>
                  <a:pt x="51" y="33"/>
                  <a:pt x="52" y="36"/>
                  <a:pt x="50" y="39"/>
                </a:cubicBezTo>
                <a:cubicBezTo>
                  <a:pt x="48" y="40"/>
                  <a:pt x="46" y="41"/>
                  <a:pt x="43" y="41"/>
                </a:cubicBezTo>
                <a:cubicBezTo>
                  <a:pt x="43" y="41"/>
                  <a:pt x="42" y="41"/>
                  <a:pt x="42" y="41"/>
                </a:cubicBezTo>
                <a:cubicBezTo>
                  <a:pt x="42" y="40"/>
                  <a:pt x="41" y="40"/>
                  <a:pt x="41" y="40"/>
                </a:cubicBezTo>
                <a:cubicBezTo>
                  <a:pt x="41" y="40"/>
                  <a:pt x="41" y="40"/>
                  <a:pt x="40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3" y="41"/>
                  <a:pt x="43" y="42"/>
                  <a:pt x="43" y="42"/>
                </a:cubicBezTo>
                <a:cubicBezTo>
                  <a:pt x="42" y="43"/>
                  <a:pt x="42" y="43"/>
                  <a:pt x="42" y="43"/>
                </a:cubicBezTo>
                <a:cubicBezTo>
                  <a:pt x="43" y="43"/>
                  <a:pt x="44" y="44"/>
                  <a:pt x="44" y="45"/>
                </a:cubicBezTo>
                <a:cubicBezTo>
                  <a:pt x="46" y="47"/>
                  <a:pt x="47" y="51"/>
                  <a:pt x="45" y="53"/>
                </a:cubicBezTo>
                <a:cubicBezTo>
                  <a:pt x="45" y="54"/>
                  <a:pt x="44" y="55"/>
                  <a:pt x="42" y="55"/>
                </a:cubicBezTo>
                <a:cubicBezTo>
                  <a:pt x="42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0" y="55"/>
                  <a:pt x="40" y="55"/>
                </a:cubicBezTo>
                <a:cubicBezTo>
                  <a:pt x="41" y="56"/>
                  <a:pt x="41" y="56"/>
                  <a:pt x="41" y="57"/>
                </a:cubicBezTo>
                <a:cubicBezTo>
                  <a:pt x="42" y="57"/>
                  <a:pt x="42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2" y="61"/>
                  <a:pt x="42" y="66"/>
                  <a:pt x="40" y="68"/>
                </a:cubicBezTo>
                <a:cubicBezTo>
                  <a:pt x="38" y="70"/>
                  <a:pt x="35" y="70"/>
                  <a:pt x="32" y="71"/>
                </a:cubicBezTo>
                <a:cubicBezTo>
                  <a:pt x="31" y="71"/>
                  <a:pt x="30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3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71"/>
                  <a:pt x="31" y="71"/>
                  <a:pt x="31" y="72"/>
                </a:cubicBezTo>
                <a:cubicBezTo>
                  <a:pt x="31" y="72"/>
                  <a:pt x="31" y="72"/>
                  <a:pt x="30" y="73"/>
                </a:cubicBezTo>
                <a:cubicBezTo>
                  <a:pt x="31" y="73"/>
                  <a:pt x="31" y="73"/>
                  <a:pt x="32" y="73"/>
                </a:cubicBezTo>
                <a:cubicBezTo>
                  <a:pt x="35" y="72"/>
                  <a:pt x="38" y="72"/>
                  <a:pt x="41" y="69"/>
                </a:cubicBezTo>
                <a:cubicBezTo>
                  <a:pt x="44" y="66"/>
                  <a:pt x="44" y="61"/>
                  <a:pt x="43" y="57"/>
                </a:cubicBezTo>
                <a:cubicBezTo>
                  <a:pt x="45" y="57"/>
                  <a:pt x="46" y="56"/>
                  <a:pt x="47" y="54"/>
                </a:cubicBezTo>
                <a:cubicBezTo>
                  <a:pt x="49" y="51"/>
                  <a:pt x="48" y="47"/>
                  <a:pt x="46" y="44"/>
                </a:cubicBezTo>
                <a:cubicBezTo>
                  <a:pt x="46" y="43"/>
                  <a:pt x="45" y="43"/>
                  <a:pt x="45" y="43"/>
                </a:cubicBezTo>
                <a:cubicBezTo>
                  <a:pt x="47" y="42"/>
                  <a:pt x="50" y="42"/>
                  <a:pt x="51" y="40"/>
                </a:cubicBezTo>
                <a:cubicBezTo>
                  <a:pt x="55" y="36"/>
                  <a:pt x="53" y="32"/>
                  <a:pt x="52" y="29"/>
                </a:cubicBezTo>
                <a:cubicBezTo>
                  <a:pt x="52" y="28"/>
                  <a:pt x="51" y="27"/>
                  <a:pt x="51" y="26"/>
                </a:cubicBezTo>
                <a:cubicBezTo>
                  <a:pt x="51" y="25"/>
                  <a:pt x="51" y="24"/>
                  <a:pt x="51" y="23"/>
                </a:cubicBezTo>
                <a:cubicBezTo>
                  <a:pt x="51" y="22"/>
                  <a:pt x="51" y="21"/>
                  <a:pt x="50" y="19"/>
                </a:cubicBezTo>
                <a:cubicBezTo>
                  <a:pt x="50" y="19"/>
                  <a:pt x="50" y="18"/>
                  <a:pt x="50" y="18"/>
                </a:cubicBezTo>
                <a:moveTo>
                  <a:pt x="44" y="15"/>
                </a:moveTo>
                <a:cubicBezTo>
                  <a:pt x="44" y="15"/>
                  <a:pt x="45" y="16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4" y="15"/>
                  <a:pt x="44" y="15"/>
                  <a:pt x="44" y="15"/>
                </a:cubicBezTo>
                <a:moveTo>
                  <a:pt x="27" y="1"/>
                </a:moveTo>
                <a:cubicBezTo>
                  <a:pt x="27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35" y="3"/>
                  <a:pt x="39" y="6"/>
                  <a:pt x="42" y="12"/>
                </a:cubicBezTo>
                <a:cubicBezTo>
                  <a:pt x="42" y="13"/>
                  <a:pt x="43" y="14"/>
                  <a:pt x="44" y="15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4"/>
                  <a:pt x="44" y="13"/>
                  <a:pt x="45" y="13"/>
                </a:cubicBezTo>
                <a:cubicBezTo>
                  <a:pt x="45" y="13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3"/>
                  <a:pt x="44" y="12"/>
                  <a:pt x="43" y="11"/>
                </a:cubicBezTo>
                <a:cubicBezTo>
                  <a:pt x="41" y="4"/>
                  <a:pt x="35" y="1"/>
                  <a:pt x="27" y="1"/>
                </a:cubicBezTo>
                <a:moveTo>
                  <a:pt x="20" y="0"/>
                </a:moveTo>
                <a:cubicBezTo>
                  <a:pt x="13" y="0"/>
                  <a:pt x="8" y="2"/>
                  <a:pt x="5" y="5"/>
                </a:cubicBezTo>
                <a:cubicBezTo>
                  <a:pt x="3" y="7"/>
                  <a:pt x="3" y="8"/>
                  <a:pt x="2" y="9"/>
                </a:cubicBezTo>
                <a:cubicBezTo>
                  <a:pt x="1" y="12"/>
                  <a:pt x="1" y="14"/>
                  <a:pt x="1" y="14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2"/>
                </a:cubicBezTo>
                <a:cubicBezTo>
                  <a:pt x="1" y="74"/>
                  <a:pt x="0" y="80"/>
                  <a:pt x="1" y="85"/>
                </a:cubicBezTo>
                <a:cubicBezTo>
                  <a:pt x="1" y="87"/>
                  <a:pt x="2" y="88"/>
                  <a:pt x="2" y="89"/>
                </a:cubicBezTo>
                <a:cubicBezTo>
                  <a:pt x="3" y="92"/>
                  <a:pt x="5" y="95"/>
                  <a:pt x="7" y="96"/>
                </a:cubicBezTo>
                <a:cubicBezTo>
                  <a:pt x="9" y="97"/>
                  <a:pt x="11" y="98"/>
                  <a:pt x="13" y="98"/>
                </a:cubicBezTo>
                <a:cubicBezTo>
                  <a:pt x="14" y="98"/>
                  <a:pt x="15" y="97"/>
                  <a:pt x="16" y="97"/>
                </a:cubicBezTo>
                <a:cubicBezTo>
                  <a:pt x="18" y="96"/>
                  <a:pt x="20" y="94"/>
                  <a:pt x="22" y="92"/>
                </a:cubicBezTo>
                <a:cubicBezTo>
                  <a:pt x="22" y="90"/>
                  <a:pt x="22" y="89"/>
                  <a:pt x="22" y="87"/>
                </a:cubicBezTo>
                <a:cubicBezTo>
                  <a:pt x="22" y="86"/>
                  <a:pt x="22" y="85"/>
                  <a:pt x="23" y="84"/>
                </a:cubicBezTo>
                <a:cubicBezTo>
                  <a:pt x="23" y="83"/>
                  <a:pt x="24" y="82"/>
                  <a:pt x="25" y="81"/>
                </a:cubicBezTo>
                <a:cubicBezTo>
                  <a:pt x="26" y="81"/>
                  <a:pt x="27" y="80"/>
                  <a:pt x="27" y="78"/>
                </a:cubicBezTo>
                <a:cubicBezTo>
                  <a:pt x="28" y="77"/>
                  <a:pt x="28" y="75"/>
                  <a:pt x="28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8" y="73"/>
                  <a:pt x="27" y="73"/>
                  <a:pt x="26" y="72"/>
                </a:cubicBezTo>
                <a:cubicBezTo>
                  <a:pt x="26" y="74"/>
                  <a:pt x="26" y="76"/>
                  <a:pt x="25" y="78"/>
                </a:cubicBezTo>
                <a:cubicBezTo>
                  <a:pt x="25" y="79"/>
                  <a:pt x="24" y="79"/>
                  <a:pt x="23" y="80"/>
                </a:cubicBezTo>
                <a:cubicBezTo>
                  <a:pt x="22" y="81"/>
                  <a:pt x="21" y="82"/>
                  <a:pt x="21" y="83"/>
                </a:cubicBezTo>
                <a:cubicBezTo>
                  <a:pt x="20" y="84"/>
                  <a:pt x="20" y="86"/>
                  <a:pt x="20" y="87"/>
                </a:cubicBezTo>
                <a:cubicBezTo>
                  <a:pt x="20" y="89"/>
                  <a:pt x="20" y="90"/>
                  <a:pt x="20" y="91"/>
                </a:cubicBezTo>
                <a:cubicBezTo>
                  <a:pt x="19" y="93"/>
                  <a:pt x="17" y="95"/>
                  <a:pt x="15" y="95"/>
                </a:cubicBezTo>
                <a:cubicBezTo>
                  <a:pt x="15" y="95"/>
                  <a:pt x="14" y="96"/>
                  <a:pt x="13" y="96"/>
                </a:cubicBezTo>
                <a:cubicBezTo>
                  <a:pt x="11" y="96"/>
                  <a:pt x="10" y="95"/>
                  <a:pt x="8" y="94"/>
                </a:cubicBezTo>
                <a:cubicBezTo>
                  <a:pt x="0" y="91"/>
                  <a:pt x="3" y="72"/>
                  <a:pt x="3" y="71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0"/>
                  <a:pt x="6" y="7"/>
                </a:cubicBezTo>
                <a:cubicBezTo>
                  <a:pt x="9" y="4"/>
                  <a:pt x="14" y="2"/>
                  <a:pt x="20" y="2"/>
                </a:cubicBezTo>
                <a:cubicBezTo>
                  <a:pt x="20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2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0"/>
                </a:cubicBezTo>
                <a:cubicBezTo>
                  <a:pt x="21" y="0"/>
                  <a:pt x="20" y="0"/>
                  <a:pt x="20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343"/>
          <p:cNvSpPr>
            <a:spLocks/>
          </p:cNvSpPr>
          <p:nvPr/>
        </p:nvSpPr>
        <p:spPr bwMode="auto">
          <a:xfrm>
            <a:off x="5399088" y="4562475"/>
            <a:ext cx="9525" cy="3175"/>
          </a:xfrm>
          <a:custGeom>
            <a:avLst/>
            <a:gdLst>
              <a:gd name="T0" fmla="*/ 2 w 3"/>
              <a:gd name="T1" fmla="*/ 0 h 1"/>
              <a:gd name="T2" fmla="*/ 0 w 3"/>
              <a:gd name="T3" fmla="*/ 0 h 1"/>
              <a:gd name="T4" fmla="*/ 0 w 3"/>
              <a:gd name="T5" fmla="*/ 1 h 1"/>
              <a:gd name="T6" fmla="*/ 3 w 3"/>
              <a:gd name="T7" fmla="*/ 0 h 1"/>
              <a:gd name="T8" fmla="*/ 2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344"/>
          <p:cNvSpPr>
            <a:spLocks/>
          </p:cNvSpPr>
          <p:nvPr/>
        </p:nvSpPr>
        <p:spPr bwMode="auto">
          <a:xfrm>
            <a:off x="5391150" y="4554538"/>
            <a:ext cx="26988" cy="14288"/>
          </a:xfrm>
          <a:custGeom>
            <a:avLst/>
            <a:gdLst>
              <a:gd name="T0" fmla="*/ 4 w 8"/>
              <a:gd name="T1" fmla="*/ 0 h 4"/>
              <a:gd name="T2" fmla="*/ 1 w 8"/>
              <a:gd name="T3" fmla="*/ 1 h 4"/>
              <a:gd name="T4" fmla="*/ 0 w 8"/>
              <a:gd name="T5" fmla="*/ 3 h 4"/>
              <a:gd name="T6" fmla="*/ 1 w 8"/>
              <a:gd name="T7" fmla="*/ 4 h 4"/>
              <a:gd name="T8" fmla="*/ 1 w 8"/>
              <a:gd name="T9" fmla="*/ 4 h 4"/>
              <a:gd name="T10" fmla="*/ 2 w 8"/>
              <a:gd name="T11" fmla="*/ 3 h 4"/>
              <a:gd name="T12" fmla="*/ 2 w 8"/>
              <a:gd name="T13" fmla="*/ 3 h 4"/>
              <a:gd name="T14" fmla="*/ 2 w 8"/>
              <a:gd name="T15" fmla="*/ 2 h 4"/>
              <a:gd name="T16" fmla="*/ 4 w 8"/>
              <a:gd name="T17" fmla="*/ 2 h 4"/>
              <a:gd name="T18" fmla="*/ 5 w 8"/>
              <a:gd name="T19" fmla="*/ 2 h 4"/>
              <a:gd name="T20" fmla="*/ 7 w 8"/>
              <a:gd name="T21" fmla="*/ 3 h 4"/>
              <a:gd name="T22" fmla="*/ 7 w 8"/>
              <a:gd name="T23" fmla="*/ 3 h 4"/>
              <a:gd name="T24" fmla="*/ 8 w 8"/>
              <a:gd name="T25" fmla="*/ 2 h 4"/>
              <a:gd name="T26" fmla="*/ 7 w 8"/>
              <a:gd name="T27" fmla="*/ 1 h 4"/>
              <a:gd name="T28" fmla="*/ 4 w 8"/>
              <a:gd name="T2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" h="4">
                <a:moveTo>
                  <a:pt x="4" y="0"/>
                </a:move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0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3" y="2"/>
                  <a:pt x="4" y="2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8" y="1"/>
                  <a:pt x="7" y="1"/>
                </a:cubicBezTo>
                <a:cubicBezTo>
                  <a:pt x="6" y="0"/>
                  <a:pt x="5" y="0"/>
                  <a:pt x="4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45"/>
          <p:cNvSpPr>
            <a:spLocks noEditPoints="1"/>
          </p:cNvSpPr>
          <p:nvPr/>
        </p:nvSpPr>
        <p:spPr bwMode="auto">
          <a:xfrm>
            <a:off x="5348288" y="4621213"/>
            <a:ext cx="36513" cy="36513"/>
          </a:xfrm>
          <a:custGeom>
            <a:avLst/>
            <a:gdLst>
              <a:gd name="T0" fmla="*/ 5 w 11"/>
              <a:gd name="T1" fmla="*/ 6 h 11"/>
              <a:gd name="T2" fmla="*/ 8 w 11"/>
              <a:gd name="T3" fmla="*/ 11 h 11"/>
              <a:gd name="T4" fmla="*/ 9 w 11"/>
              <a:gd name="T5" fmla="*/ 11 h 11"/>
              <a:gd name="T6" fmla="*/ 9 w 11"/>
              <a:gd name="T7" fmla="*/ 11 h 11"/>
              <a:gd name="T8" fmla="*/ 11 w 11"/>
              <a:gd name="T9" fmla="*/ 11 h 11"/>
              <a:gd name="T10" fmla="*/ 11 w 11"/>
              <a:gd name="T11" fmla="*/ 11 h 11"/>
              <a:gd name="T12" fmla="*/ 11 w 11"/>
              <a:gd name="T13" fmla="*/ 10 h 11"/>
              <a:gd name="T14" fmla="*/ 11 w 11"/>
              <a:gd name="T15" fmla="*/ 7 h 11"/>
              <a:gd name="T16" fmla="*/ 7 w 11"/>
              <a:gd name="T17" fmla="*/ 6 h 11"/>
              <a:gd name="T18" fmla="*/ 5 w 11"/>
              <a:gd name="T19" fmla="*/ 6 h 11"/>
              <a:gd name="T20" fmla="*/ 1 w 11"/>
              <a:gd name="T21" fmla="*/ 0 h 11"/>
              <a:gd name="T22" fmla="*/ 0 w 11"/>
              <a:gd name="T23" fmla="*/ 1 h 11"/>
              <a:gd name="T24" fmla="*/ 3 w 11"/>
              <a:gd name="T25" fmla="*/ 3 h 11"/>
              <a:gd name="T26" fmla="*/ 1 w 11"/>
              <a:gd name="T2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1">
                <a:moveTo>
                  <a:pt x="5" y="6"/>
                </a:moveTo>
                <a:cubicBezTo>
                  <a:pt x="8" y="11"/>
                  <a:pt x="8" y="11"/>
                  <a:pt x="8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1"/>
                  <a:pt x="10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0"/>
                  <a:pt x="11" y="10"/>
                </a:cubicBezTo>
                <a:cubicBezTo>
                  <a:pt x="11" y="9"/>
                  <a:pt x="11" y="8"/>
                  <a:pt x="11" y="7"/>
                </a:cubicBezTo>
                <a:cubicBezTo>
                  <a:pt x="10" y="7"/>
                  <a:pt x="9" y="6"/>
                  <a:pt x="7" y="6"/>
                </a:cubicBezTo>
                <a:cubicBezTo>
                  <a:pt x="7" y="6"/>
                  <a:pt x="6" y="6"/>
                  <a:pt x="5" y="6"/>
                </a:cubicBezTo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2"/>
                  <a:pt x="2" y="3"/>
                  <a:pt x="3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46"/>
          <p:cNvSpPr>
            <a:spLocks/>
          </p:cNvSpPr>
          <p:nvPr/>
        </p:nvSpPr>
        <p:spPr bwMode="auto">
          <a:xfrm>
            <a:off x="5341938" y="4618038"/>
            <a:ext cx="49213" cy="47625"/>
          </a:xfrm>
          <a:custGeom>
            <a:avLst/>
            <a:gdLst>
              <a:gd name="T0" fmla="*/ 2 w 15"/>
              <a:gd name="T1" fmla="*/ 0 h 14"/>
              <a:gd name="T2" fmla="*/ 2 w 15"/>
              <a:gd name="T3" fmla="*/ 0 h 14"/>
              <a:gd name="T4" fmla="*/ 0 w 15"/>
              <a:gd name="T5" fmla="*/ 3 h 14"/>
              <a:gd name="T6" fmla="*/ 7 w 15"/>
              <a:gd name="T7" fmla="*/ 7 h 14"/>
              <a:gd name="T8" fmla="*/ 7 w 15"/>
              <a:gd name="T9" fmla="*/ 7 h 14"/>
              <a:gd name="T10" fmla="*/ 9 w 15"/>
              <a:gd name="T11" fmla="*/ 7 h 14"/>
              <a:gd name="T12" fmla="*/ 13 w 15"/>
              <a:gd name="T13" fmla="*/ 8 h 14"/>
              <a:gd name="T14" fmla="*/ 13 w 15"/>
              <a:gd name="T15" fmla="*/ 11 h 14"/>
              <a:gd name="T16" fmla="*/ 13 w 15"/>
              <a:gd name="T17" fmla="*/ 12 h 14"/>
              <a:gd name="T18" fmla="*/ 13 w 15"/>
              <a:gd name="T19" fmla="*/ 12 h 14"/>
              <a:gd name="T20" fmla="*/ 11 w 15"/>
              <a:gd name="T21" fmla="*/ 12 h 14"/>
              <a:gd name="T22" fmla="*/ 11 w 15"/>
              <a:gd name="T23" fmla="*/ 12 h 14"/>
              <a:gd name="T24" fmla="*/ 10 w 15"/>
              <a:gd name="T25" fmla="*/ 12 h 14"/>
              <a:gd name="T26" fmla="*/ 10 w 15"/>
              <a:gd name="T27" fmla="*/ 12 h 14"/>
              <a:gd name="T28" fmla="*/ 11 w 15"/>
              <a:gd name="T29" fmla="*/ 14 h 14"/>
              <a:gd name="T30" fmla="*/ 12 w 15"/>
              <a:gd name="T31" fmla="*/ 14 h 14"/>
              <a:gd name="T32" fmla="*/ 14 w 15"/>
              <a:gd name="T33" fmla="*/ 13 h 14"/>
              <a:gd name="T34" fmla="*/ 15 w 15"/>
              <a:gd name="T35" fmla="*/ 11 h 14"/>
              <a:gd name="T36" fmla="*/ 14 w 15"/>
              <a:gd name="T37" fmla="*/ 7 h 14"/>
              <a:gd name="T38" fmla="*/ 9 w 15"/>
              <a:gd name="T39" fmla="*/ 5 h 14"/>
              <a:gd name="T40" fmla="*/ 7 w 15"/>
              <a:gd name="T41" fmla="*/ 5 h 14"/>
              <a:gd name="T42" fmla="*/ 5 w 15"/>
              <a:gd name="T43" fmla="*/ 4 h 14"/>
              <a:gd name="T44" fmla="*/ 2 w 15"/>
              <a:gd name="T45" fmla="*/ 2 h 14"/>
              <a:gd name="T46" fmla="*/ 3 w 15"/>
              <a:gd name="T47" fmla="*/ 1 h 14"/>
              <a:gd name="T48" fmla="*/ 3 w 15"/>
              <a:gd name="T49" fmla="*/ 1 h 14"/>
              <a:gd name="T50" fmla="*/ 3 w 15"/>
              <a:gd name="T51" fmla="*/ 0 h 14"/>
              <a:gd name="T52" fmla="*/ 2 w 15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" h="1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1"/>
                  <a:pt x="0" y="2"/>
                  <a:pt x="0" y="3"/>
                </a:cubicBezTo>
                <a:cubicBezTo>
                  <a:pt x="1" y="5"/>
                  <a:pt x="4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9" y="7"/>
                  <a:pt x="9" y="7"/>
                </a:cubicBezTo>
                <a:cubicBezTo>
                  <a:pt x="11" y="7"/>
                  <a:pt x="12" y="8"/>
                  <a:pt x="13" y="8"/>
                </a:cubicBezTo>
                <a:cubicBezTo>
                  <a:pt x="13" y="9"/>
                  <a:pt x="13" y="10"/>
                  <a:pt x="13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3"/>
                  <a:pt x="10" y="13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4" y="14"/>
                  <a:pt x="14" y="13"/>
                </a:cubicBezTo>
                <a:cubicBezTo>
                  <a:pt x="15" y="13"/>
                  <a:pt x="15" y="12"/>
                  <a:pt x="15" y="11"/>
                </a:cubicBezTo>
                <a:cubicBezTo>
                  <a:pt x="15" y="9"/>
                  <a:pt x="15" y="8"/>
                  <a:pt x="14" y="7"/>
                </a:cubicBezTo>
                <a:cubicBezTo>
                  <a:pt x="13" y="6"/>
                  <a:pt x="11" y="5"/>
                  <a:pt x="9" y="5"/>
                </a:cubicBezTo>
                <a:cubicBezTo>
                  <a:pt x="9" y="5"/>
                  <a:pt x="8" y="5"/>
                  <a:pt x="7" y="5"/>
                </a:cubicBezTo>
                <a:cubicBezTo>
                  <a:pt x="6" y="5"/>
                  <a:pt x="6" y="5"/>
                  <a:pt x="5" y="4"/>
                </a:cubicBezTo>
                <a:cubicBezTo>
                  <a:pt x="4" y="4"/>
                  <a:pt x="3" y="3"/>
                  <a:pt x="2" y="2"/>
                </a:cubicBezTo>
                <a:cubicBezTo>
                  <a:pt x="2" y="2"/>
                  <a:pt x="2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347"/>
          <p:cNvSpPr>
            <a:spLocks/>
          </p:cNvSpPr>
          <p:nvPr/>
        </p:nvSpPr>
        <p:spPr bwMode="auto">
          <a:xfrm>
            <a:off x="5345113" y="4702175"/>
            <a:ext cx="9525" cy="12700"/>
          </a:xfrm>
          <a:custGeom>
            <a:avLst/>
            <a:gdLst>
              <a:gd name="T0" fmla="*/ 0 w 3"/>
              <a:gd name="T1" fmla="*/ 0 h 4"/>
              <a:gd name="T2" fmla="*/ 3 w 3"/>
              <a:gd name="T3" fmla="*/ 4 h 4"/>
              <a:gd name="T4" fmla="*/ 0 w 3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0" y="2"/>
                  <a:pt x="1" y="3"/>
                  <a:pt x="3" y="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348"/>
          <p:cNvSpPr>
            <a:spLocks/>
          </p:cNvSpPr>
          <p:nvPr/>
        </p:nvSpPr>
        <p:spPr bwMode="auto">
          <a:xfrm>
            <a:off x="5338763" y="4691063"/>
            <a:ext cx="19050" cy="30163"/>
          </a:xfrm>
          <a:custGeom>
            <a:avLst/>
            <a:gdLst>
              <a:gd name="T0" fmla="*/ 1 w 6"/>
              <a:gd name="T1" fmla="*/ 0 h 9"/>
              <a:gd name="T2" fmla="*/ 0 w 6"/>
              <a:gd name="T3" fmla="*/ 1 h 9"/>
              <a:gd name="T4" fmla="*/ 5 w 6"/>
              <a:gd name="T5" fmla="*/ 9 h 9"/>
              <a:gd name="T6" fmla="*/ 6 w 6"/>
              <a:gd name="T7" fmla="*/ 8 h 9"/>
              <a:gd name="T8" fmla="*/ 5 w 6"/>
              <a:gd name="T9" fmla="*/ 7 h 9"/>
              <a:gd name="T10" fmla="*/ 5 w 6"/>
              <a:gd name="T11" fmla="*/ 7 h 9"/>
              <a:gd name="T12" fmla="*/ 5 w 6"/>
              <a:gd name="T13" fmla="*/ 7 h 9"/>
              <a:gd name="T14" fmla="*/ 2 w 6"/>
              <a:gd name="T15" fmla="*/ 3 h 9"/>
              <a:gd name="T16" fmla="*/ 2 w 6"/>
              <a:gd name="T17" fmla="*/ 1 h 9"/>
              <a:gd name="T18" fmla="*/ 1 w 6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9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4"/>
                  <a:pt x="0" y="9"/>
                  <a:pt x="5" y="9"/>
                </a:cubicBezTo>
                <a:cubicBezTo>
                  <a:pt x="6" y="9"/>
                  <a:pt x="6" y="8"/>
                  <a:pt x="6" y="8"/>
                </a:cubicBezTo>
                <a:cubicBezTo>
                  <a:pt x="6" y="7"/>
                  <a:pt x="6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3" y="6"/>
                  <a:pt x="2" y="5"/>
                  <a:pt x="2" y="3"/>
                </a:cubicBezTo>
                <a:cubicBezTo>
                  <a:pt x="2" y="3"/>
                  <a:pt x="2" y="2"/>
                  <a:pt x="2" y="1"/>
                </a:cubicBezTo>
                <a:cubicBezTo>
                  <a:pt x="2" y="1"/>
                  <a:pt x="2" y="0"/>
                  <a:pt x="1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349"/>
          <p:cNvSpPr>
            <a:spLocks/>
          </p:cNvSpPr>
          <p:nvPr/>
        </p:nvSpPr>
        <p:spPr bwMode="auto">
          <a:xfrm>
            <a:off x="5335588" y="4745038"/>
            <a:ext cx="6350" cy="9525"/>
          </a:xfrm>
          <a:custGeom>
            <a:avLst/>
            <a:gdLst>
              <a:gd name="T0" fmla="*/ 0 w 2"/>
              <a:gd name="T1" fmla="*/ 0 h 3"/>
              <a:gd name="T2" fmla="*/ 1 w 2"/>
              <a:gd name="T3" fmla="*/ 3 h 3"/>
              <a:gd name="T4" fmla="*/ 2 w 2"/>
              <a:gd name="T5" fmla="*/ 1 h 3"/>
              <a:gd name="T6" fmla="*/ 0 w 2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0" y="0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2" y="1"/>
                  <a:pt x="2" y="1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350"/>
          <p:cNvSpPr>
            <a:spLocks/>
          </p:cNvSpPr>
          <p:nvPr/>
        </p:nvSpPr>
        <p:spPr bwMode="auto">
          <a:xfrm>
            <a:off x="5332413" y="4738688"/>
            <a:ext cx="15875" cy="22225"/>
          </a:xfrm>
          <a:custGeom>
            <a:avLst/>
            <a:gdLst>
              <a:gd name="T0" fmla="*/ 1 w 5"/>
              <a:gd name="T1" fmla="*/ 0 h 7"/>
              <a:gd name="T2" fmla="*/ 1 w 5"/>
              <a:gd name="T3" fmla="*/ 0 h 7"/>
              <a:gd name="T4" fmla="*/ 0 w 5"/>
              <a:gd name="T5" fmla="*/ 1 h 7"/>
              <a:gd name="T6" fmla="*/ 1 w 5"/>
              <a:gd name="T7" fmla="*/ 2 h 7"/>
              <a:gd name="T8" fmla="*/ 1 w 5"/>
              <a:gd name="T9" fmla="*/ 2 h 7"/>
              <a:gd name="T10" fmla="*/ 3 w 5"/>
              <a:gd name="T11" fmla="*/ 3 h 7"/>
              <a:gd name="T12" fmla="*/ 2 w 5"/>
              <a:gd name="T13" fmla="*/ 5 h 7"/>
              <a:gd name="T14" fmla="*/ 2 w 5"/>
              <a:gd name="T15" fmla="*/ 5 h 7"/>
              <a:gd name="T16" fmla="*/ 1 w 5"/>
              <a:gd name="T17" fmla="*/ 6 h 7"/>
              <a:gd name="T18" fmla="*/ 2 w 5"/>
              <a:gd name="T19" fmla="*/ 7 h 7"/>
              <a:gd name="T20" fmla="*/ 3 w 5"/>
              <a:gd name="T21" fmla="*/ 7 h 7"/>
              <a:gd name="T22" fmla="*/ 5 w 5"/>
              <a:gd name="T23" fmla="*/ 3 h 7"/>
              <a:gd name="T24" fmla="*/ 1 w 5"/>
              <a:gd name="T2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7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3" y="3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6"/>
                  <a:pt x="1" y="6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6"/>
                  <a:pt x="5" y="4"/>
                  <a:pt x="5" y="3"/>
                </a:cubicBezTo>
                <a:cubicBezTo>
                  <a:pt x="4" y="2"/>
                  <a:pt x="4" y="0"/>
                  <a:pt x="1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351"/>
          <p:cNvSpPr>
            <a:spLocks/>
          </p:cNvSpPr>
          <p:nvPr/>
        </p:nvSpPr>
        <p:spPr bwMode="auto">
          <a:xfrm>
            <a:off x="5427663" y="4618038"/>
            <a:ext cx="11113" cy="14288"/>
          </a:xfrm>
          <a:custGeom>
            <a:avLst/>
            <a:gdLst>
              <a:gd name="T0" fmla="*/ 2 w 3"/>
              <a:gd name="T1" fmla="*/ 0 h 4"/>
              <a:gd name="T2" fmla="*/ 1 w 3"/>
              <a:gd name="T3" fmla="*/ 1 h 4"/>
              <a:gd name="T4" fmla="*/ 0 w 3"/>
              <a:gd name="T5" fmla="*/ 3 h 4"/>
              <a:gd name="T6" fmla="*/ 0 w 3"/>
              <a:gd name="T7" fmla="*/ 4 h 4"/>
              <a:gd name="T8" fmla="*/ 3 w 3"/>
              <a:gd name="T9" fmla="*/ 1 h 4"/>
              <a:gd name="T10" fmla="*/ 2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2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352"/>
          <p:cNvSpPr>
            <a:spLocks/>
          </p:cNvSpPr>
          <p:nvPr/>
        </p:nvSpPr>
        <p:spPr bwMode="auto">
          <a:xfrm>
            <a:off x="5421313" y="4611688"/>
            <a:ext cx="23813" cy="23813"/>
          </a:xfrm>
          <a:custGeom>
            <a:avLst/>
            <a:gdLst>
              <a:gd name="T0" fmla="*/ 4 w 7"/>
              <a:gd name="T1" fmla="*/ 0 h 7"/>
              <a:gd name="T2" fmla="*/ 2 w 7"/>
              <a:gd name="T3" fmla="*/ 1 h 7"/>
              <a:gd name="T4" fmla="*/ 0 w 7"/>
              <a:gd name="T5" fmla="*/ 6 h 7"/>
              <a:gd name="T6" fmla="*/ 1 w 7"/>
              <a:gd name="T7" fmla="*/ 7 h 7"/>
              <a:gd name="T8" fmla="*/ 1 w 7"/>
              <a:gd name="T9" fmla="*/ 7 h 7"/>
              <a:gd name="T10" fmla="*/ 2 w 7"/>
              <a:gd name="T11" fmla="*/ 7 h 7"/>
              <a:gd name="T12" fmla="*/ 3 w 7"/>
              <a:gd name="T13" fmla="*/ 7 h 7"/>
              <a:gd name="T14" fmla="*/ 3 w 7"/>
              <a:gd name="T15" fmla="*/ 6 h 7"/>
              <a:gd name="T16" fmla="*/ 2 w 7"/>
              <a:gd name="T17" fmla="*/ 6 h 7"/>
              <a:gd name="T18" fmla="*/ 2 w 7"/>
              <a:gd name="T19" fmla="*/ 5 h 7"/>
              <a:gd name="T20" fmla="*/ 3 w 7"/>
              <a:gd name="T21" fmla="*/ 3 h 7"/>
              <a:gd name="T22" fmla="*/ 4 w 7"/>
              <a:gd name="T23" fmla="*/ 2 h 7"/>
              <a:gd name="T24" fmla="*/ 5 w 7"/>
              <a:gd name="T25" fmla="*/ 3 h 7"/>
              <a:gd name="T26" fmla="*/ 5 w 7"/>
              <a:gd name="T27" fmla="*/ 3 h 7"/>
              <a:gd name="T28" fmla="*/ 6 w 7"/>
              <a:gd name="T29" fmla="*/ 3 h 7"/>
              <a:gd name="T30" fmla="*/ 6 w 7"/>
              <a:gd name="T31" fmla="*/ 3 h 7"/>
              <a:gd name="T32" fmla="*/ 7 w 7"/>
              <a:gd name="T33" fmla="*/ 2 h 7"/>
              <a:gd name="T34" fmla="*/ 6 w 7"/>
              <a:gd name="T35" fmla="*/ 1 h 7"/>
              <a:gd name="T36" fmla="*/ 4 w 7"/>
              <a:gd name="T37" fmla="*/ 0 h 7"/>
              <a:gd name="T38" fmla="*/ 4 w 7"/>
              <a:gd name="T3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4" y="0"/>
                  <a:pt x="3" y="1"/>
                  <a:pt x="2" y="1"/>
                </a:cubicBezTo>
                <a:cubicBezTo>
                  <a:pt x="1" y="2"/>
                  <a:pt x="0" y="4"/>
                  <a:pt x="0" y="6"/>
                </a:cubicBezTo>
                <a:cubicBezTo>
                  <a:pt x="0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2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7" y="2"/>
                </a:cubicBezTo>
                <a:cubicBezTo>
                  <a:pt x="7" y="2"/>
                  <a:pt x="7" y="1"/>
                  <a:pt x="6" y="1"/>
                </a:cubicBezTo>
                <a:cubicBezTo>
                  <a:pt x="6" y="1"/>
                  <a:pt x="5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353"/>
          <p:cNvSpPr>
            <a:spLocks/>
          </p:cNvSpPr>
          <p:nvPr/>
        </p:nvSpPr>
        <p:spPr bwMode="auto">
          <a:xfrm>
            <a:off x="5421313" y="4665663"/>
            <a:ext cx="9525" cy="3175"/>
          </a:xfrm>
          <a:custGeom>
            <a:avLst/>
            <a:gdLst>
              <a:gd name="T0" fmla="*/ 1 w 3"/>
              <a:gd name="T1" fmla="*/ 0 h 1"/>
              <a:gd name="T2" fmla="*/ 1 w 3"/>
              <a:gd name="T3" fmla="*/ 0 h 1"/>
              <a:gd name="T4" fmla="*/ 0 w 3"/>
              <a:gd name="T5" fmla="*/ 1 h 1"/>
              <a:gd name="T6" fmla="*/ 0 w 3"/>
              <a:gd name="T7" fmla="*/ 1 h 1"/>
              <a:gd name="T8" fmla="*/ 3 w 3"/>
              <a:gd name="T9" fmla="*/ 1 h 1"/>
              <a:gd name="T10" fmla="*/ 1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354"/>
          <p:cNvSpPr>
            <a:spLocks/>
          </p:cNvSpPr>
          <p:nvPr/>
        </p:nvSpPr>
        <p:spPr bwMode="auto">
          <a:xfrm>
            <a:off x="5414963" y="4657725"/>
            <a:ext cx="26988" cy="14288"/>
          </a:xfrm>
          <a:custGeom>
            <a:avLst/>
            <a:gdLst>
              <a:gd name="T0" fmla="*/ 3 w 8"/>
              <a:gd name="T1" fmla="*/ 0 h 4"/>
              <a:gd name="T2" fmla="*/ 2 w 8"/>
              <a:gd name="T3" fmla="*/ 0 h 4"/>
              <a:gd name="T4" fmla="*/ 0 w 8"/>
              <a:gd name="T5" fmla="*/ 3 h 4"/>
              <a:gd name="T6" fmla="*/ 1 w 8"/>
              <a:gd name="T7" fmla="*/ 4 h 4"/>
              <a:gd name="T8" fmla="*/ 1 w 8"/>
              <a:gd name="T9" fmla="*/ 4 h 4"/>
              <a:gd name="T10" fmla="*/ 2 w 8"/>
              <a:gd name="T11" fmla="*/ 3 h 4"/>
              <a:gd name="T12" fmla="*/ 2 w 8"/>
              <a:gd name="T13" fmla="*/ 3 h 4"/>
              <a:gd name="T14" fmla="*/ 3 w 8"/>
              <a:gd name="T15" fmla="*/ 2 h 4"/>
              <a:gd name="T16" fmla="*/ 3 w 8"/>
              <a:gd name="T17" fmla="*/ 2 h 4"/>
              <a:gd name="T18" fmla="*/ 5 w 8"/>
              <a:gd name="T19" fmla="*/ 3 h 4"/>
              <a:gd name="T20" fmla="*/ 6 w 8"/>
              <a:gd name="T21" fmla="*/ 3 h 4"/>
              <a:gd name="T22" fmla="*/ 7 w 8"/>
              <a:gd name="T23" fmla="*/ 4 h 4"/>
              <a:gd name="T24" fmla="*/ 7 w 8"/>
              <a:gd name="T25" fmla="*/ 4 h 4"/>
              <a:gd name="T26" fmla="*/ 7 w 8"/>
              <a:gd name="T27" fmla="*/ 4 h 4"/>
              <a:gd name="T28" fmla="*/ 7 w 8"/>
              <a:gd name="T29" fmla="*/ 3 h 4"/>
              <a:gd name="T30" fmla="*/ 6 w 8"/>
              <a:gd name="T31" fmla="*/ 1 h 4"/>
              <a:gd name="T32" fmla="*/ 3 w 8"/>
              <a:gd name="T3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4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3"/>
                  <a:pt x="7" y="3"/>
                </a:cubicBezTo>
                <a:cubicBezTo>
                  <a:pt x="7" y="2"/>
                  <a:pt x="7" y="2"/>
                  <a:pt x="6" y="1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355"/>
          <p:cNvSpPr>
            <a:spLocks/>
          </p:cNvSpPr>
          <p:nvPr/>
        </p:nvSpPr>
        <p:spPr bwMode="auto">
          <a:xfrm>
            <a:off x="5445125" y="4529138"/>
            <a:ext cx="19050" cy="33338"/>
          </a:xfrm>
          <a:custGeom>
            <a:avLst/>
            <a:gdLst>
              <a:gd name="T0" fmla="*/ 2 w 6"/>
              <a:gd name="T1" fmla="*/ 0 h 10"/>
              <a:gd name="T2" fmla="*/ 2 w 6"/>
              <a:gd name="T3" fmla="*/ 1 h 10"/>
              <a:gd name="T4" fmla="*/ 0 w 6"/>
              <a:gd name="T5" fmla="*/ 9 h 10"/>
              <a:gd name="T6" fmla="*/ 0 w 6"/>
              <a:gd name="T7" fmla="*/ 9 h 10"/>
              <a:gd name="T8" fmla="*/ 1 w 6"/>
              <a:gd name="T9" fmla="*/ 10 h 10"/>
              <a:gd name="T10" fmla="*/ 1 w 6"/>
              <a:gd name="T11" fmla="*/ 10 h 10"/>
              <a:gd name="T12" fmla="*/ 5 w 6"/>
              <a:gd name="T13" fmla="*/ 7 h 10"/>
              <a:gd name="T14" fmla="*/ 2 w 6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0">
                <a:moveTo>
                  <a:pt x="2" y="0"/>
                </a:moveTo>
                <a:cubicBezTo>
                  <a:pt x="2" y="1"/>
                  <a:pt x="2" y="1"/>
                  <a:pt x="2" y="1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4" y="10"/>
                  <a:pt x="5" y="8"/>
                  <a:pt x="5" y="7"/>
                </a:cubicBezTo>
                <a:cubicBezTo>
                  <a:pt x="6" y="4"/>
                  <a:pt x="4" y="1"/>
                  <a:pt x="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356"/>
          <p:cNvSpPr>
            <a:spLocks/>
          </p:cNvSpPr>
          <p:nvPr/>
        </p:nvSpPr>
        <p:spPr bwMode="auto">
          <a:xfrm>
            <a:off x="5438775" y="4521200"/>
            <a:ext cx="28575" cy="47625"/>
          </a:xfrm>
          <a:custGeom>
            <a:avLst/>
            <a:gdLst>
              <a:gd name="T0" fmla="*/ 4 w 9"/>
              <a:gd name="T1" fmla="*/ 0 h 14"/>
              <a:gd name="T2" fmla="*/ 3 w 9"/>
              <a:gd name="T3" fmla="*/ 1 h 14"/>
              <a:gd name="T4" fmla="*/ 3 w 9"/>
              <a:gd name="T5" fmla="*/ 2 h 14"/>
              <a:gd name="T6" fmla="*/ 3 w 9"/>
              <a:gd name="T7" fmla="*/ 2 h 14"/>
              <a:gd name="T8" fmla="*/ 4 w 9"/>
              <a:gd name="T9" fmla="*/ 2 h 14"/>
              <a:gd name="T10" fmla="*/ 4 w 9"/>
              <a:gd name="T11" fmla="*/ 2 h 14"/>
              <a:gd name="T12" fmla="*/ 7 w 9"/>
              <a:gd name="T13" fmla="*/ 9 h 14"/>
              <a:gd name="T14" fmla="*/ 3 w 9"/>
              <a:gd name="T15" fmla="*/ 12 h 14"/>
              <a:gd name="T16" fmla="*/ 3 w 9"/>
              <a:gd name="T17" fmla="*/ 12 h 14"/>
              <a:gd name="T18" fmla="*/ 2 w 9"/>
              <a:gd name="T19" fmla="*/ 11 h 14"/>
              <a:gd name="T20" fmla="*/ 2 w 9"/>
              <a:gd name="T21" fmla="*/ 11 h 14"/>
              <a:gd name="T22" fmla="*/ 2 w 9"/>
              <a:gd name="T23" fmla="*/ 11 h 14"/>
              <a:gd name="T24" fmla="*/ 1 w 9"/>
              <a:gd name="T25" fmla="*/ 12 h 14"/>
              <a:gd name="T26" fmla="*/ 0 w 9"/>
              <a:gd name="T27" fmla="*/ 13 h 14"/>
              <a:gd name="T28" fmla="*/ 1 w 9"/>
              <a:gd name="T29" fmla="*/ 14 h 14"/>
              <a:gd name="T30" fmla="*/ 3 w 9"/>
              <a:gd name="T31" fmla="*/ 14 h 14"/>
              <a:gd name="T32" fmla="*/ 8 w 9"/>
              <a:gd name="T33" fmla="*/ 12 h 14"/>
              <a:gd name="T34" fmla="*/ 9 w 9"/>
              <a:gd name="T35" fmla="*/ 9 h 14"/>
              <a:gd name="T36" fmla="*/ 9 w 9"/>
              <a:gd name="T37" fmla="*/ 5 h 14"/>
              <a:gd name="T38" fmla="*/ 4 w 9"/>
              <a:gd name="T39" fmla="*/ 1 h 14"/>
              <a:gd name="T40" fmla="*/ 4 w 9"/>
              <a:gd name="T41" fmla="*/ 1 h 14"/>
              <a:gd name="T42" fmla="*/ 4 w 9"/>
              <a:gd name="T4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14">
                <a:moveTo>
                  <a:pt x="4" y="0"/>
                </a:move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6" y="3"/>
                  <a:pt x="8" y="6"/>
                  <a:pt x="7" y="9"/>
                </a:cubicBezTo>
                <a:cubicBezTo>
                  <a:pt x="7" y="10"/>
                  <a:pt x="6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1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5" y="14"/>
                  <a:pt x="7" y="13"/>
                  <a:pt x="8" y="12"/>
                </a:cubicBezTo>
                <a:cubicBezTo>
                  <a:pt x="8" y="11"/>
                  <a:pt x="9" y="10"/>
                  <a:pt x="9" y="9"/>
                </a:cubicBezTo>
                <a:cubicBezTo>
                  <a:pt x="9" y="8"/>
                  <a:pt x="9" y="6"/>
                  <a:pt x="9" y="5"/>
                </a:cubicBezTo>
                <a:cubicBezTo>
                  <a:pt x="8" y="3"/>
                  <a:pt x="6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357"/>
          <p:cNvSpPr>
            <a:spLocks noEditPoints="1"/>
          </p:cNvSpPr>
          <p:nvPr/>
        </p:nvSpPr>
        <p:spPr bwMode="auto">
          <a:xfrm>
            <a:off x="5368925" y="4484688"/>
            <a:ext cx="39688" cy="47625"/>
          </a:xfrm>
          <a:custGeom>
            <a:avLst/>
            <a:gdLst>
              <a:gd name="T0" fmla="*/ 10 w 12"/>
              <a:gd name="T1" fmla="*/ 11 h 14"/>
              <a:gd name="T2" fmla="*/ 11 w 12"/>
              <a:gd name="T3" fmla="*/ 14 h 14"/>
              <a:gd name="T4" fmla="*/ 11 w 12"/>
              <a:gd name="T5" fmla="*/ 14 h 14"/>
              <a:gd name="T6" fmla="*/ 12 w 12"/>
              <a:gd name="T7" fmla="*/ 14 h 14"/>
              <a:gd name="T8" fmla="*/ 12 w 12"/>
              <a:gd name="T9" fmla="*/ 13 h 14"/>
              <a:gd name="T10" fmla="*/ 11 w 12"/>
              <a:gd name="T11" fmla="*/ 12 h 14"/>
              <a:gd name="T12" fmla="*/ 10 w 12"/>
              <a:gd name="T13" fmla="*/ 11 h 14"/>
              <a:gd name="T14" fmla="*/ 6 w 12"/>
              <a:gd name="T15" fmla="*/ 0 h 14"/>
              <a:gd name="T16" fmla="*/ 5 w 12"/>
              <a:gd name="T17" fmla="*/ 0 h 14"/>
              <a:gd name="T18" fmla="*/ 1 w 12"/>
              <a:gd name="T19" fmla="*/ 7 h 14"/>
              <a:gd name="T20" fmla="*/ 4 w 12"/>
              <a:gd name="T21" fmla="*/ 9 h 14"/>
              <a:gd name="T22" fmla="*/ 5 w 12"/>
              <a:gd name="T23" fmla="*/ 9 h 14"/>
              <a:gd name="T24" fmla="*/ 7 w 12"/>
              <a:gd name="T25" fmla="*/ 9 h 14"/>
              <a:gd name="T26" fmla="*/ 9 w 12"/>
              <a:gd name="T27" fmla="*/ 9 h 14"/>
              <a:gd name="T28" fmla="*/ 9 w 12"/>
              <a:gd name="T29" fmla="*/ 9 h 14"/>
              <a:gd name="T30" fmla="*/ 6 w 12"/>
              <a:gd name="T31" fmla="*/ 1 h 14"/>
              <a:gd name="T32" fmla="*/ 6 w 12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" h="14">
                <a:moveTo>
                  <a:pt x="10" y="11"/>
                </a:move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3"/>
                  <a:pt x="12" y="13"/>
                </a:cubicBezTo>
                <a:cubicBezTo>
                  <a:pt x="12" y="13"/>
                  <a:pt x="12" y="12"/>
                  <a:pt x="11" y="12"/>
                </a:cubicBezTo>
                <a:cubicBezTo>
                  <a:pt x="11" y="11"/>
                  <a:pt x="10" y="11"/>
                  <a:pt x="10" y="11"/>
                </a:cubicBezTo>
                <a:moveTo>
                  <a:pt x="6" y="0"/>
                </a:moveTo>
                <a:cubicBezTo>
                  <a:pt x="5" y="0"/>
                  <a:pt x="5" y="0"/>
                  <a:pt x="5" y="0"/>
                </a:cubicBezTo>
                <a:cubicBezTo>
                  <a:pt x="2" y="1"/>
                  <a:pt x="0" y="4"/>
                  <a:pt x="1" y="7"/>
                </a:cubicBezTo>
                <a:cubicBezTo>
                  <a:pt x="1" y="8"/>
                  <a:pt x="2" y="9"/>
                  <a:pt x="4" y="9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9"/>
                  <a:pt x="7" y="9"/>
                </a:cubicBezTo>
                <a:cubicBezTo>
                  <a:pt x="7" y="9"/>
                  <a:pt x="8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358"/>
          <p:cNvSpPr>
            <a:spLocks/>
          </p:cNvSpPr>
          <p:nvPr/>
        </p:nvSpPr>
        <p:spPr bwMode="auto">
          <a:xfrm>
            <a:off x="5360988" y="4478338"/>
            <a:ext cx="57150" cy="60325"/>
          </a:xfrm>
          <a:custGeom>
            <a:avLst/>
            <a:gdLst>
              <a:gd name="T0" fmla="*/ 7 w 17"/>
              <a:gd name="T1" fmla="*/ 0 h 18"/>
              <a:gd name="T2" fmla="*/ 7 w 17"/>
              <a:gd name="T3" fmla="*/ 1 h 18"/>
              <a:gd name="T4" fmla="*/ 5 w 17"/>
              <a:gd name="T5" fmla="*/ 1 h 18"/>
              <a:gd name="T6" fmla="*/ 3 w 17"/>
              <a:gd name="T7" fmla="*/ 2 h 18"/>
              <a:gd name="T8" fmla="*/ 1 w 17"/>
              <a:gd name="T9" fmla="*/ 9 h 18"/>
              <a:gd name="T10" fmla="*/ 6 w 17"/>
              <a:gd name="T11" fmla="*/ 13 h 18"/>
              <a:gd name="T12" fmla="*/ 7 w 17"/>
              <a:gd name="T13" fmla="*/ 13 h 18"/>
              <a:gd name="T14" fmla="*/ 9 w 17"/>
              <a:gd name="T15" fmla="*/ 13 h 18"/>
              <a:gd name="T16" fmla="*/ 11 w 17"/>
              <a:gd name="T17" fmla="*/ 13 h 18"/>
              <a:gd name="T18" fmla="*/ 12 w 17"/>
              <a:gd name="T19" fmla="*/ 13 h 18"/>
              <a:gd name="T20" fmla="*/ 13 w 17"/>
              <a:gd name="T21" fmla="*/ 14 h 18"/>
              <a:gd name="T22" fmla="*/ 14 w 17"/>
              <a:gd name="T23" fmla="*/ 15 h 18"/>
              <a:gd name="T24" fmla="*/ 14 w 17"/>
              <a:gd name="T25" fmla="*/ 16 h 18"/>
              <a:gd name="T26" fmla="*/ 13 w 17"/>
              <a:gd name="T27" fmla="*/ 16 h 18"/>
              <a:gd name="T28" fmla="*/ 13 w 17"/>
              <a:gd name="T29" fmla="*/ 16 h 18"/>
              <a:gd name="T30" fmla="*/ 12 w 17"/>
              <a:gd name="T31" fmla="*/ 17 h 18"/>
              <a:gd name="T32" fmla="*/ 13 w 17"/>
              <a:gd name="T33" fmla="*/ 18 h 18"/>
              <a:gd name="T34" fmla="*/ 14 w 17"/>
              <a:gd name="T35" fmla="*/ 18 h 18"/>
              <a:gd name="T36" fmla="*/ 16 w 17"/>
              <a:gd name="T37" fmla="*/ 16 h 18"/>
              <a:gd name="T38" fmla="*/ 14 w 17"/>
              <a:gd name="T39" fmla="*/ 12 h 18"/>
              <a:gd name="T40" fmla="*/ 11 w 17"/>
              <a:gd name="T41" fmla="*/ 11 h 18"/>
              <a:gd name="T42" fmla="*/ 11 w 17"/>
              <a:gd name="T43" fmla="*/ 11 h 18"/>
              <a:gd name="T44" fmla="*/ 9 w 17"/>
              <a:gd name="T45" fmla="*/ 11 h 18"/>
              <a:gd name="T46" fmla="*/ 7 w 17"/>
              <a:gd name="T47" fmla="*/ 11 h 18"/>
              <a:gd name="T48" fmla="*/ 6 w 17"/>
              <a:gd name="T49" fmla="*/ 11 h 18"/>
              <a:gd name="T50" fmla="*/ 3 w 17"/>
              <a:gd name="T51" fmla="*/ 9 h 18"/>
              <a:gd name="T52" fmla="*/ 7 w 17"/>
              <a:gd name="T53" fmla="*/ 2 h 18"/>
              <a:gd name="T54" fmla="*/ 8 w 17"/>
              <a:gd name="T55" fmla="*/ 2 h 18"/>
              <a:gd name="T56" fmla="*/ 8 w 17"/>
              <a:gd name="T57" fmla="*/ 1 h 18"/>
              <a:gd name="T58" fmla="*/ 8 w 17"/>
              <a:gd name="T59" fmla="*/ 1 h 18"/>
              <a:gd name="T60" fmla="*/ 7 w 17"/>
              <a:gd name="T6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" h="18">
                <a:moveTo>
                  <a:pt x="7" y="0"/>
                </a:moveTo>
                <a:cubicBezTo>
                  <a:pt x="7" y="0"/>
                  <a:pt x="7" y="1"/>
                  <a:pt x="7" y="1"/>
                </a:cubicBezTo>
                <a:cubicBezTo>
                  <a:pt x="6" y="1"/>
                  <a:pt x="6" y="1"/>
                  <a:pt x="5" y="1"/>
                </a:cubicBezTo>
                <a:cubicBezTo>
                  <a:pt x="5" y="1"/>
                  <a:pt x="4" y="2"/>
                  <a:pt x="3" y="2"/>
                </a:cubicBezTo>
                <a:cubicBezTo>
                  <a:pt x="1" y="4"/>
                  <a:pt x="0" y="7"/>
                  <a:pt x="1" y="9"/>
                </a:cubicBezTo>
                <a:cubicBezTo>
                  <a:pt x="1" y="12"/>
                  <a:pt x="3" y="13"/>
                  <a:pt x="6" y="13"/>
                </a:cubicBezTo>
                <a:cubicBezTo>
                  <a:pt x="6" y="13"/>
                  <a:pt x="7" y="13"/>
                  <a:pt x="7" y="13"/>
                </a:cubicBezTo>
                <a:cubicBezTo>
                  <a:pt x="8" y="13"/>
                  <a:pt x="8" y="13"/>
                  <a:pt x="9" y="13"/>
                </a:cubicBezTo>
                <a:cubicBezTo>
                  <a:pt x="10" y="13"/>
                  <a:pt x="10" y="13"/>
                  <a:pt x="11" y="13"/>
                </a:cubicBezTo>
                <a:cubicBezTo>
                  <a:pt x="11" y="13"/>
                  <a:pt x="12" y="13"/>
                  <a:pt x="12" y="13"/>
                </a:cubicBezTo>
                <a:cubicBezTo>
                  <a:pt x="12" y="13"/>
                  <a:pt x="13" y="13"/>
                  <a:pt x="13" y="14"/>
                </a:cubicBezTo>
                <a:cubicBezTo>
                  <a:pt x="14" y="14"/>
                  <a:pt x="14" y="15"/>
                  <a:pt x="14" y="15"/>
                </a:cubicBezTo>
                <a:cubicBezTo>
                  <a:pt x="14" y="15"/>
                  <a:pt x="14" y="16"/>
                  <a:pt x="14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2" y="16"/>
                  <a:pt x="12" y="17"/>
                </a:cubicBezTo>
                <a:cubicBezTo>
                  <a:pt x="12" y="17"/>
                  <a:pt x="13" y="18"/>
                  <a:pt x="1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6" y="18"/>
                  <a:pt x="16" y="17"/>
                  <a:pt x="16" y="16"/>
                </a:cubicBezTo>
                <a:cubicBezTo>
                  <a:pt x="17" y="15"/>
                  <a:pt x="15" y="13"/>
                  <a:pt x="14" y="12"/>
                </a:cubicBezTo>
                <a:cubicBezTo>
                  <a:pt x="13" y="11"/>
                  <a:pt x="12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1"/>
                  <a:pt x="9" y="11"/>
                  <a:pt x="9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4" y="11"/>
                  <a:pt x="3" y="10"/>
                  <a:pt x="3" y="9"/>
                </a:cubicBezTo>
                <a:cubicBezTo>
                  <a:pt x="2" y="6"/>
                  <a:pt x="4" y="3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7" y="0"/>
                  <a:pt x="7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359"/>
          <p:cNvSpPr>
            <a:spLocks noEditPoints="1"/>
          </p:cNvSpPr>
          <p:nvPr/>
        </p:nvSpPr>
        <p:spPr bwMode="auto">
          <a:xfrm>
            <a:off x="5368925" y="4684713"/>
            <a:ext cx="30163" cy="30163"/>
          </a:xfrm>
          <a:custGeom>
            <a:avLst/>
            <a:gdLst>
              <a:gd name="T0" fmla="*/ 5 w 9"/>
              <a:gd name="T1" fmla="*/ 5 h 9"/>
              <a:gd name="T2" fmla="*/ 5 w 9"/>
              <a:gd name="T3" fmla="*/ 7 h 9"/>
              <a:gd name="T4" fmla="*/ 9 w 9"/>
              <a:gd name="T5" fmla="*/ 9 h 9"/>
              <a:gd name="T6" fmla="*/ 9 w 9"/>
              <a:gd name="T7" fmla="*/ 9 h 9"/>
              <a:gd name="T8" fmla="*/ 5 w 9"/>
              <a:gd name="T9" fmla="*/ 5 h 9"/>
              <a:gd name="T10" fmla="*/ 3 w 9"/>
              <a:gd name="T11" fmla="*/ 0 h 9"/>
              <a:gd name="T12" fmla="*/ 0 w 9"/>
              <a:gd name="T13" fmla="*/ 1 h 9"/>
              <a:gd name="T14" fmla="*/ 3 w 9"/>
              <a:gd name="T15" fmla="*/ 4 h 9"/>
              <a:gd name="T16" fmla="*/ 3 w 9"/>
              <a:gd name="T17" fmla="*/ 3 h 9"/>
              <a:gd name="T18" fmla="*/ 4 w 9"/>
              <a:gd name="T19" fmla="*/ 0 h 9"/>
              <a:gd name="T20" fmla="*/ 3 w 9"/>
              <a:gd name="T21" fmla="*/ 0 h 9"/>
              <a:gd name="T22" fmla="*/ 3 w 9"/>
              <a:gd name="T2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9">
                <a:moveTo>
                  <a:pt x="5" y="5"/>
                </a:moveTo>
                <a:cubicBezTo>
                  <a:pt x="5" y="6"/>
                  <a:pt x="5" y="6"/>
                  <a:pt x="5" y="7"/>
                </a:cubicBezTo>
                <a:cubicBezTo>
                  <a:pt x="6" y="8"/>
                  <a:pt x="7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5" y="5"/>
                  <a:pt x="5" y="5"/>
                  <a:pt x="5" y="5"/>
                </a:cubicBezTo>
                <a:moveTo>
                  <a:pt x="3" y="0"/>
                </a:moveTo>
                <a:cubicBezTo>
                  <a:pt x="2" y="0"/>
                  <a:pt x="1" y="0"/>
                  <a:pt x="0" y="1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4" y="2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360"/>
          <p:cNvSpPr>
            <a:spLocks/>
          </p:cNvSpPr>
          <p:nvPr/>
        </p:nvSpPr>
        <p:spPr bwMode="auto">
          <a:xfrm>
            <a:off x="5360988" y="4678363"/>
            <a:ext cx="44450" cy="42863"/>
          </a:xfrm>
          <a:custGeom>
            <a:avLst/>
            <a:gdLst>
              <a:gd name="T0" fmla="*/ 5 w 13"/>
              <a:gd name="T1" fmla="*/ 0 h 13"/>
              <a:gd name="T2" fmla="*/ 1 w 13"/>
              <a:gd name="T3" fmla="*/ 1 h 13"/>
              <a:gd name="T4" fmla="*/ 0 w 13"/>
              <a:gd name="T5" fmla="*/ 2 h 13"/>
              <a:gd name="T6" fmla="*/ 1 w 13"/>
              <a:gd name="T7" fmla="*/ 3 h 13"/>
              <a:gd name="T8" fmla="*/ 2 w 13"/>
              <a:gd name="T9" fmla="*/ 3 h 13"/>
              <a:gd name="T10" fmla="*/ 2 w 13"/>
              <a:gd name="T11" fmla="*/ 3 h 13"/>
              <a:gd name="T12" fmla="*/ 5 w 13"/>
              <a:gd name="T13" fmla="*/ 2 h 13"/>
              <a:gd name="T14" fmla="*/ 5 w 13"/>
              <a:gd name="T15" fmla="*/ 2 h 13"/>
              <a:gd name="T16" fmla="*/ 6 w 13"/>
              <a:gd name="T17" fmla="*/ 2 h 13"/>
              <a:gd name="T18" fmla="*/ 5 w 13"/>
              <a:gd name="T19" fmla="*/ 5 h 13"/>
              <a:gd name="T20" fmla="*/ 5 w 13"/>
              <a:gd name="T21" fmla="*/ 6 h 13"/>
              <a:gd name="T22" fmla="*/ 5 w 13"/>
              <a:gd name="T23" fmla="*/ 10 h 13"/>
              <a:gd name="T24" fmla="*/ 8 w 13"/>
              <a:gd name="T25" fmla="*/ 12 h 13"/>
              <a:gd name="T26" fmla="*/ 11 w 13"/>
              <a:gd name="T27" fmla="*/ 13 h 13"/>
              <a:gd name="T28" fmla="*/ 11 w 13"/>
              <a:gd name="T29" fmla="*/ 13 h 13"/>
              <a:gd name="T30" fmla="*/ 12 w 13"/>
              <a:gd name="T31" fmla="*/ 13 h 13"/>
              <a:gd name="T32" fmla="*/ 12 w 13"/>
              <a:gd name="T33" fmla="*/ 13 h 13"/>
              <a:gd name="T34" fmla="*/ 13 w 13"/>
              <a:gd name="T35" fmla="*/ 12 h 13"/>
              <a:gd name="T36" fmla="*/ 12 w 13"/>
              <a:gd name="T37" fmla="*/ 11 h 13"/>
              <a:gd name="T38" fmla="*/ 12 w 13"/>
              <a:gd name="T39" fmla="*/ 11 h 13"/>
              <a:gd name="T40" fmla="*/ 11 w 13"/>
              <a:gd name="T41" fmla="*/ 11 h 13"/>
              <a:gd name="T42" fmla="*/ 11 w 13"/>
              <a:gd name="T43" fmla="*/ 11 h 13"/>
              <a:gd name="T44" fmla="*/ 7 w 13"/>
              <a:gd name="T45" fmla="*/ 9 h 13"/>
              <a:gd name="T46" fmla="*/ 7 w 13"/>
              <a:gd name="T47" fmla="*/ 7 h 13"/>
              <a:gd name="T48" fmla="*/ 7 w 13"/>
              <a:gd name="T49" fmla="*/ 6 h 13"/>
              <a:gd name="T50" fmla="*/ 7 w 13"/>
              <a:gd name="T51" fmla="*/ 1 h 13"/>
              <a:gd name="T52" fmla="*/ 5 w 13"/>
              <a:gd name="T53" fmla="*/ 0 h 13"/>
              <a:gd name="T54" fmla="*/ 5 w 13"/>
              <a:gd name="T5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" h="13">
                <a:moveTo>
                  <a:pt x="5" y="0"/>
                </a:moveTo>
                <a:cubicBezTo>
                  <a:pt x="3" y="0"/>
                  <a:pt x="1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2"/>
                  <a:pt x="4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4"/>
                  <a:pt x="5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7"/>
                  <a:pt x="4" y="9"/>
                  <a:pt x="5" y="10"/>
                </a:cubicBezTo>
                <a:cubicBezTo>
                  <a:pt x="6" y="11"/>
                  <a:pt x="7" y="12"/>
                  <a:pt x="8" y="12"/>
                </a:cubicBezTo>
                <a:cubicBezTo>
                  <a:pt x="9" y="13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9" y="11"/>
                  <a:pt x="8" y="10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6"/>
                  <a:pt x="7" y="6"/>
                </a:cubicBezTo>
                <a:cubicBezTo>
                  <a:pt x="8" y="5"/>
                  <a:pt x="8" y="3"/>
                  <a:pt x="7" y="1"/>
                </a:cubicBezTo>
                <a:cubicBezTo>
                  <a:pt x="7" y="0"/>
                  <a:pt x="6" y="0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361"/>
          <p:cNvSpPr>
            <a:spLocks/>
          </p:cNvSpPr>
          <p:nvPr/>
        </p:nvSpPr>
        <p:spPr bwMode="auto">
          <a:xfrm>
            <a:off x="5341938" y="4559300"/>
            <a:ext cx="12700" cy="19050"/>
          </a:xfrm>
          <a:custGeom>
            <a:avLst/>
            <a:gdLst>
              <a:gd name="T0" fmla="*/ 3 w 4"/>
              <a:gd name="T1" fmla="*/ 0 h 6"/>
              <a:gd name="T2" fmla="*/ 0 w 4"/>
              <a:gd name="T3" fmla="*/ 6 h 6"/>
              <a:gd name="T4" fmla="*/ 4 w 4"/>
              <a:gd name="T5" fmla="*/ 1 h 6"/>
              <a:gd name="T6" fmla="*/ 3 w 4"/>
              <a:gd name="T7" fmla="*/ 0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6"/>
                  <a:pt x="0" y="6"/>
                  <a:pt x="0" y="6"/>
                </a:cubicBezTo>
                <a:cubicBezTo>
                  <a:pt x="1" y="5"/>
                  <a:pt x="4" y="3"/>
                  <a:pt x="4" y="1"/>
                </a:cubicBezTo>
                <a:cubicBezTo>
                  <a:pt x="4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362"/>
          <p:cNvSpPr>
            <a:spLocks/>
          </p:cNvSpPr>
          <p:nvPr/>
        </p:nvSpPr>
        <p:spPr bwMode="auto">
          <a:xfrm>
            <a:off x="5335588" y="4551363"/>
            <a:ext cx="25400" cy="33338"/>
          </a:xfrm>
          <a:custGeom>
            <a:avLst/>
            <a:gdLst>
              <a:gd name="T0" fmla="*/ 5 w 8"/>
              <a:gd name="T1" fmla="*/ 0 h 10"/>
              <a:gd name="T2" fmla="*/ 4 w 8"/>
              <a:gd name="T3" fmla="*/ 1 h 10"/>
              <a:gd name="T4" fmla="*/ 5 w 8"/>
              <a:gd name="T5" fmla="*/ 2 h 10"/>
              <a:gd name="T6" fmla="*/ 5 w 8"/>
              <a:gd name="T7" fmla="*/ 2 h 10"/>
              <a:gd name="T8" fmla="*/ 6 w 8"/>
              <a:gd name="T9" fmla="*/ 3 h 10"/>
              <a:gd name="T10" fmla="*/ 2 w 8"/>
              <a:gd name="T11" fmla="*/ 8 h 10"/>
              <a:gd name="T12" fmla="*/ 1 w 8"/>
              <a:gd name="T13" fmla="*/ 8 h 10"/>
              <a:gd name="T14" fmla="*/ 0 w 8"/>
              <a:gd name="T15" fmla="*/ 9 h 10"/>
              <a:gd name="T16" fmla="*/ 1 w 8"/>
              <a:gd name="T17" fmla="*/ 10 h 10"/>
              <a:gd name="T18" fmla="*/ 1 w 8"/>
              <a:gd name="T19" fmla="*/ 10 h 10"/>
              <a:gd name="T20" fmla="*/ 8 w 8"/>
              <a:gd name="T21" fmla="*/ 4 h 10"/>
              <a:gd name="T22" fmla="*/ 6 w 8"/>
              <a:gd name="T23" fmla="*/ 0 h 10"/>
              <a:gd name="T24" fmla="*/ 5 w 8"/>
              <a:gd name="T2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5" y="0"/>
                  <a:pt x="5" y="0"/>
                  <a:pt x="4" y="1"/>
                </a:cubicBezTo>
                <a:cubicBezTo>
                  <a:pt x="4" y="1"/>
                  <a:pt x="4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5"/>
                  <a:pt x="3" y="7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4" y="10"/>
                  <a:pt x="8" y="7"/>
                  <a:pt x="8" y="4"/>
                </a:cubicBezTo>
                <a:cubicBezTo>
                  <a:pt x="8" y="3"/>
                  <a:pt x="8" y="1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363"/>
          <p:cNvSpPr>
            <a:spLocks noEditPoints="1"/>
          </p:cNvSpPr>
          <p:nvPr/>
        </p:nvSpPr>
        <p:spPr bwMode="auto">
          <a:xfrm>
            <a:off x="5368925" y="4598988"/>
            <a:ext cx="36513" cy="15875"/>
          </a:xfrm>
          <a:custGeom>
            <a:avLst/>
            <a:gdLst>
              <a:gd name="T0" fmla="*/ 4 w 11"/>
              <a:gd name="T1" fmla="*/ 1 h 5"/>
              <a:gd name="T2" fmla="*/ 4 w 11"/>
              <a:gd name="T3" fmla="*/ 2 h 5"/>
              <a:gd name="T4" fmla="*/ 4 w 11"/>
              <a:gd name="T5" fmla="*/ 4 h 5"/>
              <a:gd name="T6" fmla="*/ 7 w 11"/>
              <a:gd name="T7" fmla="*/ 5 h 5"/>
              <a:gd name="T8" fmla="*/ 10 w 11"/>
              <a:gd name="T9" fmla="*/ 4 h 5"/>
              <a:gd name="T10" fmla="*/ 10 w 11"/>
              <a:gd name="T11" fmla="*/ 3 h 5"/>
              <a:gd name="T12" fmla="*/ 10 w 11"/>
              <a:gd name="T13" fmla="*/ 2 h 5"/>
              <a:gd name="T14" fmla="*/ 4 w 11"/>
              <a:gd name="T15" fmla="*/ 1 h 5"/>
              <a:gd name="T16" fmla="*/ 0 w 11"/>
              <a:gd name="T17" fmla="*/ 0 h 5"/>
              <a:gd name="T18" fmla="*/ 0 w 11"/>
              <a:gd name="T19" fmla="*/ 0 h 5"/>
              <a:gd name="T20" fmla="*/ 1 w 11"/>
              <a:gd name="T21" fmla="*/ 0 h 5"/>
              <a:gd name="T22" fmla="*/ 2 w 11"/>
              <a:gd name="T23" fmla="*/ 1 h 5"/>
              <a:gd name="T24" fmla="*/ 1 w 11"/>
              <a:gd name="T25" fmla="*/ 0 h 5"/>
              <a:gd name="T26" fmla="*/ 0 w 11"/>
              <a:gd name="T2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5">
                <a:moveTo>
                  <a:pt x="4" y="1"/>
                </a:moveTo>
                <a:cubicBezTo>
                  <a:pt x="4" y="1"/>
                  <a:pt x="4" y="1"/>
                  <a:pt x="4" y="2"/>
                </a:cubicBezTo>
                <a:cubicBezTo>
                  <a:pt x="4" y="3"/>
                  <a:pt x="4" y="3"/>
                  <a:pt x="4" y="4"/>
                </a:cubicBezTo>
                <a:cubicBezTo>
                  <a:pt x="5" y="4"/>
                  <a:pt x="6" y="5"/>
                  <a:pt x="7" y="5"/>
                </a:cubicBezTo>
                <a:cubicBezTo>
                  <a:pt x="8" y="5"/>
                  <a:pt x="9" y="4"/>
                  <a:pt x="10" y="4"/>
                </a:cubicBezTo>
                <a:cubicBezTo>
                  <a:pt x="11" y="4"/>
                  <a:pt x="11" y="3"/>
                  <a:pt x="10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1"/>
                  <a:pt x="4" y="1"/>
                  <a:pt x="4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364"/>
          <p:cNvSpPr>
            <a:spLocks/>
          </p:cNvSpPr>
          <p:nvPr/>
        </p:nvSpPr>
        <p:spPr bwMode="auto">
          <a:xfrm>
            <a:off x="5360988" y="4592638"/>
            <a:ext cx="50800" cy="28575"/>
          </a:xfrm>
          <a:custGeom>
            <a:avLst/>
            <a:gdLst>
              <a:gd name="T0" fmla="*/ 2 w 15"/>
              <a:gd name="T1" fmla="*/ 0 h 9"/>
              <a:gd name="T2" fmla="*/ 1 w 15"/>
              <a:gd name="T3" fmla="*/ 0 h 9"/>
              <a:gd name="T4" fmla="*/ 1 w 15"/>
              <a:gd name="T5" fmla="*/ 3 h 9"/>
              <a:gd name="T6" fmla="*/ 2 w 15"/>
              <a:gd name="T7" fmla="*/ 3 h 9"/>
              <a:gd name="T8" fmla="*/ 2 w 15"/>
              <a:gd name="T9" fmla="*/ 3 h 9"/>
              <a:gd name="T10" fmla="*/ 3 w 15"/>
              <a:gd name="T11" fmla="*/ 2 h 9"/>
              <a:gd name="T12" fmla="*/ 2 w 15"/>
              <a:gd name="T13" fmla="*/ 2 h 9"/>
              <a:gd name="T14" fmla="*/ 2 w 15"/>
              <a:gd name="T15" fmla="*/ 2 h 9"/>
              <a:gd name="T16" fmla="*/ 3 w 15"/>
              <a:gd name="T17" fmla="*/ 2 h 9"/>
              <a:gd name="T18" fmla="*/ 4 w 15"/>
              <a:gd name="T19" fmla="*/ 3 h 9"/>
              <a:gd name="T20" fmla="*/ 4 w 15"/>
              <a:gd name="T21" fmla="*/ 4 h 9"/>
              <a:gd name="T22" fmla="*/ 5 w 15"/>
              <a:gd name="T23" fmla="*/ 7 h 9"/>
              <a:gd name="T24" fmla="*/ 9 w 15"/>
              <a:gd name="T25" fmla="*/ 9 h 9"/>
              <a:gd name="T26" fmla="*/ 13 w 15"/>
              <a:gd name="T27" fmla="*/ 8 h 9"/>
              <a:gd name="T28" fmla="*/ 14 w 15"/>
              <a:gd name="T29" fmla="*/ 4 h 9"/>
              <a:gd name="T30" fmla="*/ 13 w 15"/>
              <a:gd name="T31" fmla="*/ 3 h 9"/>
              <a:gd name="T32" fmla="*/ 13 w 15"/>
              <a:gd name="T33" fmla="*/ 3 h 9"/>
              <a:gd name="T34" fmla="*/ 12 w 15"/>
              <a:gd name="T35" fmla="*/ 4 h 9"/>
              <a:gd name="T36" fmla="*/ 12 w 15"/>
              <a:gd name="T37" fmla="*/ 5 h 9"/>
              <a:gd name="T38" fmla="*/ 12 w 15"/>
              <a:gd name="T39" fmla="*/ 6 h 9"/>
              <a:gd name="T40" fmla="*/ 9 w 15"/>
              <a:gd name="T41" fmla="*/ 7 h 9"/>
              <a:gd name="T42" fmla="*/ 6 w 15"/>
              <a:gd name="T43" fmla="*/ 6 h 9"/>
              <a:gd name="T44" fmla="*/ 6 w 15"/>
              <a:gd name="T45" fmla="*/ 4 h 9"/>
              <a:gd name="T46" fmla="*/ 6 w 15"/>
              <a:gd name="T47" fmla="*/ 3 h 9"/>
              <a:gd name="T48" fmla="*/ 5 w 15"/>
              <a:gd name="T49" fmla="*/ 1 h 9"/>
              <a:gd name="T50" fmla="*/ 2 w 15"/>
              <a:gd name="T5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" h="9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1" y="3"/>
                </a:cubicBezTo>
                <a:cubicBezTo>
                  <a:pt x="1" y="3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4" y="3"/>
                </a:cubicBezTo>
                <a:cubicBezTo>
                  <a:pt x="4" y="3"/>
                  <a:pt x="4" y="3"/>
                  <a:pt x="4" y="4"/>
                </a:cubicBezTo>
                <a:cubicBezTo>
                  <a:pt x="4" y="5"/>
                  <a:pt x="4" y="6"/>
                  <a:pt x="5" y="7"/>
                </a:cubicBezTo>
                <a:cubicBezTo>
                  <a:pt x="6" y="8"/>
                  <a:pt x="8" y="9"/>
                  <a:pt x="9" y="9"/>
                </a:cubicBezTo>
                <a:cubicBezTo>
                  <a:pt x="10" y="9"/>
                  <a:pt x="12" y="8"/>
                  <a:pt x="13" y="8"/>
                </a:cubicBezTo>
                <a:cubicBezTo>
                  <a:pt x="14" y="7"/>
                  <a:pt x="15" y="6"/>
                  <a:pt x="14" y="4"/>
                </a:cubicBezTo>
                <a:cubicBezTo>
                  <a:pt x="14" y="4"/>
                  <a:pt x="14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4"/>
                  <a:pt x="12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13" y="5"/>
                  <a:pt x="13" y="6"/>
                  <a:pt x="12" y="6"/>
                </a:cubicBezTo>
                <a:cubicBezTo>
                  <a:pt x="11" y="6"/>
                  <a:pt x="10" y="7"/>
                  <a:pt x="9" y="7"/>
                </a:cubicBezTo>
                <a:cubicBezTo>
                  <a:pt x="8" y="7"/>
                  <a:pt x="7" y="6"/>
                  <a:pt x="6" y="6"/>
                </a:cubicBezTo>
                <a:cubicBezTo>
                  <a:pt x="6" y="5"/>
                  <a:pt x="6" y="5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1"/>
                  <a:pt x="5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67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365"/>
          <p:cNvSpPr>
            <a:spLocks/>
          </p:cNvSpPr>
          <p:nvPr/>
        </p:nvSpPr>
        <p:spPr bwMode="auto">
          <a:xfrm>
            <a:off x="8228013" y="4598988"/>
            <a:ext cx="336550" cy="334963"/>
          </a:xfrm>
          <a:custGeom>
            <a:avLst/>
            <a:gdLst>
              <a:gd name="T0" fmla="*/ 209 w 212"/>
              <a:gd name="T1" fmla="*/ 0 h 211"/>
              <a:gd name="T2" fmla="*/ 2 w 212"/>
              <a:gd name="T3" fmla="*/ 207 h 211"/>
              <a:gd name="T4" fmla="*/ 0 w 212"/>
              <a:gd name="T5" fmla="*/ 205 h 211"/>
              <a:gd name="T6" fmla="*/ 0 w 212"/>
              <a:gd name="T7" fmla="*/ 209 h 211"/>
              <a:gd name="T8" fmla="*/ 2 w 212"/>
              <a:gd name="T9" fmla="*/ 211 h 211"/>
              <a:gd name="T10" fmla="*/ 212 w 212"/>
              <a:gd name="T11" fmla="*/ 2 h 211"/>
              <a:gd name="T12" fmla="*/ 209 w 212"/>
              <a:gd name="T13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211">
                <a:moveTo>
                  <a:pt x="209" y="0"/>
                </a:moveTo>
                <a:lnTo>
                  <a:pt x="2" y="207"/>
                </a:lnTo>
                <a:lnTo>
                  <a:pt x="0" y="205"/>
                </a:lnTo>
                <a:lnTo>
                  <a:pt x="0" y="209"/>
                </a:lnTo>
                <a:lnTo>
                  <a:pt x="2" y="211"/>
                </a:lnTo>
                <a:lnTo>
                  <a:pt x="212" y="2"/>
                </a:lnTo>
                <a:lnTo>
                  <a:pt x="2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366"/>
          <p:cNvSpPr>
            <a:spLocks/>
          </p:cNvSpPr>
          <p:nvPr/>
        </p:nvSpPr>
        <p:spPr bwMode="auto">
          <a:xfrm>
            <a:off x="8228013" y="4598988"/>
            <a:ext cx="336550" cy="334963"/>
          </a:xfrm>
          <a:custGeom>
            <a:avLst/>
            <a:gdLst>
              <a:gd name="T0" fmla="*/ 209 w 212"/>
              <a:gd name="T1" fmla="*/ 0 h 211"/>
              <a:gd name="T2" fmla="*/ 2 w 212"/>
              <a:gd name="T3" fmla="*/ 207 h 211"/>
              <a:gd name="T4" fmla="*/ 0 w 212"/>
              <a:gd name="T5" fmla="*/ 205 h 211"/>
              <a:gd name="T6" fmla="*/ 0 w 212"/>
              <a:gd name="T7" fmla="*/ 209 h 211"/>
              <a:gd name="T8" fmla="*/ 2 w 212"/>
              <a:gd name="T9" fmla="*/ 211 h 211"/>
              <a:gd name="T10" fmla="*/ 212 w 212"/>
              <a:gd name="T11" fmla="*/ 2 h 211"/>
              <a:gd name="T12" fmla="*/ 209 w 212"/>
              <a:gd name="T13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211">
                <a:moveTo>
                  <a:pt x="209" y="0"/>
                </a:moveTo>
                <a:lnTo>
                  <a:pt x="2" y="207"/>
                </a:lnTo>
                <a:lnTo>
                  <a:pt x="0" y="205"/>
                </a:lnTo>
                <a:lnTo>
                  <a:pt x="0" y="209"/>
                </a:lnTo>
                <a:lnTo>
                  <a:pt x="2" y="211"/>
                </a:lnTo>
                <a:lnTo>
                  <a:pt x="212" y="2"/>
                </a:lnTo>
                <a:lnTo>
                  <a:pt x="20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368"/>
          <p:cNvSpPr>
            <a:spLocks/>
          </p:cNvSpPr>
          <p:nvPr/>
        </p:nvSpPr>
        <p:spPr bwMode="auto">
          <a:xfrm>
            <a:off x="8228013" y="4268788"/>
            <a:ext cx="331788" cy="658813"/>
          </a:xfrm>
          <a:custGeom>
            <a:avLst/>
            <a:gdLst>
              <a:gd name="T0" fmla="*/ 2 w 209"/>
              <a:gd name="T1" fmla="*/ 0 h 415"/>
              <a:gd name="T2" fmla="*/ 0 w 209"/>
              <a:gd name="T3" fmla="*/ 2 h 415"/>
              <a:gd name="T4" fmla="*/ 0 w 209"/>
              <a:gd name="T5" fmla="*/ 413 h 415"/>
              <a:gd name="T6" fmla="*/ 2 w 209"/>
              <a:gd name="T7" fmla="*/ 415 h 415"/>
              <a:gd name="T8" fmla="*/ 209 w 209"/>
              <a:gd name="T9" fmla="*/ 208 h 415"/>
              <a:gd name="T10" fmla="*/ 2 w 209"/>
              <a:gd name="T11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415">
                <a:moveTo>
                  <a:pt x="2" y="0"/>
                </a:moveTo>
                <a:lnTo>
                  <a:pt x="0" y="2"/>
                </a:lnTo>
                <a:lnTo>
                  <a:pt x="0" y="413"/>
                </a:lnTo>
                <a:lnTo>
                  <a:pt x="2" y="415"/>
                </a:lnTo>
                <a:lnTo>
                  <a:pt x="209" y="208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369"/>
          <p:cNvSpPr>
            <a:spLocks noEditPoints="1"/>
          </p:cNvSpPr>
          <p:nvPr/>
        </p:nvSpPr>
        <p:spPr bwMode="auto">
          <a:xfrm>
            <a:off x="8067675" y="4492625"/>
            <a:ext cx="315913" cy="265113"/>
          </a:xfrm>
          <a:custGeom>
            <a:avLst/>
            <a:gdLst>
              <a:gd name="T0" fmla="*/ 89 w 95"/>
              <a:gd name="T1" fmla="*/ 0 h 80"/>
              <a:gd name="T2" fmla="*/ 6 w 95"/>
              <a:gd name="T3" fmla="*/ 0 h 80"/>
              <a:gd name="T4" fmla="*/ 0 w 95"/>
              <a:gd name="T5" fmla="*/ 6 h 80"/>
              <a:gd name="T6" fmla="*/ 0 w 95"/>
              <a:gd name="T7" fmla="*/ 60 h 80"/>
              <a:gd name="T8" fmla="*/ 6 w 95"/>
              <a:gd name="T9" fmla="*/ 67 h 80"/>
              <a:gd name="T10" fmla="*/ 39 w 95"/>
              <a:gd name="T11" fmla="*/ 67 h 80"/>
              <a:gd name="T12" fmla="*/ 38 w 95"/>
              <a:gd name="T13" fmla="*/ 77 h 80"/>
              <a:gd name="T14" fmla="*/ 28 w 95"/>
              <a:gd name="T15" fmla="*/ 77 h 80"/>
              <a:gd name="T16" fmla="*/ 27 w 95"/>
              <a:gd name="T17" fmla="*/ 79 h 80"/>
              <a:gd name="T18" fmla="*/ 28 w 95"/>
              <a:gd name="T19" fmla="*/ 80 h 80"/>
              <a:gd name="T20" fmla="*/ 67 w 95"/>
              <a:gd name="T21" fmla="*/ 80 h 80"/>
              <a:gd name="T22" fmla="*/ 68 w 95"/>
              <a:gd name="T23" fmla="*/ 79 h 80"/>
              <a:gd name="T24" fmla="*/ 67 w 95"/>
              <a:gd name="T25" fmla="*/ 77 h 80"/>
              <a:gd name="T26" fmla="*/ 57 w 95"/>
              <a:gd name="T27" fmla="*/ 77 h 80"/>
              <a:gd name="T28" fmla="*/ 56 w 95"/>
              <a:gd name="T29" fmla="*/ 67 h 80"/>
              <a:gd name="T30" fmla="*/ 89 w 95"/>
              <a:gd name="T31" fmla="*/ 67 h 80"/>
              <a:gd name="T32" fmla="*/ 95 w 95"/>
              <a:gd name="T33" fmla="*/ 60 h 80"/>
              <a:gd name="T34" fmla="*/ 95 w 95"/>
              <a:gd name="T35" fmla="*/ 6 h 80"/>
              <a:gd name="T36" fmla="*/ 89 w 95"/>
              <a:gd name="T37" fmla="*/ 0 h 80"/>
              <a:gd name="T38" fmla="*/ 48 w 95"/>
              <a:gd name="T39" fmla="*/ 63 h 80"/>
              <a:gd name="T40" fmla="*/ 45 w 95"/>
              <a:gd name="T41" fmla="*/ 60 h 80"/>
              <a:gd name="T42" fmla="*/ 48 w 95"/>
              <a:gd name="T43" fmla="*/ 57 h 80"/>
              <a:gd name="T44" fmla="*/ 51 w 95"/>
              <a:gd name="T45" fmla="*/ 60 h 80"/>
              <a:gd name="T46" fmla="*/ 48 w 95"/>
              <a:gd name="T47" fmla="*/ 63 h 80"/>
              <a:gd name="T48" fmla="*/ 90 w 95"/>
              <a:gd name="T49" fmla="*/ 47 h 80"/>
              <a:gd name="T50" fmla="*/ 85 w 95"/>
              <a:gd name="T51" fmla="*/ 53 h 80"/>
              <a:gd name="T52" fmla="*/ 10 w 95"/>
              <a:gd name="T53" fmla="*/ 53 h 80"/>
              <a:gd name="T54" fmla="*/ 5 w 95"/>
              <a:gd name="T55" fmla="*/ 47 h 80"/>
              <a:gd name="T56" fmla="*/ 5 w 95"/>
              <a:gd name="T57" fmla="*/ 11 h 80"/>
              <a:gd name="T58" fmla="*/ 10 w 95"/>
              <a:gd name="T59" fmla="*/ 5 h 80"/>
              <a:gd name="T60" fmla="*/ 85 w 95"/>
              <a:gd name="T61" fmla="*/ 5 h 80"/>
              <a:gd name="T62" fmla="*/ 90 w 95"/>
              <a:gd name="T63" fmla="*/ 11 h 80"/>
              <a:gd name="T64" fmla="*/ 90 w 95"/>
              <a:gd name="T65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5" h="80">
                <a:moveTo>
                  <a:pt x="8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3" y="67"/>
                  <a:pt x="6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8" y="77"/>
                  <a:pt x="38" y="77"/>
                  <a:pt x="38" y="77"/>
                </a:cubicBezTo>
                <a:cubicBezTo>
                  <a:pt x="28" y="77"/>
                  <a:pt x="28" y="77"/>
                  <a:pt x="28" y="77"/>
                </a:cubicBezTo>
                <a:cubicBezTo>
                  <a:pt x="27" y="77"/>
                  <a:pt x="27" y="78"/>
                  <a:pt x="27" y="79"/>
                </a:cubicBezTo>
                <a:cubicBezTo>
                  <a:pt x="27" y="79"/>
                  <a:pt x="27" y="80"/>
                  <a:pt x="28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8" y="80"/>
                  <a:pt x="68" y="79"/>
                  <a:pt x="68" y="79"/>
                </a:cubicBezTo>
                <a:cubicBezTo>
                  <a:pt x="68" y="78"/>
                  <a:pt x="68" y="77"/>
                  <a:pt x="6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6" y="67"/>
                  <a:pt x="56" y="67"/>
                  <a:pt x="56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92" y="67"/>
                  <a:pt x="95" y="64"/>
                  <a:pt x="95" y="60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3"/>
                  <a:pt x="92" y="0"/>
                  <a:pt x="89" y="0"/>
                </a:cubicBezTo>
                <a:close/>
                <a:moveTo>
                  <a:pt x="48" y="63"/>
                </a:moveTo>
                <a:cubicBezTo>
                  <a:pt x="46" y="63"/>
                  <a:pt x="45" y="61"/>
                  <a:pt x="45" y="60"/>
                </a:cubicBezTo>
                <a:cubicBezTo>
                  <a:pt x="45" y="58"/>
                  <a:pt x="46" y="57"/>
                  <a:pt x="48" y="57"/>
                </a:cubicBezTo>
                <a:cubicBezTo>
                  <a:pt x="49" y="57"/>
                  <a:pt x="51" y="58"/>
                  <a:pt x="51" y="60"/>
                </a:cubicBezTo>
                <a:cubicBezTo>
                  <a:pt x="51" y="61"/>
                  <a:pt x="49" y="63"/>
                  <a:pt x="48" y="63"/>
                </a:cubicBezTo>
                <a:close/>
                <a:moveTo>
                  <a:pt x="90" y="47"/>
                </a:moveTo>
                <a:cubicBezTo>
                  <a:pt x="90" y="50"/>
                  <a:pt x="88" y="53"/>
                  <a:pt x="85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7" y="53"/>
                  <a:pt x="5" y="50"/>
                  <a:pt x="5" y="47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7"/>
                  <a:pt x="7" y="5"/>
                  <a:pt x="10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5"/>
                  <a:pt x="90" y="7"/>
                  <a:pt x="90" y="11"/>
                </a:cubicBezTo>
                <a:lnTo>
                  <a:pt x="90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370"/>
          <p:cNvSpPr>
            <a:spLocks noEditPoints="1"/>
          </p:cNvSpPr>
          <p:nvPr/>
        </p:nvSpPr>
        <p:spPr bwMode="auto">
          <a:xfrm>
            <a:off x="8207375" y="4535488"/>
            <a:ext cx="80963" cy="79375"/>
          </a:xfrm>
          <a:custGeom>
            <a:avLst/>
            <a:gdLst>
              <a:gd name="T0" fmla="*/ 24 w 24"/>
              <a:gd name="T1" fmla="*/ 14 h 24"/>
              <a:gd name="T2" fmla="*/ 24 w 24"/>
              <a:gd name="T3" fmla="*/ 11 h 24"/>
              <a:gd name="T4" fmla="*/ 20 w 24"/>
              <a:gd name="T5" fmla="*/ 10 h 24"/>
              <a:gd name="T6" fmla="*/ 19 w 24"/>
              <a:gd name="T7" fmla="*/ 8 h 24"/>
              <a:gd name="T8" fmla="*/ 21 w 24"/>
              <a:gd name="T9" fmla="*/ 5 h 24"/>
              <a:gd name="T10" fmla="*/ 19 w 24"/>
              <a:gd name="T11" fmla="*/ 3 h 24"/>
              <a:gd name="T12" fmla="*/ 16 w 24"/>
              <a:gd name="T13" fmla="*/ 5 h 24"/>
              <a:gd name="T14" fmla="*/ 14 w 24"/>
              <a:gd name="T15" fmla="*/ 4 h 24"/>
              <a:gd name="T16" fmla="*/ 13 w 24"/>
              <a:gd name="T17" fmla="*/ 0 h 24"/>
              <a:gd name="T18" fmla="*/ 11 w 24"/>
              <a:gd name="T19" fmla="*/ 0 h 24"/>
              <a:gd name="T20" fmla="*/ 10 w 24"/>
              <a:gd name="T21" fmla="*/ 4 h 24"/>
              <a:gd name="T22" fmla="*/ 7 w 24"/>
              <a:gd name="T23" fmla="*/ 5 h 24"/>
              <a:gd name="T24" fmla="*/ 5 w 24"/>
              <a:gd name="T25" fmla="*/ 3 h 24"/>
              <a:gd name="T26" fmla="*/ 3 w 24"/>
              <a:gd name="T27" fmla="*/ 5 h 24"/>
              <a:gd name="T28" fmla="*/ 4 w 24"/>
              <a:gd name="T29" fmla="*/ 8 h 24"/>
              <a:gd name="T30" fmla="*/ 3 w 24"/>
              <a:gd name="T31" fmla="*/ 10 h 24"/>
              <a:gd name="T32" fmla="*/ 0 w 24"/>
              <a:gd name="T33" fmla="*/ 11 h 24"/>
              <a:gd name="T34" fmla="*/ 0 w 24"/>
              <a:gd name="T35" fmla="*/ 14 h 24"/>
              <a:gd name="T36" fmla="*/ 3 w 24"/>
              <a:gd name="T37" fmla="*/ 14 h 24"/>
              <a:gd name="T38" fmla="*/ 4 w 24"/>
              <a:gd name="T39" fmla="*/ 17 h 24"/>
              <a:gd name="T40" fmla="*/ 2 w 24"/>
              <a:gd name="T41" fmla="*/ 20 h 24"/>
              <a:gd name="T42" fmla="*/ 4 w 24"/>
              <a:gd name="T43" fmla="*/ 22 h 24"/>
              <a:gd name="T44" fmla="*/ 7 w 24"/>
              <a:gd name="T45" fmla="*/ 20 h 24"/>
              <a:gd name="T46" fmla="*/ 10 w 24"/>
              <a:gd name="T47" fmla="*/ 21 h 24"/>
              <a:gd name="T48" fmla="*/ 10 w 24"/>
              <a:gd name="T49" fmla="*/ 24 h 24"/>
              <a:gd name="T50" fmla="*/ 13 w 24"/>
              <a:gd name="T51" fmla="*/ 24 h 24"/>
              <a:gd name="T52" fmla="*/ 14 w 24"/>
              <a:gd name="T53" fmla="*/ 21 h 24"/>
              <a:gd name="T54" fmla="*/ 16 w 24"/>
              <a:gd name="T55" fmla="*/ 20 h 24"/>
              <a:gd name="T56" fmla="*/ 19 w 24"/>
              <a:gd name="T57" fmla="*/ 22 h 24"/>
              <a:gd name="T58" fmla="*/ 21 w 24"/>
              <a:gd name="T59" fmla="*/ 20 h 24"/>
              <a:gd name="T60" fmla="*/ 19 w 24"/>
              <a:gd name="T61" fmla="*/ 17 h 24"/>
              <a:gd name="T62" fmla="*/ 20 w 24"/>
              <a:gd name="T63" fmla="*/ 14 h 24"/>
              <a:gd name="T64" fmla="*/ 24 w 24"/>
              <a:gd name="T65" fmla="*/ 14 h 24"/>
              <a:gd name="T66" fmla="*/ 12 w 24"/>
              <a:gd name="T67" fmla="*/ 18 h 24"/>
              <a:gd name="T68" fmla="*/ 6 w 24"/>
              <a:gd name="T69" fmla="*/ 12 h 24"/>
              <a:gd name="T70" fmla="*/ 12 w 24"/>
              <a:gd name="T71" fmla="*/ 6 h 24"/>
              <a:gd name="T72" fmla="*/ 18 w 24"/>
              <a:gd name="T73" fmla="*/ 12 h 24"/>
              <a:gd name="T74" fmla="*/ 12 w 24"/>
              <a:gd name="T75" fmla="*/ 1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" h="24">
                <a:moveTo>
                  <a:pt x="24" y="14"/>
                </a:moveTo>
                <a:cubicBezTo>
                  <a:pt x="24" y="11"/>
                  <a:pt x="24" y="11"/>
                  <a:pt x="24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8"/>
                  <a:pt x="19" y="8"/>
                </a:cubicBezTo>
                <a:cubicBezTo>
                  <a:pt x="21" y="5"/>
                  <a:pt x="21" y="5"/>
                  <a:pt x="21" y="5"/>
                </a:cubicBezTo>
                <a:cubicBezTo>
                  <a:pt x="19" y="3"/>
                  <a:pt x="19" y="3"/>
                  <a:pt x="19" y="3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4"/>
                  <a:pt x="7" y="5"/>
                </a:cubicBezTo>
                <a:cubicBezTo>
                  <a:pt x="5" y="3"/>
                  <a:pt x="5" y="3"/>
                  <a:pt x="5" y="3"/>
                </a:cubicBezTo>
                <a:cubicBezTo>
                  <a:pt x="3" y="5"/>
                  <a:pt x="3" y="5"/>
                  <a:pt x="3" y="5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3" y="9"/>
                  <a:pt x="3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4" y="16"/>
                  <a:pt x="4" y="17"/>
                </a:cubicBezTo>
                <a:cubicBezTo>
                  <a:pt x="2" y="20"/>
                  <a:pt x="2" y="20"/>
                  <a:pt x="2" y="20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1"/>
                  <a:pt x="10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1"/>
                  <a:pt x="16" y="20"/>
                  <a:pt x="16" y="20"/>
                </a:cubicBezTo>
                <a:cubicBezTo>
                  <a:pt x="19" y="22"/>
                  <a:pt x="19" y="22"/>
                  <a:pt x="19" y="22"/>
                </a:cubicBezTo>
                <a:cubicBezTo>
                  <a:pt x="21" y="20"/>
                  <a:pt x="21" y="20"/>
                  <a:pt x="21" y="20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6"/>
                  <a:pt x="20" y="15"/>
                  <a:pt x="20" y="14"/>
                </a:cubicBezTo>
                <a:lnTo>
                  <a:pt x="24" y="14"/>
                </a:lnTo>
                <a:close/>
                <a:moveTo>
                  <a:pt x="12" y="18"/>
                </a:moveTo>
                <a:cubicBezTo>
                  <a:pt x="9" y="18"/>
                  <a:pt x="6" y="16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5" y="6"/>
                  <a:pt x="18" y="9"/>
                  <a:pt x="18" y="12"/>
                </a:cubicBezTo>
                <a:cubicBezTo>
                  <a:pt x="18" y="16"/>
                  <a:pt x="15" y="18"/>
                  <a:pt x="12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371"/>
          <p:cNvSpPr>
            <a:spLocks noEditPoints="1"/>
          </p:cNvSpPr>
          <p:nvPr/>
        </p:nvSpPr>
        <p:spPr bwMode="auto">
          <a:xfrm>
            <a:off x="8167688" y="4581525"/>
            <a:ext cx="50800" cy="53975"/>
          </a:xfrm>
          <a:custGeom>
            <a:avLst/>
            <a:gdLst>
              <a:gd name="T0" fmla="*/ 15 w 15"/>
              <a:gd name="T1" fmla="*/ 9 h 16"/>
              <a:gd name="T2" fmla="*/ 15 w 15"/>
              <a:gd name="T3" fmla="*/ 7 h 16"/>
              <a:gd name="T4" fmla="*/ 13 w 15"/>
              <a:gd name="T5" fmla="*/ 6 h 16"/>
              <a:gd name="T6" fmla="*/ 12 w 15"/>
              <a:gd name="T7" fmla="*/ 5 h 16"/>
              <a:gd name="T8" fmla="*/ 14 w 15"/>
              <a:gd name="T9" fmla="*/ 3 h 16"/>
              <a:gd name="T10" fmla="*/ 12 w 15"/>
              <a:gd name="T11" fmla="*/ 1 h 16"/>
              <a:gd name="T12" fmla="*/ 10 w 15"/>
              <a:gd name="T13" fmla="*/ 3 h 16"/>
              <a:gd name="T14" fmla="*/ 9 w 15"/>
              <a:gd name="T15" fmla="*/ 2 h 16"/>
              <a:gd name="T16" fmla="*/ 8 w 15"/>
              <a:gd name="T17" fmla="*/ 0 h 16"/>
              <a:gd name="T18" fmla="*/ 7 w 15"/>
              <a:gd name="T19" fmla="*/ 0 h 16"/>
              <a:gd name="T20" fmla="*/ 6 w 15"/>
              <a:gd name="T21" fmla="*/ 2 h 16"/>
              <a:gd name="T22" fmla="*/ 4 w 15"/>
              <a:gd name="T23" fmla="*/ 3 h 16"/>
              <a:gd name="T24" fmla="*/ 2 w 15"/>
              <a:gd name="T25" fmla="*/ 1 h 16"/>
              <a:gd name="T26" fmla="*/ 1 w 15"/>
              <a:gd name="T27" fmla="*/ 3 h 16"/>
              <a:gd name="T28" fmla="*/ 2 w 15"/>
              <a:gd name="T29" fmla="*/ 5 h 16"/>
              <a:gd name="T30" fmla="*/ 2 w 15"/>
              <a:gd name="T31" fmla="*/ 6 h 16"/>
              <a:gd name="T32" fmla="*/ 0 w 15"/>
              <a:gd name="T33" fmla="*/ 7 h 16"/>
              <a:gd name="T34" fmla="*/ 0 w 15"/>
              <a:gd name="T35" fmla="*/ 9 h 16"/>
              <a:gd name="T36" fmla="*/ 2 w 15"/>
              <a:gd name="T37" fmla="*/ 9 h 16"/>
              <a:gd name="T38" fmla="*/ 2 w 15"/>
              <a:gd name="T39" fmla="*/ 11 h 16"/>
              <a:gd name="T40" fmla="*/ 1 w 15"/>
              <a:gd name="T41" fmla="*/ 13 h 16"/>
              <a:gd name="T42" fmla="*/ 2 w 15"/>
              <a:gd name="T43" fmla="*/ 14 h 16"/>
              <a:gd name="T44" fmla="*/ 4 w 15"/>
              <a:gd name="T45" fmla="*/ 13 h 16"/>
              <a:gd name="T46" fmla="*/ 6 w 15"/>
              <a:gd name="T47" fmla="*/ 14 h 16"/>
              <a:gd name="T48" fmla="*/ 6 w 15"/>
              <a:gd name="T49" fmla="*/ 16 h 16"/>
              <a:gd name="T50" fmla="*/ 8 w 15"/>
              <a:gd name="T51" fmla="*/ 16 h 16"/>
              <a:gd name="T52" fmla="*/ 9 w 15"/>
              <a:gd name="T53" fmla="*/ 14 h 16"/>
              <a:gd name="T54" fmla="*/ 10 w 15"/>
              <a:gd name="T55" fmla="*/ 13 h 16"/>
              <a:gd name="T56" fmla="*/ 12 w 15"/>
              <a:gd name="T57" fmla="*/ 14 h 16"/>
              <a:gd name="T58" fmla="*/ 14 w 15"/>
              <a:gd name="T59" fmla="*/ 13 h 16"/>
              <a:gd name="T60" fmla="*/ 13 w 15"/>
              <a:gd name="T61" fmla="*/ 11 h 16"/>
              <a:gd name="T62" fmla="*/ 13 w 15"/>
              <a:gd name="T63" fmla="*/ 9 h 16"/>
              <a:gd name="T64" fmla="*/ 15 w 15"/>
              <a:gd name="T65" fmla="*/ 9 h 16"/>
              <a:gd name="T66" fmla="*/ 7 w 15"/>
              <a:gd name="T67" fmla="*/ 12 h 16"/>
              <a:gd name="T68" fmla="*/ 3 w 15"/>
              <a:gd name="T69" fmla="*/ 8 h 16"/>
              <a:gd name="T70" fmla="*/ 7 w 15"/>
              <a:gd name="T71" fmla="*/ 4 h 16"/>
              <a:gd name="T72" fmla="*/ 11 w 15"/>
              <a:gd name="T73" fmla="*/ 8 h 16"/>
              <a:gd name="T74" fmla="*/ 7 w 15"/>
              <a:gd name="T75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" h="16">
                <a:moveTo>
                  <a:pt x="15" y="9"/>
                </a:moveTo>
                <a:cubicBezTo>
                  <a:pt x="15" y="7"/>
                  <a:pt x="15" y="7"/>
                  <a:pt x="15" y="7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5"/>
                  <a:pt x="12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2" y="1"/>
                  <a:pt x="12" y="1"/>
                  <a:pt x="12" y="1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9" y="2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4" y="3"/>
                </a:cubicBezTo>
                <a:cubicBezTo>
                  <a:pt x="2" y="1"/>
                  <a:pt x="2" y="1"/>
                  <a:pt x="2" y="1"/>
                </a:cubicBezTo>
                <a:cubicBezTo>
                  <a:pt x="1" y="3"/>
                  <a:pt x="1" y="3"/>
                  <a:pt x="1" y="3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1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5" y="13"/>
                  <a:pt x="6" y="14"/>
                </a:cubicBezTo>
                <a:cubicBezTo>
                  <a:pt x="6" y="16"/>
                  <a:pt x="6" y="16"/>
                  <a:pt x="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3"/>
                  <a:pt x="10" y="13"/>
                  <a:pt x="10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0"/>
                  <a:pt x="13" y="10"/>
                  <a:pt x="13" y="9"/>
                </a:cubicBezTo>
                <a:lnTo>
                  <a:pt x="15" y="9"/>
                </a:lnTo>
                <a:close/>
                <a:moveTo>
                  <a:pt x="7" y="12"/>
                </a:moveTo>
                <a:cubicBezTo>
                  <a:pt x="5" y="12"/>
                  <a:pt x="3" y="10"/>
                  <a:pt x="3" y="8"/>
                </a:cubicBezTo>
                <a:cubicBezTo>
                  <a:pt x="3" y="6"/>
                  <a:pt x="5" y="4"/>
                  <a:pt x="7" y="4"/>
                </a:cubicBezTo>
                <a:cubicBezTo>
                  <a:pt x="10" y="4"/>
                  <a:pt x="11" y="6"/>
                  <a:pt x="11" y="8"/>
                </a:cubicBezTo>
                <a:cubicBezTo>
                  <a:pt x="11" y="10"/>
                  <a:pt x="10" y="12"/>
                  <a:pt x="7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372"/>
          <p:cNvSpPr>
            <a:spLocks noEditPoints="1"/>
          </p:cNvSpPr>
          <p:nvPr/>
        </p:nvSpPr>
        <p:spPr bwMode="auto">
          <a:xfrm>
            <a:off x="8167688" y="4532313"/>
            <a:ext cx="47625" cy="46038"/>
          </a:xfrm>
          <a:custGeom>
            <a:avLst/>
            <a:gdLst>
              <a:gd name="T0" fmla="*/ 14 w 14"/>
              <a:gd name="T1" fmla="*/ 6 h 14"/>
              <a:gd name="T2" fmla="*/ 14 w 14"/>
              <a:gd name="T3" fmla="*/ 4 h 14"/>
              <a:gd name="T4" fmla="*/ 11 w 14"/>
              <a:gd name="T5" fmla="*/ 4 h 14"/>
              <a:gd name="T6" fmla="*/ 10 w 14"/>
              <a:gd name="T7" fmla="*/ 3 h 14"/>
              <a:gd name="T8" fmla="*/ 11 w 14"/>
              <a:gd name="T9" fmla="*/ 1 h 14"/>
              <a:gd name="T10" fmla="*/ 9 w 14"/>
              <a:gd name="T11" fmla="*/ 0 h 14"/>
              <a:gd name="T12" fmla="*/ 8 w 14"/>
              <a:gd name="T13" fmla="*/ 2 h 14"/>
              <a:gd name="T14" fmla="*/ 7 w 14"/>
              <a:gd name="T15" fmla="*/ 2 h 14"/>
              <a:gd name="T16" fmla="*/ 6 w 14"/>
              <a:gd name="T17" fmla="*/ 0 h 14"/>
              <a:gd name="T18" fmla="*/ 4 w 14"/>
              <a:gd name="T19" fmla="*/ 1 h 14"/>
              <a:gd name="T20" fmla="*/ 4 w 14"/>
              <a:gd name="T21" fmla="*/ 3 h 14"/>
              <a:gd name="T22" fmla="*/ 3 w 14"/>
              <a:gd name="T23" fmla="*/ 4 h 14"/>
              <a:gd name="T24" fmla="*/ 1 w 14"/>
              <a:gd name="T25" fmla="*/ 3 h 14"/>
              <a:gd name="T26" fmla="*/ 0 w 14"/>
              <a:gd name="T27" fmla="*/ 5 h 14"/>
              <a:gd name="T28" fmla="*/ 2 w 14"/>
              <a:gd name="T29" fmla="*/ 6 h 14"/>
              <a:gd name="T30" fmla="*/ 2 w 14"/>
              <a:gd name="T31" fmla="*/ 8 h 14"/>
              <a:gd name="T32" fmla="*/ 0 w 14"/>
              <a:gd name="T33" fmla="*/ 9 h 14"/>
              <a:gd name="T34" fmla="*/ 1 w 14"/>
              <a:gd name="T35" fmla="*/ 10 h 14"/>
              <a:gd name="T36" fmla="*/ 3 w 14"/>
              <a:gd name="T37" fmla="*/ 10 h 14"/>
              <a:gd name="T38" fmla="*/ 4 w 14"/>
              <a:gd name="T39" fmla="*/ 11 h 14"/>
              <a:gd name="T40" fmla="*/ 3 w 14"/>
              <a:gd name="T41" fmla="*/ 13 h 14"/>
              <a:gd name="T42" fmla="*/ 5 w 14"/>
              <a:gd name="T43" fmla="*/ 14 h 14"/>
              <a:gd name="T44" fmla="*/ 6 w 14"/>
              <a:gd name="T45" fmla="*/ 12 h 14"/>
              <a:gd name="T46" fmla="*/ 8 w 14"/>
              <a:gd name="T47" fmla="*/ 12 h 14"/>
              <a:gd name="T48" fmla="*/ 9 w 14"/>
              <a:gd name="T49" fmla="*/ 14 h 14"/>
              <a:gd name="T50" fmla="*/ 10 w 14"/>
              <a:gd name="T51" fmla="*/ 14 h 14"/>
              <a:gd name="T52" fmla="*/ 10 w 14"/>
              <a:gd name="T53" fmla="*/ 12 h 14"/>
              <a:gd name="T54" fmla="*/ 11 w 14"/>
              <a:gd name="T55" fmla="*/ 10 h 14"/>
              <a:gd name="T56" fmla="*/ 13 w 14"/>
              <a:gd name="T57" fmla="*/ 11 h 14"/>
              <a:gd name="T58" fmla="*/ 14 w 14"/>
              <a:gd name="T59" fmla="*/ 9 h 14"/>
              <a:gd name="T60" fmla="*/ 12 w 14"/>
              <a:gd name="T61" fmla="*/ 8 h 14"/>
              <a:gd name="T62" fmla="*/ 12 w 14"/>
              <a:gd name="T63" fmla="*/ 7 h 14"/>
              <a:gd name="T64" fmla="*/ 14 w 14"/>
              <a:gd name="T65" fmla="*/ 6 h 14"/>
              <a:gd name="T66" fmla="*/ 8 w 14"/>
              <a:gd name="T67" fmla="*/ 10 h 14"/>
              <a:gd name="T68" fmla="*/ 4 w 14"/>
              <a:gd name="T69" fmla="*/ 8 h 14"/>
              <a:gd name="T70" fmla="*/ 6 w 14"/>
              <a:gd name="T71" fmla="*/ 4 h 14"/>
              <a:gd name="T72" fmla="*/ 10 w 14"/>
              <a:gd name="T73" fmla="*/ 6 h 14"/>
              <a:gd name="T74" fmla="*/ 8 w 14"/>
              <a:gd name="T7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14">
                <a:moveTo>
                  <a:pt x="14" y="6"/>
                </a:moveTo>
                <a:cubicBezTo>
                  <a:pt x="14" y="4"/>
                  <a:pt x="14" y="4"/>
                  <a:pt x="14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3"/>
                  <a:pt x="10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9" y="0"/>
                  <a:pt x="9" y="0"/>
                  <a:pt x="9" y="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3" y="3"/>
                  <a:pt x="3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5"/>
                  <a:pt x="0" y="5"/>
                  <a:pt x="0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3" y="11"/>
                  <a:pt x="4" y="11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2"/>
                  <a:pt x="7" y="13"/>
                  <a:pt x="8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1"/>
                  <a:pt x="11" y="11"/>
                  <a:pt x="11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9"/>
                  <a:pt x="14" y="9"/>
                  <a:pt x="14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7"/>
                  <a:pt x="12" y="7"/>
                </a:cubicBezTo>
                <a:lnTo>
                  <a:pt x="14" y="6"/>
                </a:lnTo>
                <a:close/>
                <a:moveTo>
                  <a:pt x="8" y="10"/>
                </a:moveTo>
                <a:cubicBezTo>
                  <a:pt x="7" y="11"/>
                  <a:pt x="5" y="10"/>
                  <a:pt x="4" y="8"/>
                </a:cubicBezTo>
                <a:cubicBezTo>
                  <a:pt x="3" y="7"/>
                  <a:pt x="4" y="5"/>
                  <a:pt x="6" y="4"/>
                </a:cubicBezTo>
                <a:cubicBezTo>
                  <a:pt x="8" y="3"/>
                  <a:pt x="10" y="4"/>
                  <a:pt x="10" y="6"/>
                </a:cubicBezTo>
                <a:cubicBezTo>
                  <a:pt x="11" y="8"/>
                  <a:pt x="10" y="10"/>
                  <a:pt x="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373"/>
          <p:cNvSpPr>
            <a:spLocks noEditPoints="1"/>
          </p:cNvSpPr>
          <p:nvPr/>
        </p:nvSpPr>
        <p:spPr bwMode="auto">
          <a:xfrm>
            <a:off x="6654800" y="1836738"/>
            <a:ext cx="252413" cy="285750"/>
          </a:xfrm>
          <a:custGeom>
            <a:avLst/>
            <a:gdLst>
              <a:gd name="T0" fmla="*/ 73 w 76"/>
              <a:gd name="T1" fmla="*/ 86 h 86"/>
              <a:gd name="T2" fmla="*/ 3 w 76"/>
              <a:gd name="T3" fmla="*/ 86 h 86"/>
              <a:gd name="T4" fmla="*/ 0 w 76"/>
              <a:gd name="T5" fmla="*/ 83 h 86"/>
              <a:gd name="T6" fmla="*/ 0 w 76"/>
              <a:gd name="T7" fmla="*/ 3 h 86"/>
              <a:gd name="T8" fmla="*/ 3 w 76"/>
              <a:gd name="T9" fmla="*/ 0 h 86"/>
              <a:gd name="T10" fmla="*/ 60 w 76"/>
              <a:gd name="T11" fmla="*/ 0 h 86"/>
              <a:gd name="T12" fmla="*/ 62 w 76"/>
              <a:gd name="T13" fmla="*/ 1 h 86"/>
              <a:gd name="T14" fmla="*/ 76 w 76"/>
              <a:gd name="T15" fmla="*/ 17 h 86"/>
              <a:gd name="T16" fmla="*/ 76 w 76"/>
              <a:gd name="T17" fmla="*/ 19 h 86"/>
              <a:gd name="T18" fmla="*/ 76 w 76"/>
              <a:gd name="T19" fmla="*/ 83 h 86"/>
              <a:gd name="T20" fmla="*/ 73 w 76"/>
              <a:gd name="T21" fmla="*/ 86 h 86"/>
              <a:gd name="T22" fmla="*/ 6 w 76"/>
              <a:gd name="T23" fmla="*/ 80 h 86"/>
              <a:gd name="T24" fmla="*/ 70 w 76"/>
              <a:gd name="T25" fmla="*/ 80 h 86"/>
              <a:gd name="T26" fmla="*/ 70 w 76"/>
              <a:gd name="T27" fmla="*/ 20 h 86"/>
              <a:gd name="T28" fmla="*/ 59 w 76"/>
              <a:gd name="T29" fmla="*/ 6 h 86"/>
              <a:gd name="T30" fmla="*/ 6 w 76"/>
              <a:gd name="T31" fmla="*/ 6 h 86"/>
              <a:gd name="T32" fmla="*/ 6 w 76"/>
              <a:gd name="T33" fmla="*/ 8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86">
                <a:moveTo>
                  <a:pt x="73" y="86"/>
                </a:moveTo>
                <a:cubicBezTo>
                  <a:pt x="3" y="86"/>
                  <a:pt x="3" y="86"/>
                  <a:pt x="3" y="86"/>
                </a:cubicBezTo>
                <a:cubicBezTo>
                  <a:pt x="2" y="86"/>
                  <a:pt x="0" y="84"/>
                  <a:pt x="0" y="8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1"/>
                  <a:pt x="62" y="1"/>
                </a:cubicBezTo>
                <a:cubicBezTo>
                  <a:pt x="76" y="17"/>
                  <a:pt x="76" y="17"/>
                  <a:pt x="76" y="17"/>
                </a:cubicBezTo>
                <a:cubicBezTo>
                  <a:pt x="76" y="17"/>
                  <a:pt x="76" y="18"/>
                  <a:pt x="76" y="19"/>
                </a:cubicBezTo>
                <a:cubicBezTo>
                  <a:pt x="76" y="83"/>
                  <a:pt x="76" y="83"/>
                  <a:pt x="76" y="83"/>
                </a:cubicBezTo>
                <a:cubicBezTo>
                  <a:pt x="76" y="84"/>
                  <a:pt x="75" y="86"/>
                  <a:pt x="73" y="86"/>
                </a:cubicBezTo>
                <a:moveTo>
                  <a:pt x="6" y="80"/>
                </a:moveTo>
                <a:cubicBezTo>
                  <a:pt x="70" y="80"/>
                  <a:pt x="70" y="80"/>
                  <a:pt x="70" y="80"/>
                </a:cubicBezTo>
                <a:cubicBezTo>
                  <a:pt x="70" y="20"/>
                  <a:pt x="70" y="20"/>
                  <a:pt x="70" y="20"/>
                </a:cubicBezTo>
                <a:cubicBezTo>
                  <a:pt x="59" y="6"/>
                  <a:pt x="59" y="6"/>
                  <a:pt x="59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80"/>
                  <a:pt x="6" y="80"/>
                  <a:pt x="6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374"/>
          <p:cNvSpPr>
            <a:spLocks/>
          </p:cNvSpPr>
          <p:nvPr/>
        </p:nvSpPr>
        <p:spPr bwMode="auto">
          <a:xfrm>
            <a:off x="6684963" y="1917700"/>
            <a:ext cx="119063" cy="19050"/>
          </a:xfrm>
          <a:custGeom>
            <a:avLst/>
            <a:gdLst>
              <a:gd name="T0" fmla="*/ 33 w 36"/>
              <a:gd name="T1" fmla="*/ 6 h 6"/>
              <a:gd name="T2" fmla="*/ 3 w 36"/>
              <a:gd name="T3" fmla="*/ 6 h 6"/>
              <a:gd name="T4" fmla="*/ 0 w 36"/>
              <a:gd name="T5" fmla="*/ 3 h 6"/>
              <a:gd name="T6" fmla="*/ 3 w 36"/>
              <a:gd name="T7" fmla="*/ 0 h 6"/>
              <a:gd name="T8" fmla="*/ 33 w 36"/>
              <a:gd name="T9" fmla="*/ 0 h 6"/>
              <a:gd name="T10" fmla="*/ 36 w 36"/>
              <a:gd name="T11" fmla="*/ 3 h 6"/>
              <a:gd name="T12" fmla="*/ 33 w 36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6">
                <a:moveTo>
                  <a:pt x="33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6" y="1"/>
                  <a:pt x="36" y="3"/>
                </a:cubicBezTo>
                <a:cubicBezTo>
                  <a:pt x="36" y="5"/>
                  <a:pt x="35" y="6"/>
                  <a:pt x="33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375"/>
          <p:cNvSpPr>
            <a:spLocks/>
          </p:cNvSpPr>
          <p:nvPr/>
        </p:nvSpPr>
        <p:spPr bwMode="auto">
          <a:xfrm>
            <a:off x="6684963" y="1963738"/>
            <a:ext cx="163513" cy="19050"/>
          </a:xfrm>
          <a:custGeom>
            <a:avLst/>
            <a:gdLst>
              <a:gd name="T0" fmla="*/ 46 w 49"/>
              <a:gd name="T1" fmla="*/ 6 h 6"/>
              <a:gd name="T2" fmla="*/ 3 w 49"/>
              <a:gd name="T3" fmla="*/ 6 h 6"/>
              <a:gd name="T4" fmla="*/ 0 w 49"/>
              <a:gd name="T5" fmla="*/ 3 h 6"/>
              <a:gd name="T6" fmla="*/ 3 w 49"/>
              <a:gd name="T7" fmla="*/ 0 h 6"/>
              <a:gd name="T8" fmla="*/ 46 w 49"/>
              <a:gd name="T9" fmla="*/ 0 h 6"/>
              <a:gd name="T10" fmla="*/ 49 w 49"/>
              <a:gd name="T11" fmla="*/ 3 h 6"/>
              <a:gd name="T12" fmla="*/ 46 w 4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">
                <a:moveTo>
                  <a:pt x="46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8" y="0"/>
                  <a:pt x="49" y="2"/>
                  <a:pt x="49" y="3"/>
                </a:cubicBezTo>
                <a:cubicBezTo>
                  <a:pt x="49" y="5"/>
                  <a:pt x="48" y="6"/>
                  <a:pt x="46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376"/>
          <p:cNvSpPr>
            <a:spLocks/>
          </p:cNvSpPr>
          <p:nvPr/>
        </p:nvSpPr>
        <p:spPr bwMode="auto">
          <a:xfrm>
            <a:off x="6684963" y="2033588"/>
            <a:ext cx="179388" cy="19050"/>
          </a:xfrm>
          <a:custGeom>
            <a:avLst/>
            <a:gdLst>
              <a:gd name="T0" fmla="*/ 51 w 54"/>
              <a:gd name="T1" fmla="*/ 6 h 6"/>
              <a:gd name="T2" fmla="*/ 3 w 54"/>
              <a:gd name="T3" fmla="*/ 6 h 6"/>
              <a:gd name="T4" fmla="*/ 0 w 54"/>
              <a:gd name="T5" fmla="*/ 3 h 6"/>
              <a:gd name="T6" fmla="*/ 3 w 54"/>
              <a:gd name="T7" fmla="*/ 0 h 6"/>
              <a:gd name="T8" fmla="*/ 51 w 54"/>
              <a:gd name="T9" fmla="*/ 0 h 6"/>
              <a:gd name="T10" fmla="*/ 54 w 54"/>
              <a:gd name="T11" fmla="*/ 3 h 6"/>
              <a:gd name="T12" fmla="*/ 51 w 54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6">
                <a:moveTo>
                  <a:pt x="51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4" y="2"/>
                  <a:pt x="54" y="3"/>
                </a:cubicBezTo>
                <a:cubicBezTo>
                  <a:pt x="54" y="5"/>
                  <a:pt x="52" y="6"/>
                  <a:pt x="51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377"/>
          <p:cNvSpPr>
            <a:spLocks/>
          </p:cNvSpPr>
          <p:nvPr/>
        </p:nvSpPr>
        <p:spPr bwMode="auto">
          <a:xfrm>
            <a:off x="6684963" y="1997075"/>
            <a:ext cx="179388" cy="19050"/>
          </a:xfrm>
          <a:custGeom>
            <a:avLst/>
            <a:gdLst>
              <a:gd name="T0" fmla="*/ 51 w 54"/>
              <a:gd name="T1" fmla="*/ 6 h 6"/>
              <a:gd name="T2" fmla="*/ 3 w 54"/>
              <a:gd name="T3" fmla="*/ 6 h 6"/>
              <a:gd name="T4" fmla="*/ 0 w 54"/>
              <a:gd name="T5" fmla="*/ 3 h 6"/>
              <a:gd name="T6" fmla="*/ 3 w 54"/>
              <a:gd name="T7" fmla="*/ 0 h 6"/>
              <a:gd name="T8" fmla="*/ 51 w 54"/>
              <a:gd name="T9" fmla="*/ 0 h 6"/>
              <a:gd name="T10" fmla="*/ 54 w 54"/>
              <a:gd name="T11" fmla="*/ 3 h 6"/>
              <a:gd name="T12" fmla="*/ 51 w 54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6">
                <a:moveTo>
                  <a:pt x="51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4" y="1"/>
                  <a:pt x="54" y="3"/>
                </a:cubicBezTo>
                <a:cubicBezTo>
                  <a:pt x="54" y="5"/>
                  <a:pt x="52" y="6"/>
                  <a:pt x="51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378"/>
          <p:cNvSpPr>
            <a:spLocks/>
          </p:cNvSpPr>
          <p:nvPr/>
        </p:nvSpPr>
        <p:spPr bwMode="auto">
          <a:xfrm>
            <a:off x="6854825" y="1846263"/>
            <a:ext cx="42863" cy="50800"/>
          </a:xfrm>
          <a:custGeom>
            <a:avLst/>
            <a:gdLst>
              <a:gd name="T0" fmla="*/ 0 w 27"/>
              <a:gd name="T1" fmla="*/ 0 h 32"/>
              <a:gd name="T2" fmla="*/ 0 w 27"/>
              <a:gd name="T3" fmla="*/ 32 h 32"/>
              <a:gd name="T4" fmla="*/ 27 w 27"/>
              <a:gd name="T5" fmla="*/ 32 h 32"/>
              <a:gd name="T6" fmla="*/ 0 w 27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2">
                <a:moveTo>
                  <a:pt x="0" y="0"/>
                </a:moveTo>
                <a:lnTo>
                  <a:pt x="0" y="32"/>
                </a:lnTo>
                <a:lnTo>
                  <a:pt x="27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379"/>
          <p:cNvSpPr>
            <a:spLocks/>
          </p:cNvSpPr>
          <p:nvPr/>
        </p:nvSpPr>
        <p:spPr bwMode="auto">
          <a:xfrm>
            <a:off x="6854825" y="1846263"/>
            <a:ext cx="42863" cy="50800"/>
          </a:xfrm>
          <a:custGeom>
            <a:avLst/>
            <a:gdLst>
              <a:gd name="T0" fmla="*/ 0 w 27"/>
              <a:gd name="T1" fmla="*/ 0 h 32"/>
              <a:gd name="T2" fmla="*/ 0 w 27"/>
              <a:gd name="T3" fmla="*/ 32 h 32"/>
              <a:gd name="T4" fmla="*/ 27 w 27"/>
              <a:gd name="T5" fmla="*/ 32 h 32"/>
              <a:gd name="T6" fmla="*/ 0 w 27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2">
                <a:moveTo>
                  <a:pt x="0" y="0"/>
                </a:moveTo>
                <a:lnTo>
                  <a:pt x="0" y="32"/>
                </a:lnTo>
                <a:lnTo>
                  <a:pt x="27" y="3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380"/>
          <p:cNvSpPr>
            <a:spLocks/>
          </p:cNvSpPr>
          <p:nvPr/>
        </p:nvSpPr>
        <p:spPr bwMode="auto">
          <a:xfrm>
            <a:off x="6775450" y="2289175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2 w 2"/>
              <a:gd name="T5" fmla="*/ 2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381"/>
          <p:cNvSpPr>
            <a:spLocks/>
          </p:cNvSpPr>
          <p:nvPr/>
        </p:nvSpPr>
        <p:spPr bwMode="auto">
          <a:xfrm>
            <a:off x="6775450" y="2289175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2 w 2"/>
              <a:gd name="T5" fmla="*/ 2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383"/>
          <p:cNvSpPr>
            <a:spLocks/>
          </p:cNvSpPr>
          <p:nvPr/>
        </p:nvSpPr>
        <p:spPr bwMode="auto">
          <a:xfrm>
            <a:off x="6775450" y="1836738"/>
            <a:ext cx="131763" cy="285750"/>
          </a:xfrm>
          <a:custGeom>
            <a:avLst/>
            <a:gdLst>
              <a:gd name="T0" fmla="*/ 24 w 40"/>
              <a:gd name="T1" fmla="*/ 0 h 86"/>
              <a:gd name="T2" fmla="*/ 0 w 40"/>
              <a:gd name="T3" fmla="*/ 0 h 86"/>
              <a:gd name="T4" fmla="*/ 0 w 40"/>
              <a:gd name="T5" fmla="*/ 6 h 86"/>
              <a:gd name="T6" fmla="*/ 23 w 40"/>
              <a:gd name="T7" fmla="*/ 6 h 86"/>
              <a:gd name="T8" fmla="*/ 24 w 40"/>
              <a:gd name="T9" fmla="*/ 8 h 86"/>
              <a:gd name="T10" fmla="*/ 24 w 40"/>
              <a:gd name="T11" fmla="*/ 3 h 86"/>
              <a:gd name="T12" fmla="*/ 37 w 40"/>
              <a:gd name="T13" fmla="*/ 18 h 86"/>
              <a:gd name="T14" fmla="*/ 33 w 40"/>
              <a:gd name="T15" fmla="*/ 18 h 86"/>
              <a:gd name="T16" fmla="*/ 34 w 40"/>
              <a:gd name="T17" fmla="*/ 20 h 86"/>
              <a:gd name="T18" fmla="*/ 34 w 40"/>
              <a:gd name="T19" fmla="*/ 80 h 86"/>
              <a:gd name="T20" fmla="*/ 0 w 40"/>
              <a:gd name="T21" fmla="*/ 80 h 86"/>
              <a:gd name="T22" fmla="*/ 0 w 40"/>
              <a:gd name="T23" fmla="*/ 86 h 86"/>
              <a:gd name="T24" fmla="*/ 37 w 40"/>
              <a:gd name="T25" fmla="*/ 86 h 86"/>
              <a:gd name="T26" fmla="*/ 40 w 40"/>
              <a:gd name="T27" fmla="*/ 83 h 86"/>
              <a:gd name="T28" fmla="*/ 40 w 40"/>
              <a:gd name="T29" fmla="*/ 19 h 86"/>
              <a:gd name="T30" fmla="*/ 40 w 40"/>
              <a:gd name="T31" fmla="*/ 17 h 86"/>
              <a:gd name="T32" fmla="*/ 26 w 40"/>
              <a:gd name="T33" fmla="*/ 1 h 86"/>
              <a:gd name="T34" fmla="*/ 24 w 40"/>
              <a:gd name="T3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8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"/>
                  <a:pt x="24" y="3"/>
                  <a:pt x="24" y="3"/>
                </a:cubicBezTo>
                <a:cubicBezTo>
                  <a:pt x="37" y="18"/>
                  <a:pt x="37" y="18"/>
                  <a:pt x="37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80"/>
                  <a:pt x="34" y="80"/>
                  <a:pt x="3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39" y="86"/>
                  <a:pt x="40" y="84"/>
                  <a:pt x="40" y="83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7"/>
                  <a:pt x="40" y="17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5" y="0"/>
                  <a:pt x="2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384"/>
          <p:cNvSpPr>
            <a:spLocks/>
          </p:cNvSpPr>
          <p:nvPr/>
        </p:nvSpPr>
        <p:spPr bwMode="auto">
          <a:xfrm>
            <a:off x="6775450" y="1917700"/>
            <a:ext cx="28575" cy="19050"/>
          </a:xfrm>
          <a:custGeom>
            <a:avLst/>
            <a:gdLst>
              <a:gd name="T0" fmla="*/ 6 w 9"/>
              <a:gd name="T1" fmla="*/ 0 h 6"/>
              <a:gd name="T2" fmla="*/ 0 w 9"/>
              <a:gd name="T3" fmla="*/ 0 h 6"/>
              <a:gd name="T4" fmla="*/ 0 w 9"/>
              <a:gd name="T5" fmla="*/ 6 h 6"/>
              <a:gd name="T6" fmla="*/ 6 w 9"/>
              <a:gd name="T7" fmla="*/ 6 h 6"/>
              <a:gd name="T8" fmla="*/ 9 w 9"/>
              <a:gd name="T9" fmla="*/ 3 h 6"/>
              <a:gd name="T10" fmla="*/ 6 w 9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6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9" y="5"/>
                  <a:pt x="9" y="3"/>
                </a:cubicBezTo>
                <a:cubicBezTo>
                  <a:pt x="9" y="1"/>
                  <a:pt x="8" y="0"/>
                  <a:pt x="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385"/>
          <p:cNvSpPr>
            <a:spLocks/>
          </p:cNvSpPr>
          <p:nvPr/>
        </p:nvSpPr>
        <p:spPr bwMode="auto">
          <a:xfrm>
            <a:off x="6775450" y="1963738"/>
            <a:ext cx="73025" cy="19050"/>
          </a:xfrm>
          <a:custGeom>
            <a:avLst/>
            <a:gdLst>
              <a:gd name="T0" fmla="*/ 19 w 22"/>
              <a:gd name="T1" fmla="*/ 0 h 6"/>
              <a:gd name="T2" fmla="*/ 0 w 22"/>
              <a:gd name="T3" fmla="*/ 0 h 6"/>
              <a:gd name="T4" fmla="*/ 0 w 22"/>
              <a:gd name="T5" fmla="*/ 6 h 6"/>
              <a:gd name="T6" fmla="*/ 19 w 22"/>
              <a:gd name="T7" fmla="*/ 6 h 6"/>
              <a:gd name="T8" fmla="*/ 22 w 22"/>
              <a:gd name="T9" fmla="*/ 3 h 6"/>
              <a:gd name="T10" fmla="*/ 19 w 2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6">
                <a:moveTo>
                  <a:pt x="1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6"/>
                  <a:pt x="22" y="5"/>
                  <a:pt x="22" y="3"/>
                </a:cubicBezTo>
                <a:cubicBezTo>
                  <a:pt x="22" y="2"/>
                  <a:pt x="21" y="0"/>
                  <a:pt x="19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386"/>
          <p:cNvSpPr>
            <a:spLocks/>
          </p:cNvSpPr>
          <p:nvPr/>
        </p:nvSpPr>
        <p:spPr bwMode="auto">
          <a:xfrm>
            <a:off x="6775450" y="2033588"/>
            <a:ext cx="88900" cy="19050"/>
          </a:xfrm>
          <a:custGeom>
            <a:avLst/>
            <a:gdLst>
              <a:gd name="T0" fmla="*/ 24 w 27"/>
              <a:gd name="T1" fmla="*/ 0 h 6"/>
              <a:gd name="T2" fmla="*/ 0 w 27"/>
              <a:gd name="T3" fmla="*/ 0 h 6"/>
              <a:gd name="T4" fmla="*/ 0 w 27"/>
              <a:gd name="T5" fmla="*/ 6 h 6"/>
              <a:gd name="T6" fmla="*/ 24 w 27"/>
              <a:gd name="T7" fmla="*/ 6 h 6"/>
              <a:gd name="T8" fmla="*/ 27 w 27"/>
              <a:gd name="T9" fmla="*/ 3 h 6"/>
              <a:gd name="T10" fmla="*/ 24 w 27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7" y="5"/>
                  <a:pt x="27" y="3"/>
                </a:cubicBezTo>
                <a:cubicBezTo>
                  <a:pt x="27" y="2"/>
                  <a:pt x="25" y="0"/>
                  <a:pt x="2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387"/>
          <p:cNvSpPr>
            <a:spLocks/>
          </p:cNvSpPr>
          <p:nvPr/>
        </p:nvSpPr>
        <p:spPr bwMode="auto">
          <a:xfrm>
            <a:off x="6775450" y="1997075"/>
            <a:ext cx="88900" cy="19050"/>
          </a:xfrm>
          <a:custGeom>
            <a:avLst/>
            <a:gdLst>
              <a:gd name="T0" fmla="*/ 24 w 27"/>
              <a:gd name="T1" fmla="*/ 0 h 6"/>
              <a:gd name="T2" fmla="*/ 0 w 27"/>
              <a:gd name="T3" fmla="*/ 0 h 6"/>
              <a:gd name="T4" fmla="*/ 0 w 27"/>
              <a:gd name="T5" fmla="*/ 6 h 6"/>
              <a:gd name="T6" fmla="*/ 24 w 27"/>
              <a:gd name="T7" fmla="*/ 6 h 6"/>
              <a:gd name="T8" fmla="*/ 27 w 27"/>
              <a:gd name="T9" fmla="*/ 3 h 6"/>
              <a:gd name="T10" fmla="*/ 24 w 27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7" y="5"/>
                  <a:pt x="27" y="3"/>
                </a:cubicBezTo>
                <a:cubicBezTo>
                  <a:pt x="27" y="1"/>
                  <a:pt x="25" y="0"/>
                  <a:pt x="2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388"/>
          <p:cNvSpPr>
            <a:spLocks/>
          </p:cNvSpPr>
          <p:nvPr/>
        </p:nvSpPr>
        <p:spPr bwMode="auto">
          <a:xfrm>
            <a:off x="6854825" y="1846263"/>
            <a:ext cx="42863" cy="50800"/>
          </a:xfrm>
          <a:custGeom>
            <a:avLst/>
            <a:gdLst>
              <a:gd name="T0" fmla="*/ 0 w 27"/>
              <a:gd name="T1" fmla="*/ 0 h 32"/>
              <a:gd name="T2" fmla="*/ 0 w 27"/>
              <a:gd name="T3" fmla="*/ 11 h 32"/>
              <a:gd name="T4" fmla="*/ 0 w 27"/>
              <a:gd name="T5" fmla="*/ 32 h 32"/>
              <a:gd name="T6" fmla="*/ 19 w 27"/>
              <a:gd name="T7" fmla="*/ 32 h 32"/>
              <a:gd name="T8" fmla="*/ 27 w 27"/>
              <a:gd name="T9" fmla="*/ 32 h 32"/>
              <a:gd name="T10" fmla="*/ 0 w 27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32">
                <a:moveTo>
                  <a:pt x="0" y="0"/>
                </a:moveTo>
                <a:lnTo>
                  <a:pt x="0" y="11"/>
                </a:lnTo>
                <a:lnTo>
                  <a:pt x="0" y="32"/>
                </a:lnTo>
                <a:lnTo>
                  <a:pt x="19" y="32"/>
                </a:lnTo>
                <a:lnTo>
                  <a:pt x="27" y="3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389"/>
          <p:cNvSpPr>
            <a:spLocks/>
          </p:cNvSpPr>
          <p:nvPr/>
        </p:nvSpPr>
        <p:spPr bwMode="auto">
          <a:xfrm>
            <a:off x="6854825" y="1846263"/>
            <a:ext cx="42863" cy="50800"/>
          </a:xfrm>
          <a:custGeom>
            <a:avLst/>
            <a:gdLst>
              <a:gd name="T0" fmla="*/ 0 w 27"/>
              <a:gd name="T1" fmla="*/ 0 h 32"/>
              <a:gd name="T2" fmla="*/ 0 w 27"/>
              <a:gd name="T3" fmla="*/ 11 h 32"/>
              <a:gd name="T4" fmla="*/ 0 w 27"/>
              <a:gd name="T5" fmla="*/ 32 h 32"/>
              <a:gd name="T6" fmla="*/ 19 w 27"/>
              <a:gd name="T7" fmla="*/ 32 h 32"/>
              <a:gd name="T8" fmla="*/ 27 w 27"/>
              <a:gd name="T9" fmla="*/ 32 h 32"/>
              <a:gd name="T10" fmla="*/ 0 w 27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32">
                <a:moveTo>
                  <a:pt x="0" y="0"/>
                </a:moveTo>
                <a:lnTo>
                  <a:pt x="0" y="11"/>
                </a:lnTo>
                <a:lnTo>
                  <a:pt x="0" y="32"/>
                </a:lnTo>
                <a:lnTo>
                  <a:pt x="19" y="32"/>
                </a:lnTo>
                <a:lnTo>
                  <a:pt x="27" y="3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7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009900" y="2052637"/>
            <a:ext cx="1670050" cy="1673225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524375" y="3160712"/>
            <a:ext cx="1671638" cy="1673225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056313" y="2036762"/>
            <a:ext cx="1670050" cy="1676400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718425" y="3149600"/>
            <a:ext cx="1671638" cy="1673225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086100" y="2130425"/>
            <a:ext cx="6226175" cy="2590800"/>
          </a:xfrm>
          <a:custGeom>
            <a:avLst/>
            <a:gdLst>
              <a:gd name="T0" fmla="*/ 1419 w 1602"/>
              <a:gd name="T1" fmla="*/ 291 h 666"/>
              <a:gd name="T2" fmla="*/ 1326 w 1602"/>
              <a:gd name="T3" fmla="*/ 309 h 666"/>
              <a:gd name="T4" fmla="*/ 1248 w 1602"/>
              <a:gd name="T5" fmla="*/ 302 h 666"/>
              <a:gd name="T6" fmla="*/ 1198 w 1602"/>
              <a:gd name="T7" fmla="*/ 264 h 666"/>
              <a:gd name="T8" fmla="*/ 1168 w 1602"/>
              <a:gd name="T9" fmla="*/ 202 h 666"/>
              <a:gd name="T10" fmla="*/ 1168 w 1602"/>
              <a:gd name="T11" fmla="*/ 195 h 666"/>
              <a:gd name="T12" fmla="*/ 967 w 1602"/>
              <a:gd name="T13" fmla="*/ 8 h 666"/>
              <a:gd name="T14" fmla="*/ 794 w 1602"/>
              <a:gd name="T15" fmla="*/ 178 h 666"/>
              <a:gd name="T16" fmla="*/ 795 w 1602"/>
              <a:gd name="T17" fmla="*/ 221 h 666"/>
              <a:gd name="T18" fmla="*/ 768 w 1602"/>
              <a:gd name="T19" fmla="*/ 290 h 666"/>
              <a:gd name="T20" fmla="*/ 752 w 1602"/>
              <a:gd name="T21" fmla="*/ 303 h 666"/>
              <a:gd name="T22" fmla="*/ 670 w 1602"/>
              <a:gd name="T23" fmla="*/ 311 h 666"/>
              <a:gd name="T24" fmla="*/ 585 w 1602"/>
              <a:gd name="T25" fmla="*/ 291 h 666"/>
              <a:gd name="T26" fmla="*/ 504 w 1602"/>
              <a:gd name="T27" fmla="*/ 309 h 666"/>
              <a:gd name="T28" fmla="*/ 425 w 1602"/>
              <a:gd name="T29" fmla="*/ 300 h 666"/>
              <a:gd name="T30" fmla="*/ 406 w 1602"/>
              <a:gd name="T31" fmla="*/ 285 h 666"/>
              <a:gd name="T32" fmla="*/ 378 w 1602"/>
              <a:gd name="T33" fmla="*/ 217 h 666"/>
              <a:gd name="T34" fmla="*/ 379 w 1602"/>
              <a:gd name="T35" fmla="*/ 182 h 666"/>
              <a:gd name="T36" fmla="*/ 201 w 1602"/>
              <a:gd name="T37" fmla="*/ 7 h 666"/>
              <a:gd name="T38" fmla="*/ 5 w 1602"/>
              <a:gd name="T39" fmla="*/ 205 h 666"/>
              <a:gd name="T40" fmla="*/ 184 w 1602"/>
              <a:gd name="T41" fmla="*/ 382 h 666"/>
              <a:gd name="T42" fmla="*/ 259 w 1602"/>
              <a:gd name="T43" fmla="*/ 370 h 666"/>
              <a:gd name="T44" fmla="*/ 333 w 1602"/>
              <a:gd name="T45" fmla="*/ 381 h 666"/>
              <a:gd name="T46" fmla="*/ 368 w 1602"/>
              <a:gd name="T47" fmla="*/ 408 h 666"/>
              <a:gd name="T48" fmla="*/ 398 w 1602"/>
              <a:gd name="T49" fmla="*/ 471 h 666"/>
              <a:gd name="T50" fmla="*/ 398 w 1602"/>
              <a:gd name="T51" fmla="*/ 478 h 666"/>
              <a:gd name="T52" fmla="*/ 585 w 1602"/>
              <a:gd name="T53" fmla="*/ 666 h 666"/>
              <a:gd name="T54" fmla="*/ 772 w 1602"/>
              <a:gd name="T55" fmla="*/ 478 h 666"/>
              <a:gd name="T56" fmla="*/ 772 w 1602"/>
              <a:gd name="T57" fmla="*/ 478 h 666"/>
              <a:gd name="T58" fmla="*/ 801 w 1602"/>
              <a:gd name="T59" fmla="*/ 417 h 666"/>
              <a:gd name="T60" fmla="*/ 844 w 1602"/>
              <a:gd name="T61" fmla="*/ 383 h 666"/>
              <a:gd name="T62" fmla="*/ 917 w 1602"/>
              <a:gd name="T63" fmla="*/ 371 h 666"/>
              <a:gd name="T64" fmla="*/ 980 w 1602"/>
              <a:gd name="T65" fmla="*/ 382 h 666"/>
              <a:gd name="T66" fmla="*/ 1062 w 1602"/>
              <a:gd name="T67" fmla="*/ 363 h 666"/>
              <a:gd name="T68" fmla="*/ 1140 w 1602"/>
              <a:gd name="T69" fmla="*/ 371 h 666"/>
              <a:gd name="T70" fmla="*/ 1190 w 1602"/>
              <a:gd name="T71" fmla="*/ 407 h 666"/>
              <a:gd name="T72" fmla="*/ 1220 w 1602"/>
              <a:gd name="T73" fmla="*/ 472 h 666"/>
              <a:gd name="T74" fmla="*/ 1220 w 1602"/>
              <a:gd name="T75" fmla="*/ 478 h 666"/>
              <a:gd name="T76" fmla="*/ 1407 w 1602"/>
              <a:gd name="T77" fmla="*/ 666 h 666"/>
              <a:gd name="T78" fmla="*/ 1594 w 1602"/>
              <a:gd name="T79" fmla="*/ 464 h 666"/>
              <a:gd name="T80" fmla="*/ 1419 w 1602"/>
              <a:gd name="T81" fmla="*/ 291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2" h="666">
                <a:moveTo>
                  <a:pt x="1419" y="291"/>
                </a:moveTo>
                <a:cubicBezTo>
                  <a:pt x="1386" y="289"/>
                  <a:pt x="1354" y="296"/>
                  <a:pt x="1326" y="309"/>
                </a:cubicBezTo>
                <a:cubicBezTo>
                  <a:pt x="1301" y="321"/>
                  <a:pt x="1271" y="318"/>
                  <a:pt x="1248" y="302"/>
                </a:cubicBezTo>
                <a:cubicBezTo>
                  <a:pt x="1198" y="264"/>
                  <a:pt x="1198" y="264"/>
                  <a:pt x="1198" y="264"/>
                </a:cubicBezTo>
                <a:cubicBezTo>
                  <a:pt x="1179" y="250"/>
                  <a:pt x="1167" y="226"/>
                  <a:pt x="1168" y="202"/>
                </a:cubicBezTo>
                <a:cubicBezTo>
                  <a:pt x="1168" y="199"/>
                  <a:pt x="1168" y="197"/>
                  <a:pt x="1168" y="195"/>
                </a:cubicBezTo>
                <a:cubicBezTo>
                  <a:pt x="1168" y="87"/>
                  <a:pt x="1077" y="0"/>
                  <a:pt x="967" y="8"/>
                </a:cubicBezTo>
                <a:cubicBezTo>
                  <a:pt x="876" y="14"/>
                  <a:pt x="802" y="87"/>
                  <a:pt x="794" y="178"/>
                </a:cubicBezTo>
                <a:cubicBezTo>
                  <a:pt x="793" y="192"/>
                  <a:pt x="793" y="207"/>
                  <a:pt x="795" y="221"/>
                </a:cubicBezTo>
                <a:cubicBezTo>
                  <a:pt x="799" y="247"/>
                  <a:pt x="789" y="274"/>
                  <a:pt x="768" y="290"/>
                </a:cubicBezTo>
                <a:cubicBezTo>
                  <a:pt x="752" y="303"/>
                  <a:pt x="752" y="303"/>
                  <a:pt x="752" y="303"/>
                </a:cubicBezTo>
                <a:cubicBezTo>
                  <a:pt x="729" y="321"/>
                  <a:pt x="697" y="325"/>
                  <a:pt x="670" y="311"/>
                </a:cubicBezTo>
                <a:cubicBezTo>
                  <a:pt x="645" y="298"/>
                  <a:pt x="616" y="291"/>
                  <a:pt x="585" y="291"/>
                </a:cubicBezTo>
                <a:cubicBezTo>
                  <a:pt x="556" y="291"/>
                  <a:pt x="529" y="297"/>
                  <a:pt x="504" y="309"/>
                </a:cubicBezTo>
                <a:cubicBezTo>
                  <a:pt x="479" y="321"/>
                  <a:pt x="448" y="318"/>
                  <a:pt x="425" y="300"/>
                </a:cubicBezTo>
                <a:cubicBezTo>
                  <a:pt x="406" y="285"/>
                  <a:pt x="406" y="285"/>
                  <a:pt x="406" y="285"/>
                </a:cubicBezTo>
                <a:cubicBezTo>
                  <a:pt x="385" y="269"/>
                  <a:pt x="375" y="243"/>
                  <a:pt x="378" y="217"/>
                </a:cubicBezTo>
                <a:cubicBezTo>
                  <a:pt x="380" y="206"/>
                  <a:pt x="380" y="194"/>
                  <a:pt x="379" y="182"/>
                </a:cubicBezTo>
                <a:cubicBezTo>
                  <a:pt x="373" y="88"/>
                  <a:pt x="296" y="12"/>
                  <a:pt x="201" y="7"/>
                </a:cubicBezTo>
                <a:cubicBezTo>
                  <a:pt x="90" y="3"/>
                  <a:pt x="0" y="94"/>
                  <a:pt x="5" y="205"/>
                </a:cubicBezTo>
                <a:cubicBezTo>
                  <a:pt x="10" y="296"/>
                  <a:pt x="92" y="378"/>
                  <a:pt x="184" y="382"/>
                </a:cubicBezTo>
                <a:cubicBezTo>
                  <a:pt x="210" y="383"/>
                  <a:pt x="236" y="379"/>
                  <a:pt x="259" y="370"/>
                </a:cubicBezTo>
                <a:cubicBezTo>
                  <a:pt x="284" y="360"/>
                  <a:pt x="312" y="364"/>
                  <a:pt x="333" y="381"/>
                </a:cubicBezTo>
                <a:cubicBezTo>
                  <a:pt x="368" y="408"/>
                  <a:pt x="368" y="408"/>
                  <a:pt x="368" y="408"/>
                </a:cubicBezTo>
                <a:cubicBezTo>
                  <a:pt x="387" y="423"/>
                  <a:pt x="399" y="446"/>
                  <a:pt x="398" y="471"/>
                </a:cubicBezTo>
                <a:cubicBezTo>
                  <a:pt x="398" y="473"/>
                  <a:pt x="398" y="476"/>
                  <a:pt x="398" y="478"/>
                </a:cubicBezTo>
                <a:cubicBezTo>
                  <a:pt x="398" y="582"/>
                  <a:pt x="481" y="666"/>
                  <a:pt x="585" y="666"/>
                </a:cubicBezTo>
                <a:cubicBezTo>
                  <a:pt x="688" y="666"/>
                  <a:pt x="772" y="582"/>
                  <a:pt x="772" y="478"/>
                </a:cubicBezTo>
                <a:cubicBezTo>
                  <a:pt x="772" y="478"/>
                  <a:pt x="772" y="478"/>
                  <a:pt x="772" y="478"/>
                </a:cubicBezTo>
                <a:cubicBezTo>
                  <a:pt x="772" y="454"/>
                  <a:pt x="782" y="432"/>
                  <a:pt x="801" y="417"/>
                </a:cubicBezTo>
                <a:cubicBezTo>
                  <a:pt x="844" y="383"/>
                  <a:pt x="844" y="383"/>
                  <a:pt x="844" y="383"/>
                </a:cubicBezTo>
                <a:cubicBezTo>
                  <a:pt x="865" y="367"/>
                  <a:pt x="892" y="362"/>
                  <a:pt x="917" y="371"/>
                </a:cubicBezTo>
                <a:cubicBezTo>
                  <a:pt x="937" y="378"/>
                  <a:pt x="958" y="382"/>
                  <a:pt x="980" y="382"/>
                </a:cubicBezTo>
                <a:cubicBezTo>
                  <a:pt x="1010" y="382"/>
                  <a:pt x="1038" y="375"/>
                  <a:pt x="1062" y="363"/>
                </a:cubicBezTo>
                <a:cubicBezTo>
                  <a:pt x="1088" y="351"/>
                  <a:pt x="1118" y="354"/>
                  <a:pt x="1140" y="371"/>
                </a:cubicBezTo>
                <a:cubicBezTo>
                  <a:pt x="1190" y="407"/>
                  <a:pt x="1190" y="407"/>
                  <a:pt x="1190" y="407"/>
                </a:cubicBezTo>
                <a:cubicBezTo>
                  <a:pt x="1210" y="422"/>
                  <a:pt x="1221" y="447"/>
                  <a:pt x="1220" y="472"/>
                </a:cubicBezTo>
                <a:cubicBezTo>
                  <a:pt x="1220" y="474"/>
                  <a:pt x="1220" y="476"/>
                  <a:pt x="1220" y="478"/>
                </a:cubicBezTo>
                <a:cubicBezTo>
                  <a:pt x="1220" y="582"/>
                  <a:pt x="1304" y="666"/>
                  <a:pt x="1407" y="666"/>
                </a:cubicBezTo>
                <a:cubicBezTo>
                  <a:pt x="1515" y="666"/>
                  <a:pt x="1602" y="574"/>
                  <a:pt x="1594" y="464"/>
                </a:cubicBezTo>
                <a:cubicBezTo>
                  <a:pt x="1587" y="372"/>
                  <a:pt x="1512" y="297"/>
                  <a:pt x="1419" y="291"/>
                </a:cubicBezTo>
                <a:close/>
              </a:path>
            </a:pathLst>
          </a:custGeom>
          <a:solidFill>
            <a:srgbClr val="49688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300413" y="2332037"/>
            <a:ext cx="1089025" cy="1093788"/>
          </a:xfrm>
          <a:prstGeom prst="ellipse">
            <a:avLst/>
          </a:prstGeom>
          <a:solidFill>
            <a:srgbClr val="FFFFFF"/>
          </a:solidFill>
          <a:ln w="46038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4816475" y="3444875"/>
            <a:ext cx="1087438" cy="1093788"/>
          </a:xfrm>
          <a:prstGeom prst="ellipse">
            <a:avLst/>
          </a:prstGeom>
          <a:solidFill>
            <a:srgbClr val="FFFFFF"/>
          </a:solidFill>
          <a:ln w="46038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351588" y="2328862"/>
            <a:ext cx="1092200" cy="1089025"/>
          </a:xfrm>
          <a:prstGeom prst="ellipse">
            <a:avLst/>
          </a:prstGeom>
          <a:solidFill>
            <a:srgbClr val="FFFFFF"/>
          </a:solidFill>
          <a:ln w="46038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8029575" y="3463925"/>
            <a:ext cx="1092200" cy="1093788"/>
          </a:xfrm>
          <a:prstGeom prst="ellipse">
            <a:avLst/>
          </a:prstGeom>
          <a:solidFill>
            <a:srgbClr val="FFFFFF"/>
          </a:solidFill>
          <a:ln w="46038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005263" y="1768474"/>
            <a:ext cx="1317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4076700" y="1768474"/>
            <a:ext cx="39211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tage 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225925" y="2012950"/>
            <a:ext cx="30163" cy="409575"/>
          </a:xfrm>
          <a:custGeom>
            <a:avLst/>
            <a:gdLst>
              <a:gd name="T0" fmla="*/ 6 w 8"/>
              <a:gd name="T1" fmla="*/ 105 h 105"/>
              <a:gd name="T2" fmla="*/ 6 w 8"/>
              <a:gd name="T3" fmla="*/ 7 h 105"/>
              <a:gd name="T4" fmla="*/ 8 w 8"/>
              <a:gd name="T5" fmla="*/ 4 h 105"/>
              <a:gd name="T6" fmla="*/ 4 w 8"/>
              <a:gd name="T7" fmla="*/ 0 h 105"/>
              <a:gd name="T8" fmla="*/ 0 w 8"/>
              <a:gd name="T9" fmla="*/ 4 h 105"/>
              <a:gd name="T10" fmla="*/ 3 w 8"/>
              <a:gd name="T11" fmla="*/ 7 h 105"/>
              <a:gd name="T12" fmla="*/ 3 w 8"/>
              <a:gd name="T13" fmla="*/ 105 h 105"/>
              <a:gd name="T14" fmla="*/ 6 w 8"/>
              <a:gd name="T1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05">
                <a:moveTo>
                  <a:pt x="6" y="105"/>
                </a:moveTo>
                <a:cubicBezTo>
                  <a:pt x="6" y="7"/>
                  <a:pt x="6" y="7"/>
                  <a:pt x="6" y="7"/>
                </a:cubicBezTo>
                <a:cubicBezTo>
                  <a:pt x="7" y="7"/>
                  <a:pt x="8" y="5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3" y="105"/>
                  <a:pt x="3" y="105"/>
                  <a:pt x="3" y="105"/>
                </a:cubicBezTo>
                <a:lnTo>
                  <a:pt x="6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5332413" y="4924425"/>
            <a:ext cx="147638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5403850" y="4924425"/>
            <a:ext cx="43021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tage 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/>
          </p:cNvSpPr>
          <p:nvPr/>
        </p:nvSpPr>
        <p:spPr bwMode="auto">
          <a:xfrm>
            <a:off x="5748338" y="4491037"/>
            <a:ext cx="26988" cy="409575"/>
          </a:xfrm>
          <a:custGeom>
            <a:avLst/>
            <a:gdLst>
              <a:gd name="T0" fmla="*/ 2 w 7"/>
              <a:gd name="T1" fmla="*/ 0 h 105"/>
              <a:gd name="T2" fmla="*/ 2 w 7"/>
              <a:gd name="T3" fmla="*/ 97 h 105"/>
              <a:gd name="T4" fmla="*/ 0 w 7"/>
              <a:gd name="T5" fmla="*/ 101 h 105"/>
              <a:gd name="T6" fmla="*/ 3 w 7"/>
              <a:gd name="T7" fmla="*/ 105 h 105"/>
              <a:gd name="T8" fmla="*/ 7 w 7"/>
              <a:gd name="T9" fmla="*/ 101 h 105"/>
              <a:gd name="T10" fmla="*/ 5 w 7"/>
              <a:gd name="T11" fmla="*/ 97 h 105"/>
              <a:gd name="T12" fmla="*/ 5 w 7"/>
              <a:gd name="T13" fmla="*/ 0 h 105"/>
              <a:gd name="T14" fmla="*/ 2 w 7"/>
              <a:gd name="T1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105">
                <a:moveTo>
                  <a:pt x="2" y="0"/>
                </a:moveTo>
                <a:cubicBezTo>
                  <a:pt x="2" y="97"/>
                  <a:pt x="2" y="97"/>
                  <a:pt x="2" y="97"/>
                </a:cubicBezTo>
                <a:cubicBezTo>
                  <a:pt x="1" y="98"/>
                  <a:pt x="0" y="99"/>
                  <a:pt x="0" y="101"/>
                </a:cubicBezTo>
                <a:cubicBezTo>
                  <a:pt x="0" y="103"/>
                  <a:pt x="1" y="105"/>
                  <a:pt x="3" y="105"/>
                </a:cubicBezTo>
                <a:cubicBezTo>
                  <a:pt x="5" y="105"/>
                  <a:pt x="7" y="103"/>
                  <a:pt x="7" y="101"/>
                </a:cubicBezTo>
                <a:cubicBezTo>
                  <a:pt x="7" y="99"/>
                  <a:pt x="6" y="98"/>
                  <a:pt x="5" y="97"/>
                </a:cubicBezTo>
                <a:cubicBezTo>
                  <a:pt x="5" y="0"/>
                  <a:pt x="5" y="0"/>
                  <a:pt x="5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33"/>
          <p:cNvSpPr>
            <a:spLocks noChangeArrowheads="1"/>
          </p:cNvSpPr>
          <p:nvPr/>
        </p:nvSpPr>
        <p:spPr bwMode="auto">
          <a:xfrm>
            <a:off x="8594725" y="4924425"/>
            <a:ext cx="147638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8666163" y="4924425"/>
            <a:ext cx="43180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tage 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/>
          </p:cNvSpPr>
          <p:nvPr/>
        </p:nvSpPr>
        <p:spPr bwMode="auto">
          <a:xfrm>
            <a:off x="9009063" y="4491037"/>
            <a:ext cx="31750" cy="409575"/>
          </a:xfrm>
          <a:custGeom>
            <a:avLst/>
            <a:gdLst>
              <a:gd name="T0" fmla="*/ 3 w 8"/>
              <a:gd name="T1" fmla="*/ 0 h 105"/>
              <a:gd name="T2" fmla="*/ 3 w 8"/>
              <a:gd name="T3" fmla="*/ 97 h 105"/>
              <a:gd name="T4" fmla="*/ 0 w 8"/>
              <a:gd name="T5" fmla="*/ 101 h 105"/>
              <a:gd name="T6" fmla="*/ 4 w 8"/>
              <a:gd name="T7" fmla="*/ 105 h 105"/>
              <a:gd name="T8" fmla="*/ 8 w 8"/>
              <a:gd name="T9" fmla="*/ 101 h 105"/>
              <a:gd name="T10" fmla="*/ 6 w 8"/>
              <a:gd name="T11" fmla="*/ 97 h 105"/>
              <a:gd name="T12" fmla="*/ 6 w 8"/>
              <a:gd name="T13" fmla="*/ 0 h 105"/>
              <a:gd name="T14" fmla="*/ 3 w 8"/>
              <a:gd name="T1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05">
                <a:moveTo>
                  <a:pt x="3" y="0"/>
                </a:moveTo>
                <a:cubicBezTo>
                  <a:pt x="3" y="97"/>
                  <a:pt x="3" y="97"/>
                  <a:pt x="3" y="97"/>
                </a:cubicBezTo>
                <a:cubicBezTo>
                  <a:pt x="1" y="98"/>
                  <a:pt x="0" y="99"/>
                  <a:pt x="0" y="101"/>
                </a:cubicBezTo>
                <a:cubicBezTo>
                  <a:pt x="0" y="103"/>
                  <a:pt x="2" y="105"/>
                  <a:pt x="4" y="105"/>
                </a:cubicBezTo>
                <a:cubicBezTo>
                  <a:pt x="6" y="105"/>
                  <a:pt x="8" y="103"/>
                  <a:pt x="8" y="101"/>
                </a:cubicBezTo>
                <a:cubicBezTo>
                  <a:pt x="8" y="99"/>
                  <a:pt x="7" y="98"/>
                  <a:pt x="6" y="97"/>
                </a:cubicBezTo>
                <a:cubicBezTo>
                  <a:pt x="6" y="0"/>
                  <a:pt x="6" y="0"/>
                  <a:pt x="6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7137400" y="1768474"/>
            <a:ext cx="1317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43"/>
          <p:cNvSpPr>
            <a:spLocks noChangeArrowheads="1"/>
          </p:cNvSpPr>
          <p:nvPr/>
        </p:nvSpPr>
        <p:spPr bwMode="auto">
          <a:xfrm>
            <a:off x="7208838" y="1768474"/>
            <a:ext cx="39211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tage 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Freeform 44"/>
          <p:cNvSpPr>
            <a:spLocks/>
          </p:cNvSpPr>
          <p:nvPr/>
        </p:nvSpPr>
        <p:spPr bwMode="auto">
          <a:xfrm>
            <a:off x="7358063" y="2012950"/>
            <a:ext cx="30163" cy="409575"/>
          </a:xfrm>
          <a:custGeom>
            <a:avLst/>
            <a:gdLst>
              <a:gd name="T0" fmla="*/ 6 w 8"/>
              <a:gd name="T1" fmla="*/ 105 h 105"/>
              <a:gd name="T2" fmla="*/ 6 w 8"/>
              <a:gd name="T3" fmla="*/ 7 h 105"/>
              <a:gd name="T4" fmla="*/ 8 w 8"/>
              <a:gd name="T5" fmla="*/ 4 h 105"/>
              <a:gd name="T6" fmla="*/ 4 w 8"/>
              <a:gd name="T7" fmla="*/ 0 h 105"/>
              <a:gd name="T8" fmla="*/ 0 w 8"/>
              <a:gd name="T9" fmla="*/ 4 h 105"/>
              <a:gd name="T10" fmla="*/ 3 w 8"/>
              <a:gd name="T11" fmla="*/ 7 h 105"/>
              <a:gd name="T12" fmla="*/ 3 w 8"/>
              <a:gd name="T13" fmla="*/ 105 h 105"/>
              <a:gd name="T14" fmla="*/ 6 w 8"/>
              <a:gd name="T1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05">
                <a:moveTo>
                  <a:pt x="6" y="105"/>
                </a:moveTo>
                <a:cubicBezTo>
                  <a:pt x="6" y="7"/>
                  <a:pt x="6" y="7"/>
                  <a:pt x="6" y="7"/>
                </a:cubicBezTo>
                <a:cubicBezTo>
                  <a:pt x="7" y="7"/>
                  <a:pt x="8" y="5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3" y="105"/>
                  <a:pt x="3" y="105"/>
                  <a:pt x="3" y="105"/>
                </a:cubicBezTo>
                <a:lnTo>
                  <a:pt x="6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50"/>
          <p:cNvSpPr>
            <a:spLocks noChangeArrowheads="1"/>
          </p:cNvSpPr>
          <p:nvPr/>
        </p:nvSpPr>
        <p:spPr bwMode="auto">
          <a:xfrm>
            <a:off x="3473450" y="2671762"/>
            <a:ext cx="6985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2016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5019675" y="3808412"/>
            <a:ext cx="70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2017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6545263" y="2684462"/>
            <a:ext cx="6985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53"/>
          <p:cNvSpPr>
            <a:spLocks noChangeArrowheads="1"/>
          </p:cNvSpPr>
          <p:nvPr/>
        </p:nvSpPr>
        <p:spPr bwMode="auto">
          <a:xfrm>
            <a:off x="8223250" y="3844925"/>
            <a:ext cx="6731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2019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54"/>
          <p:cNvSpPr>
            <a:spLocks noChangeArrowheads="1"/>
          </p:cNvSpPr>
          <p:nvPr/>
        </p:nvSpPr>
        <p:spPr bwMode="auto">
          <a:xfrm>
            <a:off x="3498850" y="2978150"/>
            <a:ext cx="5715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3532188" y="2978150"/>
            <a:ext cx="1127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elle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56"/>
          <p:cNvSpPr>
            <a:spLocks noChangeArrowheads="1"/>
          </p:cNvSpPr>
          <p:nvPr/>
        </p:nvSpPr>
        <p:spPr bwMode="auto">
          <a:xfrm>
            <a:off x="3630613" y="2978150"/>
            <a:ext cx="5556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57"/>
          <p:cNvSpPr>
            <a:spLocks noChangeArrowheads="1"/>
          </p:cNvSpPr>
          <p:nvPr/>
        </p:nvSpPr>
        <p:spPr bwMode="auto">
          <a:xfrm>
            <a:off x="3667125" y="2978150"/>
            <a:ext cx="3968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3689350" y="2978150"/>
            <a:ext cx="32702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esque augue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59"/>
          <p:cNvSpPr>
            <a:spLocks noChangeArrowheads="1"/>
          </p:cNvSpPr>
          <p:nvPr/>
        </p:nvSpPr>
        <p:spPr bwMode="auto">
          <a:xfrm>
            <a:off x="5029200" y="4097337"/>
            <a:ext cx="5873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60"/>
          <p:cNvSpPr>
            <a:spLocks noChangeArrowheads="1"/>
          </p:cNvSpPr>
          <p:nvPr/>
        </p:nvSpPr>
        <p:spPr bwMode="auto">
          <a:xfrm>
            <a:off x="5062538" y="4097337"/>
            <a:ext cx="1127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elle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61"/>
          <p:cNvSpPr>
            <a:spLocks noChangeArrowheads="1"/>
          </p:cNvSpPr>
          <p:nvPr/>
        </p:nvSpPr>
        <p:spPr bwMode="auto">
          <a:xfrm>
            <a:off x="5162550" y="4097337"/>
            <a:ext cx="5397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62"/>
          <p:cNvSpPr>
            <a:spLocks noChangeArrowheads="1"/>
          </p:cNvSpPr>
          <p:nvPr/>
        </p:nvSpPr>
        <p:spPr bwMode="auto">
          <a:xfrm>
            <a:off x="5199063" y="4097337"/>
            <a:ext cx="381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63"/>
          <p:cNvSpPr>
            <a:spLocks noChangeArrowheads="1"/>
          </p:cNvSpPr>
          <p:nvPr/>
        </p:nvSpPr>
        <p:spPr bwMode="auto">
          <a:xfrm>
            <a:off x="5221288" y="4097337"/>
            <a:ext cx="32543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esque augue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64"/>
          <p:cNvSpPr>
            <a:spLocks noChangeArrowheads="1"/>
          </p:cNvSpPr>
          <p:nvPr/>
        </p:nvSpPr>
        <p:spPr bwMode="auto">
          <a:xfrm>
            <a:off x="6580188" y="2973387"/>
            <a:ext cx="5873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6613525" y="2973387"/>
            <a:ext cx="1127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elle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66"/>
          <p:cNvSpPr>
            <a:spLocks noChangeArrowheads="1"/>
          </p:cNvSpPr>
          <p:nvPr/>
        </p:nvSpPr>
        <p:spPr bwMode="auto">
          <a:xfrm>
            <a:off x="6713538" y="2973387"/>
            <a:ext cx="5397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6750050" y="2973387"/>
            <a:ext cx="381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68"/>
          <p:cNvSpPr>
            <a:spLocks noChangeArrowheads="1"/>
          </p:cNvSpPr>
          <p:nvPr/>
        </p:nvSpPr>
        <p:spPr bwMode="auto">
          <a:xfrm>
            <a:off x="6770688" y="2973387"/>
            <a:ext cx="32702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esque augue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69"/>
          <p:cNvSpPr>
            <a:spLocks noChangeArrowheads="1"/>
          </p:cNvSpPr>
          <p:nvPr/>
        </p:nvSpPr>
        <p:spPr bwMode="auto">
          <a:xfrm>
            <a:off x="8247063" y="4124325"/>
            <a:ext cx="5873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70"/>
          <p:cNvSpPr>
            <a:spLocks noChangeArrowheads="1"/>
          </p:cNvSpPr>
          <p:nvPr/>
        </p:nvSpPr>
        <p:spPr bwMode="auto">
          <a:xfrm>
            <a:off x="8280400" y="4124325"/>
            <a:ext cx="1127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elle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71"/>
          <p:cNvSpPr>
            <a:spLocks noChangeArrowheads="1"/>
          </p:cNvSpPr>
          <p:nvPr/>
        </p:nvSpPr>
        <p:spPr bwMode="auto">
          <a:xfrm>
            <a:off x="8380413" y="4124325"/>
            <a:ext cx="5397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Rectangle 72"/>
          <p:cNvSpPr>
            <a:spLocks noChangeArrowheads="1"/>
          </p:cNvSpPr>
          <p:nvPr/>
        </p:nvSpPr>
        <p:spPr bwMode="auto">
          <a:xfrm>
            <a:off x="8416925" y="4124325"/>
            <a:ext cx="381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Rectangle 73"/>
          <p:cNvSpPr>
            <a:spLocks noChangeArrowheads="1"/>
          </p:cNvSpPr>
          <p:nvPr/>
        </p:nvSpPr>
        <p:spPr bwMode="auto">
          <a:xfrm>
            <a:off x="8439150" y="4124325"/>
            <a:ext cx="325438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00" b="0" i="0" u="none" strike="noStrike" cap="none" normalizeH="0" baseline="0" smtClean="0">
                <a:ln>
                  <a:noFill/>
                </a:ln>
                <a:solidFill>
                  <a:srgbClr val="4D5D6E"/>
                </a:solidFill>
                <a:effectLst/>
                <a:latin typeface="Times New Roman" panose="02020603050405020304" pitchFamily="18" charset="0"/>
              </a:rPr>
              <a:t>esque augue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203530" y="5154613"/>
            <a:ext cx="1999751" cy="796383"/>
            <a:chOff x="1038193" y="2924399"/>
            <a:chExt cx="1999751" cy="796383"/>
          </a:xfrm>
        </p:grpSpPr>
        <p:sp>
          <p:nvSpPr>
            <p:cNvPr id="51" name="矩形 50"/>
            <p:cNvSpPr/>
            <p:nvPr/>
          </p:nvSpPr>
          <p:spPr>
            <a:xfrm>
              <a:off x="1048177" y="3136007"/>
              <a:ext cx="1989767" cy="5847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ea typeface="+mj-ea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38193" y="2924399"/>
              <a:ext cx="155343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20B2AA"/>
                  </a:solidFill>
                  <a:latin typeface="+mj-ea"/>
                </a:rPr>
                <a:t>LOREM</a:t>
              </a:r>
              <a:r>
                <a:rPr lang="en-US" altLang="zh-CN" sz="1400" b="1" dirty="0" smtClean="0">
                  <a:latin typeface="+mj-ea"/>
                </a:rPr>
                <a:t> IPSUM </a:t>
              </a:r>
              <a:endParaRPr lang="zh-CN" altLang="en-US" sz="1400" b="1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42338" y="5154613"/>
            <a:ext cx="1999751" cy="796383"/>
            <a:chOff x="1038193" y="2924399"/>
            <a:chExt cx="1999751" cy="796383"/>
          </a:xfrm>
        </p:grpSpPr>
        <p:sp>
          <p:nvSpPr>
            <p:cNvPr id="54" name="矩形 53"/>
            <p:cNvSpPr/>
            <p:nvPr/>
          </p:nvSpPr>
          <p:spPr>
            <a:xfrm>
              <a:off x="1048177" y="3136007"/>
              <a:ext cx="1989767" cy="5847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ea typeface="+mj-ea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38193" y="2924399"/>
              <a:ext cx="155343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20B2AA"/>
                  </a:solidFill>
                  <a:latin typeface="+mj-ea"/>
                </a:rPr>
                <a:t>LOREM</a:t>
              </a:r>
              <a:r>
                <a:rPr lang="en-US" altLang="zh-CN" sz="1400" b="1" dirty="0" smtClean="0">
                  <a:latin typeface="+mj-ea"/>
                </a:rPr>
                <a:t> IPSUM </a:t>
              </a:r>
              <a:endParaRPr lang="zh-CN" altLang="en-US" sz="1400" b="1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77175" y="938483"/>
            <a:ext cx="1999751" cy="796383"/>
            <a:chOff x="1038193" y="2924399"/>
            <a:chExt cx="1999751" cy="796383"/>
          </a:xfrm>
        </p:grpSpPr>
        <p:sp>
          <p:nvSpPr>
            <p:cNvPr id="57" name="矩形 56"/>
            <p:cNvSpPr/>
            <p:nvPr/>
          </p:nvSpPr>
          <p:spPr>
            <a:xfrm>
              <a:off x="1048177" y="3136007"/>
              <a:ext cx="1989767" cy="5847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ea typeface="+mj-ea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ea typeface="+mj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038193" y="2924399"/>
              <a:ext cx="155343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20B2AA"/>
                  </a:solidFill>
                  <a:latin typeface="+mj-ea"/>
                </a:rPr>
                <a:t>LOREM</a:t>
              </a:r>
              <a:r>
                <a:rPr lang="en-US" altLang="zh-CN" sz="1400" b="1" dirty="0" smtClean="0">
                  <a:latin typeface="+mj-ea"/>
                </a:rPr>
                <a:t> IPSUM </a:t>
              </a:r>
              <a:endParaRPr lang="zh-CN" altLang="en-US" sz="1400" b="1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60617" y="938483"/>
            <a:ext cx="1999751" cy="796383"/>
            <a:chOff x="1038193" y="2924399"/>
            <a:chExt cx="1999751" cy="796383"/>
          </a:xfrm>
        </p:grpSpPr>
        <p:sp>
          <p:nvSpPr>
            <p:cNvPr id="60" name="矩形 59"/>
            <p:cNvSpPr/>
            <p:nvPr/>
          </p:nvSpPr>
          <p:spPr>
            <a:xfrm>
              <a:off x="1048177" y="3136007"/>
              <a:ext cx="1989767" cy="5847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zh-CN" sz="800" dirty="0" smtClean="0">
                  <a:ea typeface="+mj-ea"/>
                </a:rPr>
                <a:t>LOREM IPSUM DOLOR SIT AMET, CONSECTETUR ADIPISICING ELIT, SED DO EIUSMOD TEMPOR INCIDIDUNT UT LABORE ET DOLORE MAGNA ALIQUA</a:t>
              </a:r>
              <a:endParaRPr lang="zh-CN" altLang="en-US" sz="800" dirty="0">
                <a:ea typeface="+mj-ea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038193" y="2924399"/>
              <a:ext cx="155343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20B2AA"/>
                  </a:solidFill>
                  <a:latin typeface="+mj-ea"/>
                </a:rPr>
                <a:t>LOREM</a:t>
              </a:r>
              <a:r>
                <a:rPr lang="en-US" altLang="zh-CN" sz="1400" b="1" dirty="0" smtClean="0">
                  <a:latin typeface="+mj-ea"/>
                </a:rPr>
                <a:t> IPSUM 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663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8216" y="597876"/>
            <a:ext cx="10773507" cy="5697415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66801" y="926123"/>
            <a:ext cx="0" cy="49998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55079" y="5926238"/>
            <a:ext cx="10058398" cy="173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972800" y="1261216"/>
            <a:ext cx="0" cy="44479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33692" y="5802922"/>
            <a:ext cx="2379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55079" y="913233"/>
            <a:ext cx="7467598" cy="128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26923" y="1017479"/>
            <a:ext cx="2813537" cy="4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417172" y="1120995"/>
            <a:ext cx="2696305" cy="103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>
            <a:off x="136595" y="523931"/>
            <a:ext cx="2851083" cy="267886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673708" y="4188671"/>
            <a:ext cx="2227581" cy="425450"/>
            <a:chOff x="4654427" y="4718860"/>
            <a:chExt cx="1663809" cy="317821"/>
          </a:xfrm>
        </p:grpSpPr>
        <p:grpSp>
          <p:nvGrpSpPr>
            <p:cNvPr id="30" name="组合 2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43880" y="4194554"/>
            <a:ext cx="2699384" cy="388620"/>
            <a:chOff x="6395842" y="4718860"/>
            <a:chExt cx="2016134" cy="290158"/>
          </a:xfrm>
        </p:grpSpPr>
        <p:grpSp>
          <p:nvGrpSpPr>
            <p:cNvPr id="35" name="组合 3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1"/>
          <p:cNvSpPr txBox="1"/>
          <p:nvPr/>
        </p:nvSpPr>
        <p:spPr>
          <a:xfrm>
            <a:off x="1308342" y="2857784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14152" y="3706262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91429" y="1261216"/>
            <a:ext cx="1298061" cy="827118"/>
            <a:chOff x="9815416" y="419840"/>
            <a:chExt cx="1992709" cy="1269744"/>
          </a:xfrm>
        </p:grpSpPr>
        <p:sp>
          <p:nvSpPr>
            <p:cNvPr id="42" name="îṡľíḍè"/>
            <p:cNvSpPr txBox="1"/>
            <p:nvPr/>
          </p:nvSpPr>
          <p:spPr>
            <a:xfrm>
              <a:off x="9815416" y="1253764"/>
              <a:ext cx="1992709" cy="4358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3" name="îṩľïḑê"/>
            <p:cNvSpPr txBox="1"/>
            <p:nvPr/>
          </p:nvSpPr>
          <p:spPr>
            <a:xfrm>
              <a:off x="9819321" y="904550"/>
              <a:ext cx="1421318" cy="2612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ís1ídè"/>
            <p:cNvSpPr txBox="1"/>
            <p:nvPr/>
          </p:nvSpPr>
          <p:spPr>
            <a:xfrm>
              <a:off x="10567725" y="419840"/>
              <a:ext cx="887673" cy="3911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3410B"/>
                  </a:solidFill>
                  <a:effectLst/>
                  <a:uLnTx/>
                  <a:uFillTx/>
                  <a:latin typeface="+mj-ea"/>
                  <a:ea typeface="+mj-ea"/>
                </a:rPr>
                <a:t>2019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23410B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5" name="ïṩḷîďê"/>
            <p:cNvSpPr/>
            <p:nvPr/>
          </p:nvSpPr>
          <p:spPr>
            <a:xfrm>
              <a:off x="9815416" y="433809"/>
              <a:ext cx="658596" cy="36458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ïşlïḋe"/>
            <p:cNvSpPr/>
            <p:nvPr/>
          </p:nvSpPr>
          <p:spPr>
            <a:xfrm>
              <a:off x="11333051" y="651718"/>
              <a:ext cx="475074" cy="509853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9423322" y="1984870"/>
            <a:ext cx="1859455" cy="192492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>
            <a:off x="1462026" y="3323528"/>
            <a:ext cx="732685" cy="62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4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395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8216" y="597876"/>
            <a:ext cx="10773507" cy="5697415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66801" y="926123"/>
            <a:ext cx="0" cy="49998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55079" y="5926238"/>
            <a:ext cx="10058398" cy="173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972800" y="1261216"/>
            <a:ext cx="0" cy="44479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33692" y="5802922"/>
            <a:ext cx="2379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55079" y="913233"/>
            <a:ext cx="7467598" cy="128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26923" y="1017479"/>
            <a:ext cx="2813537" cy="4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417172" y="1120995"/>
            <a:ext cx="2696305" cy="103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>
            <a:off x="-88227" y="0"/>
            <a:ext cx="2310056" cy="217051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9276808" y="364879"/>
            <a:ext cx="2164914" cy="224114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>
            <a:off x="941265" y="2606023"/>
            <a:ext cx="732685" cy="625606"/>
          </a:xfrm>
          <a:prstGeom prst="rect">
            <a:avLst/>
          </a:prstGeom>
        </p:spPr>
      </p:pic>
      <p:sp>
        <p:nvSpPr>
          <p:cNvPr id="85" name="矩形 8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83967" y="1305287"/>
            <a:ext cx="2299168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496880"/>
                </a:solidFill>
                <a:cs typeface="+mn-ea"/>
                <a:sym typeface="+mn-lt"/>
              </a:rPr>
              <a:t>目录</a:t>
            </a:r>
            <a:endParaRPr lang="en-US" altLang="zh-CN" sz="6000" b="1" dirty="0">
              <a:solidFill>
                <a:srgbClr val="496880"/>
              </a:solidFill>
              <a:cs typeface="+mn-ea"/>
              <a:sym typeface="+mn-lt"/>
            </a:endParaRPr>
          </a:p>
        </p:txBody>
      </p:sp>
      <p:sp>
        <p:nvSpPr>
          <p:cNvPr id="86" name="矩形 8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68074" y="2192750"/>
            <a:ext cx="2299168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496880"/>
                </a:solidFill>
                <a:latin typeface="微软雅黑"/>
                <a:cs typeface="+mn-ea"/>
                <a:sym typeface="+mn-lt"/>
              </a:rPr>
              <a:t>CONTENTS</a:t>
            </a:r>
            <a:endParaRPr lang="en-US" altLang="zh-CN" sz="1600" dirty="0">
              <a:solidFill>
                <a:srgbClr val="496880"/>
              </a:solidFill>
              <a:latin typeface="微软雅黑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85421" y="2778409"/>
            <a:ext cx="2439513" cy="2227358"/>
            <a:chOff x="1880523" y="2998555"/>
            <a:chExt cx="2043221" cy="1865530"/>
          </a:xfrm>
        </p:grpSpPr>
        <p:sp>
          <p:nvSpPr>
            <p:cNvPr id="49" name="Freeform 19"/>
            <p:cNvSpPr/>
            <p:nvPr/>
          </p:nvSpPr>
          <p:spPr bwMode="auto">
            <a:xfrm>
              <a:off x="2786452" y="4112468"/>
              <a:ext cx="680306" cy="711843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2221829" y="3860897"/>
              <a:ext cx="1360611" cy="1003188"/>
              <a:chOff x="1199863" y="3703905"/>
              <a:chExt cx="1751943" cy="1291720"/>
            </a:xfrm>
          </p:grpSpPr>
          <p:sp>
            <p:nvSpPr>
              <p:cNvPr id="53" name="Freeform 17"/>
              <p:cNvSpPr/>
              <p:nvPr/>
            </p:nvSpPr>
            <p:spPr bwMode="auto">
              <a:xfrm>
                <a:off x="2075834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54" name="Freeform 18"/>
              <p:cNvSpPr/>
              <p:nvPr/>
            </p:nvSpPr>
            <p:spPr bwMode="auto">
              <a:xfrm>
                <a:off x="1199863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0"/>
              <p:cNvSpPr/>
              <p:nvPr/>
            </p:nvSpPr>
            <p:spPr bwMode="auto">
              <a:xfrm>
                <a:off x="1199863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KSO_Shape"/>
            <p:cNvSpPr/>
            <p:nvPr/>
          </p:nvSpPr>
          <p:spPr bwMode="auto">
            <a:xfrm>
              <a:off x="2649538" y="3803810"/>
              <a:ext cx="505193" cy="346899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49688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80523" y="2998555"/>
              <a:ext cx="2043221" cy="696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 IPSUM</a:t>
              </a: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 DOLOR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4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29493" y="1552622"/>
            <a:ext cx="9473676" cy="4343527"/>
            <a:chOff x="608170" y="1403175"/>
            <a:chExt cx="10872630" cy="4984925"/>
          </a:xfrm>
        </p:grpSpPr>
        <p:sp>
          <p:nvSpPr>
            <p:cNvPr id="14" name="îṣlíďê_1">
              <a:extLst>
                <a:ext uri="{FF2B5EF4-FFF2-40B4-BE49-F238E27FC236}">
                  <a16:creationId xmlns="" xmlns:a16="http://schemas.microsoft.com/office/drawing/2014/main" id="{22DB0855-733C-4938-98A7-F871FAAEFB02}"/>
                </a:ext>
              </a:extLst>
            </p:cNvPr>
            <p:cNvSpPr>
              <a:spLocks/>
            </p:cNvSpPr>
            <p:nvPr/>
          </p:nvSpPr>
          <p:spPr>
            <a:xfrm rot="16200000">
              <a:off x="5820835" y="670441"/>
              <a:ext cx="455082" cy="4410200"/>
            </a:xfrm>
            <a:prstGeom prst="rightBracket">
              <a:avLst>
                <a:gd name="adj" fmla="val 165525"/>
              </a:avLst>
            </a:prstGeom>
            <a:ln w="3175">
              <a:solidFill>
                <a:schemeClr val="tx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5" name="îṣlíďê">
              <a:extLst>
                <a:ext uri="{FF2B5EF4-FFF2-40B4-BE49-F238E27FC236}">
                  <a16:creationId xmlns="" xmlns:a16="http://schemas.microsoft.com/office/drawing/2014/main" id="{BAE0BBB8-5493-4ACE-B07A-23F96656B66C}"/>
                </a:ext>
              </a:extLst>
            </p:cNvPr>
            <p:cNvSpPr>
              <a:spLocks/>
            </p:cNvSpPr>
            <p:nvPr/>
          </p:nvSpPr>
          <p:spPr>
            <a:xfrm rot="16200000">
              <a:off x="5820835" y="-1483796"/>
              <a:ext cx="455082" cy="8718674"/>
            </a:xfrm>
            <a:prstGeom prst="rightBracket">
              <a:avLst>
                <a:gd name="adj" fmla="val 226678"/>
              </a:avLst>
            </a:prstGeom>
            <a:ln w="3175">
              <a:solidFill>
                <a:schemeClr val="tx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6" name="Rectangle: Rounded Corners 86">
              <a:extLst>
                <a:ext uri="{FF2B5EF4-FFF2-40B4-BE49-F238E27FC236}">
                  <a16:creationId xmlns="" xmlns:a16="http://schemas.microsoft.com/office/drawing/2014/main" id="{131726E7-FCF3-49DA-81F0-3E1ABBE1462D}"/>
                </a:ext>
              </a:extLst>
            </p:cNvPr>
            <p:cNvSpPr>
              <a:spLocks/>
            </p:cNvSpPr>
            <p:nvPr/>
          </p:nvSpPr>
          <p:spPr>
            <a:xfrm>
              <a:off x="609600" y="3271089"/>
              <a:ext cx="10871200" cy="154402"/>
            </a:xfrm>
            <a:prstGeom prst="roundRect">
              <a:avLst>
                <a:gd name="adj" fmla="val 50000"/>
              </a:avLst>
            </a:prstGeom>
            <a:solidFill>
              <a:srgbClr val="4968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95">
              <a:extLst>
                <a:ext uri="{FF2B5EF4-FFF2-40B4-BE49-F238E27FC236}">
                  <a16:creationId xmlns="" xmlns:a16="http://schemas.microsoft.com/office/drawing/2014/main" id="{882674C6-8AE3-4E17-A7E1-E552A755836D}"/>
                </a:ext>
              </a:extLst>
            </p:cNvPr>
            <p:cNvSpPr>
              <a:spLocks/>
            </p:cNvSpPr>
            <p:nvPr/>
          </p:nvSpPr>
          <p:spPr>
            <a:xfrm>
              <a:off x="1454148" y="3103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8" name="Oval 96">
              <a:extLst>
                <a:ext uri="{FF2B5EF4-FFF2-40B4-BE49-F238E27FC236}">
                  <a16:creationId xmlns="" xmlns:a16="http://schemas.microsoft.com/office/drawing/2014/main" id="{73E8AAC2-6DDF-4BF5-9159-38812AE01E89}"/>
                </a:ext>
              </a:extLst>
            </p:cNvPr>
            <p:cNvSpPr>
              <a:spLocks/>
            </p:cNvSpPr>
            <p:nvPr/>
          </p:nvSpPr>
          <p:spPr>
            <a:xfrm>
              <a:off x="3627068" y="3103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9" name="Oval 97">
              <a:extLst>
                <a:ext uri="{FF2B5EF4-FFF2-40B4-BE49-F238E27FC236}">
                  <a16:creationId xmlns="" xmlns:a16="http://schemas.microsoft.com/office/drawing/2014/main" id="{EAB2464F-13DE-47A8-9E98-1B954E9DDE88}"/>
                </a:ext>
              </a:extLst>
            </p:cNvPr>
            <p:cNvSpPr>
              <a:spLocks/>
            </p:cNvSpPr>
            <p:nvPr/>
          </p:nvSpPr>
          <p:spPr>
            <a:xfrm>
              <a:off x="5799988" y="3103082"/>
              <a:ext cx="490422" cy="490418"/>
            </a:xfrm>
            <a:prstGeom prst="ellipse">
              <a:avLst/>
            </a:prstGeom>
            <a:solidFill>
              <a:srgbClr val="496880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sz="1400" b="1" dirty="0"/>
                <a:t>3</a:t>
              </a:r>
            </a:p>
          </p:txBody>
        </p:sp>
        <p:sp>
          <p:nvSpPr>
            <p:cNvPr id="20" name="Oval 98">
              <a:extLst>
                <a:ext uri="{FF2B5EF4-FFF2-40B4-BE49-F238E27FC236}">
                  <a16:creationId xmlns="" xmlns:a16="http://schemas.microsoft.com/office/drawing/2014/main" id="{CE13461E-EE94-49E0-8207-45EB7C141219}"/>
                </a:ext>
              </a:extLst>
            </p:cNvPr>
            <p:cNvSpPr>
              <a:spLocks/>
            </p:cNvSpPr>
            <p:nvPr/>
          </p:nvSpPr>
          <p:spPr>
            <a:xfrm>
              <a:off x="7972908" y="3103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1" name="Oval 99">
              <a:extLst>
                <a:ext uri="{FF2B5EF4-FFF2-40B4-BE49-F238E27FC236}">
                  <a16:creationId xmlns="" xmlns:a16="http://schemas.microsoft.com/office/drawing/2014/main" id="{F527DA83-919D-4962-8551-31B4B998ADC7}"/>
                </a:ext>
              </a:extLst>
            </p:cNvPr>
            <p:cNvSpPr>
              <a:spLocks/>
            </p:cNvSpPr>
            <p:nvPr/>
          </p:nvSpPr>
          <p:spPr>
            <a:xfrm>
              <a:off x="10145828" y="3103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5</a:t>
              </a:r>
            </a:p>
          </p:txBody>
        </p:sp>
        <p:grpSp>
          <p:nvGrpSpPr>
            <p:cNvPr id="22" name="Group 25">
              <a:extLst>
                <a:ext uri="{FF2B5EF4-FFF2-40B4-BE49-F238E27FC236}">
                  <a16:creationId xmlns="" xmlns:a16="http://schemas.microsoft.com/office/drawing/2014/main" id="{1B0AB8E7-BC95-4D96-A865-1C6BB77298BD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35355" y="3875385"/>
              <a:ext cx="1019690" cy="1020574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5" name="Freeform 5">
                <a:extLst>
                  <a:ext uri="{FF2B5EF4-FFF2-40B4-BE49-F238E27FC236}">
                    <a16:creationId xmlns="" xmlns:a16="http://schemas.microsoft.com/office/drawing/2014/main" id="{67AFE372-58DF-417E-8CDC-49054CE3A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="" xmlns:a16="http://schemas.microsoft.com/office/drawing/2014/main" id="{BC6DB843-19F7-4288-9F29-62A4F14A7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="" xmlns:a16="http://schemas.microsoft.com/office/drawing/2014/main" id="{8DF90774-F579-43A4-92E2-3E8467DCA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="" xmlns:a16="http://schemas.microsoft.com/office/drawing/2014/main" id="{6B9ACA14-0B19-442E-8212-E47C91E1D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="" xmlns:a16="http://schemas.microsoft.com/office/drawing/2014/main" id="{E4977EDC-41C6-4479-A5C7-5D37B5BF6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Oval 102">
              <a:extLst>
                <a:ext uri="{FF2B5EF4-FFF2-40B4-BE49-F238E27FC236}">
                  <a16:creationId xmlns="" xmlns:a16="http://schemas.microsoft.com/office/drawing/2014/main" id="{8CDDDD26-2F72-4AFB-9C95-BF9FA8EA7796}"/>
                </a:ext>
              </a:extLst>
            </p:cNvPr>
            <p:cNvSpPr>
              <a:spLocks/>
            </p:cNvSpPr>
            <p:nvPr/>
          </p:nvSpPr>
          <p:spPr>
            <a:xfrm>
              <a:off x="5766806" y="4105947"/>
              <a:ext cx="556789" cy="5567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24" name="任意多边形: 形状 19">
              <a:extLst>
                <a:ext uri="{FF2B5EF4-FFF2-40B4-BE49-F238E27FC236}">
                  <a16:creationId xmlns="" xmlns:a16="http://schemas.microsoft.com/office/drawing/2014/main" id="{047AE86D-292B-4EA0-849A-B967E37EB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742" y="4251963"/>
              <a:ext cx="274915" cy="26475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íṩļíďé">
              <a:extLst>
                <a:ext uri="{FF2B5EF4-FFF2-40B4-BE49-F238E27FC236}">
                  <a16:creationId xmlns="" xmlns:a16="http://schemas.microsoft.com/office/drawing/2014/main" id="{E6154625-DC42-49C1-80B3-E97556B3A1F4}"/>
                </a:ext>
              </a:extLst>
            </p:cNvPr>
            <p:cNvSpPr>
              <a:spLocks/>
            </p:cNvSpPr>
            <p:nvPr/>
          </p:nvSpPr>
          <p:spPr>
            <a:xfrm>
              <a:off x="5302250" y="1403175"/>
              <a:ext cx="1485900" cy="1485900"/>
            </a:xfrm>
            <a:prstGeom prst="ellipse">
              <a:avLst/>
            </a:prstGeom>
            <a:solidFill>
              <a:srgbClr val="496880"/>
            </a:solid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id="{89D7B2BB-41BC-4EDC-A77B-B2508F70CD56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08275" y="3875386"/>
              <a:ext cx="1019689" cy="1020571"/>
              <a:chOff x="3662363" y="1317625"/>
              <a:chExt cx="1824041" cy="182562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0" name="Freeform 5">
                <a:extLst>
                  <a:ext uri="{FF2B5EF4-FFF2-40B4-BE49-F238E27FC236}">
                    <a16:creationId xmlns="" xmlns:a16="http://schemas.microsoft.com/office/drawing/2014/main" id="{2291BBCD-AAD0-42C5-95CB-191D14F9A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6" y="1747835"/>
                <a:ext cx="357188" cy="965198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">
                <a:extLst>
                  <a:ext uri="{FF2B5EF4-FFF2-40B4-BE49-F238E27FC236}">
                    <a16:creationId xmlns="" xmlns:a16="http://schemas.microsoft.com/office/drawing/2014/main" id="{C53BBA85-BB73-472F-86B3-A1D38F2DD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90" y="2659059"/>
                <a:ext cx="914401" cy="484186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">
                <a:extLst>
                  <a:ext uri="{FF2B5EF4-FFF2-40B4-BE49-F238E27FC236}">
                    <a16:creationId xmlns="" xmlns:a16="http://schemas.microsoft.com/office/drawing/2014/main" id="{502D0D71-FC57-4A55-BDC4-F286EC679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5" y="2297109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8">
                <a:extLst>
                  <a:ext uri="{FF2B5EF4-FFF2-40B4-BE49-F238E27FC236}">
                    <a16:creationId xmlns="" xmlns:a16="http://schemas.microsoft.com/office/drawing/2014/main" id="{83211700-909C-402B-B97C-90FECA2F2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90" y="1317625"/>
                <a:ext cx="914401" cy="479424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9">
                <a:extLst>
                  <a:ext uri="{FF2B5EF4-FFF2-40B4-BE49-F238E27FC236}">
                    <a16:creationId xmlns="" xmlns:a16="http://schemas.microsoft.com/office/drawing/2014/main" id="{BF4646D4-3040-4771-9E8C-2C44F5D09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6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Oval 102">
              <a:extLst>
                <a:ext uri="{FF2B5EF4-FFF2-40B4-BE49-F238E27FC236}">
                  <a16:creationId xmlns="" xmlns:a16="http://schemas.microsoft.com/office/drawing/2014/main" id="{BC853190-09C3-4302-9ED8-60EE909142ED}"/>
                </a:ext>
              </a:extLst>
            </p:cNvPr>
            <p:cNvSpPr>
              <a:spLocks/>
            </p:cNvSpPr>
            <p:nvPr/>
          </p:nvSpPr>
          <p:spPr>
            <a:xfrm>
              <a:off x="7939729" y="4105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8" name="任意多边形: 形状 28">
              <a:extLst>
                <a:ext uri="{FF2B5EF4-FFF2-40B4-BE49-F238E27FC236}">
                  <a16:creationId xmlns="" xmlns:a16="http://schemas.microsoft.com/office/drawing/2014/main" id="{6906D399-973F-47BA-80C7-DF061822B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664" y="4272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29" name="Group 25">
              <a:extLst>
                <a:ext uri="{FF2B5EF4-FFF2-40B4-BE49-F238E27FC236}">
                  <a16:creationId xmlns="" xmlns:a16="http://schemas.microsoft.com/office/drawing/2014/main" id="{89A1A553-F616-4BFF-BEBA-79331F6E5B4C}"/>
                </a:ext>
              </a:extLst>
            </p:cNvPr>
            <p:cNvGrpSpPr>
              <a:grpSpLocks/>
            </p:cNvGrpSpPr>
            <p:nvPr/>
          </p:nvGrpSpPr>
          <p:grpSpPr>
            <a:xfrm>
              <a:off x="9897868" y="3875386"/>
              <a:ext cx="1019689" cy="1020571"/>
              <a:chOff x="3662363" y="1317625"/>
              <a:chExt cx="1824041" cy="182562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65" name="Freeform 5">
                <a:extLst>
                  <a:ext uri="{FF2B5EF4-FFF2-40B4-BE49-F238E27FC236}">
                    <a16:creationId xmlns="" xmlns:a16="http://schemas.microsoft.com/office/drawing/2014/main" id="{A8890EBB-2B1C-4D2C-95FC-2653C4EBA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6" y="1747835"/>
                <a:ext cx="357188" cy="965198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">
                <a:extLst>
                  <a:ext uri="{FF2B5EF4-FFF2-40B4-BE49-F238E27FC236}">
                    <a16:creationId xmlns="" xmlns:a16="http://schemas.microsoft.com/office/drawing/2014/main" id="{2B7D46C9-7D70-4302-9541-14FAD1350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90" y="2659059"/>
                <a:ext cx="914401" cy="484186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">
                <a:extLst>
                  <a:ext uri="{FF2B5EF4-FFF2-40B4-BE49-F238E27FC236}">
                    <a16:creationId xmlns="" xmlns:a16="http://schemas.microsoft.com/office/drawing/2014/main" id="{E6919DD2-883D-4121-832A-893904920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5" y="2297109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8">
                <a:extLst>
                  <a:ext uri="{FF2B5EF4-FFF2-40B4-BE49-F238E27FC236}">
                    <a16:creationId xmlns="" xmlns:a16="http://schemas.microsoft.com/office/drawing/2014/main" id="{23C2BF1C-FF03-43CD-880A-06D0D2A21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90" y="1317625"/>
                <a:ext cx="914401" cy="479424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">
                <a:extLst>
                  <a:ext uri="{FF2B5EF4-FFF2-40B4-BE49-F238E27FC236}">
                    <a16:creationId xmlns="" xmlns:a16="http://schemas.microsoft.com/office/drawing/2014/main" id="{572E86E9-FCE0-4606-BAEB-9B37B5595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6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Oval 102">
              <a:extLst>
                <a:ext uri="{FF2B5EF4-FFF2-40B4-BE49-F238E27FC236}">
                  <a16:creationId xmlns="" xmlns:a16="http://schemas.microsoft.com/office/drawing/2014/main" id="{3E87496E-B297-4878-949C-8A3906B432FE}"/>
                </a:ext>
              </a:extLst>
            </p:cNvPr>
            <p:cNvSpPr>
              <a:spLocks/>
            </p:cNvSpPr>
            <p:nvPr/>
          </p:nvSpPr>
          <p:spPr>
            <a:xfrm>
              <a:off x="10129322" y="4105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1" name="任意多边形: 形状 36">
              <a:extLst>
                <a:ext uri="{FF2B5EF4-FFF2-40B4-BE49-F238E27FC236}">
                  <a16:creationId xmlns="" xmlns:a16="http://schemas.microsoft.com/office/drawing/2014/main" id="{17171AAE-E9AF-4399-9F8C-F659BCED2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0257" y="4272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D220380A-5ECE-4C74-8A29-743B9161E7B6}"/>
                </a:ext>
              </a:extLst>
            </p:cNvPr>
            <p:cNvGrpSpPr/>
            <p:nvPr/>
          </p:nvGrpSpPr>
          <p:grpSpPr>
            <a:xfrm>
              <a:off x="1174340" y="3875385"/>
              <a:ext cx="1019688" cy="1020572"/>
              <a:chOff x="5563114" y="3958296"/>
              <a:chExt cx="1065766" cy="1066692"/>
            </a:xfrm>
          </p:grpSpPr>
          <p:grpSp>
            <p:nvGrpSpPr>
              <p:cNvPr id="57" name="Group 25">
                <a:extLst>
                  <a:ext uri="{FF2B5EF4-FFF2-40B4-BE49-F238E27FC236}">
                    <a16:creationId xmlns="" xmlns:a16="http://schemas.microsoft.com/office/drawing/2014/main" id="{51CE941B-1D67-42FD-8E7D-3202C42FC9F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563114" y="3958296"/>
                <a:ext cx="1065766" cy="1066692"/>
                <a:chOff x="3662363" y="1317626"/>
                <a:chExt cx="1824038" cy="182562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60" name="Freeform 5">
                  <a:extLst>
                    <a:ext uri="{FF2B5EF4-FFF2-40B4-BE49-F238E27FC236}">
                      <a16:creationId xmlns="" xmlns:a16="http://schemas.microsoft.com/office/drawing/2014/main" id="{62624D32-ADC1-4A04-8667-E58E61642D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9213" y="1747838"/>
                  <a:ext cx="357188" cy="965200"/>
                </a:xfrm>
                <a:custGeom>
                  <a:avLst/>
                  <a:gdLst>
                    <a:gd name="T0" fmla="*/ 18 w 73"/>
                    <a:gd name="T1" fmla="*/ 98 h 197"/>
                    <a:gd name="T2" fmla="*/ 0 w 73"/>
                    <a:gd name="T3" fmla="*/ 32 h 197"/>
                    <a:gd name="T4" fmla="*/ 45 w 73"/>
                    <a:gd name="T5" fmla="*/ 0 h 197"/>
                    <a:gd name="T6" fmla="*/ 73 w 73"/>
                    <a:gd name="T7" fmla="*/ 98 h 197"/>
                    <a:gd name="T8" fmla="*/ 45 w 73"/>
                    <a:gd name="T9" fmla="*/ 197 h 197"/>
                    <a:gd name="T10" fmla="*/ 0 w 73"/>
                    <a:gd name="T11" fmla="*/ 164 h 197"/>
                    <a:gd name="T12" fmla="*/ 18 w 73"/>
                    <a:gd name="T13" fmla="*/ 98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197">
                      <a:moveTo>
                        <a:pt x="18" y="98"/>
                      </a:moveTo>
                      <a:cubicBezTo>
                        <a:pt x="18" y="74"/>
                        <a:pt x="12" y="51"/>
                        <a:pt x="0" y="3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62" y="28"/>
                        <a:pt x="73" y="62"/>
                        <a:pt x="73" y="98"/>
                      </a:cubicBezTo>
                      <a:cubicBezTo>
                        <a:pt x="73" y="134"/>
                        <a:pt x="62" y="168"/>
                        <a:pt x="45" y="197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12" y="145"/>
                        <a:pt x="18" y="122"/>
                        <a:pt x="18" y="9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6">
                  <a:extLst>
                    <a:ext uri="{FF2B5EF4-FFF2-40B4-BE49-F238E27FC236}">
                      <a16:creationId xmlns="" xmlns:a16="http://schemas.microsoft.com/office/drawing/2014/main" id="{F8286082-3EA4-4D99-9915-94BEDCC5AC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7688" y="2659063"/>
                  <a:ext cx="914400" cy="484187"/>
                </a:xfrm>
                <a:custGeom>
                  <a:avLst/>
                  <a:gdLst>
                    <a:gd name="T0" fmla="*/ 44 w 187"/>
                    <a:gd name="T1" fmla="*/ 44 h 99"/>
                    <a:gd name="T2" fmla="*/ 142 w 187"/>
                    <a:gd name="T3" fmla="*/ 0 h 99"/>
                    <a:gd name="T4" fmla="*/ 187 w 187"/>
                    <a:gd name="T5" fmla="*/ 32 h 99"/>
                    <a:gd name="T6" fmla="*/ 44 w 187"/>
                    <a:gd name="T7" fmla="*/ 99 h 99"/>
                    <a:gd name="T8" fmla="*/ 0 w 187"/>
                    <a:gd name="T9" fmla="*/ 93 h 99"/>
                    <a:gd name="T10" fmla="*/ 16 w 187"/>
                    <a:gd name="T11" fmla="*/ 41 h 99"/>
                    <a:gd name="T12" fmla="*/ 44 w 187"/>
                    <a:gd name="T13" fmla="*/ 4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99">
                      <a:moveTo>
                        <a:pt x="44" y="44"/>
                      </a:moveTo>
                      <a:cubicBezTo>
                        <a:pt x="83" y="44"/>
                        <a:pt x="118" y="27"/>
                        <a:pt x="142" y="0"/>
                      </a:cubicBezTo>
                      <a:cubicBezTo>
                        <a:pt x="187" y="32"/>
                        <a:pt x="187" y="32"/>
                        <a:pt x="187" y="32"/>
                      </a:cubicBezTo>
                      <a:cubicBezTo>
                        <a:pt x="153" y="73"/>
                        <a:pt x="101" y="99"/>
                        <a:pt x="44" y="99"/>
                      </a:cubicBezTo>
                      <a:cubicBezTo>
                        <a:pt x="29" y="99"/>
                        <a:pt x="14" y="97"/>
                        <a:pt x="0" y="93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25" y="43"/>
                        <a:pt x="35" y="44"/>
                        <a:pt x="44" y="4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7">
                  <a:extLst>
                    <a:ext uri="{FF2B5EF4-FFF2-40B4-BE49-F238E27FC236}">
                      <a16:creationId xmlns="" xmlns:a16="http://schemas.microsoft.com/office/drawing/2014/main" id="{AB0CAE1A-4A25-4F19-8E3F-7EFF46B7EC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2363" y="2297113"/>
                  <a:ext cx="650875" cy="777875"/>
                </a:xfrm>
                <a:custGeom>
                  <a:avLst/>
                  <a:gdLst>
                    <a:gd name="T0" fmla="*/ 133 w 133"/>
                    <a:gd name="T1" fmla="*/ 107 h 159"/>
                    <a:gd name="T2" fmla="*/ 116 w 133"/>
                    <a:gd name="T3" fmla="*/ 159 h 159"/>
                    <a:gd name="T4" fmla="*/ 0 w 133"/>
                    <a:gd name="T5" fmla="*/ 0 h 159"/>
                    <a:gd name="T6" fmla="*/ 55 w 133"/>
                    <a:gd name="T7" fmla="*/ 0 h 159"/>
                    <a:gd name="T8" fmla="*/ 133 w 133"/>
                    <a:gd name="T9" fmla="*/ 10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159">
                      <a:moveTo>
                        <a:pt x="133" y="107"/>
                      </a:move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52" y="133"/>
                        <a:pt x="5" y="72"/>
                        <a:pt x="0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48"/>
                        <a:pt x="91" y="88"/>
                        <a:pt x="133" y="10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8">
                  <a:extLst>
                    <a:ext uri="{FF2B5EF4-FFF2-40B4-BE49-F238E27FC236}">
                      <a16:creationId xmlns="" xmlns:a16="http://schemas.microsoft.com/office/drawing/2014/main" id="{5B46D033-9764-4B22-B64D-DC2FE20A1E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7688" y="1317626"/>
                  <a:ext cx="914400" cy="479425"/>
                </a:xfrm>
                <a:custGeom>
                  <a:avLst/>
                  <a:gdLst>
                    <a:gd name="T0" fmla="*/ 44 w 187"/>
                    <a:gd name="T1" fmla="*/ 54 h 98"/>
                    <a:gd name="T2" fmla="*/ 16 w 187"/>
                    <a:gd name="T3" fmla="*/ 57 h 98"/>
                    <a:gd name="T4" fmla="*/ 0 w 187"/>
                    <a:gd name="T5" fmla="*/ 5 h 98"/>
                    <a:gd name="T6" fmla="*/ 44 w 187"/>
                    <a:gd name="T7" fmla="*/ 0 h 98"/>
                    <a:gd name="T8" fmla="*/ 187 w 187"/>
                    <a:gd name="T9" fmla="*/ 66 h 98"/>
                    <a:gd name="T10" fmla="*/ 142 w 187"/>
                    <a:gd name="T11" fmla="*/ 98 h 98"/>
                    <a:gd name="T12" fmla="*/ 44 w 187"/>
                    <a:gd name="T13" fmla="*/ 5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98">
                      <a:moveTo>
                        <a:pt x="44" y="54"/>
                      </a:moveTo>
                      <a:cubicBezTo>
                        <a:pt x="35" y="54"/>
                        <a:pt x="25" y="55"/>
                        <a:pt x="16" y="5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4" y="2"/>
                        <a:pt x="29" y="0"/>
                        <a:pt x="44" y="0"/>
                      </a:cubicBezTo>
                      <a:cubicBezTo>
                        <a:pt x="101" y="0"/>
                        <a:pt x="153" y="25"/>
                        <a:pt x="187" y="66"/>
                      </a:cubicBezTo>
                      <a:cubicBezTo>
                        <a:pt x="142" y="98"/>
                        <a:pt x="142" y="98"/>
                        <a:pt x="142" y="98"/>
                      </a:cubicBezTo>
                      <a:cubicBezTo>
                        <a:pt x="118" y="71"/>
                        <a:pt x="83" y="54"/>
                        <a:pt x="44" y="5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9">
                  <a:extLst>
                    <a:ext uri="{FF2B5EF4-FFF2-40B4-BE49-F238E27FC236}">
                      <a16:creationId xmlns="" xmlns:a16="http://schemas.microsoft.com/office/drawing/2014/main" id="{1602E3E4-2C3B-428B-B9B8-0F17361CE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2363" y="1381125"/>
                  <a:ext cx="650875" cy="782637"/>
                </a:xfrm>
                <a:custGeom>
                  <a:avLst/>
                  <a:gdLst>
                    <a:gd name="T0" fmla="*/ 55 w 133"/>
                    <a:gd name="T1" fmla="*/ 160 h 160"/>
                    <a:gd name="T2" fmla="*/ 0 w 133"/>
                    <a:gd name="T3" fmla="*/ 160 h 160"/>
                    <a:gd name="T4" fmla="*/ 116 w 133"/>
                    <a:gd name="T5" fmla="*/ 0 h 160"/>
                    <a:gd name="T6" fmla="*/ 133 w 133"/>
                    <a:gd name="T7" fmla="*/ 53 h 160"/>
                    <a:gd name="T8" fmla="*/ 55 w 133"/>
                    <a:gd name="T9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160">
                      <a:moveTo>
                        <a:pt x="55" y="160"/>
                      </a:move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5" y="87"/>
                        <a:pt x="52" y="27"/>
                        <a:pt x="116" y="0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cubicBezTo>
                        <a:pt x="91" y="71"/>
                        <a:pt x="60" y="112"/>
                        <a:pt x="55" y="16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8" name="Oval 102">
                <a:extLst>
                  <a:ext uri="{FF2B5EF4-FFF2-40B4-BE49-F238E27FC236}">
                    <a16:creationId xmlns="" xmlns:a16="http://schemas.microsoft.com/office/drawing/2014/main" id="{D0E20F1C-FE6D-4B70-BC28-29DB9AC99CE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05026" y="4199277"/>
                <a:ext cx="581949" cy="58194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sx="110000" sy="110000" algn="ctr" rotWithShape="0">
                  <a:schemeClr val="tx1">
                    <a:alpha val="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59" name="任意多边形: 形状 40">
                <a:extLst>
                  <a:ext uri="{FF2B5EF4-FFF2-40B4-BE49-F238E27FC236}">
                    <a16:creationId xmlns="" xmlns:a16="http://schemas.microsoft.com/office/drawing/2014/main" id="{058A9B13-3AB3-4D85-8568-8A02BC47A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330" y="4373027"/>
                <a:ext cx="287338" cy="234444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33" name="Group 25">
              <a:extLst>
                <a:ext uri="{FF2B5EF4-FFF2-40B4-BE49-F238E27FC236}">
                  <a16:creationId xmlns="" xmlns:a16="http://schemas.microsoft.com/office/drawing/2014/main" id="{1D0357F4-DA90-4C37-9E79-7B81FFD34C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33432" y="3875385"/>
              <a:ext cx="1019688" cy="1020572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52" name="Freeform 5">
                <a:extLst>
                  <a:ext uri="{FF2B5EF4-FFF2-40B4-BE49-F238E27FC236}">
                    <a16:creationId xmlns="" xmlns:a16="http://schemas.microsoft.com/office/drawing/2014/main" id="{D25C0928-DDB7-422F-901F-05FE6BC8B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="" xmlns:a16="http://schemas.microsoft.com/office/drawing/2014/main" id="{F7738B81-F2BB-40EF-A33B-1AAC9E52E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="" xmlns:a16="http://schemas.microsoft.com/office/drawing/2014/main" id="{DFB2B4BC-2F94-473E-8140-D122ED5FF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8">
                <a:extLst>
                  <a:ext uri="{FF2B5EF4-FFF2-40B4-BE49-F238E27FC236}">
                    <a16:creationId xmlns="" xmlns:a16="http://schemas.microsoft.com/office/drawing/2014/main" id="{E1999F2B-2E5B-44BA-B34F-3ACC50524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9">
                <a:extLst>
                  <a:ext uri="{FF2B5EF4-FFF2-40B4-BE49-F238E27FC236}">
                    <a16:creationId xmlns="" xmlns:a16="http://schemas.microsoft.com/office/drawing/2014/main" id="{29BBC499-BBC7-4D84-96FD-BB315B057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Oval 102">
              <a:extLst>
                <a:ext uri="{FF2B5EF4-FFF2-40B4-BE49-F238E27FC236}">
                  <a16:creationId xmlns="" xmlns:a16="http://schemas.microsoft.com/office/drawing/2014/main" id="{6C99F783-BBB8-4438-BBCD-D4083E6EA2E5}"/>
                </a:ext>
              </a:extLst>
            </p:cNvPr>
            <p:cNvSpPr>
              <a:spLocks/>
            </p:cNvSpPr>
            <p:nvPr/>
          </p:nvSpPr>
          <p:spPr>
            <a:xfrm>
              <a:off x="3564885" y="4105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5" name="任意多边形: 形状 53">
              <a:extLst>
                <a:ext uri="{FF2B5EF4-FFF2-40B4-BE49-F238E27FC236}">
                  <a16:creationId xmlns="" xmlns:a16="http://schemas.microsoft.com/office/drawing/2014/main" id="{34E6C15A-92AD-4AFA-84EA-D28C18450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820" y="4272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C92E6D36-9FFF-4EF4-93B2-EF2990759A51}"/>
                </a:ext>
              </a:extLst>
            </p:cNvPr>
            <p:cNvGrpSpPr/>
            <p:nvPr/>
          </p:nvGrpSpPr>
          <p:grpSpPr>
            <a:xfrm>
              <a:off x="608170" y="5214582"/>
              <a:ext cx="2152030" cy="1173518"/>
              <a:chOff x="7856066" y="1130300"/>
              <a:chExt cx="2337736" cy="1173518"/>
            </a:xfrm>
          </p:grpSpPr>
          <p:sp>
            <p:nvSpPr>
              <p:cNvPr id="50" name="íṩḻídè">
                <a:extLst>
                  <a:ext uri="{FF2B5EF4-FFF2-40B4-BE49-F238E27FC236}">
                    <a16:creationId xmlns="" xmlns:a16="http://schemas.microsoft.com/office/drawing/2014/main" id="{F77970FA-8ACA-4B0C-B430-72EC3D3C3F25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1" name="i$ľîḓê">
                <a:extLst>
                  <a:ext uri="{FF2B5EF4-FFF2-40B4-BE49-F238E27FC236}">
                    <a16:creationId xmlns="" xmlns:a16="http://schemas.microsoft.com/office/drawing/2014/main" id="{D29A769A-2FDF-4B17-A8FD-0609CEC6578D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1917C755-F825-4777-8745-29359E650101}"/>
                </a:ext>
              </a:extLst>
            </p:cNvPr>
            <p:cNvGrpSpPr/>
            <p:nvPr/>
          </p:nvGrpSpPr>
          <p:grpSpPr>
            <a:xfrm>
              <a:off x="2784883" y="5214582"/>
              <a:ext cx="2152030" cy="1173518"/>
              <a:chOff x="7856066" y="1130300"/>
              <a:chExt cx="2337736" cy="1173518"/>
            </a:xfrm>
          </p:grpSpPr>
          <p:sp>
            <p:nvSpPr>
              <p:cNvPr id="48" name="íṩḻídè">
                <a:extLst>
                  <a:ext uri="{FF2B5EF4-FFF2-40B4-BE49-F238E27FC236}">
                    <a16:creationId xmlns="" xmlns:a16="http://schemas.microsoft.com/office/drawing/2014/main" id="{2038FFEC-F6A4-4B49-8901-CE9E6848B8A9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9" name="i$ľîḓê">
                <a:extLst>
                  <a:ext uri="{FF2B5EF4-FFF2-40B4-BE49-F238E27FC236}">
                    <a16:creationId xmlns="" xmlns:a16="http://schemas.microsoft.com/office/drawing/2014/main" id="{00BFAF5F-6342-4969-B8D7-FBEB7548B27E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1E267C90-B86F-4349-B770-A825F4B16744}"/>
                </a:ext>
              </a:extLst>
            </p:cNvPr>
            <p:cNvGrpSpPr/>
            <p:nvPr/>
          </p:nvGrpSpPr>
          <p:grpSpPr>
            <a:xfrm>
              <a:off x="4961596" y="5214582"/>
              <a:ext cx="2152030" cy="1173518"/>
              <a:chOff x="7856066" y="1130300"/>
              <a:chExt cx="2337736" cy="1173518"/>
            </a:xfrm>
          </p:grpSpPr>
          <p:sp>
            <p:nvSpPr>
              <p:cNvPr id="46" name="íṩḻídè">
                <a:extLst>
                  <a:ext uri="{FF2B5EF4-FFF2-40B4-BE49-F238E27FC236}">
                    <a16:creationId xmlns="" xmlns:a16="http://schemas.microsoft.com/office/drawing/2014/main" id="{652269DC-BC8F-457F-82A5-8889FBDE292B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7" name="i$ľîḓê">
                <a:extLst>
                  <a:ext uri="{FF2B5EF4-FFF2-40B4-BE49-F238E27FC236}">
                    <a16:creationId xmlns="" xmlns:a16="http://schemas.microsoft.com/office/drawing/2014/main" id="{40C6676A-8FD0-445E-A08E-16690DE57B6E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EF25D907-8937-4BA9-9D8D-B27DB2B49002}"/>
                </a:ext>
              </a:extLst>
            </p:cNvPr>
            <p:cNvGrpSpPr/>
            <p:nvPr/>
          </p:nvGrpSpPr>
          <p:grpSpPr>
            <a:xfrm>
              <a:off x="7138309" y="5214582"/>
              <a:ext cx="2152030" cy="1173518"/>
              <a:chOff x="7856066" y="1130300"/>
              <a:chExt cx="2337736" cy="1173518"/>
            </a:xfrm>
          </p:grpSpPr>
          <p:sp>
            <p:nvSpPr>
              <p:cNvPr id="44" name="íṩḻídè">
                <a:extLst>
                  <a:ext uri="{FF2B5EF4-FFF2-40B4-BE49-F238E27FC236}">
                    <a16:creationId xmlns="" xmlns:a16="http://schemas.microsoft.com/office/drawing/2014/main" id="{E7A9613B-6E96-4D6E-8B4C-9A4A496D9796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5" name="i$ľîḓê">
                <a:extLst>
                  <a:ext uri="{FF2B5EF4-FFF2-40B4-BE49-F238E27FC236}">
                    <a16:creationId xmlns="" xmlns:a16="http://schemas.microsoft.com/office/drawing/2014/main" id="{DA5C8077-46D5-49C8-8673-AB0CC302A06A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71DFD4E1-209F-49C3-ADBE-D9CA939DF041}"/>
                </a:ext>
              </a:extLst>
            </p:cNvPr>
            <p:cNvGrpSpPr/>
            <p:nvPr/>
          </p:nvGrpSpPr>
          <p:grpSpPr>
            <a:xfrm>
              <a:off x="9315024" y="5214582"/>
              <a:ext cx="2152030" cy="1173518"/>
              <a:chOff x="7856066" y="1130300"/>
              <a:chExt cx="2337736" cy="1173518"/>
            </a:xfrm>
          </p:grpSpPr>
          <p:sp>
            <p:nvSpPr>
              <p:cNvPr id="42" name="íṩḻídè">
                <a:extLst>
                  <a:ext uri="{FF2B5EF4-FFF2-40B4-BE49-F238E27FC236}">
                    <a16:creationId xmlns="" xmlns:a16="http://schemas.microsoft.com/office/drawing/2014/main" id="{69F8AD17-5B61-4537-94D2-3D0D5CE40B62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3" name="i$ľîḓê">
                <a:extLst>
                  <a:ext uri="{FF2B5EF4-FFF2-40B4-BE49-F238E27FC236}">
                    <a16:creationId xmlns="" xmlns:a16="http://schemas.microsoft.com/office/drawing/2014/main" id="{51E22F8D-51F8-47C7-B618-2031788837C5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  <p:sp>
          <p:nvSpPr>
            <p:cNvPr id="41" name="stats-on-laptop-screen_51875"/>
            <p:cNvSpPr>
              <a:spLocks noChangeAspect="1"/>
            </p:cNvSpPr>
            <p:nvPr/>
          </p:nvSpPr>
          <p:spPr bwMode="auto">
            <a:xfrm>
              <a:off x="5736458" y="1876630"/>
              <a:ext cx="659611" cy="536058"/>
            </a:xfrm>
            <a:custGeom>
              <a:avLst/>
              <a:gdLst>
                <a:gd name="connsiteX0" fmla="*/ 0 w 601409"/>
                <a:gd name="connsiteY0" fmla="*/ 418641 h 488759"/>
                <a:gd name="connsiteX1" fmla="*/ 229655 w 601409"/>
                <a:gd name="connsiteY1" fmla="*/ 418641 h 488759"/>
                <a:gd name="connsiteX2" fmla="*/ 229655 w 601409"/>
                <a:gd name="connsiteY2" fmla="*/ 454415 h 488759"/>
                <a:gd name="connsiteX3" fmla="*/ 371754 w 601409"/>
                <a:gd name="connsiteY3" fmla="*/ 454415 h 488759"/>
                <a:gd name="connsiteX4" fmla="*/ 371754 w 601409"/>
                <a:gd name="connsiteY4" fmla="*/ 418641 h 488759"/>
                <a:gd name="connsiteX5" fmla="*/ 601409 w 601409"/>
                <a:gd name="connsiteY5" fmla="*/ 418641 h 488759"/>
                <a:gd name="connsiteX6" fmla="*/ 601409 w 601409"/>
                <a:gd name="connsiteY6" fmla="*/ 488759 h 488759"/>
                <a:gd name="connsiteX7" fmla="*/ 0 w 601409"/>
                <a:gd name="connsiteY7" fmla="*/ 488759 h 488759"/>
                <a:gd name="connsiteX8" fmla="*/ 439198 w 601409"/>
                <a:gd name="connsiteY8" fmla="*/ 97476 h 488759"/>
                <a:gd name="connsiteX9" fmla="*/ 472207 w 601409"/>
                <a:gd name="connsiteY9" fmla="*/ 130443 h 488759"/>
                <a:gd name="connsiteX10" fmla="*/ 439198 w 601409"/>
                <a:gd name="connsiteY10" fmla="*/ 163411 h 488759"/>
                <a:gd name="connsiteX11" fmla="*/ 436328 w 601409"/>
                <a:gd name="connsiteY11" fmla="*/ 163411 h 488759"/>
                <a:gd name="connsiteX12" fmla="*/ 366005 w 601409"/>
                <a:gd name="connsiteY12" fmla="*/ 246546 h 488759"/>
                <a:gd name="connsiteX13" fmla="*/ 366005 w 601409"/>
                <a:gd name="connsiteY13" fmla="*/ 253713 h 488759"/>
                <a:gd name="connsiteX14" fmla="*/ 332996 w 601409"/>
                <a:gd name="connsiteY14" fmla="*/ 286680 h 488759"/>
                <a:gd name="connsiteX15" fmla="*/ 299987 w 601409"/>
                <a:gd name="connsiteY15" fmla="*/ 253713 h 488759"/>
                <a:gd name="connsiteX16" fmla="*/ 299987 w 601409"/>
                <a:gd name="connsiteY16" fmla="*/ 250846 h 488759"/>
                <a:gd name="connsiteX17" fmla="*/ 248321 w 601409"/>
                <a:gd name="connsiteY17" fmla="*/ 210712 h 488759"/>
                <a:gd name="connsiteX18" fmla="*/ 235404 w 601409"/>
                <a:gd name="connsiteY18" fmla="*/ 213578 h 488759"/>
                <a:gd name="connsiteX19" fmla="*/ 226793 w 601409"/>
                <a:gd name="connsiteY19" fmla="*/ 212145 h 488759"/>
                <a:gd name="connsiteX20" fmla="*/ 195220 w 601409"/>
                <a:gd name="connsiteY20" fmla="*/ 240812 h 488759"/>
                <a:gd name="connsiteX21" fmla="*/ 195220 w 601409"/>
                <a:gd name="connsiteY21" fmla="*/ 246546 h 488759"/>
                <a:gd name="connsiteX22" fmla="*/ 162211 w 601409"/>
                <a:gd name="connsiteY22" fmla="*/ 279513 h 488759"/>
                <a:gd name="connsiteX23" fmla="*/ 129202 w 601409"/>
                <a:gd name="connsiteY23" fmla="*/ 246546 h 488759"/>
                <a:gd name="connsiteX24" fmla="*/ 162211 w 601409"/>
                <a:gd name="connsiteY24" fmla="*/ 213578 h 488759"/>
                <a:gd name="connsiteX25" fmla="*/ 167952 w 601409"/>
                <a:gd name="connsiteY25" fmla="*/ 213578 h 488759"/>
                <a:gd name="connsiteX26" fmla="*/ 202396 w 601409"/>
                <a:gd name="connsiteY26" fmla="*/ 180611 h 488759"/>
                <a:gd name="connsiteX27" fmla="*/ 202396 w 601409"/>
                <a:gd name="connsiteY27" fmla="*/ 179178 h 488759"/>
                <a:gd name="connsiteX28" fmla="*/ 235404 w 601409"/>
                <a:gd name="connsiteY28" fmla="*/ 146210 h 488759"/>
                <a:gd name="connsiteX29" fmla="*/ 268413 w 601409"/>
                <a:gd name="connsiteY29" fmla="*/ 176311 h 488759"/>
                <a:gd name="connsiteX30" fmla="*/ 324385 w 601409"/>
                <a:gd name="connsiteY30" fmla="*/ 222179 h 488759"/>
                <a:gd name="connsiteX31" fmla="*/ 332996 w 601409"/>
                <a:gd name="connsiteY31" fmla="*/ 220745 h 488759"/>
                <a:gd name="connsiteX32" fmla="*/ 335866 w 601409"/>
                <a:gd name="connsiteY32" fmla="*/ 220745 h 488759"/>
                <a:gd name="connsiteX33" fmla="*/ 407624 w 601409"/>
                <a:gd name="connsiteY33" fmla="*/ 137610 h 488759"/>
                <a:gd name="connsiteX34" fmla="*/ 406189 w 601409"/>
                <a:gd name="connsiteY34" fmla="*/ 130443 h 488759"/>
                <a:gd name="connsiteX35" fmla="*/ 439198 w 601409"/>
                <a:gd name="connsiteY35" fmla="*/ 97476 h 488759"/>
                <a:gd name="connsiteX36" fmla="*/ 100420 w 601409"/>
                <a:gd name="connsiteY36" fmla="*/ 57337 h 488759"/>
                <a:gd name="connsiteX37" fmla="*/ 100420 w 601409"/>
                <a:gd name="connsiteY37" fmla="*/ 326819 h 488759"/>
                <a:gd name="connsiteX38" fmla="*/ 500990 w 601409"/>
                <a:gd name="connsiteY38" fmla="*/ 326819 h 488759"/>
                <a:gd name="connsiteX39" fmla="*/ 500990 w 601409"/>
                <a:gd name="connsiteY39" fmla="*/ 57337 h 488759"/>
                <a:gd name="connsiteX40" fmla="*/ 42991 w 601409"/>
                <a:gd name="connsiteY40" fmla="*/ 0 h 488759"/>
                <a:gd name="connsiteX41" fmla="*/ 558419 w 601409"/>
                <a:gd name="connsiteY41" fmla="*/ 0 h 488759"/>
                <a:gd name="connsiteX42" fmla="*/ 558419 w 601409"/>
                <a:gd name="connsiteY42" fmla="*/ 384156 h 488759"/>
                <a:gd name="connsiteX43" fmla="*/ 42991 w 601409"/>
                <a:gd name="connsiteY43" fmla="*/ 384156 h 4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1409" h="488759">
                  <a:moveTo>
                    <a:pt x="0" y="418641"/>
                  </a:moveTo>
                  <a:lnTo>
                    <a:pt x="229655" y="418641"/>
                  </a:lnTo>
                  <a:lnTo>
                    <a:pt x="229655" y="454415"/>
                  </a:lnTo>
                  <a:lnTo>
                    <a:pt x="371754" y="454415"/>
                  </a:lnTo>
                  <a:lnTo>
                    <a:pt x="371754" y="418641"/>
                  </a:lnTo>
                  <a:lnTo>
                    <a:pt x="601409" y="418641"/>
                  </a:lnTo>
                  <a:lnTo>
                    <a:pt x="601409" y="488759"/>
                  </a:lnTo>
                  <a:lnTo>
                    <a:pt x="0" y="488759"/>
                  </a:lnTo>
                  <a:close/>
                  <a:moveTo>
                    <a:pt x="439198" y="97476"/>
                  </a:moveTo>
                  <a:cubicBezTo>
                    <a:pt x="457855" y="97476"/>
                    <a:pt x="472207" y="111810"/>
                    <a:pt x="472207" y="130443"/>
                  </a:cubicBezTo>
                  <a:cubicBezTo>
                    <a:pt x="472207" y="149077"/>
                    <a:pt x="457855" y="163411"/>
                    <a:pt x="439198" y="163411"/>
                  </a:cubicBezTo>
                  <a:cubicBezTo>
                    <a:pt x="437763" y="163411"/>
                    <a:pt x="436328" y="163411"/>
                    <a:pt x="436328" y="163411"/>
                  </a:cubicBezTo>
                  <a:lnTo>
                    <a:pt x="366005" y="246546"/>
                  </a:lnTo>
                  <a:cubicBezTo>
                    <a:pt x="366005" y="249413"/>
                    <a:pt x="366005" y="250846"/>
                    <a:pt x="366005" y="253713"/>
                  </a:cubicBezTo>
                  <a:cubicBezTo>
                    <a:pt x="366005" y="272346"/>
                    <a:pt x="351653" y="286680"/>
                    <a:pt x="332996" y="286680"/>
                  </a:cubicBezTo>
                  <a:cubicBezTo>
                    <a:pt x="314339" y="286680"/>
                    <a:pt x="299987" y="272346"/>
                    <a:pt x="299987" y="253713"/>
                  </a:cubicBezTo>
                  <a:cubicBezTo>
                    <a:pt x="299987" y="253713"/>
                    <a:pt x="299987" y="252279"/>
                    <a:pt x="299987" y="250846"/>
                  </a:cubicBezTo>
                  <a:lnTo>
                    <a:pt x="248321" y="210712"/>
                  </a:lnTo>
                  <a:cubicBezTo>
                    <a:pt x="244015" y="212145"/>
                    <a:pt x="239710" y="213578"/>
                    <a:pt x="235404" y="213578"/>
                  </a:cubicBezTo>
                  <a:cubicBezTo>
                    <a:pt x="232534" y="213578"/>
                    <a:pt x="229664" y="212145"/>
                    <a:pt x="226793" y="212145"/>
                  </a:cubicBezTo>
                  <a:lnTo>
                    <a:pt x="195220" y="240812"/>
                  </a:lnTo>
                  <a:cubicBezTo>
                    <a:pt x="195220" y="243679"/>
                    <a:pt x="195220" y="245112"/>
                    <a:pt x="195220" y="246546"/>
                  </a:cubicBezTo>
                  <a:cubicBezTo>
                    <a:pt x="195220" y="265180"/>
                    <a:pt x="180868" y="279513"/>
                    <a:pt x="162211" y="279513"/>
                  </a:cubicBezTo>
                  <a:cubicBezTo>
                    <a:pt x="143554" y="279513"/>
                    <a:pt x="129202" y="265180"/>
                    <a:pt x="129202" y="246546"/>
                  </a:cubicBezTo>
                  <a:cubicBezTo>
                    <a:pt x="129202" y="227912"/>
                    <a:pt x="143554" y="213578"/>
                    <a:pt x="162211" y="213578"/>
                  </a:cubicBezTo>
                  <a:cubicBezTo>
                    <a:pt x="163646" y="213578"/>
                    <a:pt x="166516" y="213578"/>
                    <a:pt x="167952" y="213578"/>
                  </a:cubicBezTo>
                  <a:lnTo>
                    <a:pt x="202396" y="180611"/>
                  </a:lnTo>
                  <a:cubicBezTo>
                    <a:pt x="202396" y="180611"/>
                    <a:pt x="202396" y="180611"/>
                    <a:pt x="202396" y="179178"/>
                  </a:cubicBezTo>
                  <a:cubicBezTo>
                    <a:pt x="202396" y="161977"/>
                    <a:pt x="216747" y="146210"/>
                    <a:pt x="235404" y="146210"/>
                  </a:cubicBezTo>
                  <a:cubicBezTo>
                    <a:pt x="252626" y="146210"/>
                    <a:pt x="266978" y="159111"/>
                    <a:pt x="268413" y="176311"/>
                  </a:cubicBezTo>
                  <a:lnTo>
                    <a:pt x="324385" y="222179"/>
                  </a:lnTo>
                  <a:cubicBezTo>
                    <a:pt x="327255" y="220745"/>
                    <a:pt x="330125" y="220745"/>
                    <a:pt x="332996" y="220745"/>
                  </a:cubicBezTo>
                  <a:cubicBezTo>
                    <a:pt x="334431" y="220745"/>
                    <a:pt x="335866" y="220745"/>
                    <a:pt x="335866" y="220745"/>
                  </a:cubicBezTo>
                  <a:lnTo>
                    <a:pt x="407624" y="137610"/>
                  </a:lnTo>
                  <a:cubicBezTo>
                    <a:pt x="406189" y="134743"/>
                    <a:pt x="406189" y="131877"/>
                    <a:pt x="406189" y="130443"/>
                  </a:cubicBezTo>
                  <a:cubicBezTo>
                    <a:pt x="406189" y="111810"/>
                    <a:pt x="421976" y="97476"/>
                    <a:pt x="439198" y="97476"/>
                  </a:cubicBezTo>
                  <a:close/>
                  <a:moveTo>
                    <a:pt x="100420" y="57337"/>
                  </a:moveTo>
                  <a:lnTo>
                    <a:pt x="100420" y="326819"/>
                  </a:lnTo>
                  <a:lnTo>
                    <a:pt x="500990" y="326819"/>
                  </a:lnTo>
                  <a:lnTo>
                    <a:pt x="500990" y="57337"/>
                  </a:lnTo>
                  <a:close/>
                  <a:moveTo>
                    <a:pt x="42991" y="0"/>
                  </a:moveTo>
                  <a:lnTo>
                    <a:pt x="558419" y="0"/>
                  </a:lnTo>
                  <a:lnTo>
                    <a:pt x="558419" y="384156"/>
                  </a:lnTo>
                  <a:lnTo>
                    <a:pt x="42991" y="384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059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0" y="2460814"/>
            <a:ext cx="12192000" cy="4348070"/>
            <a:chOff x="68781" y="2127198"/>
            <a:chExt cx="12008056" cy="4328249"/>
          </a:xfrm>
        </p:grpSpPr>
        <p:sp>
          <p:nvSpPr>
            <p:cNvPr id="6" name="ïs1ïḋè"/>
            <p:cNvSpPr/>
            <p:nvPr/>
          </p:nvSpPr>
          <p:spPr>
            <a:xfrm>
              <a:off x="68781" y="4366068"/>
              <a:ext cx="12008056" cy="2089379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îšliḓê"/>
            <p:cNvSpPr/>
            <p:nvPr/>
          </p:nvSpPr>
          <p:spPr>
            <a:xfrm>
              <a:off x="697070" y="3217470"/>
              <a:ext cx="2295525" cy="2295525"/>
            </a:xfrm>
            <a:prstGeom prst="diamond">
              <a:avLst/>
            </a:prstGeom>
            <a:solidFill>
              <a:srgbClr val="496880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8" name="ïṥḷîḑé"/>
            <p:cNvGrpSpPr/>
            <p:nvPr/>
          </p:nvGrpSpPr>
          <p:grpSpPr>
            <a:xfrm>
              <a:off x="3716829" y="4731646"/>
              <a:ext cx="6488014" cy="1358891"/>
              <a:chOff x="3210515" y="2079521"/>
              <a:chExt cx="6488014" cy="1358891"/>
            </a:xfrm>
          </p:grpSpPr>
          <p:sp>
            <p:nvSpPr>
              <p:cNvPr id="27" name="iṩļíde"/>
              <p:cNvSpPr txBox="1"/>
              <p:nvPr/>
            </p:nvSpPr>
            <p:spPr>
              <a:xfrm>
                <a:off x="3210515" y="2079521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838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</p:txBody>
          </p:sp>
          <p:sp>
            <p:nvSpPr>
              <p:cNvPr id="28" name="íṧļíḓè"/>
              <p:cNvSpPr txBox="1"/>
              <p:nvPr/>
            </p:nvSpPr>
            <p:spPr>
              <a:xfrm>
                <a:off x="3210516" y="2661448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ïş1îḋé"/>
            <p:cNvSpPr/>
            <p:nvPr/>
          </p:nvSpPr>
          <p:spPr bwMode="auto">
            <a:xfrm>
              <a:off x="1460698" y="4054311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ïSļíḑê"/>
            <p:cNvGrpSpPr/>
            <p:nvPr/>
          </p:nvGrpSpPr>
          <p:grpSpPr>
            <a:xfrm>
              <a:off x="6538695" y="2140286"/>
              <a:ext cx="2107807" cy="1824700"/>
              <a:chOff x="5085363" y="4540587"/>
              <a:chExt cx="2107807" cy="1824700"/>
            </a:xfrm>
          </p:grpSpPr>
          <p:grpSp>
            <p:nvGrpSpPr>
              <p:cNvPr id="23" name="îṣḻïḓe"/>
              <p:cNvGrpSpPr/>
              <p:nvPr/>
            </p:nvGrpSpPr>
            <p:grpSpPr>
              <a:xfrm>
                <a:off x="5085363" y="5253398"/>
                <a:ext cx="2107807" cy="1111889"/>
                <a:chOff x="739379" y="1673093"/>
                <a:chExt cx="3228944" cy="1111889"/>
              </a:xfrm>
            </p:grpSpPr>
            <p:sp>
              <p:nvSpPr>
                <p:cNvPr id="25" name="ïśľíde"/>
                <p:cNvSpPr/>
                <p:nvPr/>
              </p:nvSpPr>
              <p:spPr bwMode="auto">
                <a:xfrm>
                  <a:off x="739379" y="2060691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6" name="ïṥḷïďè"/>
                <p:cNvSpPr txBox="1"/>
                <p:nvPr/>
              </p:nvSpPr>
              <p:spPr bwMode="auto">
                <a:xfrm>
                  <a:off x="739379" y="1673093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4" name="íśļiḓe"/>
              <p:cNvSpPr/>
              <p:nvPr/>
            </p:nvSpPr>
            <p:spPr bwMode="auto">
              <a:xfrm>
                <a:off x="5884306" y="4540587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1" name="îṧḷídê"/>
            <p:cNvGrpSpPr/>
            <p:nvPr/>
          </p:nvGrpSpPr>
          <p:grpSpPr>
            <a:xfrm>
              <a:off x="9454359" y="2127198"/>
              <a:ext cx="2107807" cy="1837788"/>
              <a:chOff x="7644610" y="4527499"/>
              <a:chExt cx="2107807" cy="1837788"/>
            </a:xfrm>
          </p:grpSpPr>
          <p:grpSp>
            <p:nvGrpSpPr>
              <p:cNvPr id="19" name="ïṩlïďè"/>
              <p:cNvGrpSpPr/>
              <p:nvPr/>
            </p:nvGrpSpPr>
            <p:grpSpPr>
              <a:xfrm>
                <a:off x="7644610" y="5253398"/>
                <a:ext cx="2107807" cy="1111889"/>
                <a:chOff x="739379" y="1673093"/>
                <a:chExt cx="3228944" cy="1111889"/>
              </a:xfrm>
            </p:grpSpPr>
            <p:sp>
              <p:nvSpPr>
                <p:cNvPr id="21" name="i$ḷíḍê"/>
                <p:cNvSpPr/>
                <p:nvPr/>
              </p:nvSpPr>
              <p:spPr bwMode="auto">
                <a:xfrm>
                  <a:off x="739379" y="2060691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2" name="ïṩlïdè"/>
                <p:cNvSpPr txBox="1"/>
                <p:nvPr/>
              </p:nvSpPr>
              <p:spPr bwMode="auto">
                <a:xfrm>
                  <a:off x="739379" y="1673093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0" name="işḷîḍé"/>
              <p:cNvSpPr/>
              <p:nvPr/>
            </p:nvSpPr>
            <p:spPr bwMode="auto">
              <a:xfrm>
                <a:off x="8438360" y="4527499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isļïďê"/>
            <p:cNvGrpSpPr/>
            <p:nvPr/>
          </p:nvGrpSpPr>
          <p:grpSpPr>
            <a:xfrm>
              <a:off x="3623032" y="2154498"/>
              <a:ext cx="2107807" cy="1810488"/>
              <a:chOff x="2526116" y="4554799"/>
              <a:chExt cx="2107807" cy="1810488"/>
            </a:xfrm>
          </p:grpSpPr>
          <p:grpSp>
            <p:nvGrpSpPr>
              <p:cNvPr id="15" name="ïŝ1îḑè"/>
              <p:cNvGrpSpPr/>
              <p:nvPr/>
            </p:nvGrpSpPr>
            <p:grpSpPr>
              <a:xfrm>
                <a:off x="2526116" y="5253398"/>
                <a:ext cx="2107807" cy="1111889"/>
                <a:chOff x="4125209" y="5259748"/>
                <a:chExt cx="2107807" cy="1111889"/>
              </a:xfrm>
            </p:grpSpPr>
            <p:sp>
              <p:nvSpPr>
                <p:cNvPr id="17" name="íṣlíḑè"/>
                <p:cNvSpPr/>
                <p:nvPr/>
              </p:nvSpPr>
              <p:spPr bwMode="auto">
                <a:xfrm>
                  <a:off x="4125209" y="5647346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18" name="íṥḻídè"/>
                <p:cNvSpPr txBox="1"/>
                <p:nvPr/>
              </p:nvSpPr>
              <p:spPr bwMode="auto">
                <a:xfrm>
                  <a:off x="4125209" y="5259748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16" name="ïṣ1iḍê"/>
              <p:cNvSpPr/>
              <p:nvPr/>
            </p:nvSpPr>
            <p:spPr bwMode="auto">
              <a:xfrm>
                <a:off x="3330184" y="4554799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49688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7416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88140" y="2844598"/>
            <a:ext cx="10884971" cy="3457005"/>
            <a:chOff x="633929" y="1903699"/>
            <a:chExt cx="10884971" cy="3457005"/>
          </a:xfrm>
        </p:grpSpPr>
        <p:sp>
          <p:nvSpPr>
            <p:cNvPr id="6" name="ïṥļïḑê"/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îS1íḋê"/>
            <p:cNvSpPr/>
            <p:nvPr/>
          </p:nvSpPr>
          <p:spPr>
            <a:xfrm>
              <a:off x="633929" y="3319755"/>
              <a:ext cx="2438919" cy="2004786"/>
            </a:xfrm>
            <a:prstGeom prst="rect">
              <a:avLst/>
            </a:prstGeom>
            <a:blipFill>
              <a:blip r:embed="rId4"/>
              <a:stretch>
                <a:fillRect l="-11735" r="-11613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8" name="iṥľiḑê"/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grpSp>
          <p:nvGrpSpPr>
            <p:cNvPr id="9" name="îṡľíďé"/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íṥḷiḓê"/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îṡľîḋe"/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íṡḷiḋé"/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islîḍé"/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ï$ļïḍé"/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íşľîdè"/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íšļîḑê"/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ïslîď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işḷiḍé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iṥlíḑê"/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îślîḑ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iṩḷîḍe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/>
              <p:cNvCxnSpPr/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îSlîḑè"/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isľiḓé"/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ís1ïḓé"/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2" name="íşliďe"/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496880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iSľidé"/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ïṧľîdè"/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0" name="ïšḷïḍe"/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496880"/>
                </a:solidFill>
                <a:ln>
                  <a:noFill/>
                </a:ln>
              </p:spPr>
            </p:sp>
          </p:grpSp>
          <p:grpSp>
            <p:nvGrpSpPr>
              <p:cNvPr id="13" name="iṣ1ïḓê"/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iṧľíḓé"/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496880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8" name="î$ļiḋê"/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4" name="iSḷíḋè"/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isliḓè"/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496880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6" name="íṥľiḑé"/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  <p:sp>
        <p:nvSpPr>
          <p:cNvPr id="38" name="iṩļíde"/>
          <p:cNvSpPr txBox="1"/>
          <p:nvPr/>
        </p:nvSpPr>
        <p:spPr>
          <a:xfrm>
            <a:off x="488140" y="2121508"/>
            <a:ext cx="4249653" cy="9029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39" name="íṧļíḓè"/>
          <p:cNvSpPr txBox="1"/>
          <p:nvPr/>
        </p:nvSpPr>
        <p:spPr>
          <a:xfrm>
            <a:off x="477669" y="3064889"/>
            <a:ext cx="3905794" cy="120553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83602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40" name="416c4bfe-d7b4-4b79-9bad-a079a2529ab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E46C447F-903B-4D29-A069-83C129038A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243" y="1716571"/>
            <a:ext cx="10845800" cy="4972226"/>
            <a:chOff x="673100" y="1555704"/>
            <a:chExt cx="10845800" cy="4972226"/>
          </a:xfrm>
        </p:grpSpPr>
        <p:sp>
          <p:nvSpPr>
            <p:cNvPr id="41" name="ïšľídé">
              <a:extLst>
                <a:ext uri="{FF2B5EF4-FFF2-40B4-BE49-F238E27FC236}">
                  <a16:creationId xmlns="" xmlns:a16="http://schemas.microsoft.com/office/drawing/2014/main" id="{F7BF5123-3588-4C3F-9EE5-140D5897E408}"/>
                </a:ext>
              </a:extLst>
            </p:cNvPr>
            <p:cNvSpPr/>
            <p:nvPr/>
          </p:nvSpPr>
          <p:spPr bwMode="auto">
            <a:xfrm>
              <a:off x="3923403" y="1997138"/>
              <a:ext cx="4345194" cy="4345195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79400" cap="flat" cmpd="sng">
              <a:solidFill>
                <a:schemeClr val="tx2">
                  <a:lumMod val="40000"/>
                  <a:lumOff val="60000"/>
                  <a:alpha val="5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sp>
          <p:nvSpPr>
            <p:cNvPr id="42" name="islíḍè">
              <a:extLst>
                <a:ext uri="{FF2B5EF4-FFF2-40B4-BE49-F238E27FC236}">
                  <a16:creationId xmlns="" xmlns:a16="http://schemas.microsoft.com/office/drawing/2014/main" id="{01985B63-D432-4C71-A400-17C8791528C4}"/>
                </a:ext>
              </a:extLst>
            </p:cNvPr>
            <p:cNvSpPr/>
            <p:nvPr/>
          </p:nvSpPr>
          <p:spPr bwMode="auto">
            <a:xfrm>
              <a:off x="3627375" y="4188365"/>
              <a:ext cx="5122022" cy="2339565"/>
            </a:xfrm>
            <a:prstGeom prst="rect">
              <a:avLst/>
            </a:prstGeom>
            <a:solidFill>
              <a:srgbClr val="63B1BD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grpSp>
          <p:nvGrpSpPr>
            <p:cNvPr id="43" name="íśľîḋê">
              <a:extLst>
                <a:ext uri="{FF2B5EF4-FFF2-40B4-BE49-F238E27FC236}">
                  <a16:creationId xmlns="" xmlns:a16="http://schemas.microsoft.com/office/drawing/2014/main" id="{FF664A53-7C2A-4FB1-9430-E8B3F37BEF0D}"/>
                </a:ext>
              </a:extLst>
            </p:cNvPr>
            <p:cNvGrpSpPr/>
            <p:nvPr/>
          </p:nvGrpSpPr>
          <p:grpSpPr>
            <a:xfrm>
              <a:off x="4484334" y="2548990"/>
              <a:ext cx="3223332" cy="3242501"/>
              <a:chOff x="4494824" y="2548990"/>
              <a:chExt cx="3223332" cy="3242501"/>
            </a:xfrm>
          </p:grpSpPr>
          <p:grpSp>
            <p:nvGrpSpPr>
              <p:cNvPr id="64" name="ís1ïḑè">
                <a:extLst>
                  <a:ext uri="{FF2B5EF4-FFF2-40B4-BE49-F238E27FC236}">
                    <a16:creationId xmlns="" xmlns:a16="http://schemas.microsoft.com/office/drawing/2014/main" id="{F05DED54-B161-44F3-B3CF-E3070AC91954}"/>
                  </a:ext>
                </a:extLst>
              </p:cNvPr>
              <p:cNvGrpSpPr/>
              <p:nvPr/>
            </p:nvGrpSpPr>
            <p:grpSpPr>
              <a:xfrm>
                <a:off x="4494905" y="2548990"/>
                <a:ext cx="3148730" cy="3048502"/>
                <a:chOff x="4494905" y="2548990"/>
                <a:chExt cx="3148730" cy="3048502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66" name="íSḷíde">
                  <a:extLst>
                    <a:ext uri="{FF2B5EF4-FFF2-40B4-BE49-F238E27FC236}">
                      <a16:creationId xmlns="" xmlns:a16="http://schemas.microsoft.com/office/drawing/2014/main" id="{EA3897DE-B992-4C39-A0C1-010261CF78CE}"/>
                    </a:ext>
                  </a:extLst>
                </p:cNvPr>
                <p:cNvSpPr/>
                <p:nvPr/>
              </p:nvSpPr>
              <p:spPr bwMode="auto">
                <a:xfrm>
                  <a:off x="5634542" y="2548990"/>
                  <a:ext cx="1472957" cy="556996"/>
                </a:xfrm>
                <a:custGeom>
                  <a:avLst/>
                  <a:gdLst>
                    <a:gd name="T0" fmla="*/ 10796 w 21593"/>
                    <a:gd name="T1" fmla="+- 0 10800 1"/>
                    <a:gd name="T2" fmla="*/ 10800 h 21599"/>
                    <a:gd name="T3" fmla="*/ 10796 w 21593"/>
                    <a:gd name="T4" fmla="+- 0 10800 1"/>
                    <a:gd name="T5" fmla="*/ 10800 h 21599"/>
                    <a:gd name="T6" fmla="*/ 10796 w 21593"/>
                    <a:gd name="T7" fmla="+- 0 10800 1"/>
                    <a:gd name="T8" fmla="*/ 10800 h 21599"/>
                    <a:gd name="T9" fmla="*/ 10796 w 21593"/>
                    <a:gd name="T10" fmla="+- 0 10800 1"/>
                    <a:gd name="T11" fmla="*/ 108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593" h="21599">
                      <a:moveTo>
                        <a:pt x="1013" y="2491"/>
                      </a:moveTo>
                      <a:lnTo>
                        <a:pt x="1435" y="2970"/>
                      </a:lnTo>
                      <a:lnTo>
                        <a:pt x="1971" y="3178"/>
                      </a:lnTo>
                      <a:lnTo>
                        <a:pt x="2274" y="3353"/>
                      </a:lnTo>
                      <a:lnTo>
                        <a:pt x="2490" y="3503"/>
                      </a:lnTo>
                      <a:lnTo>
                        <a:pt x="2551" y="3227"/>
                      </a:lnTo>
                      <a:lnTo>
                        <a:pt x="2784" y="2950"/>
                      </a:lnTo>
                      <a:lnTo>
                        <a:pt x="2985" y="2886"/>
                      </a:lnTo>
                      <a:lnTo>
                        <a:pt x="3271" y="2886"/>
                      </a:lnTo>
                      <a:lnTo>
                        <a:pt x="3560" y="2950"/>
                      </a:lnTo>
                      <a:lnTo>
                        <a:pt x="3737" y="3332"/>
                      </a:lnTo>
                      <a:lnTo>
                        <a:pt x="3536" y="3607"/>
                      </a:lnTo>
                      <a:lnTo>
                        <a:pt x="3624" y="3966"/>
                      </a:lnTo>
                      <a:lnTo>
                        <a:pt x="3707" y="4570"/>
                      </a:lnTo>
                      <a:lnTo>
                        <a:pt x="3496" y="4495"/>
                      </a:lnTo>
                      <a:lnTo>
                        <a:pt x="3404" y="4207"/>
                      </a:lnTo>
                      <a:lnTo>
                        <a:pt x="3324" y="4026"/>
                      </a:lnTo>
                      <a:lnTo>
                        <a:pt x="3176" y="4504"/>
                      </a:lnTo>
                      <a:lnTo>
                        <a:pt x="2947" y="4650"/>
                      </a:lnTo>
                      <a:lnTo>
                        <a:pt x="2819" y="4618"/>
                      </a:lnTo>
                      <a:lnTo>
                        <a:pt x="2911" y="4130"/>
                      </a:lnTo>
                      <a:lnTo>
                        <a:pt x="2818" y="3982"/>
                      </a:lnTo>
                      <a:lnTo>
                        <a:pt x="2682" y="4226"/>
                      </a:lnTo>
                      <a:lnTo>
                        <a:pt x="2554" y="4544"/>
                      </a:lnTo>
                      <a:lnTo>
                        <a:pt x="2229" y="4734"/>
                      </a:lnTo>
                      <a:lnTo>
                        <a:pt x="2370" y="4257"/>
                      </a:lnTo>
                      <a:lnTo>
                        <a:pt x="2501" y="4056"/>
                      </a:lnTo>
                      <a:lnTo>
                        <a:pt x="2722" y="3619"/>
                      </a:lnTo>
                      <a:lnTo>
                        <a:pt x="2100" y="3702"/>
                      </a:lnTo>
                      <a:lnTo>
                        <a:pt x="1932" y="3861"/>
                      </a:lnTo>
                      <a:lnTo>
                        <a:pt x="1743" y="4021"/>
                      </a:lnTo>
                      <a:lnTo>
                        <a:pt x="1430" y="4149"/>
                      </a:lnTo>
                      <a:lnTo>
                        <a:pt x="1093" y="4457"/>
                      </a:lnTo>
                      <a:lnTo>
                        <a:pt x="393" y="4766"/>
                      </a:lnTo>
                      <a:lnTo>
                        <a:pt x="45" y="5149"/>
                      </a:lnTo>
                      <a:lnTo>
                        <a:pt x="0" y="5532"/>
                      </a:lnTo>
                      <a:lnTo>
                        <a:pt x="376" y="5360"/>
                      </a:lnTo>
                      <a:lnTo>
                        <a:pt x="731" y="5137"/>
                      </a:lnTo>
                      <a:lnTo>
                        <a:pt x="949" y="5009"/>
                      </a:lnTo>
                      <a:lnTo>
                        <a:pt x="1165" y="5040"/>
                      </a:lnTo>
                      <a:lnTo>
                        <a:pt x="1085" y="5476"/>
                      </a:lnTo>
                      <a:cubicBezTo>
                        <a:pt x="1035" y="5470"/>
                        <a:pt x="986" y="5470"/>
                        <a:pt x="937" y="5476"/>
                      </a:cubicBezTo>
                      <a:cubicBezTo>
                        <a:pt x="788" y="5495"/>
                        <a:pt x="642" y="5570"/>
                        <a:pt x="502" y="5700"/>
                      </a:cubicBezTo>
                      <a:cubicBezTo>
                        <a:pt x="440" y="5623"/>
                        <a:pt x="366" y="5708"/>
                        <a:pt x="346" y="5881"/>
                      </a:cubicBezTo>
                      <a:cubicBezTo>
                        <a:pt x="308" y="6197"/>
                        <a:pt x="442" y="6461"/>
                        <a:pt x="546" y="6273"/>
                      </a:cubicBezTo>
                      <a:lnTo>
                        <a:pt x="992" y="6083"/>
                      </a:lnTo>
                      <a:lnTo>
                        <a:pt x="1121" y="5955"/>
                      </a:lnTo>
                      <a:lnTo>
                        <a:pt x="1526" y="5689"/>
                      </a:lnTo>
                      <a:lnTo>
                        <a:pt x="1707" y="5531"/>
                      </a:lnTo>
                      <a:lnTo>
                        <a:pt x="1799" y="5913"/>
                      </a:lnTo>
                      <a:lnTo>
                        <a:pt x="2124" y="5913"/>
                      </a:lnTo>
                      <a:lnTo>
                        <a:pt x="2631" y="5657"/>
                      </a:lnTo>
                      <a:lnTo>
                        <a:pt x="3077" y="5657"/>
                      </a:lnTo>
                      <a:lnTo>
                        <a:pt x="3520" y="5753"/>
                      </a:lnTo>
                      <a:lnTo>
                        <a:pt x="3926" y="5529"/>
                      </a:lnTo>
                      <a:lnTo>
                        <a:pt x="4103" y="5434"/>
                      </a:lnTo>
                      <a:cubicBezTo>
                        <a:pt x="4167" y="5420"/>
                        <a:pt x="4231" y="5409"/>
                        <a:pt x="4296" y="5402"/>
                      </a:cubicBezTo>
                      <a:cubicBezTo>
                        <a:pt x="4436" y="5386"/>
                        <a:pt x="4577" y="5386"/>
                        <a:pt x="4718" y="5402"/>
                      </a:cubicBezTo>
                      <a:cubicBezTo>
                        <a:pt x="4786" y="5405"/>
                        <a:pt x="4854" y="5384"/>
                        <a:pt x="4919" y="5338"/>
                      </a:cubicBezTo>
                      <a:cubicBezTo>
                        <a:pt x="5022" y="5266"/>
                        <a:pt x="5118" y="5136"/>
                        <a:pt x="5200" y="4956"/>
                      </a:cubicBezTo>
                      <a:lnTo>
                        <a:pt x="5144" y="4384"/>
                      </a:lnTo>
                      <a:lnTo>
                        <a:pt x="4988" y="4320"/>
                      </a:lnTo>
                      <a:lnTo>
                        <a:pt x="4730" y="4224"/>
                      </a:lnTo>
                      <a:lnTo>
                        <a:pt x="4348" y="4065"/>
                      </a:lnTo>
                      <a:lnTo>
                        <a:pt x="4336" y="3586"/>
                      </a:lnTo>
                      <a:lnTo>
                        <a:pt x="4613" y="3311"/>
                      </a:lnTo>
                      <a:lnTo>
                        <a:pt x="4822" y="3555"/>
                      </a:lnTo>
                      <a:cubicBezTo>
                        <a:pt x="4914" y="3612"/>
                        <a:pt x="5007" y="3664"/>
                        <a:pt x="5100" y="3714"/>
                      </a:cubicBezTo>
                      <a:cubicBezTo>
                        <a:pt x="5208" y="3771"/>
                        <a:pt x="5316" y="3824"/>
                        <a:pt x="5425" y="3872"/>
                      </a:cubicBezTo>
                      <a:lnTo>
                        <a:pt x="5750" y="4520"/>
                      </a:lnTo>
                      <a:lnTo>
                        <a:pt x="5574" y="4646"/>
                      </a:lnTo>
                      <a:lnTo>
                        <a:pt x="5434" y="5091"/>
                      </a:lnTo>
                      <a:lnTo>
                        <a:pt x="5583" y="5281"/>
                      </a:lnTo>
                      <a:lnTo>
                        <a:pt x="5811" y="5057"/>
                      </a:lnTo>
                      <a:lnTo>
                        <a:pt x="6085" y="4898"/>
                      </a:lnTo>
                      <a:lnTo>
                        <a:pt x="6144" y="4082"/>
                      </a:lnTo>
                      <a:lnTo>
                        <a:pt x="6276" y="4274"/>
                      </a:lnTo>
                      <a:lnTo>
                        <a:pt x="6344" y="4761"/>
                      </a:lnTo>
                      <a:lnTo>
                        <a:pt x="6649" y="5015"/>
                      </a:lnTo>
                      <a:lnTo>
                        <a:pt x="6853" y="4840"/>
                      </a:lnTo>
                      <a:lnTo>
                        <a:pt x="6981" y="4586"/>
                      </a:lnTo>
                      <a:lnTo>
                        <a:pt x="6873" y="4398"/>
                      </a:lnTo>
                      <a:lnTo>
                        <a:pt x="6701" y="4262"/>
                      </a:lnTo>
                      <a:lnTo>
                        <a:pt x="6608" y="4041"/>
                      </a:lnTo>
                      <a:lnTo>
                        <a:pt x="6385" y="3880"/>
                      </a:lnTo>
                      <a:lnTo>
                        <a:pt x="6084" y="3638"/>
                      </a:lnTo>
                      <a:lnTo>
                        <a:pt x="6144" y="3353"/>
                      </a:lnTo>
                      <a:lnTo>
                        <a:pt x="6381" y="3566"/>
                      </a:lnTo>
                      <a:lnTo>
                        <a:pt x="6521" y="3079"/>
                      </a:lnTo>
                      <a:lnTo>
                        <a:pt x="6630" y="2802"/>
                      </a:lnTo>
                      <a:lnTo>
                        <a:pt x="6980" y="2802"/>
                      </a:lnTo>
                      <a:lnTo>
                        <a:pt x="7233" y="2866"/>
                      </a:lnTo>
                      <a:lnTo>
                        <a:pt x="7337" y="3111"/>
                      </a:lnTo>
                      <a:lnTo>
                        <a:pt x="7100" y="3237"/>
                      </a:lnTo>
                      <a:lnTo>
                        <a:pt x="6907" y="3110"/>
                      </a:lnTo>
                      <a:lnTo>
                        <a:pt x="6803" y="3333"/>
                      </a:lnTo>
                      <a:lnTo>
                        <a:pt x="6675" y="3545"/>
                      </a:lnTo>
                      <a:lnTo>
                        <a:pt x="6872" y="3843"/>
                      </a:lnTo>
                      <a:lnTo>
                        <a:pt x="7126" y="3875"/>
                      </a:lnTo>
                      <a:lnTo>
                        <a:pt x="7246" y="4224"/>
                      </a:lnTo>
                      <a:cubicBezTo>
                        <a:pt x="7177" y="4303"/>
                        <a:pt x="7137" y="4495"/>
                        <a:pt x="7150" y="4691"/>
                      </a:cubicBezTo>
                      <a:cubicBezTo>
                        <a:pt x="7162" y="4896"/>
                        <a:pt x="7228" y="5047"/>
                        <a:pt x="7306" y="5053"/>
                      </a:cubicBezTo>
                      <a:lnTo>
                        <a:pt x="7459" y="4830"/>
                      </a:lnTo>
                      <a:lnTo>
                        <a:pt x="7564" y="4425"/>
                      </a:lnTo>
                      <a:lnTo>
                        <a:pt x="7792" y="4521"/>
                      </a:lnTo>
                      <a:lnTo>
                        <a:pt x="7961" y="4743"/>
                      </a:lnTo>
                      <a:lnTo>
                        <a:pt x="8101" y="4839"/>
                      </a:lnTo>
                      <a:lnTo>
                        <a:pt x="8265" y="4892"/>
                      </a:lnTo>
                      <a:lnTo>
                        <a:pt x="8631" y="5488"/>
                      </a:lnTo>
                      <a:lnTo>
                        <a:pt x="9029" y="5806"/>
                      </a:lnTo>
                      <a:lnTo>
                        <a:pt x="9209" y="6059"/>
                      </a:lnTo>
                      <a:lnTo>
                        <a:pt x="9409" y="6107"/>
                      </a:lnTo>
                      <a:lnTo>
                        <a:pt x="9489" y="5576"/>
                      </a:lnTo>
                      <a:lnTo>
                        <a:pt x="9766" y="5544"/>
                      </a:lnTo>
                      <a:lnTo>
                        <a:pt x="9849" y="5290"/>
                      </a:lnTo>
                      <a:lnTo>
                        <a:pt x="9717" y="4887"/>
                      </a:lnTo>
                      <a:lnTo>
                        <a:pt x="9568" y="4951"/>
                      </a:lnTo>
                      <a:lnTo>
                        <a:pt x="9311" y="5045"/>
                      </a:lnTo>
                      <a:lnTo>
                        <a:pt x="9098" y="5024"/>
                      </a:lnTo>
                      <a:lnTo>
                        <a:pt x="8917" y="4898"/>
                      </a:lnTo>
                      <a:cubicBezTo>
                        <a:pt x="8954" y="4793"/>
                        <a:pt x="8991" y="4687"/>
                        <a:pt x="9026" y="4578"/>
                      </a:cubicBezTo>
                      <a:cubicBezTo>
                        <a:pt x="9066" y="4454"/>
                        <a:pt x="9104" y="4327"/>
                        <a:pt x="9142" y="4197"/>
                      </a:cubicBezTo>
                      <a:lnTo>
                        <a:pt x="9069" y="3879"/>
                      </a:lnTo>
                      <a:lnTo>
                        <a:pt x="8687" y="3730"/>
                      </a:lnTo>
                      <a:lnTo>
                        <a:pt x="8531" y="3634"/>
                      </a:lnTo>
                      <a:lnTo>
                        <a:pt x="8149" y="3389"/>
                      </a:lnTo>
                      <a:lnTo>
                        <a:pt x="8113" y="3104"/>
                      </a:lnTo>
                      <a:lnTo>
                        <a:pt x="8411" y="3042"/>
                      </a:lnTo>
                      <a:lnTo>
                        <a:pt x="8676" y="3106"/>
                      </a:lnTo>
                      <a:lnTo>
                        <a:pt x="8949" y="3455"/>
                      </a:lnTo>
                      <a:lnTo>
                        <a:pt x="9375" y="4222"/>
                      </a:lnTo>
                      <a:lnTo>
                        <a:pt x="9675" y="4285"/>
                      </a:lnTo>
                      <a:lnTo>
                        <a:pt x="9884" y="4285"/>
                      </a:lnTo>
                      <a:lnTo>
                        <a:pt x="10080" y="4832"/>
                      </a:lnTo>
                      <a:lnTo>
                        <a:pt x="10216" y="4706"/>
                      </a:lnTo>
                      <a:lnTo>
                        <a:pt x="10492" y="4779"/>
                      </a:lnTo>
                      <a:lnTo>
                        <a:pt x="10683" y="5162"/>
                      </a:lnTo>
                      <a:lnTo>
                        <a:pt x="10935" y="5384"/>
                      </a:lnTo>
                      <a:lnTo>
                        <a:pt x="11114" y="5447"/>
                      </a:lnTo>
                      <a:lnTo>
                        <a:pt x="11323" y="5873"/>
                      </a:lnTo>
                      <a:lnTo>
                        <a:pt x="11520" y="5873"/>
                      </a:lnTo>
                      <a:lnTo>
                        <a:pt x="11653" y="5841"/>
                      </a:lnTo>
                      <a:lnTo>
                        <a:pt x="11890" y="5914"/>
                      </a:lnTo>
                      <a:lnTo>
                        <a:pt x="12123" y="6695"/>
                      </a:lnTo>
                      <a:lnTo>
                        <a:pt x="12388" y="7236"/>
                      </a:lnTo>
                      <a:lnTo>
                        <a:pt x="12553" y="7619"/>
                      </a:lnTo>
                      <a:lnTo>
                        <a:pt x="12709" y="8002"/>
                      </a:lnTo>
                      <a:lnTo>
                        <a:pt x="12790" y="8705"/>
                      </a:lnTo>
                      <a:lnTo>
                        <a:pt x="12882" y="9024"/>
                      </a:lnTo>
                      <a:lnTo>
                        <a:pt x="13112" y="9567"/>
                      </a:lnTo>
                      <a:lnTo>
                        <a:pt x="13268" y="9693"/>
                      </a:lnTo>
                      <a:lnTo>
                        <a:pt x="13405" y="9693"/>
                      </a:lnTo>
                      <a:lnTo>
                        <a:pt x="13779" y="9981"/>
                      </a:lnTo>
                      <a:lnTo>
                        <a:pt x="13935" y="10139"/>
                      </a:lnTo>
                      <a:lnTo>
                        <a:pt x="14270" y="10578"/>
                      </a:lnTo>
                      <a:lnTo>
                        <a:pt x="14591" y="11014"/>
                      </a:lnTo>
                      <a:lnTo>
                        <a:pt x="14812" y="11512"/>
                      </a:lnTo>
                      <a:lnTo>
                        <a:pt x="14949" y="11480"/>
                      </a:lnTo>
                      <a:lnTo>
                        <a:pt x="14969" y="10586"/>
                      </a:lnTo>
                      <a:lnTo>
                        <a:pt x="15295" y="10203"/>
                      </a:lnTo>
                      <a:lnTo>
                        <a:pt x="15407" y="10628"/>
                      </a:lnTo>
                      <a:lnTo>
                        <a:pt x="15234" y="11180"/>
                      </a:lnTo>
                      <a:lnTo>
                        <a:pt x="15387" y="11532"/>
                      </a:lnTo>
                      <a:lnTo>
                        <a:pt x="15652" y="11904"/>
                      </a:lnTo>
                      <a:cubicBezTo>
                        <a:pt x="15731" y="11974"/>
                        <a:pt x="15814" y="12006"/>
                        <a:pt x="15897" y="12000"/>
                      </a:cubicBezTo>
                      <a:cubicBezTo>
                        <a:pt x="15967" y="11995"/>
                        <a:pt x="16036" y="11962"/>
                        <a:pt x="16102" y="11904"/>
                      </a:cubicBezTo>
                      <a:lnTo>
                        <a:pt x="16030" y="11267"/>
                      </a:lnTo>
                      <a:lnTo>
                        <a:pt x="15790" y="10958"/>
                      </a:lnTo>
                      <a:lnTo>
                        <a:pt x="15765" y="10396"/>
                      </a:lnTo>
                      <a:lnTo>
                        <a:pt x="15966" y="10333"/>
                      </a:lnTo>
                      <a:lnTo>
                        <a:pt x="16135" y="10651"/>
                      </a:lnTo>
                      <a:lnTo>
                        <a:pt x="16255" y="10968"/>
                      </a:lnTo>
                      <a:lnTo>
                        <a:pt x="16472" y="11457"/>
                      </a:lnTo>
                      <a:cubicBezTo>
                        <a:pt x="16523" y="11519"/>
                        <a:pt x="16575" y="11572"/>
                        <a:pt x="16628" y="11617"/>
                      </a:cubicBezTo>
                      <a:cubicBezTo>
                        <a:pt x="16771" y="11737"/>
                        <a:pt x="16919" y="11795"/>
                        <a:pt x="17066" y="11871"/>
                      </a:cubicBezTo>
                      <a:cubicBezTo>
                        <a:pt x="17166" y="11922"/>
                        <a:pt x="17265" y="11982"/>
                        <a:pt x="17363" y="12049"/>
                      </a:cubicBezTo>
                      <a:lnTo>
                        <a:pt x="17637" y="12677"/>
                      </a:lnTo>
                      <a:lnTo>
                        <a:pt x="17869" y="12634"/>
                      </a:lnTo>
                      <a:lnTo>
                        <a:pt x="17889" y="12336"/>
                      </a:lnTo>
                      <a:cubicBezTo>
                        <a:pt x="17862" y="12151"/>
                        <a:pt x="17814" y="11992"/>
                        <a:pt x="17752" y="11880"/>
                      </a:cubicBezTo>
                      <a:cubicBezTo>
                        <a:pt x="17688" y="11766"/>
                        <a:pt x="17613" y="11707"/>
                        <a:pt x="17536" y="11711"/>
                      </a:cubicBezTo>
                      <a:lnTo>
                        <a:pt x="17416" y="11243"/>
                      </a:lnTo>
                      <a:lnTo>
                        <a:pt x="17609" y="11252"/>
                      </a:lnTo>
                      <a:lnTo>
                        <a:pt x="17732" y="11061"/>
                      </a:lnTo>
                      <a:lnTo>
                        <a:pt x="17557" y="10447"/>
                      </a:lnTo>
                      <a:lnTo>
                        <a:pt x="17388" y="10023"/>
                      </a:lnTo>
                      <a:lnTo>
                        <a:pt x="17773" y="10566"/>
                      </a:lnTo>
                      <a:lnTo>
                        <a:pt x="17990" y="10906"/>
                      </a:lnTo>
                      <a:lnTo>
                        <a:pt x="18252" y="11256"/>
                      </a:lnTo>
                      <a:lnTo>
                        <a:pt x="18660" y="11987"/>
                      </a:lnTo>
                      <a:lnTo>
                        <a:pt x="18889" y="12497"/>
                      </a:lnTo>
                      <a:lnTo>
                        <a:pt x="19094" y="13071"/>
                      </a:lnTo>
                      <a:lnTo>
                        <a:pt x="19367" y="13518"/>
                      </a:lnTo>
                      <a:lnTo>
                        <a:pt x="19583" y="13931"/>
                      </a:lnTo>
                      <a:lnTo>
                        <a:pt x="19848" y="14409"/>
                      </a:lnTo>
                      <a:lnTo>
                        <a:pt x="19993" y="14791"/>
                      </a:lnTo>
                      <a:lnTo>
                        <a:pt x="20073" y="15089"/>
                      </a:lnTo>
                      <a:cubicBezTo>
                        <a:pt x="20093" y="15145"/>
                        <a:pt x="20112" y="15201"/>
                        <a:pt x="20131" y="15258"/>
                      </a:cubicBezTo>
                      <a:cubicBezTo>
                        <a:pt x="20151" y="15314"/>
                        <a:pt x="20170" y="15370"/>
                        <a:pt x="20190" y="15427"/>
                      </a:cubicBezTo>
                      <a:lnTo>
                        <a:pt x="20402" y="15850"/>
                      </a:lnTo>
                      <a:lnTo>
                        <a:pt x="20474" y="16327"/>
                      </a:lnTo>
                      <a:lnTo>
                        <a:pt x="20514" y="16720"/>
                      </a:lnTo>
                      <a:lnTo>
                        <a:pt x="20735" y="17241"/>
                      </a:lnTo>
                      <a:lnTo>
                        <a:pt x="20807" y="17655"/>
                      </a:lnTo>
                      <a:cubicBezTo>
                        <a:pt x="20819" y="17786"/>
                        <a:pt x="20832" y="17917"/>
                        <a:pt x="20844" y="18049"/>
                      </a:cubicBezTo>
                      <a:cubicBezTo>
                        <a:pt x="20856" y="18180"/>
                        <a:pt x="20868" y="18311"/>
                        <a:pt x="20880" y="18442"/>
                      </a:cubicBezTo>
                      <a:lnTo>
                        <a:pt x="20960" y="19006"/>
                      </a:lnTo>
                      <a:lnTo>
                        <a:pt x="21117" y="19677"/>
                      </a:lnTo>
                      <a:lnTo>
                        <a:pt x="21246" y="20208"/>
                      </a:lnTo>
                      <a:lnTo>
                        <a:pt x="21398" y="20547"/>
                      </a:lnTo>
                      <a:lnTo>
                        <a:pt x="21338" y="21131"/>
                      </a:lnTo>
                      <a:lnTo>
                        <a:pt x="21382" y="21599"/>
                      </a:lnTo>
                      <a:lnTo>
                        <a:pt x="21546" y="21599"/>
                      </a:lnTo>
                      <a:cubicBezTo>
                        <a:pt x="21562" y="21486"/>
                        <a:pt x="21574" y="21369"/>
                        <a:pt x="21582" y="21251"/>
                      </a:cubicBezTo>
                      <a:cubicBezTo>
                        <a:pt x="21600" y="20975"/>
                        <a:pt x="21596" y="20692"/>
                        <a:pt x="21570" y="20420"/>
                      </a:cubicBezTo>
                      <a:lnTo>
                        <a:pt x="21322" y="19879"/>
                      </a:lnTo>
                      <a:lnTo>
                        <a:pt x="21226" y="19433"/>
                      </a:lnTo>
                      <a:lnTo>
                        <a:pt x="21166" y="18957"/>
                      </a:lnTo>
                      <a:lnTo>
                        <a:pt x="21074" y="18192"/>
                      </a:lnTo>
                      <a:lnTo>
                        <a:pt x="20935" y="17256"/>
                      </a:lnTo>
                      <a:lnTo>
                        <a:pt x="20826" y="16620"/>
                      </a:lnTo>
                      <a:lnTo>
                        <a:pt x="20634" y="15983"/>
                      </a:lnTo>
                      <a:lnTo>
                        <a:pt x="20326" y="15345"/>
                      </a:lnTo>
                      <a:lnTo>
                        <a:pt x="19647" y="13667"/>
                      </a:lnTo>
                      <a:lnTo>
                        <a:pt x="19264" y="12797"/>
                      </a:lnTo>
                      <a:lnTo>
                        <a:pt x="19093" y="12386"/>
                      </a:lnTo>
                      <a:lnTo>
                        <a:pt x="18852" y="11716"/>
                      </a:lnTo>
                      <a:lnTo>
                        <a:pt x="18687" y="11099"/>
                      </a:lnTo>
                      <a:lnTo>
                        <a:pt x="18415" y="10877"/>
                      </a:lnTo>
                      <a:lnTo>
                        <a:pt x="18139" y="10684"/>
                      </a:lnTo>
                      <a:lnTo>
                        <a:pt x="17889" y="10365"/>
                      </a:lnTo>
                      <a:lnTo>
                        <a:pt x="17567" y="9822"/>
                      </a:lnTo>
                      <a:cubicBezTo>
                        <a:pt x="17455" y="10011"/>
                        <a:pt x="17321" y="9691"/>
                        <a:pt x="17379" y="9377"/>
                      </a:cubicBezTo>
                      <a:cubicBezTo>
                        <a:pt x="17420" y="9160"/>
                        <a:pt x="17534" y="9142"/>
                        <a:pt x="17584" y="9345"/>
                      </a:cubicBezTo>
                      <a:lnTo>
                        <a:pt x="17226" y="8676"/>
                      </a:lnTo>
                      <a:lnTo>
                        <a:pt x="16956" y="8495"/>
                      </a:lnTo>
                      <a:lnTo>
                        <a:pt x="16213" y="7984"/>
                      </a:lnTo>
                      <a:lnTo>
                        <a:pt x="16024" y="7984"/>
                      </a:lnTo>
                      <a:lnTo>
                        <a:pt x="15614" y="7633"/>
                      </a:lnTo>
                      <a:lnTo>
                        <a:pt x="15469" y="7218"/>
                      </a:lnTo>
                      <a:lnTo>
                        <a:pt x="15388" y="6941"/>
                      </a:lnTo>
                      <a:lnTo>
                        <a:pt x="14882" y="6497"/>
                      </a:lnTo>
                      <a:lnTo>
                        <a:pt x="14685" y="6220"/>
                      </a:lnTo>
                      <a:lnTo>
                        <a:pt x="14697" y="5362"/>
                      </a:lnTo>
                      <a:lnTo>
                        <a:pt x="14468" y="4894"/>
                      </a:lnTo>
                      <a:lnTo>
                        <a:pt x="13869" y="2688"/>
                      </a:lnTo>
                      <a:cubicBezTo>
                        <a:pt x="11750" y="906"/>
                        <a:pt x="9540" y="-1"/>
                        <a:pt x="7317" y="0"/>
                      </a:cubicBezTo>
                      <a:cubicBezTo>
                        <a:pt x="5181" y="1"/>
                        <a:pt x="3056" y="840"/>
                        <a:pt x="1013" y="24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7" name="îSľîḋe">
                  <a:extLst>
                    <a:ext uri="{FF2B5EF4-FFF2-40B4-BE49-F238E27FC236}">
                      <a16:creationId xmlns="" xmlns:a16="http://schemas.microsoft.com/office/drawing/2014/main" id="{E3D09629-D5CD-4170-9275-076E8286E810}"/>
                    </a:ext>
                  </a:extLst>
                </p:cNvPr>
                <p:cNvSpPr/>
                <p:nvPr/>
              </p:nvSpPr>
              <p:spPr bwMode="auto">
                <a:xfrm>
                  <a:off x="5395703" y="2684674"/>
                  <a:ext cx="720541" cy="24329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379" y="6238"/>
                      </a:moveTo>
                      <a:lnTo>
                        <a:pt x="7995" y="6530"/>
                      </a:lnTo>
                      <a:lnTo>
                        <a:pt x="7560" y="7153"/>
                      </a:lnTo>
                      <a:lnTo>
                        <a:pt x="7120" y="7107"/>
                      </a:lnTo>
                      <a:lnTo>
                        <a:pt x="6891" y="6674"/>
                      </a:lnTo>
                      <a:lnTo>
                        <a:pt x="6992" y="6089"/>
                      </a:lnTo>
                      <a:lnTo>
                        <a:pt x="6649" y="5551"/>
                      </a:lnTo>
                      <a:cubicBezTo>
                        <a:pt x="6481" y="5560"/>
                        <a:pt x="6313" y="5570"/>
                        <a:pt x="6145" y="5581"/>
                      </a:cubicBezTo>
                      <a:cubicBezTo>
                        <a:pt x="5755" y="5605"/>
                        <a:pt x="5365" y="5632"/>
                        <a:pt x="4975" y="5662"/>
                      </a:cubicBezTo>
                      <a:lnTo>
                        <a:pt x="4333" y="6028"/>
                      </a:lnTo>
                      <a:lnTo>
                        <a:pt x="3152" y="6612"/>
                      </a:lnTo>
                      <a:lnTo>
                        <a:pt x="2487" y="7194"/>
                      </a:lnTo>
                      <a:lnTo>
                        <a:pt x="1504" y="8144"/>
                      </a:lnTo>
                      <a:cubicBezTo>
                        <a:pt x="1455" y="8489"/>
                        <a:pt x="1389" y="8810"/>
                        <a:pt x="1307" y="9094"/>
                      </a:cubicBezTo>
                      <a:cubicBezTo>
                        <a:pt x="1132" y="9706"/>
                        <a:pt x="894" y="10132"/>
                        <a:pt x="629" y="10307"/>
                      </a:cubicBezTo>
                      <a:lnTo>
                        <a:pt x="46" y="11038"/>
                      </a:lnTo>
                      <a:lnTo>
                        <a:pt x="0" y="12031"/>
                      </a:lnTo>
                      <a:lnTo>
                        <a:pt x="541" y="12079"/>
                      </a:lnTo>
                      <a:lnTo>
                        <a:pt x="864" y="12226"/>
                      </a:lnTo>
                      <a:cubicBezTo>
                        <a:pt x="946" y="12616"/>
                        <a:pt x="1066" y="12922"/>
                        <a:pt x="1209" y="13102"/>
                      </a:cubicBezTo>
                      <a:cubicBezTo>
                        <a:pt x="1377" y="13316"/>
                        <a:pt x="1566" y="13340"/>
                        <a:pt x="1740" y="13173"/>
                      </a:cubicBezTo>
                      <a:lnTo>
                        <a:pt x="2193" y="13099"/>
                      </a:lnTo>
                      <a:lnTo>
                        <a:pt x="2365" y="13757"/>
                      </a:lnTo>
                      <a:lnTo>
                        <a:pt x="2077" y="14391"/>
                      </a:lnTo>
                      <a:lnTo>
                        <a:pt x="2299" y="15926"/>
                      </a:lnTo>
                      <a:lnTo>
                        <a:pt x="2650" y="16072"/>
                      </a:lnTo>
                      <a:lnTo>
                        <a:pt x="2749" y="17144"/>
                      </a:lnTo>
                      <a:lnTo>
                        <a:pt x="2659" y="18286"/>
                      </a:lnTo>
                      <a:lnTo>
                        <a:pt x="2877" y="19733"/>
                      </a:lnTo>
                      <a:lnTo>
                        <a:pt x="3132" y="20485"/>
                      </a:lnTo>
                      <a:lnTo>
                        <a:pt x="3764" y="21067"/>
                      </a:lnTo>
                      <a:lnTo>
                        <a:pt x="4084" y="20628"/>
                      </a:lnTo>
                      <a:lnTo>
                        <a:pt x="4749" y="20117"/>
                      </a:lnTo>
                      <a:lnTo>
                        <a:pt x="5250" y="20190"/>
                      </a:lnTo>
                      <a:lnTo>
                        <a:pt x="6180" y="20531"/>
                      </a:lnTo>
                      <a:lnTo>
                        <a:pt x="6560" y="20656"/>
                      </a:lnTo>
                      <a:lnTo>
                        <a:pt x="6921" y="21067"/>
                      </a:lnTo>
                      <a:lnTo>
                        <a:pt x="7208" y="21600"/>
                      </a:lnTo>
                      <a:lnTo>
                        <a:pt x="7792" y="21454"/>
                      </a:lnTo>
                      <a:lnTo>
                        <a:pt x="7824" y="20650"/>
                      </a:lnTo>
                      <a:lnTo>
                        <a:pt x="7340" y="20580"/>
                      </a:lnTo>
                      <a:lnTo>
                        <a:pt x="7662" y="19508"/>
                      </a:lnTo>
                      <a:lnTo>
                        <a:pt x="8293" y="20166"/>
                      </a:lnTo>
                      <a:cubicBezTo>
                        <a:pt x="8384" y="20331"/>
                        <a:pt x="8483" y="20453"/>
                        <a:pt x="8587" y="20528"/>
                      </a:cubicBezTo>
                      <a:cubicBezTo>
                        <a:pt x="8747" y="20643"/>
                        <a:pt x="8913" y="20643"/>
                        <a:pt x="9072" y="20528"/>
                      </a:cubicBezTo>
                      <a:lnTo>
                        <a:pt x="9318" y="20312"/>
                      </a:lnTo>
                      <a:lnTo>
                        <a:pt x="9631" y="19873"/>
                      </a:lnTo>
                      <a:lnTo>
                        <a:pt x="10223" y="19508"/>
                      </a:lnTo>
                      <a:lnTo>
                        <a:pt x="10815" y="20019"/>
                      </a:lnTo>
                      <a:lnTo>
                        <a:pt x="11054" y="20799"/>
                      </a:lnTo>
                      <a:lnTo>
                        <a:pt x="11818" y="20921"/>
                      </a:lnTo>
                      <a:lnTo>
                        <a:pt x="12181" y="20342"/>
                      </a:lnTo>
                      <a:lnTo>
                        <a:pt x="12468" y="20927"/>
                      </a:lnTo>
                      <a:lnTo>
                        <a:pt x="12830" y="20975"/>
                      </a:lnTo>
                      <a:lnTo>
                        <a:pt x="13092" y="19666"/>
                      </a:lnTo>
                      <a:lnTo>
                        <a:pt x="13362" y="18868"/>
                      </a:lnTo>
                      <a:lnTo>
                        <a:pt x="13822" y="18649"/>
                      </a:lnTo>
                      <a:lnTo>
                        <a:pt x="14421" y="18161"/>
                      </a:lnTo>
                      <a:lnTo>
                        <a:pt x="14635" y="17723"/>
                      </a:lnTo>
                      <a:lnTo>
                        <a:pt x="14972" y="16654"/>
                      </a:lnTo>
                      <a:lnTo>
                        <a:pt x="15243" y="15630"/>
                      </a:lnTo>
                      <a:lnTo>
                        <a:pt x="15317" y="14632"/>
                      </a:lnTo>
                      <a:lnTo>
                        <a:pt x="15317" y="13974"/>
                      </a:lnTo>
                      <a:lnTo>
                        <a:pt x="15122" y="13541"/>
                      </a:lnTo>
                      <a:lnTo>
                        <a:pt x="15023" y="12765"/>
                      </a:lnTo>
                      <a:lnTo>
                        <a:pt x="15220" y="12329"/>
                      </a:lnTo>
                      <a:cubicBezTo>
                        <a:pt x="15322" y="12146"/>
                        <a:pt x="15417" y="11934"/>
                        <a:pt x="15505" y="11695"/>
                      </a:cubicBezTo>
                      <a:cubicBezTo>
                        <a:pt x="15576" y="11501"/>
                        <a:pt x="15642" y="11290"/>
                        <a:pt x="15702" y="11065"/>
                      </a:cubicBezTo>
                      <a:lnTo>
                        <a:pt x="16105" y="11650"/>
                      </a:lnTo>
                      <a:lnTo>
                        <a:pt x="16400" y="11650"/>
                      </a:lnTo>
                      <a:cubicBezTo>
                        <a:pt x="16502" y="11466"/>
                        <a:pt x="16618" y="11366"/>
                        <a:pt x="16738" y="11357"/>
                      </a:cubicBezTo>
                      <a:cubicBezTo>
                        <a:pt x="16830" y="11351"/>
                        <a:pt x="16922" y="11401"/>
                        <a:pt x="17008" y="11504"/>
                      </a:cubicBezTo>
                      <a:lnTo>
                        <a:pt x="17484" y="11309"/>
                      </a:lnTo>
                      <a:lnTo>
                        <a:pt x="17747" y="10946"/>
                      </a:lnTo>
                      <a:lnTo>
                        <a:pt x="18258" y="9850"/>
                      </a:lnTo>
                      <a:lnTo>
                        <a:pt x="18331" y="8900"/>
                      </a:lnTo>
                      <a:lnTo>
                        <a:pt x="18809" y="8948"/>
                      </a:lnTo>
                      <a:lnTo>
                        <a:pt x="19047" y="8656"/>
                      </a:lnTo>
                      <a:cubicBezTo>
                        <a:pt x="19050" y="8433"/>
                        <a:pt x="19053" y="8209"/>
                        <a:pt x="19055" y="7986"/>
                      </a:cubicBezTo>
                      <a:cubicBezTo>
                        <a:pt x="19058" y="7763"/>
                        <a:pt x="19061" y="7539"/>
                        <a:pt x="19064" y="7316"/>
                      </a:cubicBezTo>
                      <a:lnTo>
                        <a:pt x="18843" y="6369"/>
                      </a:lnTo>
                      <a:lnTo>
                        <a:pt x="19370" y="6734"/>
                      </a:lnTo>
                      <a:lnTo>
                        <a:pt x="19354" y="7971"/>
                      </a:lnTo>
                      <a:lnTo>
                        <a:pt x="19748" y="7270"/>
                      </a:lnTo>
                      <a:lnTo>
                        <a:pt x="19994" y="6177"/>
                      </a:lnTo>
                      <a:lnTo>
                        <a:pt x="19796" y="5038"/>
                      </a:lnTo>
                      <a:lnTo>
                        <a:pt x="19566" y="4780"/>
                      </a:lnTo>
                      <a:lnTo>
                        <a:pt x="19089" y="4814"/>
                      </a:lnTo>
                      <a:lnTo>
                        <a:pt x="18801" y="4814"/>
                      </a:lnTo>
                      <a:lnTo>
                        <a:pt x="18440" y="4302"/>
                      </a:lnTo>
                      <a:lnTo>
                        <a:pt x="18341" y="3642"/>
                      </a:lnTo>
                      <a:lnTo>
                        <a:pt x="18465" y="2828"/>
                      </a:lnTo>
                      <a:lnTo>
                        <a:pt x="18826" y="2609"/>
                      </a:lnTo>
                      <a:lnTo>
                        <a:pt x="19358" y="4031"/>
                      </a:lnTo>
                      <a:lnTo>
                        <a:pt x="20032" y="4620"/>
                      </a:lnTo>
                      <a:lnTo>
                        <a:pt x="20179" y="3499"/>
                      </a:lnTo>
                      <a:lnTo>
                        <a:pt x="19850" y="3134"/>
                      </a:lnTo>
                      <a:lnTo>
                        <a:pt x="19685" y="2184"/>
                      </a:lnTo>
                      <a:lnTo>
                        <a:pt x="19808" y="1436"/>
                      </a:lnTo>
                      <a:lnTo>
                        <a:pt x="20233" y="2139"/>
                      </a:lnTo>
                      <a:cubicBezTo>
                        <a:pt x="20292" y="2251"/>
                        <a:pt x="20351" y="2363"/>
                        <a:pt x="20410" y="2475"/>
                      </a:cubicBezTo>
                      <a:cubicBezTo>
                        <a:pt x="20469" y="2587"/>
                        <a:pt x="20528" y="2699"/>
                        <a:pt x="20587" y="2811"/>
                      </a:cubicBezTo>
                      <a:lnTo>
                        <a:pt x="20619" y="4752"/>
                      </a:lnTo>
                      <a:lnTo>
                        <a:pt x="21029" y="5166"/>
                      </a:lnTo>
                      <a:lnTo>
                        <a:pt x="21316" y="5236"/>
                      </a:lnTo>
                      <a:lnTo>
                        <a:pt x="21341" y="3823"/>
                      </a:lnTo>
                      <a:lnTo>
                        <a:pt x="21046" y="3360"/>
                      </a:lnTo>
                      <a:lnTo>
                        <a:pt x="20691" y="2065"/>
                      </a:lnTo>
                      <a:lnTo>
                        <a:pt x="21255" y="2361"/>
                      </a:lnTo>
                      <a:lnTo>
                        <a:pt x="21600" y="2068"/>
                      </a:lnTo>
                      <a:lnTo>
                        <a:pt x="21551" y="540"/>
                      </a:lnTo>
                      <a:cubicBezTo>
                        <a:pt x="21437" y="404"/>
                        <a:pt x="21318" y="308"/>
                        <a:pt x="21197" y="254"/>
                      </a:cubicBezTo>
                      <a:cubicBezTo>
                        <a:pt x="21003" y="167"/>
                        <a:pt x="20805" y="188"/>
                        <a:pt x="20613" y="315"/>
                      </a:cubicBezTo>
                      <a:lnTo>
                        <a:pt x="20226" y="171"/>
                      </a:lnTo>
                      <a:lnTo>
                        <a:pt x="19939" y="317"/>
                      </a:lnTo>
                      <a:lnTo>
                        <a:pt x="19442" y="0"/>
                      </a:lnTo>
                      <a:lnTo>
                        <a:pt x="19112" y="72"/>
                      </a:lnTo>
                      <a:lnTo>
                        <a:pt x="19088" y="998"/>
                      </a:lnTo>
                      <a:lnTo>
                        <a:pt x="19211" y="1966"/>
                      </a:lnTo>
                      <a:lnTo>
                        <a:pt x="18811" y="1726"/>
                      </a:lnTo>
                      <a:lnTo>
                        <a:pt x="18638" y="413"/>
                      </a:lnTo>
                      <a:lnTo>
                        <a:pt x="18054" y="413"/>
                      </a:lnTo>
                      <a:lnTo>
                        <a:pt x="17760" y="416"/>
                      </a:lnTo>
                      <a:lnTo>
                        <a:pt x="16847" y="977"/>
                      </a:lnTo>
                      <a:lnTo>
                        <a:pt x="16016" y="1586"/>
                      </a:lnTo>
                      <a:lnTo>
                        <a:pt x="15795" y="1805"/>
                      </a:lnTo>
                      <a:lnTo>
                        <a:pt x="15803" y="3084"/>
                      </a:lnTo>
                      <a:lnTo>
                        <a:pt x="16370" y="2889"/>
                      </a:lnTo>
                      <a:lnTo>
                        <a:pt x="16831" y="2378"/>
                      </a:lnTo>
                      <a:lnTo>
                        <a:pt x="17250" y="2012"/>
                      </a:lnTo>
                      <a:lnTo>
                        <a:pt x="17789" y="1866"/>
                      </a:lnTo>
                      <a:lnTo>
                        <a:pt x="17854" y="2932"/>
                      </a:lnTo>
                      <a:lnTo>
                        <a:pt x="17247" y="3298"/>
                      </a:lnTo>
                      <a:lnTo>
                        <a:pt x="16886" y="3663"/>
                      </a:lnTo>
                      <a:lnTo>
                        <a:pt x="16443" y="3736"/>
                      </a:lnTo>
                      <a:lnTo>
                        <a:pt x="16115" y="4102"/>
                      </a:lnTo>
                      <a:lnTo>
                        <a:pt x="16017" y="5098"/>
                      </a:lnTo>
                      <a:lnTo>
                        <a:pt x="16017" y="6776"/>
                      </a:lnTo>
                      <a:lnTo>
                        <a:pt x="15943" y="7653"/>
                      </a:lnTo>
                      <a:lnTo>
                        <a:pt x="15853" y="8454"/>
                      </a:lnTo>
                      <a:lnTo>
                        <a:pt x="15853" y="9425"/>
                      </a:lnTo>
                      <a:lnTo>
                        <a:pt x="15577" y="10537"/>
                      </a:lnTo>
                      <a:lnTo>
                        <a:pt x="15641" y="8643"/>
                      </a:lnTo>
                      <a:lnTo>
                        <a:pt x="15321" y="8280"/>
                      </a:lnTo>
                      <a:lnTo>
                        <a:pt x="15076" y="7918"/>
                      </a:lnTo>
                      <a:lnTo>
                        <a:pt x="15389" y="6703"/>
                      </a:lnTo>
                      <a:lnTo>
                        <a:pt x="15389" y="5853"/>
                      </a:lnTo>
                      <a:lnTo>
                        <a:pt x="14947" y="5198"/>
                      </a:lnTo>
                      <a:lnTo>
                        <a:pt x="14733" y="5125"/>
                      </a:lnTo>
                      <a:lnTo>
                        <a:pt x="14486" y="5052"/>
                      </a:lnTo>
                      <a:lnTo>
                        <a:pt x="14248" y="4982"/>
                      </a:lnTo>
                      <a:lnTo>
                        <a:pt x="13362" y="5055"/>
                      </a:lnTo>
                      <a:lnTo>
                        <a:pt x="13101" y="5956"/>
                      </a:lnTo>
                      <a:lnTo>
                        <a:pt x="12763" y="6395"/>
                      </a:lnTo>
                      <a:lnTo>
                        <a:pt x="12180" y="6809"/>
                      </a:lnTo>
                      <a:lnTo>
                        <a:pt x="11062" y="6809"/>
                      </a:lnTo>
                      <a:lnTo>
                        <a:pt x="10698" y="6048"/>
                      </a:lnTo>
                      <a:lnTo>
                        <a:pt x="10017" y="5685"/>
                      </a:lnTo>
                      <a:lnTo>
                        <a:pt x="9630" y="5685"/>
                      </a:lnTo>
                      <a:lnTo>
                        <a:pt x="9245" y="5831"/>
                      </a:lnTo>
                      <a:lnTo>
                        <a:pt x="9033" y="6334"/>
                      </a:lnTo>
                      <a:lnTo>
                        <a:pt x="8960" y="7062"/>
                      </a:lnTo>
                      <a:lnTo>
                        <a:pt x="8525" y="7281"/>
                      </a:lnTo>
                      <a:lnTo>
                        <a:pt x="8156" y="7281"/>
                      </a:lnTo>
                      <a:lnTo>
                        <a:pt x="8379" y="6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8" name="ïşliḍé">
                  <a:extLst>
                    <a:ext uri="{FF2B5EF4-FFF2-40B4-BE49-F238E27FC236}">
                      <a16:creationId xmlns="" xmlns:a16="http://schemas.microsoft.com/office/drawing/2014/main" id="{F2E3D74F-4456-4338-AC34-E539BCED84E2}"/>
                    </a:ext>
                  </a:extLst>
                </p:cNvPr>
                <p:cNvSpPr/>
                <p:nvPr/>
              </p:nvSpPr>
              <p:spPr bwMode="auto">
                <a:xfrm>
                  <a:off x="6124236" y="2686864"/>
                  <a:ext cx="115911" cy="5493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934" y="952"/>
                      </a:moveTo>
                      <a:lnTo>
                        <a:pt x="10370" y="641"/>
                      </a:lnTo>
                      <a:lnTo>
                        <a:pt x="12234" y="2097"/>
                      </a:lnTo>
                      <a:lnTo>
                        <a:pt x="15066" y="3160"/>
                      </a:lnTo>
                      <a:lnTo>
                        <a:pt x="16147" y="6695"/>
                      </a:lnTo>
                      <a:lnTo>
                        <a:pt x="18442" y="8314"/>
                      </a:lnTo>
                      <a:lnTo>
                        <a:pt x="20794" y="8853"/>
                      </a:lnTo>
                      <a:lnTo>
                        <a:pt x="21600" y="11834"/>
                      </a:lnTo>
                      <a:lnTo>
                        <a:pt x="19458" y="12360"/>
                      </a:lnTo>
                      <a:cubicBezTo>
                        <a:pt x="18791" y="12394"/>
                        <a:pt x="18126" y="12502"/>
                        <a:pt x="17464" y="12684"/>
                      </a:cubicBezTo>
                      <a:cubicBezTo>
                        <a:pt x="15906" y="13112"/>
                        <a:pt x="14380" y="13946"/>
                        <a:pt x="12919" y="15166"/>
                      </a:cubicBezTo>
                      <a:lnTo>
                        <a:pt x="11078" y="16029"/>
                      </a:lnTo>
                      <a:lnTo>
                        <a:pt x="8533" y="14424"/>
                      </a:lnTo>
                      <a:lnTo>
                        <a:pt x="7428" y="18687"/>
                      </a:lnTo>
                      <a:lnTo>
                        <a:pt x="4579" y="21600"/>
                      </a:lnTo>
                      <a:lnTo>
                        <a:pt x="2559" y="21276"/>
                      </a:lnTo>
                      <a:lnTo>
                        <a:pt x="1056" y="19011"/>
                      </a:lnTo>
                      <a:lnTo>
                        <a:pt x="2007" y="15476"/>
                      </a:lnTo>
                      <a:lnTo>
                        <a:pt x="4688" y="13534"/>
                      </a:lnTo>
                      <a:lnTo>
                        <a:pt x="6215" y="13210"/>
                      </a:lnTo>
                      <a:lnTo>
                        <a:pt x="8958" y="10108"/>
                      </a:lnTo>
                      <a:lnTo>
                        <a:pt x="7794" y="6142"/>
                      </a:lnTo>
                      <a:lnTo>
                        <a:pt x="5858" y="5494"/>
                      </a:lnTo>
                      <a:lnTo>
                        <a:pt x="5090" y="9677"/>
                      </a:lnTo>
                      <a:lnTo>
                        <a:pt x="2073" y="10972"/>
                      </a:lnTo>
                      <a:lnTo>
                        <a:pt x="865" y="6884"/>
                      </a:lnTo>
                      <a:lnTo>
                        <a:pt x="0" y="3768"/>
                      </a:lnTo>
                      <a:lnTo>
                        <a:pt x="609" y="963"/>
                      </a:lnTo>
                      <a:lnTo>
                        <a:pt x="3066" y="315"/>
                      </a:lnTo>
                      <a:lnTo>
                        <a:pt x="5208" y="0"/>
                      </a:lnTo>
                      <a:lnTo>
                        <a:pt x="7934" y="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9" name="îsḷidé">
                  <a:extLst>
                    <a:ext uri="{FF2B5EF4-FFF2-40B4-BE49-F238E27FC236}">
                      <a16:creationId xmlns="" xmlns:a16="http://schemas.microsoft.com/office/drawing/2014/main" id="{C93A403A-3CB7-4536-B4ED-CC58D19C8B60}"/>
                    </a:ext>
                  </a:extLst>
                </p:cNvPr>
                <p:cNvSpPr/>
                <p:nvPr/>
              </p:nvSpPr>
              <p:spPr bwMode="auto">
                <a:xfrm>
                  <a:off x="4494905" y="2870271"/>
                  <a:ext cx="2913051" cy="2559348"/>
                </a:xfrm>
                <a:custGeom>
                  <a:avLst/>
                  <a:gdLst>
                    <a:gd name="T0" fmla="+- 0 10934 269"/>
                    <a:gd name="T1" fmla="*/ T0 w 21331"/>
                    <a:gd name="T2" fmla="*/ 10800 h 21600"/>
                    <a:gd name="T3" fmla="+- 0 10934 269"/>
                    <a:gd name="T4" fmla="*/ T3 w 21331"/>
                    <a:gd name="T5" fmla="*/ 10800 h 21600"/>
                    <a:gd name="T6" fmla="+- 0 10934 269"/>
                    <a:gd name="T7" fmla="*/ T6 w 21331"/>
                    <a:gd name="T8" fmla="*/ 10800 h 21600"/>
                    <a:gd name="T9" fmla="+- 0 10934 269"/>
                    <a:gd name="T10" fmla="*/ T9 w 21331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31" h="21600">
                      <a:moveTo>
                        <a:pt x="16414" y="71"/>
                      </a:moveTo>
                      <a:lnTo>
                        <a:pt x="16464" y="135"/>
                      </a:lnTo>
                      <a:lnTo>
                        <a:pt x="16565" y="167"/>
                      </a:lnTo>
                      <a:lnTo>
                        <a:pt x="16665" y="181"/>
                      </a:lnTo>
                      <a:lnTo>
                        <a:pt x="16717" y="269"/>
                      </a:lnTo>
                      <a:lnTo>
                        <a:pt x="16658" y="325"/>
                      </a:lnTo>
                      <a:lnTo>
                        <a:pt x="16608" y="422"/>
                      </a:lnTo>
                      <a:lnTo>
                        <a:pt x="16556" y="415"/>
                      </a:lnTo>
                      <a:lnTo>
                        <a:pt x="16602" y="522"/>
                      </a:lnTo>
                      <a:lnTo>
                        <a:pt x="16506" y="529"/>
                      </a:lnTo>
                      <a:lnTo>
                        <a:pt x="16552" y="633"/>
                      </a:lnTo>
                      <a:lnTo>
                        <a:pt x="16674" y="652"/>
                      </a:lnTo>
                      <a:lnTo>
                        <a:pt x="16733" y="728"/>
                      </a:lnTo>
                      <a:lnTo>
                        <a:pt x="16793" y="804"/>
                      </a:lnTo>
                      <a:lnTo>
                        <a:pt x="16893" y="790"/>
                      </a:lnTo>
                      <a:lnTo>
                        <a:pt x="17140" y="769"/>
                      </a:lnTo>
                      <a:lnTo>
                        <a:pt x="17231" y="790"/>
                      </a:lnTo>
                      <a:lnTo>
                        <a:pt x="17247" y="910"/>
                      </a:lnTo>
                      <a:lnTo>
                        <a:pt x="17199" y="972"/>
                      </a:lnTo>
                      <a:lnTo>
                        <a:pt x="17241" y="1046"/>
                      </a:lnTo>
                      <a:lnTo>
                        <a:pt x="17353" y="1217"/>
                      </a:lnTo>
                      <a:lnTo>
                        <a:pt x="17428" y="1301"/>
                      </a:lnTo>
                      <a:lnTo>
                        <a:pt x="17518" y="1382"/>
                      </a:lnTo>
                      <a:lnTo>
                        <a:pt x="17650" y="1479"/>
                      </a:lnTo>
                      <a:lnTo>
                        <a:pt x="17717" y="1571"/>
                      </a:lnTo>
                      <a:lnTo>
                        <a:pt x="17729" y="1652"/>
                      </a:lnTo>
                      <a:lnTo>
                        <a:pt x="17687" y="1715"/>
                      </a:lnTo>
                      <a:lnTo>
                        <a:pt x="17623" y="1803"/>
                      </a:lnTo>
                      <a:lnTo>
                        <a:pt x="17635" y="1900"/>
                      </a:lnTo>
                      <a:lnTo>
                        <a:pt x="17691" y="1969"/>
                      </a:lnTo>
                      <a:lnTo>
                        <a:pt x="17697" y="2091"/>
                      </a:lnTo>
                      <a:lnTo>
                        <a:pt x="17697" y="2186"/>
                      </a:lnTo>
                      <a:cubicBezTo>
                        <a:pt x="17709" y="2209"/>
                        <a:pt x="17723" y="2231"/>
                        <a:pt x="17739" y="2250"/>
                      </a:cubicBezTo>
                      <a:cubicBezTo>
                        <a:pt x="17779" y="2300"/>
                        <a:pt x="17830" y="2337"/>
                        <a:pt x="17887" y="2356"/>
                      </a:cubicBezTo>
                      <a:lnTo>
                        <a:pt x="17940" y="2493"/>
                      </a:lnTo>
                      <a:lnTo>
                        <a:pt x="17964" y="2574"/>
                      </a:lnTo>
                      <a:cubicBezTo>
                        <a:pt x="17992" y="2570"/>
                        <a:pt x="18020" y="2567"/>
                        <a:pt x="18048" y="2565"/>
                      </a:cubicBezTo>
                      <a:cubicBezTo>
                        <a:pt x="18097" y="2561"/>
                        <a:pt x="18146" y="2561"/>
                        <a:pt x="18194" y="2563"/>
                      </a:cubicBezTo>
                      <a:lnTo>
                        <a:pt x="18379" y="2690"/>
                      </a:lnTo>
                      <a:lnTo>
                        <a:pt x="18411" y="2800"/>
                      </a:lnTo>
                      <a:lnTo>
                        <a:pt x="18509" y="2904"/>
                      </a:lnTo>
                      <a:lnTo>
                        <a:pt x="18667" y="3000"/>
                      </a:lnTo>
                      <a:lnTo>
                        <a:pt x="18701" y="3084"/>
                      </a:lnTo>
                      <a:lnTo>
                        <a:pt x="18677" y="3202"/>
                      </a:lnTo>
                      <a:lnTo>
                        <a:pt x="18757" y="3276"/>
                      </a:lnTo>
                      <a:lnTo>
                        <a:pt x="18835" y="3350"/>
                      </a:lnTo>
                      <a:lnTo>
                        <a:pt x="18803" y="3518"/>
                      </a:lnTo>
                      <a:lnTo>
                        <a:pt x="18881" y="3629"/>
                      </a:lnTo>
                      <a:lnTo>
                        <a:pt x="18937" y="3672"/>
                      </a:lnTo>
                      <a:lnTo>
                        <a:pt x="19010" y="3779"/>
                      </a:lnTo>
                      <a:lnTo>
                        <a:pt x="19086" y="3878"/>
                      </a:lnTo>
                      <a:lnTo>
                        <a:pt x="19116" y="3966"/>
                      </a:lnTo>
                      <a:lnTo>
                        <a:pt x="19162" y="4057"/>
                      </a:lnTo>
                      <a:lnTo>
                        <a:pt x="19186" y="4172"/>
                      </a:lnTo>
                      <a:lnTo>
                        <a:pt x="19169" y="4285"/>
                      </a:lnTo>
                      <a:lnTo>
                        <a:pt x="19237" y="4354"/>
                      </a:lnTo>
                      <a:lnTo>
                        <a:pt x="19331" y="4386"/>
                      </a:lnTo>
                      <a:lnTo>
                        <a:pt x="19367" y="4483"/>
                      </a:lnTo>
                      <a:cubicBezTo>
                        <a:pt x="19379" y="4507"/>
                        <a:pt x="19381" y="4536"/>
                        <a:pt x="19373" y="4562"/>
                      </a:cubicBezTo>
                      <a:cubicBezTo>
                        <a:pt x="19357" y="4621"/>
                        <a:pt x="19300" y="4652"/>
                        <a:pt x="19249" y="4628"/>
                      </a:cubicBezTo>
                      <a:lnTo>
                        <a:pt x="19226" y="4488"/>
                      </a:lnTo>
                      <a:cubicBezTo>
                        <a:pt x="19216" y="4465"/>
                        <a:pt x="19204" y="4444"/>
                        <a:pt x="19190" y="4425"/>
                      </a:cubicBezTo>
                      <a:cubicBezTo>
                        <a:pt x="19161" y="4386"/>
                        <a:pt x="19123" y="4357"/>
                        <a:pt x="19098" y="4314"/>
                      </a:cubicBezTo>
                      <a:cubicBezTo>
                        <a:pt x="19074" y="4274"/>
                        <a:pt x="19064" y="4226"/>
                        <a:pt x="19068" y="4178"/>
                      </a:cubicBezTo>
                      <a:lnTo>
                        <a:pt x="19020" y="4087"/>
                      </a:lnTo>
                      <a:lnTo>
                        <a:pt x="18953" y="3930"/>
                      </a:lnTo>
                      <a:lnTo>
                        <a:pt x="18899" y="3847"/>
                      </a:lnTo>
                      <a:cubicBezTo>
                        <a:pt x="18877" y="3837"/>
                        <a:pt x="18856" y="3826"/>
                        <a:pt x="18835" y="3814"/>
                      </a:cubicBezTo>
                      <a:cubicBezTo>
                        <a:pt x="18779" y="3783"/>
                        <a:pt x="18727" y="3743"/>
                        <a:pt x="18680" y="3696"/>
                      </a:cubicBezTo>
                      <a:cubicBezTo>
                        <a:pt x="18635" y="3669"/>
                        <a:pt x="18589" y="3641"/>
                        <a:pt x="18544" y="3613"/>
                      </a:cubicBezTo>
                      <a:cubicBezTo>
                        <a:pt x="18505" y="3589"/>
                        <a:pt x="18467" y="3565"/>
                        <a:pt x="18429" y="3541"/>
                      </a:cubicBezTo>
                      <a:lnTo>
                        <a:pt x="18327" y="3437"/>
                      </a:lnTo>
                      <a:lnTo>
                        <a:pt x="18212" y="3347"/>
                      </a:lnTo>
                      <a:lnTo>
                        <a:pt x="18078" y="3183"/>
                      </a:lnTo>
                      <a:lnTo>
                        <a:pt x="17965" y="3032"/>
                      </a:lnTo>
                      <a:cubicBezTo>
                        <a:pt x="17946" y="2980"/>
                        <a:pt x="17924" y="2929"/>
                        <a:pt x="17901" y="2880"/>
                      </a:cubicBezTo>
                      <a:cubicBezTo>
                        <a:pt x="17875" y="2824"/>
                        <a:pt x="17847" y="2770"/>
                        <a:pt x="17817" y="2717"/>
                      </a:cubicBezTo>
                      <a:lnTo>
                        <a:pt x="17780" y="2636"/>
                      </a:lnTo>
                      <a:lnTo>
                        <a:pt x="17668" y="2429"/>
                      </a:lnTo>
                      <a:lnTo>
                        <a:pt x="17581" y="2204"/>
                      </a:lnTo>
                      <a:lnTo>
                        <a:pt x="17478" y="2116"/>
                      </a:lnTo>
                      <a:lnTo>
                        <a:pt x="17388" y="2005"/>
                      </a:lnTo>
                      <a:lnTo>
                        <a:pt x="17254" y="1941"/>
                      </a:lnTo>
                      <a:lnTo>
                        <a:pt x="17205" y="2005"/>
                      </a:lnTo>
                      <a:lnTo>
                        <a:pt x="17310" y="2100"/>
                      </a:lnTo>
                      <a:lnTo>
                        <a:pt x="17388" y="2190"/>
                      </a:lnTo>
                      <a:lnTo>
                        <a:pt x="17456" y="2322"/>
                      </a:lnTo>
                      <a:lnTo>
                        <a:pt x="17480" y="2412"/>
                      </a:lnTo>
                      <a:lnTo>
                        <a:pt x="17378" y="2389"/>
                      </a:lnTo>
                      <a:lnTo>
                        <a:pt x="17276" y="2492"/>
                      </a:lnTo>
                      <a:lnTo>
                        <a:pt x="17286" y="2649"/>
                      </a:lnTo>
                      <a:lnTo>
                        <a:pt x="17344" y="2737"/>
                      </a:lnTo>
                      <a:lnTo>
                        <a:pt x="17484" y="2847"/>
                      </a:lnTo>
                      <a:lnTo>
                        <a:pt x="17556" y="2903"/>
                      </a:lnTo>
                      <a:lnTo>
                        <a:pt x="17628" y="2970"/>
                      </a:lnTo>
                      <a:lnTo>
                        <a:pt x="17634" y="3113"/>
                      </a:lnTo>
                      <a:lnTo>
                        <a:pt x="17610" y="3201"/>
                      </a:lnTo>
                      <a:lnTo>
                        <a:pt x="17535" y="3256"/>
                      </a:lnTo>
                      <a:lnTo>
                        <a:pt x="17469" y="3270"/>
                      </a:lnTo>
                      <a:lnTo>
                        <a:pt x="17403" y="3318"/>
                      </a:lnTo>
                      <a:lnTo>
                        <a:pt x="17381" y="3441"/>
                      </a:lnTo>
                      <a:lnTo>
                        <a:pt x="17295" y="3608"/>
                      </a:lnTo>
                      <a:lnTo>
                        <a:pt x="17241" y="3695"/>
                      </a:lnTo>
                      <a:lnTo>
                        <a:pt x="17199" y="3823"/>
                      </a:lnTo>
                      <a:lnTo>
                        <a:pt x="17199" y="3936"/>
                      </a:lnTo>
                      <a:lnTo>
                        <a:pt x="17223" y="4093"/>
                      </a:lnTo>
                      <a:lnTo>
                        <a:pt x="17259" y="4271"/>
                      </a:lnTo>
                      <a:lnTo>
                        <a:pt x="17322" y="4484"/>
                      </a:lnTo>
                      <a:cubicBezTo>
                        <a:pt x="17335" y="4565"/>
                        <a:pt x="17344" y="4646"/>
                        <a:pt x="17348" y="4727"/>
                      </a:cubicBezTo>
                      <a:cubicBezTo>
                        <a:pt x="17351" y="4801"/>
                        <a:pt x="17351" y="4875"/>
                        <a:pt x="17348" y="4949"/>
                      </a:cubicBezTo>
                      <a:lnTo>
                        <a:pt x="17388" y="5111"/>
                      </a:lnTo>
                      <a:lnTo>
                        <a:pt x="17448" y="5118"/>
                      </a:lnTo>
                      <a:lnTo>
                        <a:pt x="17454" y="4982"/>
                      </a:lnTo>
                      <a:lnTo>
                        <a:pt x="17466" y="4852"/>
                      </a:lnTo>
                      <a:cubicBezTo>
                        <a:pt x="17490" y="4841"/>
                        <a:pt x="17516" y="4837"/>
                        <a:pt x="17542" y="4841"/>
                      </a:cubicBezTo>
                      <a:cubicBezTo>
                        <a:pt x="17595" y="4849"/>
                        <a:pt x="17641" y="4888"/>
                        <a:pt x="17663" y="4944"/>
                      </a:cubicBezTo>
                      <a:lnTo>
                        <a:pt x="17689" y="5039"/>
                      </a:lnTo>
                      <a:lnTo>
                        <a:pt x="17753" y="4984"/>
                      </a:lnTo>
                      <a:cubicBezTo>
                        <a:pt x="17717" y="4958"/>
                        <a:pt x="17713" y="4898"/>
                        <a:pt x="17747" y="4868"/>
                      </a:cubicBezTo>
                      <a:cubicBezTo>
                        <a:pt x="17781" y="4837"/>
                        <a:pt x="17827" y="4860"/>
                        <a:pt x="17870" y="4873"/>
                      </a:cubicBezTo>
                      <a:cubicBezTo>
                        <a:pt x="17910" y="4884"/>
                        <a:pt x="17952" y="4884"/>
                        <a:pt x="17992" y="4870"/>
                      </a:cubicBezTo>
                      <a:cubicBezTo>
                        <a:pt x="17989" y="4839"/>
                        <a:pt x="17981" y="4810"/>
                        <a:pt x="17968" y="4782"/>
                      </a:cubicBezTo>
                      <a:cubicBezTo>
                        <a:pt x="17948" y="4739"/>
                        <a:pt x="17917" y="4704"/>
                        <a:pt x="17880" y="4680"/>
                      </a:cubicBezTo>
                      <a:cubicBezTo>
                        <a:pt x="17876" y="4656"/>
                        <a:pt x="17886" y="4631"/>
                        <a:pt x="17904" y="4618"/>
                      </a:cubicBezTo>
                      <a:cubicBezTo>
                        <a:pt x="17948" y="4584"/>
                        <a:pt x="18007" y="4623"/>
                        <a:pt x="18004" y="4684"/>
                      </a:cubicBezTo>
                      <a:cubicBezTo>
                        <a:pt x="18055" y="4708"/>
                        <a:pt x="18104" y="4737"/>
                        <a:pt x="18150" y="4772"/>
                      </a:cubicBezTo>
                      <a:cubicBezTo>
                        <a:pt x="18186" y="4799"/>
                        <a:pt x="18219" y="4830"/>
                        <a:pt x="18251" y="4863"/>
                      </a:cubicBezTo>
                      <a:cubicBezTo>
                        <a:pt x="18300" y="4887"/>
                        <a:pt x="18346" y="4917"/>
                        <a:pt x="18389" y="4953"/>
                      </a:cubicBezTo>
                      <a:cubicBezTo>
                        <a:pt x="18451" y="5004"/>
                        <a:pt x="18505" y="5066"/>
                        <a:pt x="18550" y="5136"/>
                      </a:cubicBezTo>
                      <a:lnTo>
                        <a:pt x="18694" y="5233"/>
                      </a:lnTo>
                      <a:lnTo>
                        <a:pt x="18831" y="5331"/>
                      </a:lnTo>
                      <a:lnTo>
                        <a:pt x="18885" y="5372"/>
                      </a:lnTo>
                      <a:lnTo>
                        <a:pt x="18785" y="5419"/>
                      </a:lnTo>
                      <a:lnTo>
                        <a:pt x="18721" y="5439"/>
                      </a:lnTo>
                      <a:lnTo>
                        <a:pt x="18745" y="5534"/>
                      </a:lnTo>
                      <a:lnTo>
                        <a:pt x="18818" y="5629"/>
                      </a:lnTo>
                      <a:cubicBezTo>
                        <a:pt x="18846" y="5650"/>
                        <a:pt x="18875" y="5672"/>
                        <a:pt x="18902" y="5696"/>
                      </a:cubicBezTo>
                      <a:cubicBezTo>
                        <a:pt x="18943" y="5732"/>
                        <a:pt x="18982" y="5770"/>
                        <a:pt x="19018" y="5812"/>
                      </a:cubicBezTo>
                      <a:lnTo>
                        <a:pt x="19064" y="5895"/>
                      </a:lnTo>
                      <a:lnTo>
                        <a:pt x="19146" y="5985"/>
                      </a:lnTo>
                      <a:lnTo>
                        <a:pt x="19078" y="6032"/>
                      </a:lnTo>
                      <a:lnTo>
                        <a:pt x="19119" y="6122"/>
                      </a:lnTo>
                      <a:lnTo>
                        <a:pt x="19040" y="6150"/>
                      </a:lnTo>
                      <a:cubicBezTo>
                        <a:pt x="19009" y="6117"/>
                        <a:pt x="18983" y="6080"/>
                        <a:pt x="18962" y="6039"/>
                      </a:cubicBezTo>
                      <a:cubicBezTo>
                        <a:pt x="18929" y="5975"/>
                        <a:pt x="18910" y="5902"/>
                        <a:pt x="18870" y="5844"/>
                      </a:cubicBezTo>
                      <a:cubicBezTo>
                        <a:pt x="18844" y="5806"/>
                        <a:pt x="18810" y="5776"/>
                        <a:pt x="18771" y="5756"/>
                      </a:cubicBezTo>
                      <a:cubicBezTo>
                        <a:pt x="18741" y="5731"/>
                        <a:pt x="18713" y="5704"/>
                        <a:pt x="18687" y="5673"/>
                      </a:cubicBezTo>
                      <a:cubicBezTo>
                        <a:pt x="18643" y="5620"/>
                        <a:pt x="18606" y="5559"/>
                        <a:pt x="18578" y="5492"/>
                      </a:cubicBezTo>
                      <a:lnTo>
                        <a:pt x="18488" y="5381"/>
                      </a:lnTo>
                      <a:lnTo>
                        <a:pt x="18392" y="5256"/>
                      </a:lnTo>
                      <a:lnTo>
                        <a:pt x="18331" y="5194"/>
                      </a:lnTo>
                      <a:lnTo>
                        <a:pt x="18249" y="5214"/>
                      </a:lnTo>
                      <a:lnTo>
                        <a:pt x="18307" y="5369"/>
                      </a:lnTo>
                      <a:lnTo>
                        <a:pt x="18368" y="5536"/>
                      </a:lnTo>
                      <a:cubicBezTo>
                        <a:pt x="18417" y="5611"/>
                        <a:pt x="18466" y="5688"/>
                        <a:pt x="18512" y="5766"/>
                      </a:cubicBezTo>
                      <a:cubicBezTo>
                        <a:pt x="18547" y="5825"/>
                        <a:pt x="18581" y="5884"/>
                        <a:pt x="18614" y="5944"/>
                      </a:cubicBezTo>
                      <a:cubicBezTo>
                        <a:pt x="18617" y="6005"/>
                        <a:pt x="18623" y="6065"/>
                        <a:pt x="18632" y="6125"/>
                      </a:cubicBezTo>
                      <a:cubicBezTo>
                        <a:pt x="18654" y="6257"/>
                        <a:pt x="18693" y="6384"/>
                        <a:pt x="18749" y="6502"/>
                      </a:cubicBezTo>
                      <a:lnTo>
                        <a:pt x="18801" y="6680"/>
                      </a:lnTo>
                      <a:cubicBezTo>
                        <a:pt x="18813" y="6708"/>
                        <a:pt x="18821" y="6738"/>
                        <a:pt x="18825" y="6768"/>
                      </a:cubicBezTo>
                      <a:cubicBezTo>
                        <a:pt x="18832" y="6809"/>
                        <a:pt x="18832" y="6850"/>
                        <a:pt x="18825" y="6890"/>
                      </a:cubicBezTo>
                      <a:lnTo>
                        <a:pt x="18843" y="6999"/>
                      </a:lnTo>
                      <a:lnTo>
                        <a:pt x="18854" y="7091"/>
                      </a:lnTo>
                      <a:lnTo>
                        <a:pt x="18867" y="7202"/>
                      </a:lnTo>
                      <a:lnTo>
                        <a:pt x="18867" y="7382"/>
                      </a:lnTo>
                      <a:lnTo>
                        <a:pt x="18792" y="7535"/>
                      </a:lnTo>
                      <a:lnTo>
                        <a:pt x="18728" y="7616"/>
                      </a:lnTo>
                      <a:lnTo>
                        <a:pt x="18674" y="7664"/>
                      </a:lnTo>
                      <a:lnTo>
                        <a:pt x="18620" y="7814"/>
                      </a:lnTo>
                      <a:lnTo>
                        <a:pt x="18620" y="7957"/>
                      </a:lnTo>
                      <a:lnTo>
                        <a:pt x="18636" y="8094"/>
                      </a:lnTo>
                      <a:lnTo>
                        <a:pt x="18646" y="8230"/>
                      </a:lnTo>
                      <a:lnTo>
                        <a:pt x="18640" y="8352"/>
                      </a:lnTo>
                      <a:lnTo>
                        <a:pt x="18598" y="8494"/>
                      </a:lnTo>
                      <a:lnTo>
                        <a:pt x="18552" y="8660"/>
                      </a:lnTo>
                      <a:lnTo>
                        <a:pt x="18594" y="8750"/>
                      </a:lnTo>
                      <a:lnTo>
                        <a:pt x="18686" y="8803"/>
                      </a:lnTo>
                      <a:lnTo>
                        <a:pt x="18784" y="8859"/>
                      </a:lnTo>
                      <a:lnTo>
                        <a:pt x="18864" y="8944"/>
                      </a:lnTo>
                      <a:lnTo>
                        <a:pt x="18992" y="8987"/>
                      </a:lnTo>
                      <a:lnTo>
                        <a:pt x="19058" y="9091"/>
                      </a:lnTo>
                      <a:lnTo>
                        <a:pt x="19149" y="9188"/>
                      </a:lnTo>
                      <a:lnTo>
                        <a:pt x="19187" y="9299"/>
                      </a:lnTo>
                      <a:lnTo>
                        <a:pt x="19193" y="9438"/>
                      </a:lnTo>
                      <a:lnTo>
                        <a:pt x="19203" y="9524"/>
                      </a:lnTo>
                      <a:lnTo>
                        <a:pt x="19175" y="9637"/>
                      </a:lnTo>
                      <a:lnTo>
                        <a:pt x="19129" y="9732"/>
                      </a:lnTo>
                      <a:lnTo>
                        <a:pt x="19099" y="9850"/>
                      </a:lnTo>
                      <a:lnTo>
                        <a:pt x="18968" y="9944"/>
                      </a:lnTo>
                      <a:lnTo>
                        <a:pt x="19059" y="10011"/>
                      </a:lnTo>
                      <a:lnTo>
                        <a:pt x="19121" y="9983"/>
                      </a:lnTo>
                      <a:lnTo>
                        <a:pt x="19127" y="10076"/>
                      </a:lnTo>
                      <a:lnTo>
                        <a:pt x="19069" y="10158"/>
                      </a:lnTo>
                      <a:lnTo>
                        <a:pt x="18953" y="10089"/>
                      </a:lnTo>
                      <a:lnTo>
                        <a:pt x="18919" y="10033"/>
                      </a:lnTo>
                      <a:lnTo>
                        <a:pt x="18849" y="9950"/>
                      </a:lnTo>
                      <a:lnTo>
                        <a:pt x="18833" y="9869"/>
                      </a:lnTo>
                      <a:lnTo>
                        <a:pt x="18833" y="9755"/>
                      </a:lnTo>
                      <a:lnTo>
                        <a:pt x="18809" y="9603"/>
                      </a:lnTo>
                      <a:lnTo>
                        <a:pt x="18773" y="9548"/>
                      </a:lnTo>
                      <a:lnTo>
                        <a:pt x="18677" y="9409"/>
                      </a:lnTo>
                      <a:cubicBezTo>
                        <a:pt x="18683" y="9382"/>
                        <a:pt x="18683" y="9354"/>
                        <a:pt x="18677" y="9328"/>
                      </a:cubicBezTo>
                      <a:cubicBezTo>
                        <a:pt x="18660" y="9261"/>
                        <a:pt x="18608" y="9215"/>
                        <a:pt x="18548" y="9214"/>
                      </a:cubicBezTo>
                      <a:lnTo>
                        <a:pt x="18524" y="9283"/>
                      </a:lnTo>
                      <a:lnTo>
                        <a:pt x="18439" y="9274"/>
                      </a:lnTo>
                      <a:lnTo>
                        <a:pt x="18391" y="9170"/>
                      </a:lnTo>
                      <a:lnTo>
                        <a:pt x="18360" y="9077"/>
                      </a:lnTo>
                      <a:lnTo>
                        <a:pt x="18312" y="8980"/>
                      </a:lnTo>
                      <a:lnTo>
                        <a:pt x="18254" y="8947"/>
                      </a:lnTo>
                      <a:lnTo>
                        <a:pt x="18202" y="8991"/>
                      </a:lnTo>
                      <a:lnTo>
                        <a:pt x="18126" y="9125"/>
                      </a:lnTo>
                      <a:lnTo>
                        <a:pt x="18116" y="9208"/>
                      </a:lnTo>
                      <a:lnTo>
                        <a:pt x="18045" y="9240"/>
                      </a:lnTo>
                      <a:cubicBezTo>
                        <a:pt x="18021" y="9248"/>
                        <a:pt x="17999" y="9265"/>
                        <a:pt x="17983" y="9289"/>
                      </a:cubicBezTo>
                      <a:cubicBezTo>
                        <a:pt x="17962" y="9320"/>
                        <a:pt x="17954" y="9359"/>
                        <a:pt x="17959" y="9398"/>
                      </a:cubicBezTo>
                      <a:lnTo>
                        <a:pt x="17889" y="9432"/>
                      </a:lnTo>
                      <a:lnTo>
                        <a:pt x="17865" y="9316"/>
                      </a:lnTo>
                      <a:cubicBezTo>
                        <a:pt x="17861" y="9286"/>
                        <a:pt x="17857" y="9256"/>
                        <a:pt x="17853" y="9226"/>
                      </a:cubicBezTo>
                      <a:cubicBezTo>
                        <a:pt x="17848" y="9184"/>
                        <a:pt x="17844" y="9142"/>
                        <a:pt x="17841" y="9101"/>
                      </a:cubicBezTo>
                      <a:lnTo>
                        <a:pt x="17811" y="8978"/>
                      </a:lnTo>
                      <a:lnTo>
                        <a:pt x="17699" y="8957"/>
                      </a:lnTo>
                      <a:lnTo>
                        <a:pt x="17699" y="9133"/>
                      </a:lnTo>
                      <a:lnTo>
                        <a:pt x="17676" y="9240"/>
                      </a:lnTo>
                      <a:lnTo>
                        <a:pt x="17580" y="9434"/>
                      </a:lnTo>
                      <a:lnTo>
                        <a:pt x="17522" y="9539"/>
                      </a:lnTo>
                      <a:lnTo>
                        <a:pt x="17459" y="9624"/>
                      </a:lnTo>
                      <a:lnTo>
                        <a:pt x="17500" y="9711"/>
                      </a:lnTo>
                      <a:lnTo>
                        <a:pt x="17578" y="9707"/>
                      </a:lnTo>
                      <a:lnTo>
                        <a:pt x="17646" y="9700"/>
                      </a:lnTo>
                      <a:lnTo>
                        <a:pt x="17712" y="9756"/>
                      </a:lnTo>
                      <a:lnTo>
                        <a:pt x="17786" y="9835"/>
                      </a:lnTo>
                      <a:lnTo>
                        <a:pt x="17826" y="9786"/>
                      </a:lnTo>
                      <a:lnTo>
                        <a:pt x="17866" y="9664"/>
                      </a:lnTo>
                      <a:lnTo>
                        <a:pt x="17963" y="9602"/>
                      </a:lnTo>
                      <a:lnTo>
                        <a:pt x="18083" y="9636"/>
                      </a:lnTo>
                      <a:lnTo>
                        <a:pt x="18197" y="9616"/>
                      </a:lnTo>
                      <a:lnTo>
                        <a:pt x="18276" y="9680"/>
                      </a:lnTo>
                      <a:cubicBezTo>
                        <a:pt x="18282" y="9705"/>
                        <a:pt x="18281" y="9731"/>
                        <a:pt x="18274" y="9755"/>
                      </a:cubicBezTo>
                      <a:cubicBezTo>
                        <a:pt x="18257" y="9808"/>
                        <a:pt x="18210" y="9840"/>
                        <a:pt x="18162" y="9833"/>
                      </a:cubicBezTo>
                      <a:cubicBezTo>
                        <a:pt x="18155" y="9874"/>
                        <a:pt x="18147" y="9915"/>
                        <a:pt x="18138" y="9956"/>
                      </a:cubicBezTo>
                      <a:cubicBezTo>
                        <a:pt x="18126" y="10010"/>
                        <a:pt x="18112" y="10063"/>
                        <a:pt x="18097" y="10116"/>
                      </a:cubicBezTo>
                      <a:cubicBezTo>
                        <a:pt x="18086" y="10143"/>
                        <a:pt x="18072" y="10169"/>
                        <a:pt x="18057" y="10194"/>
                      </a:cubicBezTo>
                      <a:cubicBezTo>
                        <a:pt x="18040" y="10224"/>
                        <a:pt x="18020" y="10252"/>
                        <a:pt x="17997" y="10277"/>
                      </a:cubicBezTo>
                      <a:cubicBezTo>
                        <a:pt x="17998" y="10320"/>
                        <a:pt x="18013" y="10362"/>
                        <a:pt x="18040" y="10393"/>
                      </a:cubicBezTo>
                      <a:cubicBezTo>
                        <a:pt x="18064" y="10421"/>
                        <a:pt x="18096" y="10439"/>
                        <a:pt x="18130" y="10444"/>
                      </a:cubicBezTo>
                      <a:lnTo>
                        <a:pt x="18237" y="10513"/>
                      </a:lnTo>
                      <a:lnTo>
                        <a:pt x="18339" y="10605"/>
                      </a:lnTo>
                      <a:lnTo>
                        <a:pt x="18405" y="10695"/>
                      </a:lnTo>
                      <a:lnTo>
                        <a:pt x="18507" y="10743"/>
                      </a:lnTo>
                      <a:lnTo>
                        <a:pt x="18585" y="10812"/>
                      </a:lnTo>
                      <a:lnTo>
                        <a:pt x="18660" y="10944"/>
                      </a:lnTo>
                      <a:lnTo>
                        <a:pt x="18643" y="11076"/>
                      </a:lnTo>
                      <a:lnTo>
                        <a:pt x="18626" y="11201"/>
                      </a:lnTo>
                      <a:lnTo>
                        <a:pt x="18690" y="11249"/>
                      </a:lnTo>
                      <a:lnTo>
                        <a:pt x="18770" y="11159"/>
                      </a:lnTo>
                      <a:lnTo>
                        <a:pt x="18844" y="11280"/>
                      </a:lnTo>
                      <a:lnTo>
                        <a:pt x="18844" y="11534"/>
                      </a:lnTo>
                      <a:cubicBezTo>
                        <a:pt x="18847" y="11572"/>
                        <a:pt x="18847" y="11611"/>
                        <a:pt x="18844" y="11650"/>
                      </a:cubicBezTo>
                      <a:cubicBezTo>
                        <a:pt x="18838" y="11724"/>
                        <a:pt x="18821" y="11797"/>
                        <a:pt x="18794" y="11865"/>
                      </a:cubicBezTo>
                      <a:lnTo>
                        <a:pt x="18788" y="11992"/>
                      </a:lnTo>
                      <a:lnTo>
                        <a:pt x="18778" y="12087"/>
                      </a:lnTo>
                      <a:lnTo>
                        <a:pt x="18754" y="12223"/>
                      </a:lnTo>
                      <a:lnTo>
                        <a:pt x="18761" y="12362"/>
                      </a:lnTo>
                      <a:lnTo>
                        <a:pt x="18748" y="12524"/>
                      </a:lnTo>
                      <a:cubicBezTo>
                        <a:pt x="18728" y="12562"/>
                        <a:pt x="18711" y="12603"/>
                        <a:pt x="18696" y="12644"/>
                      </a:cubicBezTo>
                      <a:cubicBezTo>
                        <a:pt x="18677" y="12700"/>
                        <a:pt x="18663" y="12759"/>
                        <a:pt x="18654" y="12818"/>
                      </a:cubicBezTo>
                      <a:lnTo>
                        <a:pt x="18618" y="12978"/>
                      </a:lnTo>
                      <a:lnTo>
                        <a:pt x="18584" y="13112"/>
                      </a:lnTo>
                      <a:lnTo>
                        <a:pt x="18538" y="13262"/>
                      </a:lnTo>
                      <a:lnTo>
                        <a:pt x="18492" y="13364"/>
                      </a:lnTo>
                      <a:lnTo>
                        <a:pt x="18426" y="13433"/>
                      </a:lnTo>
                      <a:lnTo>
                        <a:pt x="18368" y="13467"/>
                      </a:lnTo>
                      <a:lnTo>
                        <a:pt x="18254" y="13522"/>
                      </a:lnTo>
                      <a:lnTo>
                        <a:pt x="18200" y="13571"/>
                      </a:lnTo>
                      <a:lnTo>
                        <a:pt x="18073" y="13728"/>
                      </a:lnTo>
                      <a:lnTo>
                        <a:pt x="17997" y="13832"/>
                      </a:lnTo>
                      <a:lnTo>
                        <a:pt x="17882" y="13943"/>
                      </a:lnTo>
                      <a:lnTo>
                        <a:pt x="17824" y="13982"/>
                      </a:lnTo>
                      <a:lnTo>
                        <a:pt x="17663" y="14056"/>
                      </a:lnTo>
                      <a:lnTo>
                        <a:pt x="17593" y="14135"/>
                      </a:lnTo>
                      <a:lnTo>
                        <a:pt x="17520" y="14269"/>
                      </a:lnTo>
                      <a:lnTo>
                        <a:pt x="17593" y="14387"/>
                      </a:lnTo>
                      <a:lnTo>
                        <a:pt x="17677" y="14527"/>
                      </a:lnTo>
                      <a:lnTo>
                        <a:pt x="17643" y="14626"/>
                      </a:lnTo>
                      <a:lnTo>
                        <a:pt x="17636" y="14768"/>
                      </a:lnTo>
                      <a:lnTo>
                        <a:pt x="17568" y="14904"/>
                      </a:lnTo>
                      <a:lnTo>
                        <a:pt x="17436" y="15018"/>
                      </a:lnTo>
                      <a:cubicBezTo>
                        <a:pt x="17409" y="15023"/>
                        <a:pt x="17382" y="15020"/>
                        <a:pt x="17358" y="15008"/>
                      </a:cubicBezTo>
                      <a:cubicBezTo>
                        <a:pt x="17303" y="14984"/>
                        <a:pt x="17265" y="14924"/>
                        <a:pt x="17262" y="14857"/>
                      </a:cubicBezTo>
                      <a:cubicBezTo>
                        <a:pt x="17265" y="14804"/>
                        <a:pt x="17277" y="14752"/>
                        <a:pt x="17296" y="14704"/>
                      </a:cubicBezTo>
                      <a:cubicBezTo>
                        <a:pt x="17318" y="14649"/>
                        <a:pt x="17350" y="14599"/>
                        <a:pt x="17390" y="14559"/>
                      </a:cubicBezTo>
                      <a:lnTo>
                        <a:pt x="17402" y="14408"/>
                      </a:lnTo>
                      <a:lnTo>
                        <a:pt x="17350" y="14299"/>
                      </a:lnTo>
                      <a:lnTo>
                        <a:pt x="17205" y="14265"/>
                      </a:lnTo>
                      <a:lnTo>
                        <a:pt x="17099" y="14410"/>
                      </a:lnTo>
                      <a:cubicBezTo>
                        <a:pt x="17077" y="14469"/>
                        <a:pt x="17043" y="14522"/>
                        <a:pt x="17001" y="14563"/>
                      </a:cubicBezTo>
                      <a:cubicBezTo>
                        <a:pt x="16963" y="14600"/>
                        <a:pt x="16919" y="14627"/>
                        <a:pt x="16872" y="14644"/>
                      </a:cubicBezTo>
                      <a:lnTo>
                        <a:pt x="16764" y="14827"/>
                      </a:lnTo>
                      <a:lnTo>
                        <a:pt x="16758" y="14963"/>
                      </a:lnTo>
                      <a:lnTo>
                        <a:pt x="16816" y="15102"/>
                      </a:lnTo>
                      <a:lnTo>
                        <a:pt x="16917" y="15189"/>
                      </a:lnTo>
                      <a:lnTo>
                        <a:pt x="16995" y="15259"/>
                      </a:lnTo>
                      <a:lnTo>
                        <a:pt x="17164" y="15392"/>
                      </a:lnTo>
                      <a:lnTo>
                        <a:pt x="17290" y="15494"/>
                      </a:lnTo>
                      <a:lnTo>
                        <a:pt x="17357" y="15555"/>
                      </a:lnTo>
                      <a:lnTo>
                        <a:pt x="17423" y="15686"/>
                      </a:lnTo>
                      <a:lnTo>
                        <a:pt x="17495" y="15781"/>
                      </a:lnTo>
                      <a:lnTo>
                        <a:pt x="17557" y="15857"/>
                      </a:lnTo>
                      <a:lnTo>
                        <a:pt x="17611" y="15968"/>
                      </a:lnTo>
                      <a:lnTo>
                        <a:pt x="17617" y="16099"/>
                      </a:lnTo>
                      <a:lnTo>
                        <a:pt x="17637" y="16277"/>
                      </a:lnTo>
                      <a:lnTo>
                        <a:pt x="17613" y="16444"/>
                      </a:lnTo>
                      <a:lnTo>
                        <a:pt x="17583" y="16550"/>
                      </a:lnTo>
                      <a:lnTo>
                        <a:pt x="17433" y="16695"/>
                      </a:lnTo>
                      <a:lnTo>
                        <a:pt x="17264" y="16800"/>
                      </a:lnTo>
                      <a:lnTo>
                        <a:pt x="17168" y="16910"/>
                      </a:lnTo>
                      <a:cubicBezTo>
                        <a:pt x="17158" y="16955"/>
                        <a:pt x="17146" y="16999"/>
                        <a:pt x="17134" y="17042"/>
                      </a:cubicBezTo>
                      <a:cubicBezTo>
                        <a:pt x="17110" y="17127"/>
                        <a:pt x="17082" y="17210"/>
                        <a:pt x="17050" y="17292"/>
                      </a:cubicBezTo>
                      <a:lnTo>
                        <a:pt x="16971" y="17416"/>
                      </a:lnTo>
                      <a:lnTo>
                        <a:pt x="16887" y="17476"/>
                      </a:lnTo>
                      <a:lnTo>
                        <a:pt x="16831" y="17382"/>
                      </a:lnTo>
                      <a:cubicBezTo>
                        <a:pt x="16842" y="17347"/>
                        <a:pt x="16850" y="17310"/>
                        <a:pt x="16855" y="17273"/>
                      </a:cubicBezTo>
                      <a:cubicBezTo>
                        <a:pt x="16863" y="17213"/>
                        <a:pt x="16863" y="17153"/>
                        <a:pt x="16855" y="17093"/>
                      </a:cubicBezTo>
                      <a:lnTo>
                        <a:pt x="16716" y="17130"/>
                      </a:lnTo>
                      <a:cubicBezTo>
                        <a:pt x="16720" y="17165"/>
                        <a:pt x="16703" y="17199"/>
                        <a:pt x="16674" y="17213"/>
                      </a:cubicBezTo>
                      <a:cubicBezTo>
                        <a:pt x="16638" y="17230"/>
                        <a:pt x="16597" y="17212"/>
                        <a:pt x="16581" y="17171"/>
                      </a:cubicBezTo>
                      <a:lnTo>
                        <a:pt x="16484" y="17088"/>
                      </a:lnTo>
                      <a:lnTo>
                        <a:pt x="16420" y="16906"/>
                      </a:lnTo>
                      <a:lnTo>
                        <a:pt x="16345" y="16885"/>
                      </a:lnTo>
                      <a:lnTo>
                        <a:pt x="16272" y="16837"/>
                      </a:lnTo>
                      <a:cubicBezTo>
                        <a:pt x="16239" y="16823"/>
                        <a:pt x="16205" y="16811"/>
                        <a:pt x="16170" y="16802"/>
                      </a:cubicBezTo>
                      <a:cubicBezTo>
                        <a:pt x="16116" y="16788"/>
                        <a:pt x="16061" y="16781"/>
                        <a:pt x="16005" y="16781"/>
                      </a:cubicBezTo>
                      <a:cubicBezTo>
                        <a:pt x="15991" y="16748"/>
                        <a:pt x="15965" y="16723"/>
                        <a:pt x="15934" y="16714"/>
                      </a:cubicBezTo>
                      <a:cubicBezTo>
                        <a:pt x="15886" y="16700"/>
                        <a:pt x="15835" y="16726"/>
                        <a:pt x="15811" y="16776"/>
                      </a:cubicBezTo>
                      <a:lnTo>
                        <a:pt x="15872" y="16973"/>
                      </a:lnTo>
                      <a:cubicBezTo>
                        <a:pt x="15869" y="17007"/>
                        <a:pt x="15863" y="17041"/>
                        <a:pt x="15854" y="17074"/>
                      </a:cubicBezTo>
                      <a:cubicBezTo>
                        <a:pt x="15840" y="17130"/>
                        <a:pt x="15819" y="17183"/>
                        <a:pt x="15792" y="17232"/>
                      </a:cubicBezTo>
                      <a:lnTo>
                        <a:pt x="15763" y="17357"/>
                      </a:lnTo>
                      <a:lnTo>
                        <a:pt x="15740" y="17479"/>
                      </a:lnTo>
                      <a:lnTo>
                        <a:pt x="15788" y="17534"/>
                      </a:lnTo>
                      <a:lnTo>
                        <a:pt x="15856" y="17571"/>
                      </a:lnTo>
                      <a:lnTo>
                        <a:pt x="15904" y="17640"/>
                      </a:lnTo>
                      <a:lnTo>
                        <a:pt x="16048" y="17874"/>
                      </a:lnTo>
                      <a:lnTo>
                        <a:pt x="16109" y="17999"/>
                      </a:lnTo>
                      <a:lnTo>
                        <a:pt x="16227" y="17999"/>
                      </a:lnTo>
                      <a:lnTo>
                        <a:pt x="16289" y="17992"/>
                      </a:lnTo>
                      <a:lnTo>
                        <a:pt x="16383" y="18054"/>
                      </a:lnTo>
                      <a:lnTo>
                        <a:pt x="16450" y="18110"/>
                      </a:lnTo>
                      <a:lnTo>
                        <a:pt x="16524" y="18154"/>
                      </a:lnTo>
                      <a:lnTo>
                        <a:pt x="16592" y="18218"/>
                      </a:lnTo>
                      <a:lnTo>
                        <a:pt x="16628" y="18311"/>
                      </a:lnTo>
                      <a:lnTo>
                        <a:pt x="16662" y="18452"/>
                      </a:lnTo>
                      <a:lnTo>
                        <a:pt x="16732" y="18566"/>
                      </a:lnTo>
                      <a:lnTo>
                        <a:pt x="16780" y="18628"/>
                      </a:lnTo>
                      <a:lnTo>
                        <a:pt x="16815" y="18695"/>
                      </a:lnTo>
                      <a:lnTo>
                        <a:pt x="16927" y="18920"/>
                      </a:lnTo>
                      <a:lnTo>
                        <a:pt x="16981" y="18961"/>
                      </a:lnTo>
                      <a:lnTo>
                        <a:pt x="16965" y="19077"/>
                      </a:lnTo>
                      <a:lnTo>
                        <a:pt x="16973" y="19201"/>
                      </a:lnTo>
                      <a:lnTo>
                        <a:pt x="16903" y="19278"/>
                      </a:lnTo>
                      <a:cubicBezTo>
                        <a:pt x="16882" y="19321"/>
                        <a:pt x="16837" y="19340"/>
                        <a:pt x="16796" y="19323"/>
                      </a:cubicBezTo>
                      <a:cubicBezTo>
                        <a:pt x="16774" y="19314"/>
                        <a:pt x="16756" y="19296"/>
                        <a:pt x="16746" y="19273"/>
                      </a:cubicBezTo>
                      <a:cubicBezTo>
                        <a:pt x="16736" y="19250"/>
                        <a:pt x="16733" y="19223"/>
                        <a:pt x="16740" y="19196"/>
                      </a:cubicBezTo>
                      <a:lnTo>
                        <a:pt x="16722" y="19351"/>
                      </a:lnTo>
                      <a:lnTo>
                        <a:pt x="16764" y="19424"/>
                      </a:lnTo>
                      <a:lnTo>
                        <a:pt x="16881" y="19424"/>
                      </a:lnTo>
                      <a:lnTo>
                        <a:pt x="16939" y="19512"/>
                      </a:lnTo>
                      <a:lnTo>
                        <a:pt x="16985" y="19572"/>
                      </a:lnTo>
                      <a:lnTo>
                        <a:pt x="17053" y="19471"/>
                      </a:lnTo>
                      <a:lnTo>
                        <a:pt x="17192" y="19424"/>
                      </a:lnTo>
                      <a:lnTo>
                        <a:pt x="17240" y="19524"/>
                      </a:lnTo>
                      <a:lnTo>
                        <a:pt x="17380" y="19549"/>
                      </a:lnTo>
                      <a:lnTo>
                        <a:pt x="17456" y="19452"/>
                      </a:lnTo>
                      <a:cubicBezTo>
                        <a:pt x="17476" y="19409"/>
                        <a:pt x="17517" y="19384"/>
                        <a:pt x="17559" y="19389"/>
                      </a:cubicBezTo>
                      <a:cubicBezTo>
                        <a:pt x="17608" y="19395"/>
                        <a:pt x="17647" y="19439"/>
                        <a:pt x="17653" y="19496"/>
                      </a:cubicBezTo>
                      <a:lnTo>
                        <a:pt x="17540" y="19602"/>
                      </a:lnTo>
                      <a:lnTo>
                        <a:pt x="17332" y="19651"/>
                      </a:lnTo>
                      <a:lnTo>
                        <a:pt x="17249" y="19678"/>
                      </a:lnTo>
                      <a:cubicBezTo>
                        <a:pt x="17248" y="19715"/>
                        <a:pt x="17246" y="19752"/>
                        <a:pt x="17243" y="19789"/>
                      </a:cubicBezTo>
                      <a:cubicBezTo>
                        <a:pt x="17239" y="19830"/>
                        <a:pt x="17233" y="19870"/>
                        <a:pt x="17224" y="19910"/>
                      </a:cubicBezTo>
                      <a:cubicBezTo>
                        <a:pt x="17200" y="19939"/>
                        <a:pt x="17182" y="19976"/>
                        <a:pt x="17175" y="20016"/>
                      </a:cubicBezTo>
                      <a:cubicBezTo>
                        <a:pt x="17167" y="20055"/>
                        <a:pt x="17168" y="20096"/>
                        <a:pt x="17179" y="20134"/>
                      </a:cubicBezTo>
                      <a:cubicBezTo>
                        <a:pt x="17194" y="20153"/>
                        <a:pt x="17215" y="20164"/>
                        <a:pt x="17237" y="20166"/>
                      </a:cubicBezTo>
                      <a:cubicBezTo>
                        <a:pt x="17273" y="20170"/>
                        <a:pt x="17306" y="20148"/>
                        <a:pt x="17339" y="20132"/>
                      </a:cubicBezTo>
                      <a:cubicBezTo>
                        <a:pt x="17390" y="20106"/>
                        <a:pt x="17443" y="20090"/>
                        <a:pt x="17498" y="20085"/>
                      </a:cubicBezTo>
                      <a:lnTo>
                        <a:pt x="17633" y="20097"/>
                      </a:lnTo>
                      <a:lnTo>
                        <a:pt x="17739" y="20097"/>
                      </a:lnTo>
                      <a:lnTo>
                        <a:pt x="17853" y="20055"/>
                      </a:lnTo>
                      <a:lnTo>
                        <a:pt x="17928" y="20016"/>
                      </a:lnTo>
                      <a:lnTo>
                        <a:pt x="18088" y="19882"/>
                      </a:lnTo>
                      <a:lnTo>
                        <a:pt x="18190" y="19861"/>
                      </a:lnTo>
                      <a:lnTo>
                        <a:pt x="18338" y="19813"/>
                      </a:lnTo>
                      <a:lnTo>
                        <a:pt x="18437" y="19787"/>
                      </a:lnTo>
                      <a:lnTo>
                        <a:pt x="18586" y="19718"/>
                      </a:lnTo>
                      <a:lnTo>
                        <a:pt x="18676" y="19738"/>
                      </a:lnTo>
                      <a:lnTo>
                        <a:pt x="18731" y="19812"/>
                      </a:lnTo>
                      <a:lnTo>
                        <a:pt x="18828" y="19784"/>
                      </a:lnTo>
                      <a:lnTo>
                        <a:pt x="18946" y="19749"/>
                      </a:lnTo>
                      <a:lnTo>
                        <a:pt x="19089" y="19668"/>
                      </a:lnTo>
                      <a:lnTo>
                        <a:pt x="19189" y="19585"/>
                      </a:lnTo>
                      <a:lnTo>
                        <a:pt x="19342" y="19469"/>
                      </a:lnTo>
                      <a:lnTo>
                        <a:pt x="19486" y="19425"/>
                      </a:lnTo>
                      <a:lnTo>
                        <a:pt x="19602" y="19377"/>
                      </a:lnTo>
                      <a:lnTo>
                        <a:pt x="19649" y="19317"/>
                      </a:lnTo>
                      <a:lnTo>
                        <a:pt x="19713" y="19254"/>
                      </a:lnTo>
                      <a:lnTo>
                        <a:pt x="19775" y="19215"/>
                      </a:lnTo>
                      <a:lnTo>
                        <a:pt x="19939" y="19129"/>
                      </a:lnTo>
                      <a:lnTo>
                        <a:pt x="19999" y="19053"/>
                      </a:lnTo>
                      <a:lnTo>
                        <a:pt x="20069" y="18977"/>
                      </a:lnTo>
                      <a:cubicBezTo>
                        <a:pt x="20101" y="18956"/>
                        <a:pt x="20134" y="18937"/>
                        <a:pt x="20167" y="18919"/>
                      </a:cubicBezTo>
                      <a:cubicBezTo>
                        <a:pt x="20238" y="18881"/>
                        <a:pt x="20311" y="18849"/>
                        <a:pt x="20386" y="18824"/>
                      </a:cubicBezTo>
                      <a:lnTo>
                        <a:pt x="20450" y="18785"/>
                      </a:lnTo>
                      <a:lnTo>
                        <a:pt x="20516" y="18669"/>
                      </a:lnTo>
                      <a:cubicBezTo>
                        <a:pt x="20515" y="18643"/>
                        <a:pt x="20519" y="18617"/>
                        <a:pt x="20528" y="18593"/>
                      </a:cubicBezTo>
                      <a:cubicBezTo>
                        <a:pt x="20549" y="18541"/>
                        <a:pt x="20591" y="18504"/>
                        <a:pt x="20641" y="18496"/>
                      </a:cubicBezTo>
                      <a:cubicBezTo>
                        <a:pt x="20669" y="18494"/>
                        <a:pt x="20697" y="18487"/>
                        <a:pt x="20723" y="18475"/>
                      </a:cubicBezTo>
                      <a:cubicBezTo>
                        <a:pt x="20775" y="18452"/>
                        <a:pt x="20819" y="18410"/>
                        <a:pt x="20850" y="18357"/>
                      </a:cubicBezTo>
                      <a:lnTo>
                        <a:pt x="20910" y="18315"/>
                      </a:lnTo>
                      <a:lnTo>
                        <a:pt x="20982" y="18211"/>
                      </a:lnTo>
                      <a:lnTo>
                        <a:pt x="21046" y="18112"/>
                      </a:lnTo>
                      <a:cubicBezTo>
                        <a:pt x="21062" y="18061"/>
                        <a:pt x="21082" y="18012"/>
                        <a:pt x="21106" y="17966"/>
                      </a:cubicBezTo>
                      <a:cubicBezTo>
                        <a:pt x="21136" y="17909"/>
                        <a:pt x="21173" y="17857"/>
                        <a:pt x="21214" y="17811"/>
                      </a:cubicBezTo>
                      <a:lnTo>
                        <a:pt x="21331" y="17756"/>
                      </a:lnTo>
                      <a:lnTo>
                        <a:pt x="21303" y="17850"/>
                      </a:lnTo>
                      <a:cubicBezTo>
                        <a:pt x="21282" y="17880"/>
                        <a:pt x="21261" y="17910"/>
                        <a:pt x="21240" y="17941"/>
                      </a:cubicBezTo>
                      <a:cubicBezTo>
                        <a:pt x="21206" y="17991"/>
                        <a:pt x="21173" y="18042"/>
                        <a:pt x="21140" y="18093"/>
                      </a:cubicBezTo>
                      <a:cubicBezTo>
                        <a:pt x="21111" y="18137"/>
                        <a:pt x="21081" y="18180"/>
                        <a:pt x="21049" y="18221"/>
                      </a:cubicBezTo>
                      <a:cubicBezTo>
                        <a:pt x="20946" y="18353"/>
                        <a:pt x="20827" y="18468"/>
                        <a:pt x="20695" y="18561"/>
                      </a:cubicBezTo>
                      <a:lnTo>
                        <a:pt x="20598" y="18658"/>
                      </a:lnTo>
                      <a:cubicBezTo>
                        <a:pt x="20607" y="18693"/>
                        <a:pt x="20609" y="18730"/>
                        <a:pt x="20604" y="18766"/>
                      </a:cubicBezTo>
                      <a:cubicBezTo>
                        <a:pt x="20588" y="18879"/>
                        <a:pt x="20510" y="18966"/>
                        <a:pt x="20411" y="18979"/>
                      </a:cubicBezTo>
                      <a:cubicBezTo>
                        <a:pt x="20376" y="19034"/>
                        <a:pt x="20343" y="19091"/>
                        <a:pt x="20311" y="19148"/>
                      </a:cubicBezTo>
                      <a:cubicBezTo>
                        <a:pt x="20282" y="19202"/>
                        <a:pt x="20253" y="19256"/>
                        <a:pt x="20215" y="19301"/>
                      </a:cubicBezTo>
                      <a:cubicBezTo>
                        <a:pt x="20184" y="19336"/>
                        <a:pt x="20148" y="19363"/>
                        <a:pt x="20108" y="19382"/>
                      </a:cubicBezTo>
                      <a:lnTo>
                        <a:pt x="19940" y="19354"/>
                      </a:lnTo>
                      <a:lnTo>
                        <a:pt x="20080" y="19165"/>
                      </a:lnTo>
                      <a:lnTo>
                        <a:pt x="20174" y="19137"/>
                      </a:lnTo>
                      <a:lnTo>
                        <a:pt x="20262" y="19012"/>
                      </a:lnTo>
                      <a:lnTo>
                        <a:pt x="20148" y="19047"/>
                      </a:lnTo>
                      <a:lnTo>
                        <a:pt x="20078" y="19082"/>
                      </a:lnTo>
                      <a:lnTo>
                        <a:pt x="19988" y="19179"/>
                      </a:lnTo>
                      <a:cubicBezTo>
                        <a:pt x="19967" y="19209"/>
                        <a:pt x="19943" y="19237"/>
                        <a:pt x="19916" y="19262"/>
                      </a:cubicBezTo>
                      <a:cubicBezTo>
                        <a:pt x="19878" y="19297"/>
                        <a:pt x="19835" y="19324"/>
                        <a:pt x="19791" y="19350"/>
                      </a:cubicBezTo>
                      <a:cubicBezTo>
                        <a:pt x="19751" y="19374"/>
                        <a:pt x="19711" y="19397"/>
                        <a:pt x="19671" y="19419"/>
                      </a:cubicBezTo>
                      <a:lnTo>
                        <a:pt x="19578" y="19463"/>
                      </a:lnTo>
                      <a:lnTo>
                        <a:pt x="19444" y="19530"/>
                      </a:lnTo>
                      <a:lnTo>
                        <a:pt x="19322" y="19620"/>
                      </a:lnTo>
                      <a:cubicBezTo>
                        <a:pt x="19275" y="19676"/>
                        <a:pt x="19222" y="19724"/>
                        <a:pt x="19165" y="19763"/>
                      </a:cubicBezTo>
                      <a:cubicBezTo>
                        <a:pt x="19107" y="19803"/>
                        <a:pt x="19045" y="19833"/>
                        <a:pt x="18980" y="19854"/>
                      </a:cubicBezTo>
                      <a:cubicBezTo>
                        <a:pt x="18942" y="19865"/>
                        <a:pt x="18904" y="19876"/>
                        <a:pt x="18866" y="19888"/>
                      </a:cubicBezTo>
                      <a:cubicBezTo>
                        <a:pt x="18783" y="19914"/>
                        <a:pt x="18699" y="19940"/>
                        <a:pt x="18617" y="19969"/>
                      </a:cubicBezTo>
                      <a:cubicBezTo>
                        <a:pt x="18571" y="19992"/>
                        <a:pt x="18524" y="20013"/>
                        <a:pt x="18476" y="20034"/>
                      </a:cubicBezTo>
                      <a:cubicBezTo>
                        <a:pt x="18431" y="20053"/>
                        <a:pt x="18386" y="20070"/>
                        <a:pt x="18340" y="20087"/>
                      </a:cubicBezTo>
                      <a:cubicBezTo>
                        <a:pt x="18309" y="20102"/>
                        <a:pt x="18278" y="20117"/>
                        <a:pt x="18247" y="20133"/>
                      </a:cubicBezTo>
                      <a:cubicBezTo>
                        <a:pt x="18182" y="20167"/>
                        <a:pt x="18117" y="20203"/>
                        <a:pt x="18053" y="20242"/>
                      </a:cubicBezTo>
                      <a:lnTo>
                        <a:pt x="17728" y="20325"/>
                      </a:lnTo>
                      <a:lnTo>
                        <a:pt x="17372" y="20415"/>
                      </a:lnTo>
                      <a:cubicBezTo>
                        <a:pt x="17344" y="20407"/>
                        <a:pt x="17315" y="20409"/>
                        <a:pt x="17288" y="20422"/>
                      </a:cubicBezTo>
                      <a:cubicBezTo>
                        <a:pt x="17235" y="20448"/>
                        <a:pt x="17202" y="20509"/>
                        <a:pt x="17204" y="20575"/>
                      </a:cubicBezTo>
                      <a:lnTo>
                        <a:pt x="17087" y="20483"/>
                      </a:lnTo>
                      <a:cubicBezTo>
                        <a:pt x="17061" y="20489"/>
                        <a:pt x="17034" y="20475"/>
                        <a:pt x="17021" y="20448"/>
                      </a:cubicBezTo>
                      <a:cubicBezTo>
                        <a:pt x="16997" y="20396"/>
                        <a:pt x="17028" y="20333"/>
                        <a:pt x="17079" y="20332"/>
                      </a:cubicBezTo>
                      <a:cubicBezTo>
                        <a:pt x="17065" y="20293"/>
                        <a:pt x="17036" y="20263"/>
                        <a:pt x="17001" y="20249"/>
                      </a:cubicBezTo>
                      <a:cubicBezTo>
                        <a:pt x="16951" y="20230"/>
                        <a:pt x="16897" y="20245"/>
                        <a:pt x="16861" y="20288"/>
                      </a:cubicBezTo>
                      <a:lnTo>
                        <a:pt x="16748" y="20281"/>
                      </a:lnTo>
                      <a:lnTo>
                        <a:pt x="16402" y="20084"/>
                      </a:lnTo>
                      <a:cubicBezTo>
                        <a:pt x="16357" y="20073"/>
                        <a:pt x="16314" y="20050"/>
                        <a:pt x="16279" y="20015"/>
                      </a:cubicBezTo>
                      <a:cubicBezTo>
                        <a:pt x="16239" y="19977"/>
                        <a:pt x="16209" y="19928"/>
                        <a:pt x="16192" y="19872"/>
                      </a:cubicBezTo>
                      <a:lnTo>
                        <a:pt x="16066" y="19698"/>
                      </a:lnTo>
                      <a:lnTo>
                        <a:pt x="15915" y="19517"/>
                      </a:lnTo>
                      <a:lnTo>
                        <a:pt x="15785" y="19421"/>
                      </a:lnTo>
                      <a:lnTo>
                        <a:pt x="15762" y="19360"/>
                      </a:lnTo>
                      <a:lnTo>
                        <a:pt x="15647" y="19258"/>
                      </a:lnTo>
                      <a:lnTo>
                        <a:pt x="15574" y="19232"/>
                      </a:lnTo>
                      <a:lnTo>
                        <a:pt x="15482" y="19232"/>
                      </a:lnTo>
                      <a:lnTo>
                        <a:pt x="15415" y="19294"/>
                      </a:lnTo>
                      <a:lnTo>
                        <a:pt x="15421" y="19158"/>
                      </a:lnTo>
                      <a:lnTo>
                        <a:pt x="15404" y="19068"/>
                      </a:lnTo>
                      <a:lnTo>
                        <a:pt x="15229" y="19019"/>
                      </a:lnTo>
                      <a:lnTo>
                        <a:pt x="15095" y="18950"/>
                      </a:lnTo>
                      <a:lnTo>
                        <a:pt x="15050" y="18841"/>
                      </a:lnTo>
                      <a:lnTo>
                        <a:pt x="14913" y="18702"/>
                      </a:lnTo>
                      <a:lnTo>
                        <a:pt x="14922" y="18563"/>
                      </a:lnTo>
                      <a:cubicBezTo>
                        <a:pt x="14944" y="18547"/>
                        <a:pt x="14969" y="18536"/>
                        <a:pt x="14995" y="18533"/>
                      </a:cubicBezTo>
                      <a:cubicBezTo>
                        <a:pt x="15045" y="18527"/>
                        <a:pt x="15094" y="18547"/>
                        <a:pt x="15130" y="18586"/>
                      </a:cubicBezTo>
                      <a:lnTo>
                        <a:pt x="15250" y="18579"/>
                      </a:lnTo>
                      <a:cubicBezTo>
                        <a:pt x="15275" y="18565"/>
                        <a:pt x="15303" y="18558"/>
                        <a:pt x="15331" y="18558"/>
                      </a:cubicBezTo>
                      <a:cubicBezTo>
                        <a:pt x="15371" y="18559"/>
                        <a:pt x="15410" y="18575"/>
                        <a:pt x="15441" y="18605"/>
                      </a:cubicBezTo>
                      <a:cubicBezTo>
                        <a:pt x="15463" y="18645"/>
                        <a:pt x="15493" y="18677"/>
                        <a:pt x="15529" y="18699"/>
                      </a:cubicBezTo>
                      <a:cubicBezTo>
                        <a:pt x="15566" y="18722"/>
                        <a:pt x="15608" y="18732"/>
                        <a:pt x="15648" y="18746"/>
                      </a:cubicBezTo>
                      <a:cubicBezTo>
                        <a:pt x="15700" y="18763"/>
                        <a:pt x="15751" y="18785"/>
                        <a:pt x="15800" y="18813"/>
                      </a:cubicBezTo>
                      <a:lnTo>
                        <a:pt x="15933" y="18847"/>
                      </a:lnTo>
                      <a:lnTo>
                        <a:pt x="16015" y="18921"/>
                      </a:lnTo>
                      <a:lnTo>
                        <a:pt x="16117" y="18979"/>
                      </a:lnTo>
                      <a:lnTo>
                        <a:pt x="16310" y="18979"/>
                      </a:lnTo>
                      <a:cubicBezTo>
                        <a:pt x="16320" y="18986"/>
                        <a:pt x="16331" y="18992"/>
                        <a:pt x="16342" y="18996"/>
                      </a:cubicBezTo>
                      <a:cubicBezTo>
                        <a:pt x="16366" y="19006"/>
                        <a:pt x="16392" y="19009"/>
                        <a:pt x="16417" y="19014"/>
                      </a:cubicBezTo>
                      <a:cubicBezTo>
                        <a:pt x="16466" y="19024"/>
                        <a:pt x="16514" y="19042"/>
                        <a:pt x="16559" y="19067"/>
                      </a:cubicBezTo>
                      <a:lnTo>
                        <a:pt x="16667" y="19019"/>
                      </a:lnTo>
                      <a:lnTo>
                        <a:pt x="16539" y="18952"/>
                      </a:lnTo>
                      <a:lnTo>
                        <a:pt x="16313" y="18910"/>
                      </a:lnTo>
                      <a:cubicBezTo>
                        <a:pt x="16263" y="18924"/>
                        <a:pt x="16210" y="18899"/>
                        <a:pt x="16184" y="18848"/>
                      </a:cubicBezTo>
                      <a:cubicBezTo>
                        <a:pt x="16164" y="18807"/>
                        <a:pt x="16164" y="18757"/>
                        <a:pt x="16184" y="18716"/>
                      </a:cubicBezTo>
                      <a:lnTo>
                        <a:pt x="16129" y="18671"/>
                      </a:lnTo>
                      <a:lnTo>
                        <a:pt x="16092" y="18488"/>
                      </a:lnTo>
                      <a:lnTo>
                        <a:pt x="16068" y="18412"/>
                      </a:lnTo>
                      <a:lnTo>
                        <a:pt x="15974" y="18266"/>
                      </a:lnTo>
                      <a:cubicBezTo>
                        <a:pt x="15960" y="18231"/>
                        <a:pt x="15942" y="18198"/>
                        <a:pt x="15920" y="18169"/>
                      </a:cubicBezTo>
                      <a:cubicBezTo>
                        <a:pt x="15869" y="18102"/>
                        <a:pt x="15800" y="18057"/>
                        <a:pt x="15725" y="18041"/>
                      </a:cubicBezTo>
                      <a:lnTo>
                        <a:pt x="15635" y="18014"/>
                      </a:lnTo>
                      <a:lnTo>
                        <a:pt x="15589" y="17891"/>
                      </a:lnTo>
                      <a:lnTo>
                        <a:pt x="15546" y="17748"/>
                      </a:lnTo>
                      <a:cubicBezTo>
                        <a:pt x="15546" y="17677"/>
                        <a:pt x="15546" y="17606"/>
                        <a:pt x="15546" y="17535"/>
                      </a:cubicBezTo>
                      <a:cubicBezTo>
                        <a:pt x="15546" y="17477"/>
                        <a:pt x="15546" y="17419"/>
                        <a:pt x="15546" y="17362"/>
                      </a:cubicBezTo>
                      <a:lnTo>
                        <a:pt x="15490" y="17248"/>
                      </a:lnTo>
                      <a:lnTo>
                        <a:pt x="15426" y="17149"/>
                      </a:lnTo>
                      <a:lnTo>
                        <a:pt x="15420" y="17056"/>
                      </a:lnTo>
                      <a:cubicBezTo>
                        <a:pt x="15443" y="17028"/>
                        <a:pt x="15460" y="16993"/>
                        <a:pt x="15468" y="16955"/>
                      </a:cubicBezTo>
                      <a:cubicBezTo>
                        <a:pt x="15479" y="16897"/>
                        <a:pt x="15471" y="16837"/>
                        <a:pt x="15456" y="16781"/>
                      </a:cubicBezTo>
                      <a:cubicBezTo>
                        <a:pt x="15434" y="16699"/>
                        <a:pt x="15398" y="16622"/>
                        <a:pt x="15365" y="16545"/>
                      </a:cubicBezTo>
                      <a:cubicBezTo>
                        <a:pt x="15338" y="16481"/>
                        <a:pt x="15312" y="16416"/>
                        <a:pt x="15287" y="16351"/>
                      </a:cubicBezTo>
                      <a:lnTo>
                        <a:pt x="15233" y="16185"/>
                      </a:lnTo>
                      <a:lnTo>
                        <a:pt x="15175" y="16127"/>
                      </a:lnTo>
                      <a:cubicBezTo>
                        <a:pt x="15141" y="16135"/>
                        <a:pt x="15110" y="16151"/>
                        <a:pt x="15082" y="16173"/>
                      </a:cubicBezTo>
                      <a:cubicBezTo>
                        <a:pt x="15049" y="16200"/>
                        <a:pt x="15022" y="16236"/>
                        <a:pt x="15004" y="16278"/>
                      </a:cubicBezTo>
                      <a:lnTo>
                        <a:pt x="14928" y="16337"/>
                      </a:lnTo>
                      <a:lnTo>
                        <a:pt x="14836" y="16416"/>
                      </a:lnTo>
                      <a:lnTo>
                        <a:pt x="14697" y="16436"/>
                      </a:lnTo>
                      <a:lnTo>
                        <a:pt x="14625" y="16429"/>
                      </a:lnTo>
                      <a:lnTo>
                        <a:pt x="14591" y="16219"/>
                      </a:lnTo>
                      <a:lnTo>
                        <a:pt x="14593" y="16108"/>
                      </a:lnTo>
                      <a:lnTo>
                        <a:pt x="14563" y="15944"/>
                      </a:lnTo>
                      <a:lnTo>
                        <a:pt x="14495" y="15830"/>
                      </a:lnTo>
                      <a:lnTo>
                        <a:pt x="14410" y="15736"/>
                      </a:lnTo>
                      <a:lnTo>
                        <a:pt x="14181" y="15569"/>
                      </a:lnTo>
                      <a:cubicBezTo>
                        <a:pt x="14143" y="15549"/>
                        <a:pt x="14110" y="15518"/>
                        <a:pt x="14084" y="15479"/>
                      </a:cubicBezTo>
                      <a:cubicBezTo>
                        <a:pt x="14040" y="15412"/>
                        <a:pt x="14022" y="15326"/>
                        <a:pt x="14034" y="15243"/>
                      </a:cubicBezTo>
                      <a:cubicBezTo>
                        <a:pt x="14035" y="15188"/>
                        <a:pt x="14019" y="15134"/>
                        <a:pt x="13989" y="15090"/>
                      </a:cubicBezTo>
                      <a:cubicBezTo>
                        <a:pt x="13954" y="15039"/>
                        <a:pt x="13903" y="15006"/>
                        <a:pt x="13847" y="14998"/>
                      </a:cubicBezTo>
                      <a:lnTo>
                        <a:pt x="13762" y="15095"/>
                      </a:lnTo>
                      <a:cubicBezTo>
                        <a:pt x="13736" y="15117"/>
                        <a:pt x="13710" y="15138"/>
                        <a:pt x="13683" y="15158"/>
                      </a:cubicBezTo>
                      <a:cubicBezTo>
                        <a:pt x="13641" y="15188"/>
                        <a:pt x="13598" y="15217"/>
                        <a:pt x="13554" y="15243"/>
                      </a:cubicBezTo>
                      <a:lnTo>
                        <a:pt x="13393" y="15305"/>
                      </a:lnTo>
                      <a:lnTo>
                        <a:pt x="13262" y="15351"/>
                      </a:lnTo>
                      <a:lnTo>
                        <a:pt x="13126" y="15337"/>
                      </a:lnTo>
                      <a:lnTo>
                        <a:pt x="13009" y="15358"/>
                      </a:lnTo>
                      <a:lnTo>
                        <a:pt x="12999" y="15465"/>
                      </a:lnTo>
                      <a:cubicBezTo>
                        <a:pt x="12993" y="15508"/>
                        <a:pt x="12981" y="15550"/>
                        <a:pt x="12962" y="15587"/>
                      </a:cubicBezTo>
                      <a:cubicBezTo>
                        <a:pt x="12930" y="15652"/>
                        <a:pt x="12881" y="15704"/>
                        <a:pt x="12823" y="15736"/>
                      </a:cubicBezTo>
                      <a:lnTo>
                        <a:pt x="12743" y="15796"/>
                      </a:lnTo>
                      <a:cubicBezTo>
                        <a:pt x="12724" y="15835"/>
                        <a:pt x="12701" y="15872"/>
                        <a:pt x="12675" y="15907"/>
                      </a:cubicBezTo>
                      <a:cubicBezTo>
                        <a:pt x="12628" y="15970"/>
                        <a:pt x="12572" y="16022"/>
                        <a:pt x="12518" y="16078"/>
                      </a:cubicBezTo>
                      <a:cubicBezTo>
                        <a:pt x="12477" y="16120"/>
                        <a:pt x="12437" y="16164"/>
                        <a:pt x="12399" y="16210"/>
                      </a:cubicBezTo>
                      <a:cubicBezTo>
                        <a:pt x="12372" y="16241"/>
                        <a:pt x="12343" y="16269"/>
                        <a:pt x="12311" y="16293"/>
                      </a:cubicBezTo>
                      <a:cubicBezTo>
                        <a:pt x="12277" y="16318"/>
                        <a:pt x="12240" y="16338"/>
                        <a:pt x="12202" y="16353"/>
                      </a:cubicBezTo>
                      <a:cubicBezTo>
                        <a:pt x="12152" y="16366"/>
                        <a:pt x="12105" y="16390"/>
                        <a:pt x="12063" y="16423"/>
                      </a:cubicBezTo>
                      <a:cubicBezTo>
                        <a:pt x="12018" y="16458"/>
                        <a:pt x="11980" y="16503"/>
                        <a:pt x="11950" y="16555"/>
                      </a:cubicBezTo>
                      <a:cubicBezTo>
                        <a:pt x="11893" y="16590"/>
                        <a:pt x="11836" y="16626"/>
                        <a:pt x="11779" y="16663"/>
                      </a:cubicBezTo>
                      <a:cubicBezTo>
                        <a:pt x="11737" y="16691"/>
                        <a:pt x="11695" y="16718"/>
                        <a:pt x="11653" y="16746"/>
                      </a:cubicBezTo>
                      <a:lnTo>
                        <a:pt x="11605" y="16813"/>
                      </a:lnTo>
                      <a:lnTo>
                        <a:pt x="11600" y="16987"/>
                      </a:lnTo>
                      <a:lnTo>
                        <a:pt x="11631" y="17158"/>
                      </a:lnTo>
                      <a:lnTo>
                        <a:pt x="11635" y="17311"/>
                      </a:lnTo>
                      <a:lnTo>
                        <a:pt x="11635" y="17490"/>
                      </a:lnTo>
                      <a:lnTo>
                        <a:pt x="11601" y="17658"/>
                      </a:lnTo>
                      <a:lnTo>
                        <a:pt x="11601" y="17846"/>
                      </a:lnTo>
                      <a:lnTo>
                        <a:pt x="11545" y="17992"/>
                      </a:lnTo>
                      <a:cubicBezTo>
                        <a:pt x="11502" y="17998"/>
                        <a:pt x="11463" y="18023"/>
                        <a:pt x="11436" y="18061"/>
                      </a:cubicBezTo>
                      <a:cubicBezTo>
                        <a:pt x="11389" y="18127"/>
                        <a:pt x="11384" y="18220"/>
                        <a:pt x="11423" y="18293"/>
                      </a:cubicBezTo>
                      <a:cubicBezTo>
                        <a:pt x="11408" y="18312"/>
                        <a:pt x="11392" y="18330"/>
                        <a:pt x="11374" y="18346"/>
                      </a:cubicBezTo>
                      <a:cubicBezTo>
                        <a:pt x="11337" y="18380"/>
                        <a:pt x="11294" y="18406"/>
                        <a:pt x="11249" y="18422"/>
                      </a:cubicBezTo>
                      <a:lnTo>
                        <a:pt x="11126" y="18475"/>
                      </a:lnTo>
                      <a:lnTo>
                        <a:pt x="11059" y="18480"/>
                      </a:lnTo>
                      <a:lnTo>
                        <a:pt x="10976" y="18431"/>
                      </a:lnTo>
                      <a:lnTo>
                        <a:pt x="10881" y="18320"/>
                      </a:lnTo>
                      <a:lnTo>
                        <a:pt x="10821" y="18218"/>
                      </a:lnTo>
                      <a:lnTo>
                        <a:pt x="10773" y="18044"/>
                      </a:lnTo>
                      <a:lnTo>
                        <a:pt x="10756" y="17922"/>
                      </a:lnTo>
                      <a:lnTo>
                        <a:pt x="10676" y="17775"/>
                      </a:lnTo>
                      <a:lnTo>
                        <a:pt x="10591" y="17699"/>
                      </a:lnTo>
                      <a:lnTo>
                        <a:pt x="10518" y="17512"/>
                      </a:lnTo>
                      <a:lnTo>
                        <a:pt x="10459" y="17386"/>
                      </a:lnTo>
                      <a:lnTo>
                        <a:pt x="10429" y="17283"/>
                      </a:lnTo>
                      <a:cubicBezTo>
                        <a:pt x="10421" y="17238"/>
                        <a:pt x="10409" y="17195"/>
                        <a:pt x="10393" y="17153"/>
                      </a:cubicBezTo>
                      <a:cubicBezTo>
                        <a:pt x="10371" y="17098"/>
                        <a:pt x="10343" y="17047"/>
                        <a:pt x="10309" y="17001"/>
                      </a:cubicBezTo>
                      <a:lnTo>
                        <a:pt x="10248" y="16876"/>
                      </a:lnTo>
                      <a:lnTo>
                        <a:pt x="10194" y="16723"/>
                      </a:lnTo>
                      <a:lnTo>
                        <a:pt x="10118" y="16387"/>
                      </a:lnTo>
                      <a:lnTo>
                        <a:pt x="10118" y="16125"/>
                      </a:lnTo>
                      <a:cubicBezTo>
                        <a:pt x="10118" y="16079"/>
                        <a:pt x="10118" y="16033"/>
                        <a:pt x="10118" y="15987"/>
                      </a:cubicBezTo>
                      <a:cubicBezTo>
                        <a:pt x="10117" y="15897"/>
                        <a:pt x="10115" y="15808"/>
                        <a:pt x="10112" y="15718"/>
                      </a:cubicBezTo>
                      <a:lnTo>
                        <a:pt x="10021" y="15510"/>
                      </a:lnTo>
                      <a:lnTo>
                        <a:pt x="9917" y="15473"/>
                      </a:lnTo>
                      <a:lnTo>
                        <a:pt x="9807" y="15540"/>
                      </a:lnTo>
                      <a:lnTo>
                        <a:pt x="9702" y="15576"/>
                      </a:lnTo>
                      <a:lnTo>
                        <a:pt x="9604" y="15501"/>
                      </a:lnTo>
                      <a:lnTo>
                        <a:pt x="9518" y="15434"/>
                      </a:lnTo>
                      <a:lnTo>
                        <a:pt x="9354" y="15318"/>
                      </a:lnTo>
                      <a:lnTo>
                        <a:pt x="9312" y="15235"/>
                      </a:lnTo>
                      <a:lnTo>
                        <a:pt x="9320" y="15135"/>
                      </a:lnTo>
                      <a:lnTo>
                        <a:pt x="9349" y="15043"/>
                      </a:lnTo>
                      <a:lnTo>
                        <a:pt x="9252" y="14925"/>
                      </a:lnTo>
                      <a:cubicBezTo>
                        <a:pt x="9222" y="14896"/>
                        <a:pt x="9191" y="14869"/>
                        <a:pt x="9159" y="14844"/>
                      </a:cubicBezTo>
                      <a:cubicBezTo>
                        <a:pt x="9113" y="14807"/>
                        <a:pt x="9066" y="14774"/>
                        <a:pt x="9016" y="14744"/>
                      </a:cubicBezTo>
                      <a:lnTo>
                        <a:pt x="9004" y="14578"/>
                      </a:lnTo>
                      <a:lnTo>
                        <a:pt x="8867" y="14351"/>
                      </a:lnTo>
                      <a:lnTo>
                        <a:pt x="8718" y="14337"/>
                      </a:lnTo>
                      <a:lnTo>
                        <a:pt x="8446" y="14318"/>
                      </a:lnTo>
                      <a:lnTo>
                        <a:pt x="8237" y="14290"/>
                      </a:lnTo>
                      <a:lnTo>
                        <a:pt x="8129" y="14235"/>
                      </a:lnTo>
                      <a:lnTo>
                        <a:pt x="8021" y="14242"/>
                      </a:lnTo>
                      <a:cubicBezTo>
                        <a:pt x="7979" y="14277"/>
                        <a:pt x="7925" y="14284"/>
                        <a:pt x="7876" y="14263"/>
                      </a:cubicBezTo>
                      <a:cubicBezTo>
                        <a:pt x="7829" y="14242"/>
                        <a:pt x="7794" y="14195"/>
                        <a:pt x="7782" y="14138"/>
                      </a:cubicBezTo>
                      <a:cubicBezTo>
                        <a:pt x="7742" y="14107"/>
                        <a:pt x="7698" y="14084"/>
                        <a:pt x="7652" y="14068"/>
                      </a:cubicBezTo>
                      <a:cubicBezTo>
                        <a:pt x="7569" y="14040"/>
                        <a:pt x="7482" y="14038"/>
                        <a:pt x="7399" y="14061"/>
                      </a:cubicBezTo>
                      <a:lnTo>
                        <a:pt x="7248" y="13904"/>
                      </a:lnTo>
                      <a:lnTo>
                        <a:pt x="7291" y="13677"/>
                      </a:lnTo>
                      <a:lnTo>
                        <a:pt x="7244" y="13548"/>
                      </a:lnTo>
                      <a:lnTo>
                        <a:pt x="7098" y="13580"/>
                      </a:lnTo>
                      <a:lnTo>
                        <a:pt x="6814" y="13580"/>
                      </a:lnTo>
                      <a:lnTo>
                        <a:pt x="6626" y="13386"/>
                      </a:lnTo>
                      <a:lnTo>
                        <a:pt x="6541" y="13238"/>
                      </a:lnTo>
                      <a:cubicBezTo>
                        <a:pt x="6526" y="13193"/>
                        <a:pt x="6503" y="13152"/>
                        <a:pt x="6473" y="13118"/>
                      </a:cubicBezTo>
                      <a:cubicBezTo>
                        <a:pt x="6437" y="13076"/>
                        <a:pt x="6392" y="13046"/>
                        <a:pt x="6343" y="13030"/>
                      </a:cubicBezTo>
                      <a:cubicBezTo>
                        <a:pt x="6344" y="12983"/>
                        <a:pt x="6342" y="12936"/>
                        <a:pt x="6337" y="12889"/>
                      </a:cubicBezTo>
                      <a:cubicBezTo>
                        <a:pt x="6329" y="12807"/>
                        <a:pt x="6313" y="12726"/>
                        <a:pt x="6283" y="12651"/>
                      </a:cubicBezTo>
                      <a:cubicBezTo>
                        <a:pt x="6249" y="12563"/>
                        <a:pt x="6198" y="12485"/>
                        <a:pt x="6130" y="12429"/>
                      </a:cubicBezTo>
                      <a:cubicBezTo>
                        <a:pt x="6082" y="12389"/>
                        <a:pt x="6027" y="12361"/>
                        <a:pt x="5969" y="12348"/>
                      </a:cubicBezTo>
                      <a:lnTo>
                        <a:pt x="5954" y="12542"/>
                      </a:lnTo>
                      <a:cubicBezTo>
                        <a:pt x="5965" y="12594"/>
                        <a:pt x="5973" y="12648"/>
                        <a:pt x="5978" y="12701"/>
                      </a:cubicBezTo>
                      <a:cubicBezTo>
                        <a:pt x="5984" y="12772"/>
                        <a:pt x="5984" y="12842"/>
                        <a:pt x="5978" y="12912"/>
                      </a:cubicBezTo>
                      <a:cubicBezTo>
                        <a:pt x="6004" y="12980"/>
                        <a:pt x="6023" y="13052"/>
                        <a:pt x="6034" y="13125"/>
                      </a:cubicBezTo>
                      <a:cubicBezTo>
                        <a:pt x="6046" y="13201"/>
                        <a:pt x="6049" y="13278"/>
                        <a:pt x="6044" y="13354"/>
                      </a:cubicBezTo>
                      <a:cubicBezTo>
                        <a:pt x="6021" y="13399"/>
                        <a:pt x="6033" y="13457"/>
                        <a:pt x="6073" y="13484"/>
                      </a:cubicBezTo>
                      <a:cubicBezTo>
                        <a:pt x="6141" y="13530"/>
                        <a:pt x="6224" y="13462"/>
                        <a:pt x="6209" y="13373"/>
                      </a:cubicBezTo>
                      <a:cubicBezTo>
                        <a:pt x="6230" y="13352"/>
                        <a:pt x="6260" y="13347"/>
                        <a:pt x="6285" y="13359"/>
                      </a:cubicBezTo>
                      <a:cubicBezTo>
                        <a:pt x="6362" y="13396"/>
                        <a:pt x="6358" y="13523"/>
                        <a:pt x="6279" y="13554"/>
                      </a:cubicBezTo>
                      <a:lnTo>
                        <a:pt x="6257" y="13760"/>
                      </a:lnTo>
                      <a:lnTo>
                        <a:pt x="6330" y="13908"/>
                      </a:lnTo>
                      <a:lnTo>
                        <a:pt x="6470" y="13915"/>
                      </a:lnTo>
                      <a:lnTo>
                        <a:pt x="6606" y="13928"/>
                      </a:lnTo>
                      <a:lnTo>
                        <a:pt x="6799" y="13928"/>
                      </a:lnTo>
                      <a:cubicBezTo>
                        <a:pt x="6828" y="13893"/>
                        <a:pt x="6859" y="13860"/>
                        <a:pt x="6892" y="13829"/>
                      </a:cubicBezTo>
                      <a:cubicBezTo>
                        <a:pt x="6935" y="13787"/>
                        <a:pt x="6980" y="13750"/>
                        <a:pt x="7028" y="13717"/>
                      </a:cubicBezTo>
                      <a:lnTo>
                        <a:pt x="7153" y="13697"/>
                      </a:lnTo>
                      <a:lnTo>
                        <a:pt x="7172" y="13798"/>
                      </a:lnTo>
                      <a:lnTo>
                        <a:pt x="7108" y="13909"/>
                      </a:lnTo>
                      <a:cubicBezTo>
                        <a:pt x="7092" y="13956"/>
                        <a:pt x="7092" y="14008"/>
                        <a:pt x="7108" y="14055"/>
                      </a:cubicBezTo>
                      <a:cubicBezTo>
                        <a:pt x="7129" y="14115"/>
                        <a:pt x="7173" y="14159"/>
                        <a:pt x="7227" y="14175"/>
                      </a:cubicBezTo>
                      <a:lnTo>
                        <a:pt x="7468" y="14356"/>
                      </a:lnTo>
                      <a:lnTo>
                        <a:pt x="7490" y="14477"/>
                      </a:lnTo>
                      <a:lnTo>
                        <a:pt x="7524" y="14583"/>
                      </a:lnTo>
                      <a:cubicBezTo>
                        <a:pt x="7554" y="14623"/>
                        <a:pt x="7576" y="14671"/>
                        <a:pt x="7586" y="14722"/>
                      </a:cubicBezTo>
                      <a:cubicBezTo>
                        <a:pt x="7597" y="14771"/>
                        <a:pt x="7597" y="14823"/>
                        <a:pt x="7586" y="14873"/>
                      </a:cubicBezTo>
                      <a:lnTo>
                        <a:pt x="7532" y="14967"/>
                      </a:lnTo>
                      <a:lnTo>
                        <a:pt x="7433" y="15055"/>
                      </a:lnTo>
                      <a:lnTo>
                        <a:pt x="7433" y="15138"/>
                      </a:lnTo>
                      <a:lnTo>
                        <a:pt x="7363" y="15180"/>
                      </a:lnTo>
                      <a:lnTo>
                        <a:pt x="7303" y="15145"/>
                      </a:lnTo>
                      <a:lnTo>
                        <a:pt x="7229" y="15249"/>
                      </a:lnTo>
                      <a:lnTo>
                        <a:pt x="7223" y="15376"/>
                      </a:lnTo>
                      <a:lnTo>
                        <a:pt x="7123" y="15465"/>
                      </a:lnTo>
                      <a:lnTo>
                        <a:pt x="7038" y="15486"/>
                      </a:lnTo>
                      <a:lnTo>
                        <a:pt x="6978" y="15576"/>
                      </a:lnTo>
                      <a:lnTo>
                        <a:pt x="6918" y="15614"/>
                      </a:lnTo>
                      <a:cubicBezTo>
                        <a:pt x="6866" y="15614"/>
                        <a:pt x="6815" y="15617"/>
                        <a:pt x="6763" y="15621"/>
                      </a:cubicBezTo>
                      <a:cubicBezTo>
                        <a:pt x="6681" y="15628"/>
                        <a:pt x="6598" y="15641"/>
                        <a:pt x="6517" y="15660"/>
                      </a:cubicBezTo>
                      <a:lnTo>
                        <a:pt x="6396" y="15693"/>
                      </a:lnTo>
                      <a:lnTo>
                        <a:pt x="6267" y="15714"/>
                      </a:lnTo>
                      <a:lnTo>
                        <a:pt x="6183" y="15748"/>
                      </a:lnTo>
                      <a:lnTo>
                        <a:pt x="6093" y="15845"/>
                      </a:lnTo>
                      <a:lnTo>
                        <a:pt x="5982" y="15896"/>
                      </a:lnTo>
                      <a:lnTo>
                        <a:pt x="5844" y="15903"/>
                      </a:lnTo>
                      <a:lnTo>
                        <a:pt x="5726" y="15903"/>
                      </a:lnTo>
                      <a:cubicBezTo>
                        <a:pt x="5691" y="15908"/>
                        <a:pt x="5656" y="15915"/>
                        <a:pt x="5622" y="15924"/>
                      </a:cubicBezTo>
                      <a:cubicBezTo>
                        <a:pt x="5554" y="15941"/>
                        <a:pt x="5488" y="15964"/>
                        <a:pt x="5423" y="15993"/>
                      </a:cubicBezTo>
                      <a:cubicBezTo>
                        <a:pt x="5367" y="15995"/>
                        <a:pt x="5310" y="15992"/>
                        <a:pt x="5253" y="15986"/>
                      </a:cubicBezTo>
                      <a:cubicBezTo>
                        <a:pt x="5188" y="15980"/>
                        <a:pt x="5123" y="15968"/>
                        <a:pt x="5059" y="15952"/>
                      </a:cubicBezTo>
                      <a:lnTo>
                        <a:pt x="4827" y="15910"/>
                      </a:lnTo>
                      <a:lnTo>
                        <a:pt x="4622" y="15910"/>
                      </a:lnTo>
                      <a:lnTo>
                        <a:pt x="4537" y="15972"/>
                      </a:lnTo>
                      <a:cubicBezTo>
                        <a:pt x="4532" y="16014"/>
                        <a:pt x="4535" y="16057"/>
                        <a:pt x="4547" y="16098"/>
                      </a:cubicBezTo>
                      <a:cubicBezTo>
                        <a:pt x="4560" y="16143"/>
                        <a:pt x="4583" y="16184"/>
                        <a:pt x="4608" y="16223"/>
                      </a:cubicBezTo>
                      <a:cubicBezTo>
                        <a:pt x="4649" y="16284"/>
                        <a:pt x="4694" y="16339"/>
                        <a:pt x="4745" y="16389"/>
                      </a:cubicBezTo>
                      <a:cubicBezTo>
                        <a:pt x="4786" y="16422"/>
                        <a:pt x="4834" y="16443"/>
                        <a:pt x="4883" y="16452"/>
                      </a:cubicBezTo>
                      <a:cubicBezTo>
                        <a:pt x="4971" y="16467"/>
                        <a:pt x="5061" y="16441"/>
                        <a:pt x="5149" y="16456"/>
                      </a:cubicBezTo>
                      <a:cubicBezTo>
                        <a:pt x="5202" y="16466"/>
                        <a:pt x="5253" y="16491"/>
                        <a:pt x="5303" y="16514"/>
                      </a:cubicBezTo>
                      <a:cubicBezTo>
                        <a:pt x="5349" y="16535"/>
                        <a:pt x="5394" y="16555"/>
                        <a:pt x="5440" y="16574"/>
                      </a:cubicBezTo>
                      <a:lnTo>
                        <a:pt x="5559" y="16588"/>
                      </a:lnTo>
                      <a:cubicBezTo>
                        <a:pt x="5605" y="16588"/>
                        <a:pt x="5651" y="16590"/>
                        <a:pt x="5697" y="16595"/>
                      </a:cubicBezTo>
                      <a:cubicBezTo>
                        <a:pt x="5754" y="16601"/>
                        <a:pt x="5811" y="16611"/>
                        <a:pt x="5867" y="16625"/>
                      </a:cubicBezTo>
                      <a:lnTo>
                        <a:pt x="5903" y="16764"/>
                      </a:lnTo>
                      <a:lnTo>
                        <a:pt x="5885" y="16889"/>
                      </a:lnTo>
                      <a:lnTo>
                        <a:pt x="5903" y="16977"/>
                      </a:lnTo>
                      <a:lnTo>
                        <a:pt x="5791" y="17080"/>
                      </a:lnTo>
                      <a:lnTo>
                        <a:pt x="5755" y="17189"/>
                      </a:lnTo>
                      <a:lnTo>
                        <a:pt x="5710" y="17363"/>
                      </a:lnTo>
                      <a:lnTo>
                        <a:pt x="5654" y="17453"/>
                      </a:lnTo>
                      <a:lnTo>
                        <a:pt x="5570" y="17552"/>
                      </a:lnTo>
                      <a:lnTo>
                        <a:pt x="5524" y="17638"/>
                      </a:lnTo>
                      <a:lnTo>
                        <a:pt x="5430" y="17728"/>
                      </a:lnTo>
                      <a:lnTo>
                        <a:pt x="5378" y="17827"/>
                      </a:lnTo>
                      <a:lnTo>
                        <a:pt x="5329" y="17901"/>
                      </a:lnTo>
                      <a:lnTo>
                        <a:pt x="5285" y="17947"/>
                      </a:lnTo>
                      <a:lnTo>
                        <a:pt x="5207" y="18030"/>
                      </a:lnTo>
                      <a:lnTo>
                        <a:pt x="5088" y="18145"/>
                      </a:lnTo>
                      <a:lnTo>
                        <a:pt x="4891" y="18247"/>
                      </a:lnTo>
                      <a:lnTo>
                        <a:pt x="4765" y="18267"/>
                      </a:lnTo>
                      <a:lnTo>
                        <a:pt x="4622" y="18360"/>
                      </a:lnTo>
                      <a:lnTo>
                        <a:pt x="4507" y="18429"/>
                      </a:lnTo>
                      <a:cubicBezTo>
                        <a:pt x="4459" y="18470"/>
                        <a:pt x="4409" y="18508"/>
                        <a:pt x="4358" y="18544"/>
                      </a:cubicBezTo>
                      <a:cubicBezTo>
                        <a:pt x="4311" y="18577"/>
                        <a:pt x="4263" y="18608"/>
                        <a:pt x="4214" y="18637"/>
                      </a:cubicBezTo>
                      <a:lnTo>
                        <a:pt x="4051" y="18720"/>
                      </a:lnTo>
                      <a:lnTo>
                        <a:pt x="4029" y="18928"/>
                      </a:lnTo>
                      <a:cubicBezTo>
                        <a:pt x="3996" y="18947"/>
                        <a:pt x="3969" y="18975"/>
                        <a:pt x="3951" y="19011"/>
                      </a:cubicBezTo>
                      <a:cubicBezTo>
                        <a:pt x="3923" y="19064"/>
                        <a:pt x="3916" y="19128"/>
                        <a:pt x="3932" y="19187"/>
                      </a:cubicBezTo>
                      <a:lnTo>
                        <a:pt x="4003" y="19338"/>
                      </a:lnTo>
                      <a:lnTo>
                        <a:pt x="4019" y="19497"/>
                      </a:lnTo>
                      <a:lnTo>
                        <a:pt x="4013" y="19585"/>
                      </a:lnTo>
                      <a:lnTo>
                        <a:pt x="4214" y="19924"/>
                      </a:lnTo>
                      <a:lnTo>
                        <a:pt x="4298" y="20091"/>
                      </a:lnTo>
                      <a:lnTo>
                        <a:pt x="4246" y="20160"/>
                      </a:lnTo>
                      <a:cubicBezTo>
                        <a:pt x="4252" y="20198"/>
                        <a:pt x="4262" y="20234"/>
                        <a:pt x="4276" y="20269"/>
                      </a:cubicBezTo>
                      <a:cubicBezTo>
                        <a:pt x="4297" y="20321"/>
                        <a:pt x="4326" y="20368"/>
                        <a:pt x="4362" y="20407"/>
                      </a:cubicBezTo>
                      <a:cubicBezTo>
                        <a:pt x="4384" y="20460"/>
                        <a:pt x="4408" y="20511"/>
                        <a:pt x="4435" y="20560"/>
                      </a:cubicBezTo>
                      <a:cubicBezTo>
                        <a:pt x="4461" y="20609"/>
                        <a:pt x="4490" y="20657"/>
                        <a:pt x="4509" y="20711"/>
                      </a:cubicBezTo>
                      <a:cubicBezTo>
                        <a:pt x="4528" y="20764"/>
                        <a:pt x="4538" y="20821"/>
                        <a:pt x="4537" y="20879"/>
                      </a:cubicBezTo>
                      <a:cubicBezTo>
                        <a:pt x="4491" y="20895"/>
                        <a:pt x="4442" y="20897"/>
                        <a:pt x="4394" y="20886"/>
                      </a:cubicBezTo>
                      <a:cubicBezTo>
                        <a:pt x="4338" y="20872"/>
                        <a:pt x="4284" y="20839"/>
                        <a:pt x="4226" y="20844"/>
                      </a:cubicBezTo>
                      <a:cubicBezTo>
                        <a:pt x="4059" y="20859"/>
                        <a:pt x="3988" y="21097"/>
                        <a:pt x="4114" y="21226"/>
                      </a:cubicBezTo>
                      <a:lnTo>
                        <a:pt x="4334" y="21600"/>
                      </a:lnTo>
                      <a:cubicBezTo>
                        <a:pt x="2302" y="19692"/>
                        <a:pt x="881" y="17057"/>
                        <a:pt x="296" y="14112"/>
                      </a:cubicBezTo>
                      <a:cubicBezTo>
                        <a:pt x="-269" y="11265"/>
                        <a:pt x="-20" y="8283"/>
                        <a:pt x="1006" y="5612"/>
                      </a:cubicBezTo>
                      <a:lnTo>
                        <a:pt x="1246" y="5877"/>
                      </a:lnTo>
                      <a:lnTo>
                        <a:pt x="1393" y="5923"/>
                      </a:lnTo>
                      <a:lnTo>
                        <a:pt x="1444" y="5803"/>
                      </a:lnTo>
                      <a:lnTo>
                        <a:pt x="1572" y="5553"/>
                      </a:lnTo>
                      <a:cubicBezTo>
                        <a:pt x="1602" y="5549"/>
                        <a:pt x="1631" y="5546"/>
                        <a:pt x="1660" y="5543"/>
                      </a:cubicBezTo>
                      <a:cubicBezTo>
                        <a:pt x="1709" y="5539"/>
                        <a:pt x="1759" y="5538"/>
                        <a:pt x="1805" y="5559"/>
                      </a:cubicBezTo>
                      <a:cubicBezTo>
                        <a:pt x="1864" y="5586"/>
                        <a:pt x="1906" y="5647"/>
                        <a:pt x="1916" y="5720"/>
                      </a:cubicBezTo>
                      <a:lnTo>
                        <a:pt x="2039" y="6093"/>
                      </a:lnTo>
                      <a:lnTo>
                        <a:pt x="2184" y="6323"/>
                      </a:lnTo>
                      <a:lnTo>
                        <a:pt x="2296" y="6527"/>
                      </a:lnTo>
                      <a:lnTo>
                        <a:pt x="2288" y="6750"/>
                      </a:lnTo>
                      <a:lnTo>
                        <a:pt x="2411" y="6885"/>
                      </a:lnTo>
                      <a:lnTo>
                        <a:pt x="2523" y="7042"/>
                      </a:lnTo>
                      <a:lnTo>
                        <a:pt x="2571" y="7246"/>
                      </a:lnTo>
                      <a:lnTo>
                        <a:pt x="2459" y="7533"/>
                      </a:lnTo>
                      <a:cubicBezTo>
                        <a:pt x="2429" y="7569"/>
                        <a:pt x="2403" y="7609"/>
                        <a:pt x="2381" y="7653"/>
                      </a:cubicBezTo>
                      <a:cubicBezTo>
                        <a:pt x="2341" y="7735"/>
                        <a:pt x="2318" y="7827"/>
                        <a:pt x="2314" y="7922"/>
                      </a:cubicBezTo>
                      <a:cubicBezTo>
                        <a:pt x="2278" y="7895"/>
                        <a:pt x="2233" y="7891"/>
                        <a:pt x="2194" y="7912"/>
                      </a:cubicBezTo>
                      <a:cubicBezTo>
                        <a:pt x="2065" y="7983"/>
                        <a:pt x="2083" y="8201"/>
                        <a:pt x="2221" y="8243"/>
                      </a:cubicBezTo>
                      <a:cubicBezTo>
                        <a:pt x="2246" y="8318"/>
                        <a:pt x="2273" y="8392"/>
                        <a:pt x="2301" y="8465"/>
                      </a:cubicBezTo>
                      <a:cubicBezTo>
                        <a:pt x="2338" y="8559"/>
                        <a:pt x="2378" y="8653"/>
                        <a:pt x="2392" y="8755"/>
                      </a:cubicBezTo>
                      <a:cubicBezTo>
                        <a:pt x="2406" y="8853"/>
                        <a:pt x="2394" y="8953"/>
                        <a:pt x="2400" y="9052"/>
                      </a:cubicBezTo>
                      <a:cubicBezTo>
                        <a:pt x="2409" y="9185"/>
                        <a:pt x="2449" y="9313"/>
                        <a:pt x="2497" y="9435"/>
                      </a:cubicBezTo>
                      <a:cubicBezTo>
                        <a:pt x="2522" y="9499"/>
                        <a:pt x="2550" y="9563"/>
                        <a:pt x="2580" y="9625"/>
                      </a:cubicBezTo>
                      <a:cubicBezTo>
                        <a:pt x="2640" y="9538"/>
                        <a:pt x="2694" y="9445"/>
                        <a:pt x="2743" y="9348"/>
                      </a:cubicBezTo>
                      <a:cubicBezTo>
                        <a:pt x="2767" y="9299"/>
                        <a:pt x="2792" y="9247"/>
                        <a:pt x="2836" y="9221"/>
                      </a:cubicBezTo>
                      <a:cubicBezTo>
                        <a:pt x="2945" y="9158"/>
                        <a:pt x="3069" y="9269"/>
                        <a:pt x="3042" y="9407"/>
                      </a:cubicBezTo>
                      <a:cubicBezTo>
                        <a:pt x="3080" y="9427"/>
                        <a:pt x="3109" y="9463"/>
                        <a:pt x="3123" y="9508"/>
                      </a:cubicBezTo>
                      <a:cubicBezTo>
                        <a:pt x="3135" y="9547"/>
                        <a:pt x="3135" y="9590"/>
                        <a:pt x="3123" y="9628"/>
                      </a:cubicBezTo>
                      <a:cubicBezTo>
                        <a:pt x="3137" y="9680"/>
                        <a:pt x="3152" y="9731"/>
                        <a:pt x="3168" y="9782"/>
                      </a:cubicBezTo>
                      <a:cubicBezTo>
                        <a:pt x="3199" y="9874"/>
                        <a:pt x="3234" y="9964"/>
                        <a:pt x="3273" y="10051"/>
                      </a:cubicBezTo>
                      <a:cubicBezTo>
                        <a:pt x="3350" y="10082"/>
                        <a:pt x="3405" y="10159"/>
                        <a:pt x="3417" y="10252"/>
                      </a:cubicBezTo>
                      <a:cubicBezTo>
                        <a:pt x="3425" y="10310"/>
                        <a:pt x="3414" y="10372"/>
                        <a:pt x="3433" y="10428"/>
                      </a:cubicBezTo>
                      <a:cubicBezTo>
                        <a:pt x="3472" y="10537"/>
                        <a:pt x="3593" y="10568"/>
                        <a:pt x="3669" y="10489"/>
                      </a:cubicBezTo>
                      <a:lnTo>
                        <a:pt x="3848" y="10517"/>
                      </a:lnTo>
                      <a:lnTo>
                        <a:pt x="3887" y="10677"/>
                      </a:lnTo>
                      <a:lnTo>
                        <a:pt x="3957" y="10763"/>
                      </a:lnTo>
                      <a:lnTo>
                        <a:pt x="4118" y="10778"/>
                      </a:lnTo>
                      <a:lnTo>
                        <a:pt x="4294" y="10751"/>
                      </a:lnTo>
                      <a:cubicBezTo>
                        <a:pt x="4328" y="10680"/>
                        <a:pt x="4361" y="10609"/>
                        <a:pt x="4394" y="10538"/>
                      </a:cubicBezTo>
                      <a:cubicBezTo>
                        <a:pt x="4461" y="10389"/>
                        <a:pt x="4525" y="10237"/>
                        <a:pt x="4586" y="10084"/>
                      </a:cubicBezTo>
                      <a:cubicBezTo>
                        <a:pt x="4723" y="10101"/>
                        <a:pt x="4775" y="9885"/>
                        <a:pt x="4651" y="9818"/>
                      </a:cubicBezTo>
                      <a:cubicBezTo>
                        <a:pt x="4554" y="9767"/>
                        <a:pt x="4477" y="9904"/>
                        <a:pt x="4380" y="9920"/>
                      </a:cubicBezTo>
                      <a:cubicBezTo>
                        <a:pt x="4251" y="9942"/>
                        <a:pt x="4154" y="9786"/>
                        <a:pt x="4214" y="9652"/>
                      </a:cubicBezTo>
                      <a:lnTo>
                        <a:pt x="3896" y="9443"/>
                      </a:lnTo>
                      <a:lnTo>
                        <a:pt x="3827" y="9279"/>
                      </a:lnTo>
                      <a:lnTo>
                        <a:pt x="3869" y="8992"/>
                      </a:lnTo>
                      <a:lnTo>
                        <a:pt x="3979" y="8687"/>
                      </a:lnTo>
                      <a:lnTo>
                        <a:pt x="4075" y="8326"/>
                      </a:lnTo>
                      <a:lnTo>
                        <a:pt x="3907" y="8067"/>
                      </a:lnTo>
                      <a:cubicBezTo>
                        <a:pt x="3888" y="8125"/>
                        <a:pt x="3873" y="8184"/>
                        <a:pt x="3861" y="8243"/>
                      </a:cubicBezTo>
                      <a:cubicBezTo>
                        <a:pt x="3834" y="8382"/>
                        <a:pt x="3824" y="8524"/>
                        <a:pt x="3832" y="8666"/>
                      </a:cubicBezTo>
                      <a:lnTo>
                        <a:pt x="3738" y="8824"/>
                      </a:lnTo>
                      <a:lnTo>
                        <a:pt x="3632" y="9015"/>
                      </a:lnTo>
                      <a:lnTo>
                        <a:pt x="3465" y="8931"/>
                      </a:lnTo>
                      <a:cubicBezTo>
                        <a:pt x="3441" y="8880"/>
                        <a:pt x="3420" y="8826"/>
                        <a:pt x="3402" y="8771"/>
                      </a:cubicBezTo>
                      <a:cubicBezTo>
                        <a:pt x="3365" y="8659"/>
                        <a:pt x="3343" y="8537"/>
                        <a:pt x="3372" y="8422"/>
                      </a:cubicBezTo>
                      <a:cubicBezTo>
                        <a:pt x="3404" y="8296"/>
                        <a:pt x="3495" y="8200"/>
                        <a:pt x="3525" y="8073"/>
                      </a:cubicBezTo>
                      <a:cubicBezTo>
                        <a:pt x="3550" y="7965"/>
                        <a:pt x="3528" y="7851"/>
                        <a:pt x="3535" y="7740"/>
                      </a:cubicBezTo>
                      <a:cubicBezTo>
                        <a:pt x="3544" y="7599"/>
                        <a:pt x="3599" y="7467"/>
                        <a:pt x="3688" y="7370"/>
                      </a:cubicBezTo>
                      <a:cubicBezTo>
                        <a:pt x="3661" y="7278"/>
                        <a:pt x="3641" y="7183"/>
                        <a:pt x="3629" y="7087"/>
                      </a:cubicBezTo>
                      <a:cubicBezTo>
                        <a:pt x="3616" y="6976"/>
                        <a:pt x="3614" y="6864"/>
                        <a:pt x="3621" y="6753"/>
                      </a:cubicBezTo>
                      <a:cubicBezTo>
                        <a:pt x="3631" y="6615"/>
                        <a:pt x="3656" y="6479"/>
                        <a:pt x="3696" y="6348"/>
                      </a:cubicBezTo>
                      <a:lnTo>
                        <a:pt x="3712" y="6050"/>
                      </a:lnTo>
                      <a:lnTo>
                        <a:pt x="3587" y="6161"/>
                      </a:lnTo>
                      <a:cubicBezTo>
                        <a:pt x="3548" y="6243"/>
                        <a:pt x="3518" y="6330"/>
                        <a:pt x="3499" y="6420"/>
                      </a:cubicBezTo>
                      <a:cubicBezTo>
                        <a:pt x="3473" y="6538"/>
                        <a:pt x="3466" y="6661"/>
                        <a:pt x="3477" y="6782"/>
                      </a:cubicBezTo>
                      <a:cubicBezTo>
                        <a:pt x="3453" y="6846"/>
                        <a:pt x="3440" y="6915"/>
                        <a:pt x="3437" y="6985"/>
                      </a:cubicBezTo>
                      <a:cubicBezTo>
                        <a:pt x="3435" y="7044"/>
                        <a:pt x="3440" y="7103"/>
                        <a:pt x="3453" y="7160"/>
                      </a:cubicBezTo>
                      <a:lnTo>
                        <a:pt x="3485" y="7354"/>
                      </a:lnTo>
                      <a:lnTo>
                        <a:pt x="3408" y="7574"/>
                      </a:lnTo>
                      <a:lnTo>
                        <a:pt x="3248" y="7500"/>
                      </a:lnTo>
                      <a:lnTo>
                        <a:pt x="3125" y="7642"/>
                      </a:lnTo>
                      <a:lnTo>
                        <a:pt x="2999" y="7741"/>
                      </a:lnTo>
                      <a:lnTo>
                        <a:pt x="2919" y="7814"/>
                      </a:lnTo>
                      <a:lnTo>
                        <a:pt x="2818" y="7903"/>
                      </a:lnTo>
                      <a:cubicBezTo>
                        <a:pt x="2783" y="7851"/>
                        <a:pt x="2759" y="7791"/>
                        <a:pt x="2745" y="7727"/>
                      </a:cubicBezTo>
                      <a:cubicBezTo>
                        <a:pt x="2730" y="7655"/>
                        <a:pt x="2730" y="7580"/>
                        <a:pt x="2745" y="7508"/>
                      </a:cubicBezTo>
                      <a:lnTo>
                        <a:pt x="2761" y="7317"/>
                      </a:lnTo>
                      <a:lnTo>
                        <a:pt x="2978" y="7320"/>
                      </a:lnTo>
                      <a:lnTo>
                        <a:pt x="3051" y="7425"/>
                      </a:lnTo>
                      <a:cubicBezTo>
                        <a:pt x="3079" y="7445"/>
                        <a:pt x="3113" y="7450"/>
                        <a:pt x="3144" y="7437"/>
                      </a:cubicBezTo>
                      <a:cubicBezTo>
                        <a:pt x="3219" y="7406"/>
                        <a:pt x="3247" y="7301"/>
                        <a:pt x="3200" y="7227"/>
                      </a:cubicBezTo>
                      <a:cubicBezTo>
                        <a:pt x="3202" y="7148"/>
                        <a:pt x="3202" y="7069"/>
                        <a:pt x="3200" y="6989"/>
                      </a:cubicBezTo>
                      <a:cubicBezTo>
                        <a:pt x="3198" y="6882"/>
                        <a:pt x="3193" y="6775"/>
                        <a:pt x="3184" y="6668"/>
                      </a:cubicBezTo>
                      <a:cubicBezTo>
                        <a:pt x="3196" y="6584"/>
                        <a:pt x="3204" y="6498"/>
                        <a:pt x="3208" y="6413"/>
                      </a:cubicBezTo>
                      <a:cubicBezTo>
                        <a:pt x="3212" y="6344"/>
                        <a:pt x="3213" y="6275"/>
                        <a:pt x="3212" y="6206"/>
                      </a:cubicBezTo>
                      <a:lnTo>
                        <a:pt x="3075" y="6447"/>
                      </a:lnTo>
                      <a:lnTo>
                        <a:pt x="2810" y="6734"/>
                      </a:lnTo>
                      <a:lnTo>
                        <a:pt x="2700" y="6848"/>
                      </a:lnTo>
                      <a:lnTo>
                        <a:pt x="2612" y="6626"/>
                      </a:lnTo>
                      <a:cubicBezTo>
                        <a:pt x="2698" y="6545"/>
                        <a:pt x="2779" y="6458"/>
                        <a:pt x="2855" y="6364"/>
                      </a:cubicBezTo>
                      <a:cubicBezTo>
                        <a:pt x="2946" y="6253"/>
                        <a:pt x="3028" y="6133"/>
                        <a:pt x="3101" y="6006"/>
                      </a:cubicBezTo>
                      <a:lnTo>
                        <a:pt x="3249" y="6006"/>
                      </a:lnTo>
                      <a:lnTo>
                        <a:pt x="3326" y="6110"/>
                      </a:lnTo>
                      <a:lnTo>
                        <a:pt x="3444" y="5888"/>
                      </a:lnTo>
                      <a:lnTo>
                        <a:pt x="3327" y="5799"/>
                      </a:lnTo>
                      <a:lnTo>
                        <a:pt x="3141" y="5835"/>
                      </a:lnTo>
                      <a:lnTo>
                        <a:pt x="3061" y="5734"/>
                      </a:lnTo>
                      <a:lnTo>
                        <a:pt x="3061" y="5579"/>
                      </a:lnTo>
                      <a:cubicBezTo>
                        <a:pt x="3067" y="5506"/>
                        <a:pt x="3026" y="5439"/>
                        <a:pt x="2964" y="5422"/>
                      </a:cubicBezTo>
                      <a:cubicBezTo>
                        <a:pt x="2864" y="5395"/>
                        <a:pt x="2775" y="5498"/>
                        <a:pt x="2798" y="5613"/>
                      </a:cubicBezTo>
                      <a:lnTo>
                        <a:pt x="2657" y="5650"/>
                      </a:lnTo>
                      <a:lnTo>
                        <a:pt x="2472" y="5613"/>
                      </a:lnTo>
                      <a:lnTo>
                        <a:pt x="2382" y="5742"/>
                      </a:lnTo>
                      <a:lnTo>
                        <a:pt x="2318" y="5840"/>
                      </a:lnTo>
                      <a:lnTo>
                        <a:pt x="2168" y="5847"/>
                      </a:lnTo>
                      <a:lnTo>
                        <a:pt x="2067" y="5755"/>
                      </a:lnTo>
                      <a:lnTo>
                        <a:pt x="1907" y="5445"/>
                      </a:lnTo>
                      <a:lnTo>
                        <a:pt x="1987" y="5288"/>
                      </a:lnTo>
                      <a:lnTo>
                        <a:pt x="2051" y="5100"/>
                      </a:lnTo>
                      <a:lnTo>
                        <a:pt x="2121" y="4918"/>
                      </a:lnTo>
                      <a:lnTo>
                        <a:pt x="2177" y="4760"/>
                      </a:lnTo>
                      <a:lnTo>
                        <a:pt x="2250" y="4615"/>
                      </a:lnTo>
                      <a:lnTo>
                        <a:pt x="2378" y="4449"/>
                      </a:lnTo>
                      <a:cubicBezTo>
                        <a:pt x="2403" y="4432"/>
                        <a:pt x="2427" y="4414"/>
                        <a:pt x="2450" y="4394"/>
                      </a:cubicBezTo>
                      <a:cubicBezTo>
                        <a:pt x="2509" y="4343"/>
                        <a:pt x="2561" y="4283"/>
                        <a:pt x="2605" y="4215"/>
                      </a:cubicBezTo>
                      <a:lnTo>
                        <a:pt x="2693" y="4104"/>
                      </a:lnTo>
                      <a:lnTo>
                        <a:pt x="2803" y="3986"/>
                      </a:lnTo>
                      <a:cubicBezTo>
                        <a:pt x="2816" y="3926"/>
                        <a:pt x="2876" y="3898"/>
                        <a:pt x="2921" y="3931"/>
                      </a:cubicBezTo>
                      <a:cubicBezTo>
                        <a:pt x="2974" y="3970"/>
                        <a:pt x="2965" y="4055"/>
                        <a:pt x="2945" y="4129"/>
                      </a:cubicBezTo>
                      <a:cubicBezTo>
                        <a:pt x="2931" y="4178"/>
                        <a:pt x="2917" y="4228"/>
                        <a:pt x="2902" y="4277"/>
                      </a:cubicBezTo>
                      <a:cubicBezTo>
                        <a:pt x="2901" y="4340"/>
                        <a:pt x="2904" y="4404"/>
                        <a:pt x="2910" y="4467"/>
                      </a:cubicBezTo>
                      <a:cubicBezTo>
                        <a:pt x="2920" y="4567"/>
                        <a:pt x="2938" y="4665"/>
                        <a:pt x="2966" y="4761"/>
                      </a:cubicBezTo>
                      <a:cubicBezTo>
                        <a:pt x="3007" y="4762"/>
                        <a:pt x="3048" y="4752"/>
                        <a:pt x="3086" y="4733"/>
                      </a:cubicBezTo>
                      <a:cubicBezTo>
                        <a:pt x="3186" y="4681"/>
                        <a:pt x="3253" y="4569"/>
                        <a:pt x="3257" y="4443"/>
                      </a:cubicBezTo>
                      <a:lnTo>
                        <a:pt x="3338" y="4313"/>
                      </a:lnTo>
                      <a:lnTo>
                        <a:pt x="3383" y="4178"/>
                      </a:lnTo>
                      <a:cubicBezTo>
                        <a:pt x="3406" y="4107"/>
                        <a:pt x="3422" y="4033"/>
                        <a:pt x="3431" y="3958"/>
                      </a:cubicBezTo>
                      <a:cubicBezTo>
                        <a:pt x="3440" y="3883"/>
                        <a:pt x="3444" y="3803"/>
                        <a:pt x="3487" y="3746"/>
                      </a:cubicBezTo>
                      <a:cubicBezTo>
                        <a:pt x="3520" y="3703"/>
                        <a:pt x="3569" y="3682"/>
                        <a:pt x="3618" y="3691"/>
                      </a:cubicBezTo>
                      <a:cubicBezTo>
                        <a:pt x="3633" y="3729"/>
                        <a:pt x="3645" y="3768"/>
                        <a:pt x="3653" y="3808"/>
                      </a:cubicBezTo>
                      <a:cubicBezTo>
                        <a:pt x="3660" y="3838"/>
                        <a:pt x="3664" y="3868"/>
                        <a:pt x="3667" y="3899"/>
                      </a:cubicBezTo>
                      <a:cubicBezTo>
                        <a:pt x="3669" y="3929"/>
                        <a:pt x="3670" y="3960"/>
                        <a:pt x="3669" y="3990"/>
                      </a:cubicBezTo>
                      <a:lnTo>
                        <a:pt x="3817" y="3830"/>
                      </a:lnTo>
                      <a:lnTo>
                        <a:pt x="3843" y="3947"/>
                      </a:lnTo>
                      <a:cubicBezTo>
                        <a:pt x="3812" y="3965"/>
                        <a:pt x="3797" y="4007"/>
                        <a:pt x="3808" y="4045"/>
                      </a:cubicBezTo>
                      <a:cubicBezTo>
                        <a:pt x="3830" y="4118"/>
                        <a:pt x="3914" y="4130"/>
                        <a:pt x="3950" y="4067"/>
                      </a:cubicBezTo>
                      <a:lnTo>
                        <a:pt x="3988" y="3925"/>
                      </a:lnTo>
                      <a:lnTo>
                        <a:pt x="3955" y="3755"/>
                      </a:lnTo>
                      <a:lnTo>
                        <a:pt x="3843" y="3626"/>
                      </a:lnTo>
                      <a:cubicBezTo>
                        <a:pt x="3784" y="3589"/>
                        <a:pt x="3775" y="3494"/>
                        <a:pt x="3827" y="3444"/>
                      </a:cubicBezTo>
                      <a:cubicBezTo>
                        <a:pt x="3863" y="3409"/>
                        <a:pt x="3915" y="3412"/>
                        <a:pt x="3948" y="3450"/>
                      </a:cubicBezTo>
                      <a:lnTo>
                        <a:pt x="4100" y="3404"/>
                      </a:lnTo>
                      <a:lnTo>
                        <a:pt x="4117" y="3240"/>
                      </a:lnTo>
                      <a:lnTo>
                        <a:pt x="4210" y="3187"/>
                      </a:lnTo>
                      <a:lnTo>
                        <a:pt x="4319" y="3147"/>
                      </a:lnTo>
                      <a:lnTo>
                        <a:pt x="4565" y="3073"/>
                      </a:lnTo>
                      <a:lnTo>
                        <a:pt x="4627" y="2830"/>
                      </a:lnTo>
                      <a:lnTo>
                        <a:pt x="4391" y="2882"/>
                      </a:lnTo>
                      <a:cubicBezTo>
                        <a:pt x="4368" y="2936"/>
                        <a:pt x="4333" y="2982"/>
                        <a:pt x="4290" y="3015"/>
                      </a:cubicBezTo>
                      <a:cubicBezTo>
                        <a:pt x="4264" y="3035"/>
                        <a:pt x="4236" y="3049"/>
                        <a:pt x="4207" y="3058"/>
                      </a:cubicBezTo>
                      <a:lnTo>
                        <a:pt x="4079" y="2901"/>
                      </a:lnTo>
                      <a:lnTo>
                        <a:pt x="4143" y="2716"/>
                      </a:lnTo>
                      <a:lnTo>
                        <a:pt x="4263" y="2670"/>
                      </a:lnTo>
                      <a:lnTo>
                        <a:pt x="4404" y="2601"/>
                      </a:lnTo>
                      <a:lnTo>
                        <a:pt x="4522" y="2444"/>
                      </a:lnTo>
                      <a:lnTo>
                        <a:pt x="4583" y="2537"/>
                      </a:lnTo>
                      <a:lnTo>
                        <a:pt x="4677" y="2629"/>
                      </a:lnTo>
                      <a:lnTo>
                        <a:pt x="4835" y="2620"/>
                      </a:lnTo>
                      <a:lnTo>
                        <a:pt x="4972" y="2490"/>
                      </a:lnTo>
                      <a:lnTo>
                        <a:pt x="4856" y="2382"/>
                      </a:lnTo>
                      <a:lnTo>
                        <a:pt x="4977" y="2286"/>
                      </a:lnTo>
                      <a:lnTo>
                        <a:pt x="5207" y="2231"/>
                      </a:lnTo>
                      <a:cubicBezTo>
                        <a:pt x="5227" y="2263"/>
                        <a:pt x="5235" y="2303"/>
                        <a:pt x="5229" y="2342"/>
                      </a:cubicBezTo>
                      <a:cubicBezTo>
                        <a:pt x="5222" y="2383"/>
                        <a:pt x="5201" y="2418"/>
                        <a:pt x="5170" y="2440"/>
                      </a:cubicBezTo>
                      <a:lnTo>
                        <a:pt x="5282" y="2513"/>
                      </a:lnTo>
                      <a:lnTo>
                        <a:pt x="5263" y="2618"/>
                      </a:lnTo>
                      <a:lnTo>
                        <a:pt x="5111" y="2683"/>
                      </a:lnTo>
                      <a:lnTo>
                        <a:pt x="5095" y="2825"/>
                      </a:lnTo>
                      <a:lnTo>
                        <a:pt x="4958" y="2969"/>
                      </a:lnTo>
                      <a:lnTo>
                        <a:pt x="4819" y="3096"/>
                      </a:lnTo>
                      <a:lnTo>
                        <a:pt x="4691" y="3226"/>
                      </a:lnTo>
                      <a:lnTo>
                        <a:pt x="4546" y="3404"/>
                      </a:lnTo>
                      <a:lnTo>
                        <a:pt x="4471" y="3556"/>
                      </a:lnTo>
                      <a:cubicBezTo>
                        <a:pt x="4450" y="3591"/>
                        <a:pt x="4428" y="3625"/>
                        <a:pt x="4404" y="3658"/>
                      </a:cubicBezTo>
                      <a:cubicBezTo>
                        <a:pt x="4362" y="3714"/>
                        <a:pt x="4315" y="3766"/>
                        <a:pt x="4265" y="3812"/>
                      </a:cubicBezTo>
                      <a:lnTo>
                        <a:pt x="4166" y="3879"/>
                      </a:lnTo>
                      <a:lnTo>
                        <a:pt x="4099" y="4015"/>
                      </a:lnTo>
                      <a:lnTo>
                        <a:pt x="4318" y="4052"/>
                      </a:lnTo>
                      <a:cubicBezTo>
                        <a:pt x="4352" y="4032"/>
                        <a:pt x="4391" y="4023"/>
                        <a:pt x="4430" y="4024"/>
                      </a:cubicBezTo>
                      <a:cubicBezTo>
                        <a:pt x="4505" y="4027"/>
                        <a:pt x="4574" y="4071"/>
                        <a:pt x="4617" y="4142"/>
                      </a:cubicBezTo>
                      <a:lnTo>
                        <a:pt x="4826" y="4207"/>
                      </a:lnTo>
                      <a:cubicBezTo>
                        <a:pt x="4843" y="4163"/>
                        <a:pt x="4862" y="4121"/>
                        <a:pt x="4882" y="4080"/>
                      </a:cubicBezTo>
                      <a:cubicBezTo>
                        <a:pt x="4923" y="3997"/>
                        <a:pt x="4969" y="3919"/>
                        <a:pt x="5021" y="3845"/>
                      </a:cubicBezTo>
                      <a:lnTo>
                        <a:pt x="5212" y="3774"/>
                      </a:lnTo>
                      <a:lnTo>
                        <a:pt x="5327" y="3854"/>
                      </a:lnTo>
                      <a:cubicBezTo>
                        <a:pt x="5324" y="3893"/>
                        <a:pt x="5313" y="3930"/>
                        <a:pt x="5294" y="3962"/>
                      </a:cubicBezTo>
                      <a:cubicBezTo>
                        <a:pt x="5255" y="4031"/>
                        <a:pt x="5187" y="4071"/>
                        <a:pt x="5115" y="4067"/>
                      </a:cubicBezTo>
                      <a:lnTo>
                        <a:pt x="5292" y="4150"/>
                      </a:lnTo>
                      <a:cubicBezTo>
                        <a:pt x="5318" y="4077"/>
                        <a:pt x="5353" y="4007"/>
                        <a:pt x="5394" y="3943"/>
                      </a:cubicBezTo>
                      <a:cubicBezTo>
                        <a:pt x="5455" y="3848"/>
                        <a:pt x="5531" y="3767"/>
                        <a:pt x="5618" y="3703"/>
                      </a:cubicBezTo>
                      <a:lnTo>
                        <a:pt x="5351" y="3604"/>
                      </a:lnTo>
                      <a:cubicBezTo>
                        <a:pt x="5342" y="3529"/>
                        <a:pt x="5350" y="3453"/>
                        <a:pt x="5375" y="3382"/>
                      </a:cubicBezTo>
                      <a:cubicBezTo>
                        <a:pt x="5409" y="3282"/>
                        <a:pt x="5473" y="3201"/>
                        <a:pt x="5544" y="3132"/>
                      </a:cubicBezTo>
                      <a:cubicBezTo>
                        <a:pt x="5611" y="3066"/>
                        <a:pt x="5686" y="3010"/>
                        <a:pt x="5766" y="2965"/>
                      </a:cubicBezTo>
                      <a:lnTo>
                        <a:pt x="5926" y="2872"/>
                      </a:lnTo>
                      <a:cubicBezTo>
                        <a:pt x="5975" y="2833"/>
                        <a:pt x="6032" y="2810"/>
                        <a:pt x="6092" y="2808"/>
                      </a:cubicBezTo>
                      <a:cubicBezTo>
                        <a:pt x="6167" y="2804"/>
                        <a:pt x="6240" y="2832"/>
                        <a:pt x="6298" y="2885"/>
                      </a:cubicBezTo>
                      <a:lnTo>
                        <a:pt x="6394" y="2829"/>
                      </a:lnTo>
                      <a:lnTo>
                        <a:pt x="6559" y="2829"/>
                      </a:lnTo>
                      <a:lnTo>
                        <a:pt x="6711" y="2754"/>
                      </a:lnTo>
                      <a:lnTo>
                        <a:pt x="6914" y="2764"/>
                      </a:lnTo>
                      <a:lnTo>
                        <a:pt x="7195" y="2702"/>
                      </a:lnTo>
                      <a:lnTo>
                        <a:pt x="7270" y="2637"/>
                      </a:lnTo>
                      <a:cubicBezTo>
                        <a:pt x="7245" y="2593"/>
                        <a:pt x="7242" y="2537"/>
                        <a:pt x="7262" y="2490"/>
                      </a:cubicBezTo>
                      <a:cubicBezTo>
                        <a:pt x="7308" y="2384"/>
                        <a:pt x="7432" y="2364"/>
                        <a:pt x="7500" y="2453"/>
                      </a:cubicBezTo>
                      <a:lnTo>
                        <a:pt x="7642" y="2508"/>
                      </a:lnTo>
                      <a:lnTo>
                        <a:pt x="7741" y="2517"/>
                      </a:lnTo>
                      <a:cubicBezTo>
                        <a:pt x="7781" y="2521"/>
                        <a:pt x="7821" y="2529"/>
                        <a:pt x="7859" y="2542"/>
                      </a:cubicBezTo>
                      <a:cubicBezTo>
                        <a:pt x="7933" y="2567"/>
                        <a:pt x="8004" y="2610"/>
                        <a:pt x="8082" y="2607"/>
                      </a:cubicBezTo>
                      <a:cubicBezTo>
                        <a:pt x="8127" y="2605"/>
                        <a:pt x="8173" y="2587"/>
                        <a:pt x="8218" y="2598"/>
                      </a:cubicBezTo>
                      <a:cubicBezTo>
                        <a:pt x="8296" y="2617"/>
                        <a:pt x="8345" y="2709"/>
                        <a:pt x="8322" y="2798"/>
                      </a:cubicBezTo>
                      <a:lnTo>
                        <a:pt x="8282" y="2916"/>
                      </a:lnTo>
                      <a:cubicBezTo>
                        <a:pt x="8326" y="2959"/>
                        <a:pt x="8367" y="3008"/>
                        <a:pt x="8402" y="3061"/>
                      </a:cubicBezTo>
                      <a:cubicBezTo>
                        <a:pt x="8443" y="3121"/>
                        <a:pt x="8477" y="3186"/>
                        <a:pt x="8504" y="3255"/>
                      </a:cubicBezTo>
                      <a:lnTo>
                        <a:pt x="8504" y="3447"/>
                      </a:lnTo>
                      <a:lnTo>
                        <a:pt x="8496" y="3675"/>
                      </a:lnTo>
                      <a:cubicBezTo>
                        <a:pt x="8498" y="3711"/>
                        <a:pt x="8495" y="3748"/>
                        <a:pt x="8488" y="3783"/>
                      </a:cubicBezTo>
                      <a:cubicBezTo>
                        <a:pt x="8471" y="3867"/>
                        <a:pt x="8428" y="3941"/>
                        <a:pt x="8368" y="3993"/>
                      </a:cubicBezTo>
                      <a:lnTo>
                        <a:pt x="8169" y="4067"/>
                      </a:lnTo>
                      <a:lnTo>
                        <a:pt x="8068" y="3940"/>
                      </a:lnTo>
                      <a:cubicBezTo>
                        <a:pt x="8064" y="3886"/>
                        <a:pt x="8029" y="3841"/>
                        <a:pt x="7982" y="3832"/>
                      </a:cubicBezTo>
                      <a:cubicBezTo>
                        <a:pt x="7918" y="3820"/>
                        <a:pt x="7858" y="3877"/>
                        <a:pt x="7857" y="3952"/>
                      </a:cubicBezTo>
                      <a:lnTo>
                        <a:pt x="7801" y="4106"/>
                      </a:lnTo>
                      <a:lnTo>
                        <a:pt x="7774" y="4248"/>
                      </a:lnTo>
                      <a:lnTo>
                        <a:pt x="7855" y="4366"/>
                      </a:lnTo>
                      <a:lnTo>
                        <a:pt x="7892" y="4224"/>
                      </a:lnTo>
                      <a:lnTo>
                        <a:pt x="7895" y="4131"/>
                      </a:lnTo>
                      <a:cubicBezTo>
                        <a:pt x="7944" y="4086"/>
                        <a:pt x="8018" y="4105"/>
                        <a:pt x="8045" y="4171"/>
                      </a:cubicBezTo>
                      <a:cubicBezTo>
                        <a:pt x="8064" y="4220"/>
                        <a:pt x="8052" y="4287"/>
                        <a:pt x="8093" y="4316"/>
                      </a:cubicBezTo>
                      <a:cubicBezTo>
                        <a:pt x="8142" y="4352"/>
                        <a:pt x="8194" y="4293"/>
                        <a:pt x="8235" y="4236"/>
                      </a:cubicBezTo>
                      <a:cubicBezTo>
                        <a:pt x="8263" y="4196"/>
                        <a:pt x="8297" y="4161"/>
                        <a:pt x="8339" y="4143"/>
                      </a:cubicBezTo>
                      <a:cubicBezTo>
                        <a:pt x="8407" y="4115"/>
                        <a:pt x="8482" y="4137"/>
                        <a:pt x="8530" y="4199"/>
                      </a:cubicBezTo>
                      <a:cubicBezTo>
                        <a:pt x="8551" y="4157"/>
                        <a:pt x="8569" y="4112"/>
                        <a:pt x="8583" y="4066"/>
                      </a:cubicBezTo>
                      <a:cubicBezTo>
                        <a:pt x="8611" y="3973"/>
                        <a:pt x="8625" y="3871"/>
                        <a:pt x="8682" y="3797"/>
                      </a:cubicBezTo>
                      <a:cubicBezTo>
                        <a:pt x="8723" y="3745"/>
                        <a:pt x="8782" y="3715"/>
                        <a:pt x="8843" y="3714"/>
                      </a:cubicBezTo>
                      <a:lnTo>
                        <a:pt x="8923" y="3850"/>
                      </a:lnTo>
                      <a:cubicBezTo>
                        <a:pt x="8870" y="3866"/>
                        <a:pt x="8825" y="3909"/>
                        <a:pt x="8803" y="3967"/>
                      </a:cubicBezTo>
                      <a:cubicBezTo>
                        <a:pt x="8776" y="4037"/>
                        <a:pt x="8785" y="4117"/>
                        <a:pt x="8824" y="4177"/>
                      </a:cubicBezTo>
                      <a:lnTo>
                        <a:pt x="9007" y="4131"/>
                      </a:lnTo>
                      <a:cubicBezTo>
                        <a:pt x="9034" y="4102"/>
                        <a:pt x="9065" y="4077"/>
                        <a:pt x="9098" y="4056"/>
                      </a:cubicBezTo>
                      <a:cubicBezTo>
                        <a:pt x="9161" y="4017"/>
                        <a:pt x="9232" y="3995"/>
                        <a:pt x="9304" y="3992"/>
                      </a:cubicBezTo>
                      <a:lnTo>
                        <a:pt x="9430" y="3982"/>
                      </a:lnTo>
                      <a:lnTo>
                        <a:pt x="9654" y="4102"/>
                      </a:lnTo>
                      <a:lnTo>
                        <a:pt x="9975" y="4130"/>
                      </a:lnTo>
                      <a:lnTo>
                        <a:pt x="9895" y="3948"/>
                      </a:lnTo>
                      <a:lnTo>
                        <a:pt x="9887" y="3785"/>
                      </a:lnTo>
                      <a:cubicBezTo>
                        <a:pt x="9916" y="3725"/>
                        <a:pt x="9978" y="3698"/>
                        <a:pt x="10034" y="3720"/>
                      </a:cubicBezTo>
                      <a:cubicBezTo>
                        <a:pt x="10079" y="3738"/>
                        <a:pt x="10109" y="3785"/>
                        <a:pt x="10141" y="3825"/>
                      </a:cubicBezTo>
                      <a:cubicBezTo>
                        <a:pt x="10204" y="3903"/>
                        <a:pt x="10282" y="3961"/>
                        <a:pt x="10369" y="3995"/>
                      </a:cubicBezTo>
                      <a:cubicBezTo>
                        <a:pt x="10377" y="3997"/>
                        <a:pt x="10385" y="4002"/>
                        <a:pt x="10392" y="4009"/>
                      </a:cubicBezTo>
                      <a:cubicBezTo>
                        <a:pt x="10411" y="4032"/>
                        <a:pt x="10412" y="4066"/>
                        <a:pt x="10417" y="4097"/>
                      </a:cubicBezTo>
                      <a:cubicBezTo>
                        <a:pt x="10430" y="4172"/>
                        <a:pt x="10475" y="4236"/>
                        <a:pt x="10537" y="4265"/>
                      </a:cubicBezTo>
                      <a:cubicBezTo>
                        <a:pt x="10563" y="4250"/>
                        <a:pt x="10585" y="4228"/>
                        <a:pt x="10602" y="4200"/>
                      </a:cubicBezTo>
                      <a:cubicBezTo>
                        <a:pt x="10689" y="4054"/>
                        <a:pt x="10611" y="3852"/>
                        <a:pt x="10457" y="3830"/>
                      </a:cubicBezTo>
                      <a:lnTo>
                        <a:pt x="10545" y="3713"/>
                      </a:lnTo>
                      <a:cubicBezTo>
                        <a:pt x="10580" y="3673"/>
                        <a:pt x="10611" y="3629"/>
                        <a:pt x="10639" y="3583"/>
                      </a:cubicBezTo>
                      <a:cubicBezTo>
                        <a:pt x="10709" y="3468"/>
                        <a:pt x="10758" y="3336"/>
                        <a:pt x="10781" y="3198"/>
                      </a:cubicBezTo>
                      <a:cubicBezTo>
                        <a:pt x="10852" y="3143"/>
                        <a:pt x="10948" y="3162"/>
                        <a:pt x="10998" y="3241"/>
                      </a:cubicBezTo>
                      <a:cubicBezTo>
                        <a:pt x="11032" y="3294"/>
                        <a:pt x="11037" y="3364"/>
                        <a:pt x="11012" y="3423"/>
                      </a:cubicBezTo>
                      <a:cubicBezTo>
                        <a:pt x="10972" y="3501"/>
                        <a:pt x="10943" y="3585"/>
                        <a:pt x="10926" y="3673"/>
                      </a:cubicBezTo>
                      <a:cubicBezTo>
                        <a:pt x="10909" y="3760"/>
                        <a:pt x="10903" y="3850"/>
                        <a:pt x="10910" y="3939"/>
                      </a:cubicBezTo>
                      <a:lnTo>
                        <a:pt x="10923" y="4114"/>
                      </a:lnTo>
                      <a:lnTo>
                        <a:pt x="10915" y="4243"/>
                      </a:lnTo>
                      <a:lnTo>
                        <a:pt x="10822" y="4410"/>
                      </a:lnTo>
                      <a:cubicBezTo>
                        <a:pt x="10793" y="4461"/>
                        <a:pt x="10771" y="4517"/>
                        <a:pt x="10757" y="4576"/>
                      </a:cubicBezTo>
                      <a:cubicBezTo>
                        <a:pt x="10748" y="4619"/>
                        <a:pt x="10742" y="4662"/>
                        <a:pt x="10741" y="4706"/>
                      </a:cubicBezTo>
                      <a:lnTo>
                        <a:pt x="10894" y="4647"/>
                      </a:lnTo>
                      <a:cubicBezTo>
                        <a:pt x="10939" y="4584"/>
                        <a:pt x="10975" y="4512"/>
                        <a:pt x="10998" y="4434"/>
                      </a:cubicBezTo>
                      <a:cubicBezTo>
                        <a:pt x="11025" y="4346"/>
                        <a:pt x="11036" y="4253"/>
                        <a:pt x="11030" y="4160"/>
                      </a:cubicBezTo>
                      <a:lnTo>
                        <a:pt x="11009" y="3938"/>
                      </a:lnTo>
                      <a:lnTo>
                        <a:pt x="11093" y="3540"/>
                      </a:lnTo>
                      <a:lnTo>
                        <a:pt x="11218" y="3453"/>
                      </a:lnTo>
                      <a:lnTo>
                        <a:pt x="11301" y="3462"/>
                      </a:lnTo>
                      <a:lnTo>
                        <a:pt x="11418" y="3487"/>
                      </a:lnTo>
                      <a:lnTo>
                        <a:pt x="11474" y="3320"/>
                      </a:lnTo>
                      <a:cubicBezTo>
                        <a:pt x="11481" y="3281"/>
                        <a:pt x="11498" y="3246"/>
                        <a:pt x="11523" y="3218"/>
                      </a:cubicBezTo>
                      <a:cubicBezTo>
                        <a:pt x="11589" y="3145"/>
                        <a:pt x="11693" y="3141"/>
                        <a:pt x="11764" y="3209"/>
                      </a:cubicBezTo>
                      <a:lnTo>
                        <a:pt x="11876" y="3117"/>
                      </a:lnTo>
                      <a:lnTo>
                        <a:pt x="11838" y="2990"/>
                      </a:lnTo>
                      <a:lnTo>
                        <a:pt x="11996" y="2886"/>
                      </a:lnTo>
                      <a:lnTo>
                        <a:pt x="12141" y="2738"/>
                      </a:lnTo>
                      <a:lnTo>
                        <a:pt x="12194" y="2569"/>
                      </a:lnTo>
                      <a:lnTo>
                        <a:pt x="12323" y="2470"/>
                      </a:lnTo>
                      <a:cubicBezTo>
                        <a:pt x="12346" y="2528"/>
                        <a:pt x="12392" y="2570"/>
                        <a:pt x="12446" y="2584"/>
                      </a:cubicBezTo>
                      <a:cubicBezTo>
                        <a:pt x="12513" y="2602"/>
                        <a:pt x="12584" y="2574"/>
                        <a:pt x="12628" y="2513"/>
                      </a:cubicBezTo>
                      <a:cubicBezTo>
                        <a:pt x="12596" y="2477"/>
                        <a:pt x="12571" y="2432"/>
                        <a:pt x="12556" y="2383"/>
                      </a:cubicBezTo>
                      <a:cubicBezTo>
                        <a:pt x="12507" y="2228"/>
                        <a:pt x="12554" y="2054"/>
                        <a:pt x="12671" y="1958"/>
                      </a:cubicBezTo>
                      <a:lnTo>
                        <a:pt x="12304" y="2202"/>
                      </a:lnTo>
                      <a:cubicBezTo>
                        <a:pt x="12291" y="2154"/>
                        <a:pt x="12262" y="2114"/>
                        <a:pt x="12224" y="2091"/>
                      </a:cubicBezTo>
                      <a:cubicBezTo>
                        <a:pt x="12154" y="2049"/>
                        <a:pt x="12071" y="2070"/>
                        <a:pt x="11993" y="2063"/>
                      </a:cubicBezTo>
                      <a:cubicBezTo>
                        <a:pt x="11889" y="2053"/>
                        <a:pt x="11793" y="1993"/>
                        <a:pt x="11731" y="1896"/>
                      </a:cubicBezTo>
                      <a:lnTo>
                        <a:pt x="11883" y="1723"/>
                      </a:lnTo>
                      <a:cubicBezTo>
                        <a:pt x="11938" y="1710"/>
                        <a:pt x="11995" y="1707"/>
                        <a:pt x="12051" y="1714"/>
                      </a:cubicBezTo>
                      <a:cubicBezTo>
                        <a:pt x="12150" y="1728"/>
                        <a:pt x="12244" y="1772"/>
                        <a:pt x="12321" y="1844"/>
                      </a:cubicBezTo>
                      <a:lnTo>
                        <a:pt x="12401" y="1900"/>
                      </a:lnTo>
                      <a:lnTo>
                        <a:pt x="12758" y="1965"/>
                      </a:lnTo>
                      <a:lnTo>
                        <a:pt x="12684" y="2143"/>
                      </a:lnTo>
                      <a:lnTo>
                        <a:pt x="12730" y="2287"/>
                      </a:lnTo>
                      <a:lnTo>
                        <a:pt x="12842" y="2306"/>
                      </a:lnTo>
                      <a:lnTo>
                        <a:pt x="13016" y="2278"/>
                      </a:lnTo>
                      <a:lnTo>
                        <a:pt x="13142" y="2371"/>
                      </a:lnTo>
                      <a:lnTo>
                        <a:pt x="13211" y="2525"/>
                      </a:lnTo>
                      <a:lnTo>
                        <a:pt x="13184" y="2648"/>
                      </a:lnTo>
                      <a:lnTo>
                        <a:pt x="13232" y="2743"/>
                      </a:lnTo>
                      <a:cubicBezTo>
                        <a:pt x="13311" y="2754"/>
                        <a:pt x="13391" y="2757"/>
                        <a:pt x="13471" y="2752"/>
                      </a:cubicBezTo>
                      <a:cubicBezTo>
                        <a:pt x="13547" y="2746"/>
                        <a:pt x="13623" y="2733"/>
                        <a:pt x="13698" y="2724"/>
                      </a:cubicBezTo>
                      <a:cubicBezTo>
                        <a:pt x="13781" y="2714"/>
                        <a:pt x="13864" y="2710"/>
                        <a:pt x="13947" y="2712"/>
                      </a:cubicBezTo>
                      <a:lnTo>
                        <a:pt x="13837" y="2552"/>
                      </a:lnTo>
                      <a:cubicBezTo>
                        <a:pt x="13838" y="2510"/>
                        <a:pt x="13852" y="2470"/>
                        <a:pt x="13878" y="2441"/>
                      </a:cubicBezTo>
                      <a:cubicBezTo>
                        <a:pt x="13958" y="2347"/>
                        <a:pt x="14086" y="2387"/>
                        <a:pt x="14194" y="2450"/>
                      </a:cubicBezTo>
                      <a:cubicBezTo>
                        <a:pt x="14304" y="2515"/>
                        <a:pt x="14409" y="2591"/>
                        <a:pt x="14507" y="2678"/>
                      </a:cubicBezTo>
                      <a:lnTo>
                        <a:pt x="14721" y="2638"/>
                      </a:lnTo>
                      <a:lnTo>
                        <a:pt x="14593" y="2454"/>
                      </a:lnTo>
                      <a:lnTo>
                        <a:pt x="14794" y="2410"/>
                      </a:lnTo>
                      <a:lnTo>
                        <a:pt x="14783" y="2198"/>
                      </a:lnTo>
                      <a:lnTo>
                        <a:pt x="14658" y="2025"/>
                      </a:lnTo>
                      <a:lnTo>
                        <a:pt x="14521" y="1970"/>
                      </a:lnTo>
                      <a:cubicBezTo>
                        <a:pt x="14423" y="2046"/>
                        <a:pt x="14293" y="2046"/>
                        <a:pt x="14195" y="1970"/>
                      </a:cubicBezTo>
                      <a:cubicBezTo>
                        <a:pt x="14116" y="1909"/>
                        <a:pt x="14069" y="1807"/>
                        <a:pt x="14069" y="1698"/>
                      </a:cubicBezTo>
                      <a:cubicBezTo>
                        <a:pt x="14068" y="1611"/>
                        <a:pt x="14143" y="1551"/>
                        <a:pt x="14213" y="1581"/>
                      </a:cubicBezTo>
                      <a:cubicBezTo>
                        <a:pt x="14278" y="1609"/>
                        <a:pt x="14304" y="1714"/>
                        <a:pt x="14377" y="1720"/>
                      </a:cubicBezTo>
                      <a:cubicBezTo>
                        <a:pt x="14425" y="1724"/>
                        <a:pt x="14462" y="1677"/>
                        <a:pt x="14508" y="1664"/>
                      </a:cubicBezTo>
                      <a:cubicBezTo>
                        <a:pt x="14579" y="1644"/>
                        <a:pt x="14650" y="1701"/>
                        <a:pt x="14658" y="1785"/>
                      </a:cubicBezTo>
                      <a:lnTo>
                        <a:pt x="14779" y="1865"/>
                      </a:lnTo>
                      <a:lnTo>
                        <a:pt x="14869" y="1881"/>
                      </a:lnTo>
                      <a:cubicBezTo>
                        <a:pt x="14923" y="1923"/>
                        <a:pt x="14996" y="1905"/>
                        <a:pt x="15030" y="1841"/>
                      </a:cubicBezTo>
                      <a:cubicBezTo>
                        <a:pt x="15049" y="1805"/>
                        <a:pt x="15051" y="1757"/>
                        <a:pt x="15080" y="1730"/>
                      </a:cubicBezTo>
                      <a:cubicBezTo>
                        <a:pt x="15120" y="1694"/>
                        <a:pt x="15174" y="1719"/>
                        <a:pt x="15222" y="1739"/>
                      </a:cubicBezTo>
                      <a:cubicBezTo>
                        <a:pt x="15297" y="1770"/>
                        <a:pt x="15377" y="1777"/>
                        <a:pt x="15454" y="1762"/>
                      </a:cubicBezTo>
                      <a:lnTo>
                        <a:pt x="15350" y="1521"/>
                      </a:lnTo>
                      <a:lnTo>
                        <a:pt x="15459" y="1450"/>
                      </a:lnTo>
                      <a:cubicBezTo>
                        <a:pt x="15512" y="1438"/>
                        <a:pt x="15565" y="1438"/>
                        <a:pt x="15617" y="1450"/>
                      </a:cubicBezTo>
                      <a:cubicBezTo>
                        <a:pt x="15658" y="1460"/>
                        <a:pt x="15698" y="1476"/>
                        <a:pt x="15738" y="1464"/>
                      </a:cubicBezTo>
                      <a:cubicBezTo>
                        <a:pt x="15827" y="1435"/>
                        <a:pt x="15853" y="1302"/>
                        <a:pt x="15783" y="1232"/>
                      </a:cubicBezTo>
                      <a:lnTo>
                        <a:pt x="15863" y="1115"/>
                      </a:lnTo>
                      <a:lnTo>
                        <a:pt x="15767" y="961"/>
                      </a:lnTo>
                      <a:lnTo>
                        <a:pt x="15847" y="807"/>
                      </a:lnTo>
                      <a:lnTo>
                        <a:pt x="15829" y="671"/>
                      </a:lnTo>
                      <a:lnTo>
                        <a:pt x="15831" y="495"/>
                      </a:lnTo>
                      <a:lnTo>
                        <a:pt x="15968" y="430"/>
                      </a:lnTo>
                      <a:lnTo>
                        <a:pt x="16069" y="323"/>
                      </a:lnTo>
                      <a:lnTo>
                        <a:pt x="16152" y="233"/>
                      </a:lnTo>
                      <a:lnTo>
                        <a:pt x="16137" y="92"/>
                      </a:lnTo>
                      <a:lnTo>
                        <a:pt x="16184" y="19"/>
                      </a:lnTo>
                      <a:lnTo>
                        <a:pt x="16291" y="0"/>
                      </a:lnTo>
                      <a:lnTo>
                        <a:pt x="16414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0" name="iṧļïḍe">
                  <a:extLst>
                    <a:ext uri="{FF2B5EF4-FFF2-40B4-BE49-F238E27FC236}">
                      <a16:creationId xmlns="" xmlns:a16="http://schemas.microsoft.com/office/drawing/2014/main" id="{8691D68B-D260-4BB3-AAA3-3F71DF22ED45}"/>
                    </a:ext>
                  </a:extLst>
                </p:cNvPr>
                <p:cNvSpPr/>
                <p:nvPr/>
              </p:nvSpPr>
              <p:spPr bwMode="auto">
                <a:xfrm>
                  <a:off x="6585629" y="2893680"/>
                  <a:ext cx="43039" cy="304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632" y="0"/>
                      </a:moveTo>
                      <a:lnTo>
                        <a:pt x="0" y="3082"/>
                      </a:lnTo>
                      <a:lnTo>
                        <a:pt x="7000" y="18486"/>
                      </a:lnTo>
                      <a:lnTo>
                        <a:pt x="19029" y="21600"/>
                      </a:lnTo>
                      <a:lnTo>
                        <a:pt x="21600" y="8368"/>
                      </a:lnTo>
                      <a:lnTo>
                        <a:pt x="86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1" name="iSlîḓé">
                  <a:extLst>
                    <a:ext uri="{FF2B5EF4-FFF2-40B4-BE49-F238E27FC236}">
                      <a16:creationId xmlns="" xmlns:a16="http://schemas.microsoft.com/office/drawing/2014/main" id="{52048DCB-FD30-48C8-B11E-707D7AD43DAF}"/>
                    </a:ext>
                  </a:extLst>
                </p:cNvPr>
                <p:cNvSpPr/>
                <p:nvPr/>
              </p:nvSpPr>
              <p:spPr bwMode="auto">
                <a:xfrm>
                  <a:off x="5706391" y="3005146"/>
                  <a:ext cx="133908" cy="65618"/>
                </a:xfrm>
                <a:custGeom>
                  <a:avLst/>
                  <a:gdLst>
                    <a:gd name="T0" fmla="+- 0 11336 1398"/>
                    <a:gd name="T1" fmla="*/ T0 w 19876"/>
                    <a:gd name="T2" fmla="*/ 9687 h 19374"/>
                    <a:gd name="T3" fmla="+- 0 11336 1398"/>
                    <a:gd name="T4" fmla="*/ T3 w 19876"/>
                    <a:gd name="T5" fmla="*/ 9687 h 19374"/>
                    <a:gd name="T6" fmla="+- 0 11336 1398"/>
                    <a:gd name="T7" fmla="*/ T6 w 19876"/>
                    <a:gd name="T8" fmla="*/ 9687 h 19374"/>
                    <a:gd name="T9" fmla="+- 0 11336 1398"/>
                    <a:gd name="T10" fmla="*/ T9 w 19876"/>
                    <a:gd name="T11" fmla="*/ 9687 h 19374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76" h="19374">
                      <a:moveTo>
                        <a:pt x="11133" y="0"/>
                      </a:moveTo>
                      <a:lnTo>
                        <a:pt x="6959" y="607"/>
                      </a:lnTo>
                      <a:lnTo>
                        <a:pt x="4043" y="4923"/>
                      </a:lnTo>
                      <a:cubicBezTo>
                        <a:pt x="5085" y="5164"/>
                        <a:pt x="5631" y="7507"/>
                        <a:pt x="5052" y="9245"/>
                      </a:cubicBezTo>
                      <a:cubicBezTo>
                        <a:pt x="4056" y="12232"/>
                        <a:pt x="1643" y="9217"/>
                        <a:pt x="508" y="11716"/>
                      </a:cubicBezTo>
                      <a:cubicBezTo>
                        <a:pt x="-1398" y="15913"/>
                        <a:pt x="2573" y="21600"/>
                        <a:pt x="3969" y="16673"/>
                      </a:cubicBezTo>
                      <a:lnTo>
                        <a:pt x="7016" y="12580"/>
                      </a:lnTo>
                      <a:cubicBezTo>
                        <a:pt x="7508" y="11720"/>
                        <a:pt x="8237" y="11675"/>
                        <a:pt x="8754" y="12472"/>
                      </a:cubicBezTo>
                      <a:cubicBezTo>
                        <a:pt x="9848" y="14158"/>
                        <a:pt x="9412" y="17626"/>
                        <a:pt x="8048" y="18091"/>
                      </a:cubicBezTo>
                      <a:cubicBezTo>
                        <a:pt x="9106" y="19886"/>
                        <a:pt x="10676" y="19787"/>
                        <a:pt x="11674" y="17861"/>
                      </a:cubicBezTo>
                      <a:cubicBezTo>
                        <a:pt x="12523" y="16224"/>
                        <a:pt x="12720" y="13662"/>
                        <a:pt x="12156" y="11594"/>
                      </a:cubicBezTo>
                      <a:cubicBezTo>
                        <a:pt x="12898" y="11139"/>
                        <a:pt x="13663" y="10850"/>
                        <a:pt x="14437" y="10731"/>
                      </a:cubicBezTo>
                      <a:cubicBezTo>
                        <a:pt x="15813" y="10520"/>
                        <a:pt x="17197" y="10850"/>
                        <a:pt x="18510" y="11702"/>
                      </a:cubicBezTo>
                      <a:cubicBezTo>
                        <a:pt x="19710" y="10349"/>
                        <a:pt x="20202" y="7411"/>
                        <a:pt x="19651" y="4896"/>
                      </a:cubicBezTo>
                      <a:cubicBezTo>
                        <a:pt x="18992" y="1894"/>
                        <a:pt x="17172" y="688"/>
                        <a:pt x="15740" y="2304"/>
                      </a:cubicBezTo>
                      <a:lnTo>
                        <a:pt x="13649" y="3263"/>
                      </a:lnTo>
                      <a:lnTo>
                        <a:pt x="111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2" name="iṡḷiḓé">
                  <a:extLst>
                    <a:ext uri="{FF2B5EF4-FFF2-40B4-BE49-F238E27FC236}">
                      <a16:creationId xmlns="" xmlns:a16="http://schemas.microsoft.com/office/drawing/2014/main" id="{6BD0D431-1378-4701-AADE-E2C2DE291B2A}"/>
                    </a:ext>
                  </a:extLst>
                </p:cNvPr>
                <p:cNvSpPr/>
                <p:nvPr/>
              </p:nvSpPr>
              <p:spPr bwMode="auto">
                <a:xfrm>
                  <a:off x="5888921" y="3062092"/>
                  <a:ext cx="92376" cy="3364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098" y="0"/>
                      </a:moveTo>
                      <a:lnTo>
                        <a:pt x="2985" y="1410"/>
                      </a:lnTo>
                      <a:lnTo>
                        <a:pt x="0" y="15756"/>
                      </a:lnTo>
                      <a:lnTo>
                        <a:pt x="6488" y="18311"/>
                      </a:lnTo>
                      <a:cubicBezTo>
                        <a:pt x="7420" y="14861"/>
                        <a:pt x="8940" y="12992"/>
                        <a:pt x="10498" y="13377"/>
                      </a:cubicBezTo>
                      <a:cubicBezTo>
                        <a:pt x="12159" y="13788"/>
                        <a:pt x="13603" y="16678"/>
                        <a:pt x="14253" y="20895"/>
                      </a:cubicBezTo>
                      <a:lnTo>
                        <a:pt x="17075" y="21600"/>
                      </a:lnTo>
                      <a:lnTo>
                        <a:pt x="21087" y="12466"/>
                      </a:lnTo>
                      <a:lnTo>
                        <a:pt x="21600" y="1250"/>
                      </a:lnTo>
                      <a:lnTo>
                        <a:pt x="15450" y="2689"/>
                      </a:lnTo>
                      <a:lnTo>
                        <a:pt x="80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3" name="iṩļíḍe">
                  <a:extLst>
                    <a:ext uri="{FF2B5EF4-FFF2-40B4-BE49-F238E27FC236}">
                      <a16:creationId xmlns="" xmlns:a16="http://schemas.microsoft.com/office/drawing/2014/main" id="{9E7B591B-DF38-4091-8FDE-F947AD2E8123}"/>
                    </a:ext>
                  </a:extLst>
                </p:cNvPr>
                <p:cNvSpPr/>
                <p:nvPr/>
              </p:nvSpPr>
              <p:spPr bwMode="auto">
                <a:xfrm>
                  <a:off x="5338821" y="2931053"/>
                  <a:ext cx="91026" cy="773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696" y="0"/>
                      </a:moveTo>
                      <a:lnTo>
                        <a:pt x="14560" y="294"/>
                      </a:lnTo>
                      <a:lnTo>
                        <a:pt x="12590" y="3470"/>
                      </a:lnTo>
                      <a:lnTo>
                        <a:pt x="8156" y="4070"/>
                      </a:lnTo>
                      <a:lnTo>
                        <a:pt x="6354" y="6511"/>
                      </a:lnTo>
                      <a:lnTo>
                        <a:pt x="0" y="10089"/>
                      </a:lnTo>
                      <a:lnTo>
                        <a:pt x="57" y="15915"/>
                      </a:lnTo>
                      <a:lnTo>
                        <a:pt x="1412" y="19977"/>
                      </a:lnTo>
                      <a:lnTo>
                        <a:pt x="7045" y="21600"/>
                      </a:lnTo>
                      <a:lnTo>
                        <a:pt x="9390" y="17103"/>
                      </a:lnTo>
                      <a:lnTo>
                        <a:pt x="11462" y="13538"/>
                      </a:lnTo>
                      <a:lnTo>
                        <a:pt x="14588" y="12005"/>
                      </a:lnTo>
                      <a:lnTo>
                        <a:pt x="18735" y="8147"/>
                      </a:lnTo>
                      <a:lnTo>
                        <a:pt x="21600" y="3661"/>
                      </a:lnTo>
                      <a:lnTo>
                        <a:pt x="186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4" name="íSḷîďè">
                  <a:extLst>
                    <a:ext uri="{FF2B5EF4-FFF2-40B4-BE49-F238E27FC236}">
                      <a16:creationId xmlns="" xmlns:a16="http://schemas.microsoft.com/office/drawing/2014/main" id="{41EECADF-7218-43AF-A506-2793415CE456}"/>
                    </a:ext>
                  </a:extLst>
                </p:cNvPr>
                <p:cNvSpPr/>
                <p:nvPr/>
              </p:nvSpPr>
              <p:spPr bwMode="auto">
                <a:xfrm>
                  <a:off x="5802202" y="3163727"/>
                  <a:ext cx="188785" cy="14110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57" y="1218"/>
                      </a:moveTo>
                      <a:lnTo>
                        <a:pt x="17140" y="2520"/>
                      </a:lnTo>
                      <a:lnTo>
                        <a:pt x="14445" y="1407"/>
                      </a:lnTo>
                      <a:lnTo>
                        <a:pt x="12396" y="3074"/>
                      </a:lnTo>
                      <a:lnTo>
                        <a:pt x="10239" y="4971"/>
                      </a:lnTo>
                      <a:lnTo>
                        <a:pt x="7744" y="6644"/>
                      </a:lnTo>
                      <a:cubicBezTo>
                        <a:pt x="7092" y="7326"/>
                        <a:pt x="6435" y="7999"/>
                        <a:pt x="5772" y="8661"/>
                      </a:cubicBezTo>
                      <a:cubicBezTo>
                        <a:pt x="4973" y="9460"/>
                        <a:pt x="4166" y="10244"/>
                        <a:pt x="3351" y="11013"/>
                      </a:cubicBezTo>
                      <a:cubicBezTo>
                        <a:pt x="2585" y="11419"/>
                        <a:pt x="1897" y="12051"/>
                        <a:pt x="1340" y="12862"/>
                      </a:cubicBezTo>
                      <a:cubicBezTo>
                        <a:pt x="660" y="13852"/>
                        <a:pt x="196" y="15072"/>
                        <a:pt x="0" y="16391"/>
                      </a:cubicBezTo>
                      <a:lnTo>
                        <a:pt x="772" y="18967"/>
                      </a:lnTo>
                      <a:lnTo>
                        <a:pt x="2489" y="21600"/>
                      </a:lnTo>
                      <a:lnTo>
                        <a:pt x="4744" y="21096"/>
                      </a:lnTo>
                      <a:lnTo>
                        <a:pt x="4828" y="17399"/>
                      </a:lnTo>
                      <a:lnTo>
                        <a:pt x="5456" y="14717"/>
                      </a:lnTo>
                      <a:lnTo>
                        <a:pt x="8088" y="13373"/>
                      </a:lnTo>
                      <a:lnTo>
                        <a:pt x="9428" y="12253"/>
                      </a:lnTo>
                      <a:lnTo>
                        <a:pt x="10762" y="10796"/>
                      </a:lnTo>
                      <a:lnTo>
                        <a:pt x="12102" y="9844"/>
                      </a:lnTo>
                      <a:lnTo>
                        <a:pt x="13693" y="8220"/>
                      </a:lnTo>
                      <a:lnTo>
                        <a:pt x="15158" y="6763"/>
                      </a:lnTo>
                      <a:cubicBezTo>
                        <a:pt x="15599" y="6284"/>
                        <a:pt x="16114" y="5939"/>
                        <a:pt x="16665" y="5755"/>
                      </a:cubicBezTo>
                      <a:cubicBezTo>
                        <a:pt x="17284" y="5548"/>
                        <a:pt x="17931" y="5548"/>
                        <a:pt x="18549" y="5755"/>
                      </a:cubicBezTo>
                      <a:lnTo>
                        <a:pt x="20810" y="4467"/>
                      </a:lnTo>
                      <a:lnTo>
                        <a:pt x="21600" y="2675"/>
                      </a:lnTo>
                      <a:lnTo>
                        <a:pt x="21145" y="0"/>
                      </a:lnTo>
                      <a:lnTo>
                        <a:pt x="19557" y="12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5" name="îś1idè">
                  <a:extLst>
                    <a:ext uri="{FF2B5EF4-FFF2-40B4-BE49-F238E27FC236}">
                      <a16:creationId xmlns="" xmlns:a16="http://schemas.microsoft.com/office/drawing/2014/main" id="{73241011-E2B4-46FD-B6C4-76D8C7344D7F}"/>
                    </a:ext>
                  </a:extLst>
                </p:cNvPr>
                <p:cNvSpPr/>
                <p:nvPr/>
              </p:nvSpPr>
              <p:spPr bwMode="auto">
                <a:xfrm>
                  <a:off x="6772818" y="2866607"/>
                  <a:ext cx="23789" cy="290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475" y="0"/>
                      </a:moveTo>
                      <a:lnTo>
                        <a:pt x="0" y="6186"/>
                      </a:lnTo>
                      <a:lnTo>
                        <a:pt x="6885" y="21600"/>
                      </a:lnTo>
                      <a:lnTo>
                        <a:pt x="21600" y="21600"/>
                      </a:lnTo>
                      <a:lnTo>
                        <a:pt x="13961" y="7762"/>
                      </a:lnTo>
                      <a:lnTo>
                        <a:pt x="84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6" name="íŝļíḍe">
                  <a:extLst>
                    <a:ext uri="{FF2B5EF4-FFF2-40B4-BE49-F238E27FC236}">
                      <a16:creationId xmlns="" xmlns:a16="http://schemas.microsoft.com/office/drawing/2014/main" id="{DDBEB9B8-CA79-4933-B3B7-9D0D384BF810}"/>
                    </a:ext>
                  </a:extLst>
                </p:cNvPr>
                <p:cNvSpPr/>
                <p:nvPr/>
              </p:nvSpPr>
              <p:spPr bwMode="auto">
                <a:xfrm>
                  <a:off x="7112003" y="3432667"/>
                  <a:ext cx="157818" cy="6367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027" y="0"/>
                      </a:moveTo>
                      <a:lnTo>
                        <a:pt x="4076" y="535"/>
                      </a:lnTo>
                      <a:lnTo>
                        <a:pt x="5478" y="1095"/>
                      </a:lnTo>
                      <a:lnTo>
                        <a:pt x="5928" y="1788"/>
                      </a:lnTo>
                      <a:cubicBezTo>
                        <a:pt x="5845" y="2008"/>
                        <a:pt x="5896" y="2230"/>
                        <a:pt x="6079" y="2446"/>
                      </a:cubicBezTo>
                      <a:cubicBezTo>
                        <a:pt x="6323" y="2736"/>
                        <a:pt x="6800" y="3010"/>
                        <a:pt x="7481" y="3253"/>
                      </a:cubicBezTo>
                      <a:lnTo>
                        <a:pt x="6786" y="4147"/>
                      </a:lnTo>
                      <a:lnTo>
                        <a:pt x="6786" y="4778"/>
                      </a:lnTo>
                      <a:lnTo>
                        <a:pt x="6486" y="5337"/>
                      </a:lnTo>
                      <a:lnTo>
                        <a:pt x="5434" y="5896"/>
                      </a:lnTo>
                      <a:lnTo>
                        <a:pt x="3086" y="6105"/>
                      </a:lnTo>
                      <a:lnTo>
                        <a:pt x="0" y="6031"/>
                      </a:lnTo>
                      <a:lnTo>
                        <a:pt x="732" y="6648"/>
                      </a:lnTo>
                      <a:lnTo>
                        <a:pt x="1680" y="6943"/>
                      </a:lnTo>
                      <a:lnTo>
                        <a:pt x="2713" y="7426"/>
                      </a:lnTo>
                      <a:lnTo>
                        <a:pt x="1862" y="7970"/>
                      </a:lnTo>
                      <a:lnTo>
                        <a:pt x="1862" y="8440"/>
                      </a:lnTo>
                      <a:cubicBezTo>
                        <a:pt x="2702" y="8643"/>
                        <a:pt x="3473" y="8863"/>
                        <a:pt x="4165" y="9098"/>
                      </a:cubicBezTo>
                      <a:cubicBezTo>
                        <a:pt x="4737" y="9292"/>
                        <a:pt x="5253" y="9495"/>
                        <a:pt x="5712" y="9706"/>
                      </a:cubicBezTo>
                      <a:lnTo>
                        <a:pt x="8216" y="10191"/>
                      </a:lnTo>
                      <a:lnTo>
                        <a:pt x="10219" y="10737"/>
                      </a:lnTo>
                      <a:cubicBezTo>
                        <a:pt x="11028" y="10971"/>
                        <a:pt x="11656" y="11241"/>
                        <a:pt x="12072" y="11531"/>
                      </a:cubicBezTo>
                      <a:cubicBezTo>
                        <a:pt x="12429" y="11780"/>
                        <a:pt x="12624" y="12041"/>
                        <a:pt x="12823" y="12301"/>
                      </a:cubicBezTo>
                      <a:cubicBezTo>
                        <a:pt x="13073" y="12627"/>
                        <a:pt x="13329" y="12961"/>
                        <a:pt x="12973" y="13282"/>
                      </a:cubicBezTo>
                      <a:cubicBezTo>
                        <a:pt x="12613" y="13606"/>
                        <a:pt x="11671" y="13871"/>
                        <a:pt x="10419" y="14001"/>
                      </a:cubicBezTo>
                      <a:lnTo>
                        <a:pt x="11233" y="14543"/>
                      </a:lnTo>
                      <a:lnTo>
                        <a:pt x="12729" y="15137"/>
                      </a:lnTo>
                      <a:lnTo>
                        <a:pt x="11978" y="15867"/>
                      </a:lnTo>
                      <a:lnTo>
                        <a:pt x="10282" y="16053"/>
                      </a:lnTo>
                      <a:lnTo>
                        <a:pt x="8579" y="16698"/>
                      </a:lnTo>
                      <a:lnTo>
                        <a:pt x="7276" y="17207"/>
                      </a:lnTo>
                      <a:lnTo>
                        <a:pt x="6726" y="17541"/>
                      </a:lnTo>
                      <a:lnTo>
                        <a:pt x="6476" y="18321"/>
                      </a:lnTo>
                      <a:lnTo>
                        <a:pt x="5875" y="18841"/>
                      </a:lnTo>
                      <a:lnTo>
                        <a:pt x="5173" y="19549"/>
                      </a:lnTo>
                      <a:lnTo>
                        <a:pt x="4172" y="20205"/>
                      </a:lnTo>
                      <a:lnTo>
                        <a:pt x="3627" y="20813"/>
                      </a:lnTo>
                      <a:lnTo>
                        <a:pt x="3326" y="21420"/>
                      </a:lnTo>
                      <a:lnTo>
                        <a:pt x="5668" y="21386"/>
                      </a:lnTo>
                      <a:cubicBezTo>
                        <a:pt x="5278" y="21262"/>
                        <a:pt x="5344" y="21084"/>
                        <a:pt x="5818" y="20979"/>
                      </a:cubicBezTo>
                      <a:cubicBezTo>
                        <a:pt x="7485" y="20613"/>
                        <a:pt x="9733" y="21220"/>
                        <a:pt x="8115" y="21600"/>
                      </a:cubicBezTo>
                      <a:lnTo>
                        <a:pt x="10970" y="20969"/>
                      </a:lnTo>
                      <a:lnTo>
                        <a:pt x="11121" y="20424"/>
                      </a:lnTo>
                      <a:lnTo>
                        <a:pt x="11121" y="19906"/>
                      </a:lnTo>
                      <a:lnTo>
                        <a:pt x="11871" y="19471"/>
                      </a:lnTo>
                      <a:lnTo>
                        <a:pt x="13362" y="19285"/>
                      </a:lnTo>
                      <a:lnTo>
                        <a:pt x="14213" y="18652"/>
                      </a:lnTo>
                      <a:lnTo>
                        <a:pt x="14514" y="18182"/>
                      </a:lnTo>
                      <a:lnTo>
                        <a:pt x="15665" y="17735"/>
                      </a:lnTo>
                      <a:cubicBezTo>
                        <a:pt x="16281" y="17732"/>
                        <a:pt x="16877" y="17680"/>
                        <a:pt x="17362" y="17586"/>
                      </a:cubicBezTo>
                      <a:cubicBezTo>
                        <a:pt x="19077" y="17253"/>
                        <a:pt x="19001" y="16604"/>
                        <a:pt x="17212" y="16296"/>
                      </a:cubicBezTo>
                      <a:lnTo>
                        <a:pt x="18101" y="15629"/>
                      </a:lnTo>
                      <a:lnTo>
                        <a:pt x="20204" y="15108"/>
                      </a:lnTo>
                      <a:lnTo>
                        <a:pt x="21600" y="14810"/>
                      </a:lnTo>
                      <a:lnTo>
                        <a:pt x="21199" y="13668"/>
                      </a:lnTo>
                      <a:cubicBezTo>
                        <a:pt x="20175" y="13471"/>
                        <a:pt x="19280" y="13237"/>
                        <a:pt x="18545" y="12973"/>
                      </a:cubicBezTo>
                      <a:cubicBezTo>
                        <a:pt x="17916" y="12747"/>
                        <a:pt x="17411" y="12501"/>
                        <a:pt x="17043" y="12242"/>
                      </a:cubicBezTo>
                      <a:lnTo>
                        <a:pt x="14996" y="11623"/>
                      </a:lnTo>
                      <a:lnTo>
                        <a:pt x="15447" y="10990"/>
                      </a:lnTo>
                      <a:lnTo>
                        <a:pt x="15146" y="10397"/>
                      </a:lnTo>
                      <a:lnTo>
                        <a:pt x="14000" y="10116"/>
                      </a:lnTo>
                      <a:lnTo>
                        <a:pt x="12955" y="9795"/>
                      </a:lnTo>
                      <a:cubicBezTo>
                        <a:pt x="12304" y="9688"/>
                        <a:pt x="11655" y="9580"/>
                        <a:pt x="11008" y="9472"/>
                      </a:cubicBezTo>
                      <a:cubicBezTo>
                        <a:pt x="9888" y="9284"/>
                        <a:pt x="8773" y="9095"/>
                        <a:pt x="7665" y="8903"/>
                      </a:cubicBezTo>
                      <a:cubicBezTo>
                        <a:pt x="6921" y="8859"/>
                        <a:pt x="6364" y="8706"/>
                        <a:pt x="6263" y="8518"/>
                      </a:cubicBezTo>
                      <a:cubicBezTo>
                        <a:pt x="6095" y="8204"/>
                        <a:pt x="7144" y="7932"/>
                        <a:pt x="8416" y="7961"/>
                      </a:cubicBezTo>
                      <a:lnTo>
                        <a:pt x="9668" y="7241"/>
                      </a:lnTo>
                      <a:cubicBezTo>
                        <a:pt x="9613" y="7043"/>
                        <a:pt x="9613" y="6844"/>
                        <a:pt x="9668" y="6646"/>
                      </a:cubicBezTo>
                      <a:cubicBezTo>
                        <a:pt x="9762" y="6309"/>
                        <a:pt x="10014" y="5976"/>
                        <a:pt x="10419" y="5653"/>
                      </a:cubicBezTo>
                      <a:lnTo>
                        <a:pt x="10714" y="5207"/>
                      </a:lnTo>
                      <a:lnTo>
                        <a:pt x="9368" y="5095"/>
                      </a:lnTo>
                      <a:lnTo>
                        <a:pt x="9067" y="4412"/>
                      </a:lnTo>
                      <a:lnTo>
                        <a:pt x="9211" y="3610"/>
                      </a:lnTo>
                      <a:lnTo>
                        <a:pt x="8498" y="2742"/>
                      </a:lnTo>
                      <a:lnTo>
                        <a:pt x="7747" y="1777"/>
                      </a:lnTo>
                      <a:lnTo>
                        <a:pt x="5850" y="466"/>
                      </a:lnTo>
                      <a:lnTo>
                        <a:pt x="50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7" name="ïślîdê">
                  <a:extLst>
                    <a:ext uri="{FF2B5EF4-FFF2-40B4-BE49-F238E27FC236}">
                      <a16:creationId xmlns="" xmlns:a16="http://schemas.microsoft.com/office/drawing/2014/main" id="{CEF8BA5D-5F84-465C-8357-7DFF473EFF52}"/>
                    </a:ext>
                  </a:extLst>
                </p:cNvPr>
                <p:cNvSpPr/>
                <p:nvPr/>
              </p:nvSpPr>
              <p:spPr bwMode="auto">
                <a:xfrm>
                  <a:off x="7185050" y="4135955"/>
                  <a:ext cx="20042" cy="3324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58" y="0"/>
                      </a:moveTo>
                      <a:lnTo>
                        <a:pt x="0" y="8825"/>
                      </a:lnTo>
                      <a:lnTo>
                        <a:pt x="6965" y="21600"/>
                      </a:lnTo>
                      <a:lnTo>
                        <a:pt x="21600" y="14944"/>
                      </a:lnTo>
                      <a:lnTo>
                        <a:pt x="134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8" name="iṡľidé">
                  <a:extLst>
                    <a:ext uri="{FF2B5EF4-FFF2-40B4-BE49-F238E27FC236}">
                      <a16:creationId xmlns="" xmlns:a16="http://schemas.microsoft.com/office/drawing/2014/main" id="{6A7AC7A2-26E0-43AB-BC19-A14DA27B1FA2}"/>
                    </a:ext>
                  </a:extLst>
                </p:cNvPr>
                <p:cNvSpPr/>
                <p:nvPr/>
              </p:nvSpPr>
              <p:spPr bwMode="auto">
                <a:xfrm>
                  <a:off x="7179195" y="4201381"/>
                  <a:ext cx="21982" cy="364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19" y="6002"/>
                      </a:moveTo>
                      <a:lnTo>
                        <a:pt x="0" y="12531"/>
                      </a:lnTo>
                      <a:lnTo>
                        <a:pt x="3624" y="21600"/>
                      </a:lnTo>
                      <a:lnTo>
                        <a:pt x="19442" y="19432"/>
                      </a:lnTo>
                      <a:lnTo>
                        <a:pt x="21600" y="7102"/>
                      </a:lnTo>
                      <a:lnTo>
                        <a:pt x="9733" y="0"/>
                      </a:lnTo>
                      <a:lnTo>
                        <a:pt x="719" y="6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79" name="ïṧlîḍè">
                  <a:extLst>
                    <a:ext uri="{FF2B5EF4-FFF2-40B4-BE49-F238E27FC236}">
                      <a16:creationId xmlns="" xmlns:a16="http://schemas.microsoft.com/office/drawing/2014/main" id="{F4F24532-83FA-43A4-86CF-DB33FA35E1F8}"/>
                    </a:ext>
                  </a:extLst>
                </p:cNvPr>
                <p:cNvSpPr/>
                <p:nvPr/>
              </p:nvSpPr>
              <p:spPr bwMode="auto">
                <a:xfrm>
                  <a:off x="7074258" y="4323890"/>
                  <a:ext cx="38453" cy="98974"/>
                </a:xfrm>
                <a:custGeom>
                  <a:avLst/>
                  <a:gdLst>
                    <a:gd name="T0" fmla="+- 0 10748 87"/>
                    <a:gd name="T1" fmla="*/ T0 w 21323"/>
                    <a:gd name="T2" fmla="*/ 10800 h 21600"/>
                    <a:gd name="T3" fmla="+- 0 10748 87"/>
                    <a:gd name="T4" fmla="*/ T3 w 21323"/>
                    <a:gd name="T5" fmla="*/ 10800 h 21600"/>
                    <a:gd name="T6" fmla="+- 0 10748 87"/>
                    <a:gd name="T7" fmla="*/ T6 w 21323"/>
                    <a:gd name="T8" fmla="*/ 10800 h 21600"/>
                    <a:gd name="T9" fmla="+- 0 10748 87"/>
                    <a:gd name="T10" fmla="*/ T9 w 2132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23" h="21600">
                      <a:moveTo>
                        <a:pt x="10762" y="0"/>
                      </a:moveTo>
                      <a:lnTo>
                        <a:pt x="2490" y="2455"/>
                      </a:lnTo>
                      <a:lnTo>
                        <a:pt x="186" y="8274"/>
                      </a:lnTo>
                      <a:cubicBezTo>
                        <a:pt x="-87" y="9763"/>
                        <a:pt x="-59" y="11259"/>
                        <a:pt x="271" y="12746"/>
                      </a:cubicBezTo>
                      <a:cubicBezTo>
                        <a:pt x="684" y="14610"/>
                        <a:pt x="1568" y="16452"/>
                        <a:pt x="2909" y="18246"/>
                      </a:cubicBezTo>
                      <a:lnTo>
                        <a:pt x="8999" y="21600"/>
                      </a:lnTo>
                      <a:lnTo>
                        <a:pt x="20538" y="21041"/>
                      </a:lnTo>
                      <a:cubicBezTo>
                        <a:pt x="21308" y="19652"/>
                        <a:pt x="21513" y="18223"/>
                        <a:pt x="21147" y="16809"/>
                      </a:cubicBezTo>
                      <a:cubicBezTo>
                        <a:pt x="20669" y="14961"/>
                        <a:pt x="19231" y="13181"/>
                        <a:pt x="18103" y="11379"/>
                      </a:cubicBezTo>
                      <a:cubicBezTo>
                        <a:pt x="16986" y="9592"/>
                        <a:pt x="16172" y="7778"/>
                        <a:pt x="15668" y="5949"/>
                      </a:cubicBezTo>
                      <a:lnTo>
                        <a:pt x="107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0" name="íṣ1ïdè">
                  <a:extLst>
                    <a:ext uri="{FF2B5EF4-FFF2-40B4-BE49-F238E27FC236}">
                      <a16:creationId xmlns="" xmlns:a16="http://schemas.microsoft.com/office/drawing/2014/main" id="{B53BCDD2-B24C-40DD-BAD3-215BC1B1DBCC}"/>
                    </a:ext>
                  </a:extLst>
                </p:cNvPr>
                <p:cNvSpPr/>
                <p:nvPr/>
              </p:nvSpPr>
              <p:spPr bwMode="auto">
                <a:xfrm>
                  <a:off x="7112706" y="4489528"/>
                  <a:ext cx="183944" cy="301822"/>
                </a:xfrm>
                <a:custGeom>
                  <a:avLst/>
                  <a:gdLst>
                    <a:gd name="T0" fmla="+- 0 11035 470"/>
                    <a:gd name="T1" fmla="*/ T0 w 21130"/>
                    <a:gd name="T2" fmla="*/ 10800 h 21600"/>
                    <a:gd name="T3" fmla="+- 0 11035 470"/>
                    <a:gd name="T4" fmla="*/ T3 w 21130"/>
                    <a:gd name="T5" fmla="*/ 10800 h 21600"/>
                    <a:gd name="T6" fmla="+- 0 11035 470"/>
                    <a:gd name="T7" fmla="*/ T6 w 21130"/>
                    <a:gd name="T8" fmla="*/ 10800 h 21600"/>
                    <a:gd name="T9" fmla="+- 0 11035 470"/>
                    <a:gd name="T10" fmla="*/ T9 w 21130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30" h="21600">
                      <a:moveTo>
                        <a:pt x="3002" y="787"/>
                      </a:moveTo>
                      <a:lnTo>
                        <a:pt x="1284" y="1137"/>
                      </a:lnTo>
                      <a:lnTo>
                        <a:pt x="1313" y="2654"/>
                      </a:lnTo>
                      <a:lnTo>
                        <a:pt x="1628" y="5011"/>
                      </a:lnTo>
                      <a:cubicBezTo>
                        <a:pt x="901" y="5175"/>
                        <a:pt x="341" y="5544"/>
                        <a:pt x="120" y="6006"/>
                      </a:cubicBezTo>
                      <a:cubicBezTo>
                        <a:pt x="-470" y="7239"/>
                        <a:pt x="1208" y="8433"/>
                        <a:pt x="3247" y="8231"/>
                      </a:cubicBezTo>
                      <a:lnTo>
                        <a:pt x="3902" y="10091"/>
                      </a:lnTo>
                      <a:lnTo>
                        <a:pt x="3776" y="11737"/>
                      </a:lnTo>
                      <a:lnTo>
                        <a:pt x="5751" y="11187"/>
                      </a:lnTo>
                      <a:lnTo>
                        <a:pt x="6839" y="10245"/>
                      </a:lnTo>
                      <a:lnTo>
                        <a:pt x="8957" y="10873"/>
                      </a:lnTo>
                      <a:lnTo>
                        <a:pt x="8495" y="11868"/>
                      </a:lnTo>
                      <a:cubicBezTo>
                        <a:pt x="8438" y="12234"/>
                        <a:pt x="8396" y="12601"/>
                        <a:pt x="8368" y="12968"/>
                      </a:cubicBezTo>
                      <a:cubicBezTo>
                        <a:pt x="8304" y="13826"/>
                        <a:pt x="8375" y="14744"/>
                        <a:pt x="9377" y="15325"/>
                      </a:cubicBezTo>
                      <a:cubicBezTo>
                        <a:pt x="10089" y="15737"/>
                        <a:pt x="11115" y="15859"/>
                        <a:pt x="12020" y="15639"/>
                      </a:cubicBezTo>
                      <a:cubicBezTo>
                        <a:pt x="12117" y="15954"/>
                        <a:pt x="12601" y="16162"/>
                        <a:pt x="13107" y="16107"/>
                      </a:cubicBezTo>
                      <a:cubicBezTo>
                        <a:pt x="14452" y="15963"/>
                        <a:pt x="14449" y="14759"/>
                        <a:pt x="13102" y="14618"/>
                      </a:cubicBezTo>
                      <a:lnTo>
                        <a:pt x="14363" y="13757"/>
                      </a:lnTo>
                      <a:lnTo>
                        <a:pt x="16633" y="13053"/>
                      </a:lnTo>
                      <a:cubicBezTo>
                        <a:pt x="17399" y="13091"/>
                        <a:pt x="18066" y="13395"/>
                        <a:pt x="18356" y="13839"/>
                      </a:cubicBezTo>
                      <a:cubicBezTo>
                        <a:pt x="18796" y="14511"/>
                        <a:pt x="18291" y="15279"/>
                        <a:pt x="17221" y="15567"/>
                      </a:cubicBezTo>
                      <a:lnTo>
                        <a:pt x="14783" y="16847"/>
                      </a:lnTo>
                      <a:cubicBezTo>
                        <a:pt x="14357" y="17037"/>
                        <a:pt x="13952" y="17245"/>
                        <a:pt x="13570" y="17469"/>
                      </a:cubicBezTo>
                      <a:cubicBezTo>
                        <a:pt x="12792" y="17924"/>
                        <a:pt x="12117" y="18443"/>
                        <a:pt x="11563" y="19011"/>
                      </a:cubicBezTo>
                      <a:cubicBezTo>
                        <a:pt x="11546" y="19383"/>
                        <a:pt x="11631" y="19753"/>
                        <a:pt x="11815" y="20107"/>
                      </a:cubicBezTo>
                      <a:cubicBezTo>
                        <a:pt x="12116" y="20687"/>
                        <a:pt x="12668" y="21204"/>
                        <a:pt x="13412" y="21600"/>
                      </a:cubicBezTo>
                      <a:lnTo>
                        <a:pt x="14037" y="18929"/>
                      </a:lnTo>
                      <a:lnTo>
                        <a:pt x="15629" y="19165"/>
                      </a:lnTo>
                      <a:lnTo>
                        <a:pt x="15840" y="20497"/>
                      </a:lnTo>
                      <a:lnTo>
                        <a:pt x="17352" y="21253"/>
                      </a:lnTo>
                      <a:lnTo>
                        <a:pt x="18992" y="20389"/>
                      </a:lnTo>
                      <a:cubicBezTo>
                        <a:pt x="19051" y="20040"/>
                        <a:pt x="19220" y="19702"/>
                        <a:pt x="19491" y="19394"/>
                      </a:cubicBezTo>
                      <a:cubicBezTo>
                        <a:pt x="19824" y="19015"/>
                        <a:pt x="20300" y="18693"/>
                        <a:pt x="20878" y="18455"/>
                      </a:cubicBezTo>
                      <a:lnTo>
                        <a:pt x="21130" y="16935"/>
                      </a:lnTo>
                      <a:lnTo>
                        <a:pt x="20752" y="14736"/>
                      </a:lnTo>
                      <a:lnTo>
                        <a:pt x="19617" y="12719"/>
                      </a:lnTo>
                      <a:cubicBezTo>
                        <a:pt x="19197" y="12395"/>
                        <a:pt x="18701" y="12113"/>
                        <a:pt x="18146" y="11882"/>
                      </a:cubicBezTo>
                      <a:cubicBezTo>
                        <a:pt x="17676" y="11686"/>
                        <a:pt x="17167" y="11529"/>
                        <a:pt x="16633" y="11413"/>
                      </a:cubicBezTo>
                      <a:lnTo>
                        <a:pt x="16885" y="10006"/>
                      </a:lnTo>
                      <a:lnTo>
                        <a:pt x="16129" y="8539"/>
                      </a:lnTo>
                      <a:lnTo>
                        <a:pt x="13480" y="8251"/>
                      </a:lnTo>
                      <a:cubicBezTo>
                        <a:pt x="13030" y="7892"/>
                        <a:pt x="12393" y="7642"/>
                        <a:pt x="11678" y="7544"/>
                      </a:cubicBezTo>
                      <a:cubicBezTo>
                        <a:pt x="10537" y="7388"/>
                        <a:pt x="9349" y="7629"/>
                        <a:pt x="8573" y="8173"/>
                      </a:cubicBezTo>
                      <a:cubicBezTo>
                        <a:pt x="7842" y="8252"/>
                        <a:pt x="7094" y="8105"/>
                        <a:pt x="6566" y="7780"/>
                      </a:cubicBezTo>
                      <a:cubicBezTo>
                        <a:pt x="5388" y="7055"/>
                        <a:pt x="5616" y="5834"/>
                        <a:pt x="7028" y="5296"/>
                      </a:cubicBezTo>
                      <a:lnTo>
                        <a:pt x="7775" y="4359"/>
                      </a:lnTo>
                      <a:lnTo>
                        <a:pt x="6897" y="2317"/>
                      </a:lnTo>
                      <a:lnTo>
                        <a:pt x="5973" y="274"/>
                      </a:lnTo>
                      <a:lnTo>
                        <a:pt x="4586" y="0"/>
                      </a:lnTo>
                      <a:lnTo>
                        <a:pt x="3002" y="7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1" name="îşľíḓê">
                  <a:extLst>
                    <a:ext uri="{FF2B5EF4-FFF2-40B4-BE49-F238E27FC236}">
                      <a16:creationId xmlns="" xmlns:a16="http://schemas.microsoft.com/office/drawing/2014/main" id="{E8C9FA74-E677-4294-B6AC-F9A0B229CF50}"/>
                    </a:ext>
                  </a:extLst>
                </p:cNvPr>
                <p:cNvSpPr/>
                <p:nvPr/>
              </p:nvSpPr>
              <p:spPr bwMode="auto">
                <a:xfrm>
                  <a:off x="7090030" y="4680320"/>
                  <a:ext cx="71523" cy="144943"/>
                </a:xfrm>
                <a:custGeom>
                  <a:avLst/>
                  <a:gdLst>
                    <a:gd name="T0" fmla="+- 0 11017 434"/>
                    <a:gd name="T1" fmla="*/ T0 w 21166"/>
                    <a:gd name="T2" fmla="*/ 10665 h 21331"/>
                    <a:gd name="T3" fmla="+- 0 11017 434"/>
                    <a:gd name="T4" fmla="*/ T3 w 21166"/>
                    <a:gd name="T5" fmla="*/ 10665 h 21331"/>
                    <a:gd name="T6" fmla="+- 0 11017 434"/>
                    <a:gd name="T7" fmla="*/ T6 w 21166"/>
                    <a:gd name="T8" fmla="*/ 10665 h 21331"/>
                    <a:gd name="T9" fmla="+- 0 11017 434"/>
                    <a:gd name="T10" fmla="*/ T9 w 21166"/>
                    <a:gd name="T11" fmla="*/ 10665 h 2133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66" h="21331">
                      <a:moveTo>
                        <a:pt x="16489" y="0"/>
                      </a:moveTo>
                      <a:lnTo>
                        <a:pt x="15066" y="2881"/>
                      </a:lnTo>
                      <a:lnTo>
                        <a:pt x="10957" y="7412"/>
                      </a:lnTo>
                      <a:cubicBezTo>
                        <a:pt x="10504" y="8901"/>
                        <a:pt x="9744" y="10363"/>
                        <a:pt x="8689" y="11774"/>
                      </a:cubicBezTo>
                      <a:cubicBezTo>
                        <a:pt x="6967" y="14079"/>
                        <a:pt x="4480" y="16225"/>
                        <a:pt x="1333" y="18122"/>
                      </a:cubicBezTo>
                      <a:cubicBezTo>
                        <a:pt x="-139" y="18713"/>
                        <a:pt x="-434" y="19771"/>
                        <a:pt x="660" y="20539"/>
                      </a:cubicBezTo>
                      <a:cubicBezTo>
                        <a:pt x="2129" y="21570"/>
                        <a:pt x="5185" y="21600"/>
                        <a:pt x="6736" y="20599"/>
                      </a:cubicBezTo>
                      <a:lnTo>
                        <a:pt x="10745" y="16345"/>
                      </a:lnTo>
                      <a:lnTo>
                        <a:pt x="14209" y="12737"/>
                      </a:lnTo>
                      <a:lnTo>
                        <a:pt x="16484" y="10858"/>
                      </a:lnTo>
                      <a:lnTo>
                        <a:pt x="18974" y="8334"/>
                      </a:lnTo>
                      <a:lnTo>
                        <a:pt x="18338" y="6732"/>
                      </a:lnTo>
                      <a:lnTo>
                        <a:pt x="18676" y="4860"/>
                      </a:lnTo>
                      <a:lnTo>
                        <a:pt x="21166" y="2437"/>
                      </a:lnTo>
                      <a:lnTo>
                        <a:pt x="164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2" name="iṧ1íḑe">
                  <a:extLst>
                    <a:ext uri="{FF2B5EF4-FFF2-40B4-BE49-F238E27FC236}">
                      <a16:creationId xmlns="" xmlns:a16="http://schemas.microsoft.com/office/drawing/2014/main" id="{274AA869-1929-46C8-A6E5-4655B92A62F7}"/>
                    </a:ext>
                  </a:extLst>
                </p:cNvPr>
                <p:cNvSpPr/>
                <p:nvPr/>
              </p:nvSpPr>
              <p:spPr bwMode="auto">
                <a:xfrm>
                  <a:off x="7146664" y="4869950"/>
                  <a:ext cx="143874" cy="247192"/>
                </a:xfrm>
                <a:custGeom>
                  <a:avLst/>
                  <a:gdLst>
                    <a:gd name="T0" fmla="*/ 10800 w 21600"/>
                    <a:gd name="T1" fmla="*/ 10730 h 21461"/>
                    <a:gd name="T2" fmla="*/ 10800 w 21600"/>
                    <a:gd name="T3" fmla="*/ 10730 h 21461"/>
                    <a:gd name="T4" fmla="*/ 10800 w 21600"/>
                    <a:gd name="T5" fmla="*/ 10730 h 21461"/>
                    <a:gd name="T6" fmla="*/ 10800 w 21600"/>
                    <a:gd name="T7" fmla="*/ 10730 h 21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461">
                      <a:moveTo>
                        <a:pt x="20200" y="0"/>
                      </a:moveTo>
                      <a:lnTo>
                        <a:pt x="18378" y="1600"/>
                      </a:lnTo>
                      <a:lnTo>
                        <a:pt x="16951" y="3140"/>
                      </a:lnTo>
                      <a:lnTo>
                        <a:pt x="12724" y="4375"/>
                      </a:lnTo>
                      <a:lnTo>
                        <a:pt x="10501" y="5388"/>
                      </a:lnTo>
                      <a:lnTo>
                        <a:pt x="8492" y="6588"/>
                      </a:lnTo>
                      <a:lnTo>
                        <a:pt x="6795" y="8236"/>
                      </a:lnTo>
                      <a:lnTo>
                        <a:pt x="4661" y="9887"/>
                      </a:lnTo>
                      <a:lnTo>
                        <a:pt x="2900" y="12048"/>
                      </a:lnTo>
                      <a:lnTo>
                        <a:pt x="2412" y="14303"/>
                      </a:lnTo>
                      <a:lnTo>
                        <a:pt x="0" y="16586"/>
                      </a:lnTo>
                      <a:lnTo>
                        <a:pt x="816" y="18111"/>
                      </a:lnTo>
                      <a:lnTo>
                        <a:pt x="3452" y="18108"/>
                      </a:lnTo>
                      <a:lnTo>
                        <a:pt x="3562" y="19918"/>
                      </a:lnTo>
                      <a:cubicBezTo>
                        <a:pt x="3535" y="20305"/>
                        <a:pt x="3775" y="20682"/>
                        <a:pt x="4228" y="20967"/>
                      </a:cubicBezTo>
                      <a:cubicBezTo>
                        <a:pt x="5009" y="21458"/>
                        <a:pt x="6252" y="21600"/>
                        <a:pt x="7297" y="21316"/>
                      </a:cubicBezTo>
                      <a:lnTo>
                        <a:pt x="6583" y="18743"/>
                      </a:lnTo>
                      <a:cubicBezTo>
                        <a:pt x="5057" y="18215"/>
                        <a:pt x="4609" y="17055"/>
                        <a:pt x="5601" y="16202"/>
                      </a:cubicBezTo>
                      <a:cubicBezTo>
                        <a:pt x="6085" y="15785"/>
                        <a:pt x="6880" y="15516"/>
                        <a:pt x="7743" y="15538"/>
                      </a:cubicBezTo>
                      <a:cubicBezTo>
                        <a:pt x="8840" y="15567"/>
                        <a:pt x="9742" y="16048"/>
                        <a:pt x="9879" y="16678"/>
                      </a:cubicBezTo>
                      <a:lnTo>
                        <a:pt x="11850" y="17973"/>
                      </a:lnTo>
                      <a:lnTo>
                        <a:pt x="13498" y="17210"/>
                      </a:lnTo>
                      <a:lnTo>
                        <a:pt x="13772" y="15526"/>
                      </a:lnTo>
                      <a:lnTo>
                        <a:pt x="10977" y="13275"/>
                      </a:lnTo>
                      <a:cubicBezTo>
                        <a:pt x="10590" y="12814"/>
                        <a:pt x="10590" y="12275"/>
                        <a:pt x="10977" y="11814"/>
                      </a:cubicBezTo>
                      <a:cubicBezTo>
                        <a:pt x="11582" y="11093"/>
                        <a:pt x="12928" y="10747"/>
                        <a:pt x="14054" y="10289"/>
                      </a:cubicBezTo>
                      <a:cubicBezTo>
                        <a:pt x="15451" y="9720"/>
                        <a:pt x="16553" y="8942"/>
                        <a:pt x="17240" y="8037"/>
                      </a:cubicBezTo>
                      <a:cubicBezTo>
                        <a:pt x="17148" y="7714"/>
                        <a:pt x="16830" y="7427"/>
                        <a:pt x="16361" y="7243"/>
                      </a:cubicBezTo>
                      <a:cubicBezTo>
                        <a:pt x="14681" y="6584"/>
                        <a:pt x="12585" y="7346"/>
                        <a:pt x="11204" y="8383"/>
                      </a:cubicBezTo>
                      <a:cubicBezTo>
                        <a:pt x="10376" y="9004"/>
                        <a:pt x="9658" y="9672"/>
                        <a:pt x="9062" y="10376"/>
                      </a:cubicBezTo>
                      <a:lnTo>
                        <a:pt x="6768" y="10563"/>
                      </a:lnTo>
                      <a:lnTo>
                        <a:pt x="10064" y="7648"/>
                      </a:lnTo>
                      <a:lnTo>
                        <a:pt x="16931" y="5138"/>
                      </a:lnTo>
                      <a:cubicBezTo>
                        <a:pt x="17976" y="4846"/>
                        <a:pt x="18910" y="4435"/>
                        <a:pt x="19677" y="3931"/>
                      </a:cubicBezTo>
                      <a:cubicBezTo>
                        <a:pt x="20605" y="3321"/>
                        <a:pt x="21264" y="2591"/>
                        <a:pt x="21600" y="1803"/>
                      </a:cubicBezTo>
                      <a:lnTo>
                        <a:pt x="202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3" name="ïŝḻïḍé">
                  <a:extLst>
                    <a:ext uri="{FF2B5EF4-FFF2-40B4-BE49-F238E27FC236}">
                      <a16:creationId xmlns="" xmlns:a16="http://schemas.microsoft.com/office/drawing/2014/main" id="{C8B85A41-B64D-4C22-8128-E48682E5C237}"/>
                    </a:ext>
                  </a:extLst>
                </p:cNvPr>
                <p:cNvSpPr/>
                <p:nvPr/>
              </p:nvSpPr>
              <p:spPr bwMode="auto">
                <a:xfrm>
                  <a:off x="6917725" y="4835702"/>
                  <a:ext cx="241155" cy="323817"/>
                </a:xfrm>
                <a:custGeom>
                  <a:avLst/>
                  <a:gdLst>
                    <a:gd name="T0" fmla="+- 0 10745 46"/>
                    <a:gd name="T1" fmla="*/ T0 w 21398"/>
                    <a:gd name="T2" fmla="*/ 10761 h 21522"/>
                    <a:gd name="T3" fmla="+- 0 10745 46"/>
                    <a:gd name="T4" fmla="*/ T3 w 21398"/>
                    <a:gd name="T5" fmla="*/ 10761 h 21522"/>
                    <a:gd name="T6" fmla="+- 0 10745 46"/>
                    <a:gd name="T7" fmla="*/ T6 w 21398"/>
                    <a:gd name="T8" fmla="*/ 10761 h 21522"/>
                    <a:gd name="T9" fmla="+- 0 10745 46"/>
                    <a:gd name="T10" fmla="*/ T9 w 21398"/>
                    <a:gd name="T11" fmla="*/ 10761 h 21522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98" h="21522">
                      <a:moveTo>
                        <a:pt x="17013" y="246"/>
                      </a:moveTo>
                      <a:lnTo>
                        <a:pt x="15800" y="0"/>
                      </a:lnTo>
                      <a:lnTo>
                        <a:pt x="15127" y="2646"/>
                      </a:lnTo>
                      <a:cubicBezTo>
                        <a:pt x="15053" y="3116"/>
                        <a:pt x="14828" y="3566"/>
                        <a:pt x="14470" y="3956"/>
                      </a:cubicBezTo>
                      <a:cubicBezTo>
                        <a:pt x="13911" y="4568"/>
                        <a:pt x="13067" y="5001"/>
                        <a:pt x="12103" y="5169"/>
                      </a:cubicBezTo>
                      <a:lnTo>
                        <a:pt x="10779" y="6847"/>
                      </a:lnTo>
                      <a:cubicBezTo>
                        <a:pt x="10343" y="7465"/>
                        <a:pt x="9862" y="8065"/>
                        <a:pt x="9340" y="8644"/>
                      </a:cubicBezTo>
                      <a:cubicBezTo>
                        <a:pt x="8697" y="9358"/>
                        <a:pt x="7992" y="10039"/>
                        <a:pt x="7230" y="10684"/>
                      </a:cubicBezTo>
                      <a:lnTo>
                        <a:pt x="4726" y="11608"/>
                      </a:lnTo>
                      <a:lnTo>
                        <a:pt x="3843" y="12918"/>
                      </a:lnTo>
                      <a:lnTo>
                        <a:pt x="2625" y="13669"/>
                      </a:lnTo>
                      <a:cubicBezTo>
                        <a:pt x="2183" y="13433"/>
                        <a:pt x="1601" y="13404"/>
                        <a:pt x="1122" y="13596"/>
                      </a:cubicBezTo>
                      <a:cubicBezTo>
                        <a:pt x="370" y="13899"/>
                        <a:pt x="146" y="14579"/>
                        <a:pt x="63" y="15226"/>
                      </a:cubicBezTo>
                      <a:cubicBezTo>
                        <a:pt x="-46" y="16077"/>
                        <a:pt x="-13" y="16935"/>
                        <a:pt x="161" y="17779"/>
                      </a:cubicBezTo>
                      <a:cubicBezTo>
                        <a:pt x="650" y="17557"/>
                        <a:pt x="1272" y="17586"/>
                        <a:pt x="1719" y="17852"/>
                      </a:cubicBezTo>
                      <a:cubicBezTo>
                        <a:pt x="2637" y="18399"/>
                        <a:pt x="2438" y="19481"/>
                        <a:pt x="1358" y="19822"/>
                      </a:cubicBezTo>
                      <a:lnTo>
                        <a:pt x="2235" y="20987"/>
                      </a:lnTo>
                      <a:cubicBezTo>
                        <a:pt x="2431" y="21380"/>
                        <a:pt x="2990" y="21600"/>
                        <a:pt x="3534" y="21497"/>
                      </a:cubicBezTo>
                      <a:cubicBezTo>
                        <a:pt x="4205" y="21370"/>
                        <a:pt x="4519" y="20812"/>
                        <a:pt x="5121" y="20573"/>
                      </a:cubicBezTo>
                      <a:cubicBezTo>
                        <a:pt x="5952" y="20243"/>
                        <a:pt x="6979" y="20558"/>
                        <a:pt x="7263" y="21230"/>
                      </a:cubicBezTo>
                      <a:lnTo>
                        <a:pt x="8530" y="20281"/>
                      </a:lnTo>
                      <a:lnTo>
                        <a:pt x="10835" y="20062"/>
                      </a:lnTo>
                      <a:cubicBezTo>
                        <a:pt x="11371" y="20182"/>
                        <a:pt x="11933" y="20224"/>
                        <a:pt x="12491" y="20184"/>
                      </a:cubicBezTo>
                      <a:cubicBezTo>
                        <a:pt x="13360" y="20123"/>
                        <a:pt x="14185" y="19869"/>
                        <a:pt x="14861" y="19454"/>
                      </a:cubicBezTo>
                      <a:lnTo>
                        <a:pt x="15705" y="18603"/>
                      </a:lnTo>
                      <a:lnTo>
                        <a:pt x="15315" y="16539"/>
                      </a:lnTo>
                      <a:cubicBezTo>
                        <a:pt x="15489" y="16004"/>
                        <a:pt x="15822" y="15505"/>
                        <a:pt x="16289" y="15080"/>
                      </a:cubicBezTo>
                      <a:cubicBezTo>
                        <a:pt x="16740" y="14669"/>
                        <a:pt x="17305" y="14337"/>
                        <a:pt x="17945" y="14107"/>
                      </a:cubicBezTo>
                      <a:lnTo>
                        <a:pt x="18335" y="11651"/>
                      </a:lnTo>
                      <a:lnTo>
                        <a:pt x="19763" y="10608"/>
                      </a:lnTo>
                      <a:lnTo>
                        <a:pt x="21225" y="9587"/>
                      </a:lnTo>
                      <a:lnTo>
                        <a:pt x="20250" y="8297"/>
                      </a:lnTo>
                      <a:lnTo>
                        <a:pt x="19313" y="7933"/>
                      </a:lnTo>
                      <a:lnTo>
                        <a:pt x="18631" y="6668"/>
                      </a:lnTo>
                      <a:cubicBezTo>
                        <a:pt x="18176" y="6261"/>
                        <a:pt x="18065" y="5697"/>
                        <a:pt x="18343" y="5209"/>
                      </a:cubicBezTo>
                      <a:cubicBezTo>
                        <a:pt x="18807" y="4394"/>
                        <a:pt x="20116" y="4120"/>
                        <a:pt x="20839" y="3436"/>
                      </a:cubicBezTo>
                      <a:cubicBezTo>
                        <a:pt x="21406" y="2900"/>
                        <a:pt x="21554" y="2179"/>
                        <a:pt x="21228" y="1539"/>
                      </a:cubicBezTo>
                      <a:lnTo>
                        <a:pt x="17495" y="1466"/>
                      </a:lnTo>
                      <a:lnTo>
                        <a:pt x="17013" y="2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4" name="ïṥ1ídè">
                  <a:extLst>
                    <a:ext uri="{FF2B5EF4-FFF2-40B4-BE49-F238E27FC236}">
                      <a16:creationId xmlns="" xmlns:a16="http://schemas.microsoft.com/office/drawing/2014/main" id="{2D9E83E0-B62A-4DBD-B07E-1369E9DAADF0}"/>
                    </a:ext>
                  </a:extLst>
                </p:cNvPr>
                <p:cNvSpPr/>
                <p:nvPr/>
              </p:nvSpPr>
              <p:spPr bwMode="auto">
                <a:xfrm>
                  <a:off x="7317943" y="4803460"/>
                  <a:ext cx="45093" cy="134405"/>
                </a:xfrm>
                <a:custGeom>
                  <a:avLst/>
                  <a:gdLst>
                    <a:gd name="T0" fmla="+- 0 10829 516"/>
                    <a:gd name="T1" fmla="*/ T0 w 20626"/>
                    <a:gd name="T2" fmla="*/ 10708 h 21417"/>
                    <a:gd name="T3" fmla="+- 0 10829 516"/>
                    <a:gd name="T4" fmla="*/ T3 w 20626"/>
                    <a:gd name="T5" fmla="*/ 10708 h 21417"/>
                    <a:gd name="T6" fmla="+- 0 10829 516"/>
                    <a:gd name="T7" fmla="*/ T6 w 20626"/>
                    <a:gd name="T8" fmla="*/ 10708 h 21417"/>
                    <a:gd name="T9" fmla="+- 0 10829 516"/>
                    <a:gd name="T10" fmla="*/ T9 w 20626"/>
                    <a:gd name="T11" fmla="*/ 10708 h 21417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26" h="21417">
                      <a:moveTo>
                        <a:pt x="14198" y="0"/>
                      </a:moveTo>
                      <a:lnTo>
                        <a:pt x="7690" y="1996"/>
                      </a:lnTo>
                      <a:lnTo>
                        <a:pt x="3457" y="8567"/>
                      </a:lnTo>
                      <a:lnTo>
                        <a:pt x="7552" y="12065"/>
                      </a:lnTo>
                      <a:cubicBezTo>
                        <a:pt x="4935" y="12668"/>
                        <a:pt x="2855" y="13514"/>
                        <a:pt x="1548" y="14507"/>
                      </a:cubicBezTo>
                      <a:cubicBezTo>
                        <a:pt x="-441" y="16021"/>
                        <a:pt x="-516" y="17755"/>
                        <a:pt x="1342" y="19289"/>
                      </a:cubicBezTo>
                      <a:cubicBezTo>
                        <a:pt x="1870" y="20653"/>
                        <a:pt x="5514" y="21600"/>
                        <a:pt x="9418" y="21387"/>
                      </a:cubicBezTo>
                      <a:cubicBezTo>
                        <a:pt x="18316" y="20903"/>
                        <a:pt x="19431" y="16595"/>
                        <a:pt x="10925" y="15564"/>
                      </a:cubicBezTo>
                      <a:cubicBezTo>
                        <a:pt x="11564" y="14243"/>
                        <a:pt x="12233" y="12923"/>
                        <a:pt x="12934" y="11606"/>
                      </a:cubicBezTo>
                      <a:cubicBezTo>
                        <a:pt x="13730" y="10107"/>
                        <a:pt x="14567" y="8610"/>
                        <a:pt x="15443" y="7116"/>
                      </a:cubicBezTo>
                      <a:cubicBezTo>
                        <a:pt x="18016" y="6784"/>
                        <a:pt x="19915" y="6013"/>
                        <a:pt x="20464" y="5076"/>
                      </a:cubicBezTo>
                      <a:cubicBezTo>
                        <a:pt x="21084" y="4019"/>
                        <a:pt x="19903" y="2933"/>
                        <a:pt x="17431" y="2284"/>
                      </a:cubicBezTo>
                      <a:lnTo>
                        <a:pt x="141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5" name="išliďé">
                  <a:extLst>
                    <a:ext uri="{FF2B5EF4-FFF2-40B4-BE49-F238E27FC236}">
                      <a16:creationId xmlns="" xmlns:a16="http://schemas.microsoft.com/office/drawing/2014/main" id="{9A028525-A260-41E9-B0C7-137F8E3CAFA8}"/>
                    </a:ext>
                  </a:extLst>
                </p:cNvPr>
                <p:cNvSpPr/>
                <p:nvPr/>
              </p:nvSpPr>
              <p:spPr bwMode="auto">
                <a:xfrm>
                  <a:off x="7334540" y="4669514"/>
                  <a:ext cx="309095" cy="339452"/>
                </a:xfrm>
                <a:custGeom>
                  <a:avLst/>
                  <a:gdLst>
                    <a:gd name="T0" fmla="+- 0 10860 121"/>
                    <a:gd name="T1" fmla="*/ T0 w 21479"/>
                    <a:gd name="T2" fmla="*/ 10800 h 21600"/>
                    <a:gd name="T3" fmla="+- 0 10860 121"/>
                    <a:gd name="T4" fmla="*/ T3 w 21479"/>
                    <a:gd name="T5" fmla="*/ 10800 h 21600"/>
                    <a:gd name="T6" fmla="+- 0 10860 121"/>
                    <a:gd name="T7" fmla="*/ T6 w 21479"/>
                    <a:gd name="T8" fmla="*/ 10800 h 21600"/>
                    <a:gd name="T9" fmla="+- 0 10860 121"/>
                    <a:gd name="T10" fmla="*/ T9 w 21479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79" h="21600">
                      <a:moveTo>
                        <a:pt x="21479" y="0"/>
                      </a:moveTo>
                      <a:lnTo>
                        <a:pt x="16915" y="3468"/>
                      </a:lnTo>
                      <a:lnTo>
                        <a:pt x="13858" y="4603"/>
                      </a:lnTo>
                      <a:lnTo>
                        <a:pt x="12501" y="5511"/>
                      </a:lnTo>
                      <a:lnTo>
                        <a:pt x="11442" y="6905"/>
                      </a:lnTo>
                      <a:cubicBezTo>
                        <a:pt x="11349" y="7387"/>
                        <a:pt x="11188" y="7857"/>
                        <a:pt x="10965" y="8302"/>
                      </a:cubicBezTo>
                      <a:cubicBezTo>
                        <a:pt x="10562" y="9106"/>
                        <a:pt x="9963" y="9815"/>
                        <a:pt x="9214" y="10374"/>
                      </a:cubicBezTo>
                      <a:lnTo>
                        <a:pt x="8214" y="11279"/>
                      </a:lnTo>
                      <a:lnTo>
                        <a:pt x="7326" y="10162"/>
                      </a:lnTo>
                      <a:cubicBezTo>
                        <a:pt x="7669" y="9878"/>
                        <a:pt x="7704" y="9396"/>
                        <a:pt x="7405" y="9073"/>
                      </a:cubicBezTo>
                      <a:cubicBezTo>
                        <a:pt x="6483" y="8078"/>
                        <a:pt x="4794" y="9191"/>
                        <a:pt x="5532" y="10307"/>
                      </a:cubicBezTo>
                      <a:lnTo>
                        <a:pt x="5075" y="11122"/>
                      </a:lnTo>
                      <a:lnTo>
                        <a:pt x="3269" y="11332"/>
                      </a:lnTo>
                      <a:lnTo>
                        <a:pt x="3528" y="12889"/>
                      </a:lnTo>
                      <a:lnTo>
                        <a:pt x="4950" y="13168"/>
                      </a:lnTo>
                      <a:lnTo>
                        <a:pt x="5405" y="14353"/>
                      </a:lnTo>
                      <a:lnTo>
                        <a:pt x="4292" y="15191"/>
                      </a:lnTo>
                      <a:cubicBezTo>
                        <a:pt x="3915" y="14905"/>
                        <a:pt x="3349" y="14994"/>
                        <a:pt x="3097" y="15377"/>
                      </a:cubicBezTo>
                      <a:cubicBezTo>
                        <a:pt x="2857" y="15741"/>
                        <a:pt x="3039" y="16188"/>
                        <a:pt x="3004" y="16605"/>
                      </a:cubicBezTo>
                      <a:cubicBezTo>
                        <a:pt x="2952" y="17243"/>
                        <a:pt x="2425" y="17763"/>
                        <a:pt x="1734" y="17857"/>
                      </a:cubicBezTo>
                      <a:cubicBezTo>
                        <a:pt x="1126" y="17959"/>
                        <a:pt x="593" y="18288"/>
                        <a:pt x="261" y="18765"/>
                      </a:cubicBezTo>
                      <a:cubicBezTo>
                        <a:pt x="-88" y="19267"/>
                        <a:pt x="-121" y="19922"/>
                        <a:pt x="374" y="20232"/>
                      </a:cubicBezTo>
                      <a:cubicBezTo>
                        <a:pt x="1021" y="20637"/>
                        <a:pt x="1880" y="20122"/>
                        <a:pt x="1734" y="19417"/>
                      </a:cubicBezTo>
                      <a:cubicBezTo>
                        <a:pt x="2302" y="18971"/>
                        <a:pt x="2798" y="18453"/>
                        <a:pt x="3209" y="17880"/>
                      </a:cubicBezTo>
                      <a:cubicBezTo>
                        <a:pt x="3582" y="17359"/>
                        <a:pt x="3882" y="16797"/>
                        <a:pt x="4099" y="16207"/>
                      </a:cubicBezTo>
                      <a:lnTo>
                        <a:pt x="5672" y="15741"/>
                      </a:lnTo>
                      <a:lnTo>
                        <a:pt x="6537" y="15136"/>
                      </a:lnTo>
                      <a:lnTo>
                        <a:pt x="7958" y="14140"/>
                      </a:lnTo>
                      <a:cubicBezTo>
                        <a:pt x="8108" y="13661"/>
                        <a:pt x="8419" y="13237"/>
                        <a:pt x="8847" y="12929"/>
                      </a:cubicBezTo>
                      <a:cubicBezTo>
                        <a:pt x="9407" y="12527"/>
                        <a:pt x="10122" y="12350"/>
                        <a:pt x="10828" y="12440"/>
                      </a:cubicBezTo>
                      <a:lnTo>
                        <a:pt x="11463" y="14207"/>
                      </a:lnTo>
                      <a:cubicBezTo>
                        <a:pt x="11398" y="14613"/>
                        <a:pt x="11322" y="15016"/>
                        <a:pt x="11234" y="15418"/>
                      </a:cubicBezTo>
                      <a:cubicBezTo>
                        <a:pt x="11082" y="16116"/>
                        <a:pt x="10895" y="16808"/>
                        <a:pt x="10675" y="17490"/>
                      </a:cubicBezTo>
                      <a:lnTo>
                        <a:pt x="10440" y="21600"/>
                      </a:lnTo>
                      <a:cubicBezTo>
                        <a:pt x="12730" y="18516"/>
                        <a:pt x="14766" y="15279"/>
                        <a:pt x="16532" y="11918"/>
                      </a:cubicBezTo>
                      <a:cubicBezTo>
                        <a:pt x="18547" y="8081"/>
                        <a:pt x="20202" y="4094"/>
                        <a:pt x="214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6" name="işlïḋe">
                  <a:extLst>
                    <a:ext uri="{FF2B5EF4-FFF2-40B4-BE49-F238E27FC236}">
                      <a16:creationId xmlns="" xmlns:a16="http://schemas.microsoft.com/office/drawing/2014/main" id="{72B7EC6A-C2A4-4972-8EA7-8BEF3445A9B8}"/>
                    </a:ext>
                  </a:extLst>
                </p:cNvPr>
                <p:cNvSpPr/>
                <p:nvPr/>
              </p:nvSpPr>
              <p:spPr bwMode="auto">
                <a:xfrm>
                  <a:off x="6942187" y="5041516"/>
                  <a:ext cx="515800" cy="50616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0"/>
                      </a:moveTo>
                      <a:lnTo>
                        <a:pt x="19656" y="441"/>
                      </a:lnTo>
                      <a:lnTo>
                        <a:pt x="18924" y="739"/>
                      </a:lnTo>
                      <a:lnTo>
                        <a:pt x="18392" y="973"/>
                      </a:lnTo>
                      <a:lnTo>
                        <a:pt x="17335" y="1956"/>
                      </a:lnTo>
                      <a:cubicBezTo>
                        <a:pt x="17186" y="2215"/>
                        <a:pt x="16990" y="2443"/>
                        <a:pt x="16758" y="2628"/>
                      </a:cubicBezTo>
                      <a:cubicBezTo>
                        <a:pt x="16456" y="2868"/>
                        <a:pt x="16079" y="3082"/>
                        <a:pt x="16054" y="3471"/>
                      </a:cubicBezTo>
                      <a:cubicBezTo>
                        <a:pt x="16022" y="3962"/>
                        <a:pt x="16533" y="4297"/>
                        <a:pt x="16958" y="4064"/>
                      </a:cubicBezTo>
                      <a:cubicBezTo>
                        <a:pt x="16775" y="4426"/>
                        <a:pt x="16561" y="4771"/>
                        <a:pt x="16319" y="5095"/>
                      </a:cubicBezTo>
                      <a:cubicBezTo>
                        <a:pt x="16084" y="5408"/>
                        <a:pt x="15824" y="5700"/>
                        <a:pt x="15541" y="5968"/>
                      </a:cubicBezTo>
                      <a:cubicBezTo>
                        <a:pt x="15199" y="5766"/>
                        <a:pt x="14777" y="5766"/>
                        <a:pt x="14434" y="5968"/>
                      </a:cubicBezTo>
                      <a:cubicBezTo>
                        <a:pt x="14152" y="6134"/>
                        <a:pt x="13958" y="6419"/>
                        <a:pt x="13904" y="6746"/>
                      </a:cubicBezTo>
                      <a:cubicBezTo>
                        <a:pt x="13671" y="6999"/>
                        <a:pt x="13416" y="7229"/>
                        <a:pt x="13141" y="7433"/>
                      </a:cubicBezTo>
                      <a:cubicBezTo>
                        <a:pt x="12797" y="7688"/>
                        <a:pt x="12419" y="7908"/>
                        <a:pt x="12170" y="8261"/>
                      </a:cubicBezTo>
                      <a:cubicBezTo>
                        <a:pt x="11817" y="8762"/>
                        <a:pt x="11794" y="9435"/>
                        <a:pt x="11434" y="9932"/>
                      </a:cubicBezTo>
                      <a:cubicBezTo>
                        <a:pt x="11164" y="10305"/>
                        <a:pt x="10744" y="10522"/>
                        <a:pt x="10398" y="10822"/>
                      </a:cubicBezTo>
                      <a:cubicBezTo>
                        <a:pt x="10016" y="11153"/>
                        <a:pt x="9729" y="11583"/>
                        <a:pt x="9361" y="11930"/>
                      </a:cubicBezTo>
                      <a:cubicBezTo>
                        <a:pt x="8844" y="12418"/>
                        <a:pt x="8197" y="12724"/>
                        <a:pt x="7532" y="12959"/>
                      </a:cubicBezTo>
                      <a:cubicBezTo>
                        <a:pt x="6524" y="13316"/>
                        <a:pt x="5443" y="13535"/>
                        <a:pt x="4611" y="14222"/>
                      </a:cubicBezTo>
                      <a:cubicBezTo>
                        <a:pt x="4206" y="14556"/>
                        <a:pt x="3887" y="14985"/>
                        <a:pt x="3679" y="15471"/>
                      </a:cubicBezTo>
                      <a:cubicBezTo>
                        <a:pt x="3479" y="15817"/>
                        <a:pt x="3198" y="16106"/>
                        <a:pt x="2860" y="16312"/>
                      </a:cubicBezTo>
                      <a:cubicBezTo>
                        <a:pt x="2362" y="16616"/>
                        <a:pt x="1729" y="16763"/>
                        <a:pt x="1462" y="17296"/>
                      </a:cubicBezTo>
                      <a:cubicBezTo>
                        <a:pt x="1225" y="17769"/>
                        <a:pt x="1402" y="18316"/>
                        <a:pt x="1412" y="18842"/>
                      </a:cubicBezTo>
                      <a:cubicBezTo>
                        <a:pt x="1432" y="19824"/>
                        <a:pt x="877" y="20725"/>
                        <a:pt x="0" y="21133"/>
                      </a:cubicBezTo>
                      <a:lnTo>
                        <a:pt x="586" y="21600"/>
                      </a:lnTo>
                      <a:cubicBezTo>
                        <a:pt x="5308" y="19271"/>
                        <a:pt x="9593" y="16116"/>
                        <a:pt x="13246" y="12279"/>
                      </a:cubicBezTo>
                      <a:cubicBezTo>
                        <a:pt x="16673" y="8681"/>
                        <a:pt x="19495" y="4532"/>
                        <a:pt x="216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7" name="îṣļídè">
                  <a:extLst>
                    <a:ext uri="{FF2B5EF4-FFF2-40B4-BE49-F238E27FC236}">
                      <a16:creationId xmlns="" xmlns:a16="http://schemas.microsoft.com/office/drawing/2014/main" id="{0FC5C0A5-42C1-4FF3-B7F4-D72F8DC0743D}"/>
                    </a:ext>
                  </a:extLst>
                </p:cNvPr>
                <p:cNvSpPr/>
                <p:nvPr/>
              </p:nvSpPr>
              <p:spPr bwMode="auto">
                <a:xfrm>
                  <a:off x="6438996" y="4873865"/>
                  <a:ext cx="58040" cy="153091"/>
                </a:xfrm>
                <a:custGeom>
                  <a:avLst/>
                  <a:gdLst>
                    <a:gd name="T0" fmla="*/ 10280 w 20560"/>
                    <a:gd name="T1" fmla="*/ 10586 h 21172"/>
                    <a:gd name="T2" fmla="*/ 10280 w 20560"/>
                    <a:gd name="T3" fmla="*/ 10586 h 21172"/>
                    <a:gd name="T4" fmla="*/ 10280 w 20560"/>
                    <a:gd name="T5" fmla="*/ 10586 h 21172"/>
                    <a:gd name="T6" fmla="*/ 10280 w 20560"/>
                    <a:gd name="T7" fmla="*/ 10586 h 2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60" h="21172">
                      <a:moveTo>
                        <a:pt x="7800" y="0"/>
                      </a:moveTo>
                      <a:lnTo>
                        <a:pt x="1142" y="765"/>
                      </a:lnTo>
                      <a:lnTo>
                        <a:pt x="14" y="4303"/>
                      </a:lnTo>
                      <a:lnTo>
                        <a:pt x="5170" y="8092"/>
                      </a:lnTo>
                      <a:lnTo>
                        <a:pt x="0" y="11375"/>
                      </a:lnTo>
                      <a:cubicBezTo>
                        <a:pt x="2789" y="11598"/>
                        <a:pt x="5194" y="12281"/>
                        <a:pt x="6597" y="13248"/>
                      </a:cubicBezTo>
                      <a:cubicBezTo>
                        <a:pt x="8277" y="14405"/>
                        <a:pt x="8326" y="15818"/>
                        <a:pt x="6727" y="16993"/>
                      </a:cubicBezTo>
                      <a:lnTo>
                        <a:pt x="9189" y="19523"/>
                      </a:lnTo>
                      <a:cubicBezTo>
                        <a:pt x="10190" y="20933"/>
                        <a:pt x="14323" y="21600"/>
                        <a:pt x="17583" y="20877"/>
                      </a:cubicBezTo>
                      <a:cubicBezTo>
                        <a:pt x="21196" y="20075"/>
                        <a:pt x="21600" y="18103"/>
                        <a:pt x="18360" y="17087"/>
                      </a:cubicBezTo>
                      <a:cubicBezTo>
                        <a:pt x="16563" y="16111"/>
                        <a:pt x="15042" y="15061"/>
                        <a:pt x="13824" y="13956"/>
                      </a:cubicBezTo>
                      <a:cubicBezTo>
                        <a:pt x="12396" y="12661"/>
                        <a:pt x="11394" y="11301"/>
                        <a:pt x="10842" y="9907"/>
                      </a:cubicBezTo>
                      <a:cubicBezTo>
                        <a:pt x="10964" y="8963"/>
                        <a:pt x="10964" y="8018"/>
                        <a:pt x="10842" y="7074"/>
                      </a:cubicBezTo>
                      <a:cubicBezTo>
                        <a:pt x="10634" y="5459"/>
                        <a:pt x="10070" y="3855"/>
                        <a:pt x="9157" y="2279"/>
                      </a:cubicBezTo>
                      <a:lnTo>
                        <a:pt x="7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8" name="îṣ1iḓê">
                  <a:extLst>
                    <a:ext uri="{FF2B5EF4-FFF2-40B4-BE49-F238E27FC236}">
                      <a16:creationId xmlns="" xmlns:a16="http://schemas.microsoft.com/office/drawing/2014/main" id="{2DE25D31-C735-4ADF-8AAF-D39BB21533C6}"/>
                    </a:ext>
                  </a:extLst>
                </p:cNvPr>
                <p:cNvSpPr/>
                <p:nvPr/>
              </p:nvSpPr>
              <p:spPr bwMode="auto">
                <a:xfrm>
                  <a:off x="6546621" y="5134766"/>
                  <a:ext cx="39464" cy="3697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868" y="1684"/>
                      </a:moveTo>
                      <a:lnTo>
                        <a:pt x="531" y="0"/>
                      </a:lnTo>
                      <a:lnTo>
                        <a:pt x="0" y="7066"/>
                      </a:lnTo>
                      <a:lnTo>
                        <a:pt x="9782" y="15187"/>
                      </a:lnTo>
                      <a:lnTo>
                        <a:pt x="21600" y="21600"/>
                      </a:lnTo>
                      <a:lnTo>
                        <a:pt x="20799" y="8990"/>
                      </a:lnTo>
                      <a:lnTo>
                        <a:pt x="7868" y="16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89" name="íṥ1íďè">
                  <a:extLst>
                    <a:ext uri="{FF2B5EF4-FFF2-40B4-BE49-F238E27FC236}">
                      <a16:creationId xmlns="" xmlns:a16="http://schemas.microsoft.com/office/drawing/2014/main" id="{D635FE69-B299-4848-BC32-347EC7A907ED}"/>
                    </a:ext>
                  </a:extLst>
                </p:cNvPr>
                <p:cNvSpPr/>
                <p:nvPr/>
              </p:nvSpPr>
              <p:spPr bwMode="auto">
                <a:xfrm>
                  <a:off x="6610611" y="5174660"/>
                  <a:ext cx="86492" cy="8103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591" y="4520"/>
                      </a:moveTo>
                      <a:lnTo>
                        <a:pt x="5210" y="1400"/>
                      </a:lnTo>
                      <a:lnTo>
                        <a:pt x="2367" y="0"/>
                      </a:lnTo>
                      <a:lnTo>
                        <a:pt x="0" y="993"/>
                      </a:lnTo>
                      <a:lnTo>
                        <a:pt x="3120" y="5543"/>
                      </a:lnTo>
                      <a:lnTo>
                        <a:pt x="8829" y="10517"/>
                      </a:lnTo>
                      <a:lnTo>
                        <a:pt x="9377" y="15480"/>
                      </a:lnTo>
                      <a:lnTo>
                        <a:pt x="14312" y="20149"/>
                      </a:lnTo>
                      <a:lnTo>
                        <a:pt x="18127" y="21600"/>
                      </a:lnTo>
                      <a:lnTo>
                        <a:pt x="21600" y="20137"/>
                      </a:lnTo>
                      <a:lnTo>
                        <a:pt x="17510" y="14016"/>
                      </a:lnTo>
                      <a:lnTo>
                        <a:pt x="12964" y="9921"/>
                      </a:lnTo>
                      <a:lnTo>
                        <a:pt x="8591" y="4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0" name="isḷiḋê">
                  <a:extLst>
                    <a:ext uri="{FF2B5EF4-FFF2-40B4-BE49-F238E27FC236}">
                      <a16:creationId xmlns="" xmlns:a16="http://schemas.microsoft.com/office/drawing/2014/main" id="{F8E8F1C7-CD16-4813-B346-A2640B40666E}"/>
                    </a:ext>
                  </a:extLst>
                </p:cNvPr>
                <p:cNvSpPr/>
                <p:nvPr/>
              </p:nvSpPr>
              <p:spPr bwMode="auto">
                <a:xfrm>
                  <a:off x="6876390" y="5004234"/>
                  <a:ext cx="32978" cy="38166"/>
                </a:xfrm>
                <a:custGeom>
                  <a:avLst/>
                  <a:gdLst>
                    <a:gd name="T0" fmla="+- 0 11056 513"/>
                    <a:gd name="T1" fmla="*/ T0 w 21087"/>
                    <a:gd name="T2" fmla="*/ 10800 h 21600"/>
                    <a:gd name="T3" fmla="+- 0 11056 513"/>
                    <a:gd name="T4" fmla="*/ T3 w 21087"/>
                    <a:gd name="T5" fmla="*/ 10800 h 21600"/>
                    <a:gd name="T6" fmla="+- 0 11056 513"/>
                    <a:gd name="T7" fmla="*/ T6 w 21087"/>
                    <a:gd name="T8" fmla="*/ 10800 h 21600"/>
                    <a:gd name="T9" fmla="+- 0 11056 513"/>
                    <a:gd name="T10" fmla="*/ T9 w 21087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87" h="21600">
                      <a:moveTo>
                        <a:pt x="16962" y="0"/>
                      </a:moveTo>
                      <a:lnTo>
                        <a:pt x="1783" y="1864"/>
                      </a:lnTo>
                      <a:cubicBezTo>
                        <a:pt x="-109" y="5075"/>
                        <a:pt x="-513" y="8812"/>
                        <a:pt x="657" y="12282"/>
                      </a:cubicBezTo>
                      <a:cubicBezTo>
                        <a:pt x="2131" y="16655"/>
                        <a:pt x="5904" y="20127"/>
                        <a:pt x="10784" y="21600"/>
                      </a:cubicBezTo>
                      <a:lnTo>
                        <a:pt x="21087" y="14558"/>
                      </a:lnTo>
                      <a:lnTo>
                        <a:pt x="169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1" name="îṧḻíḋé">
                  <a:extLst>
                    <a:ext uri="{FF2B5EF4-FFF2-40B4-BE49-F238E27FC236}">
                      <a16:creationId xmlns="" xmlns:a16="http://schemas.microsoft.com/office/drawing/2014/main" id="{59439614-C1CC-4754-B254-9E49414D8527}"/>
                    </a:ext>
                  </a:extLst>
                </p:cNvPr>
                <p:cNvSpPr/>
                <p:nvPr/>
              </p:nvSpPr>
              <p:spPr bwMode="auto">
                <a:xfrm>
                  <a:off x="6825437" y="5045994"/>
                  <a:ext cx="28571" cy="303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117" y="0"/>
                      </a:moveTo>
                      <a:lnTo>
                        <a:pt x="0" y="5460"/>
                      </a:lnTo>
                      <a:lnTo>
                        <a:pt x="1597" y="19259"/>
                      </a:lnTo>
                      <a:lnTo>
                        <a:pt x="17761" y="21600"/>
                      </a:lnTo>
                      <a:lnTo>
                        <a:pt x="21600" y="13828"/>
                      </a:lnTo>
                      <a:lnTo>
                        <a:pt x="17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2" name="ïşļïḋê">
                  <a:extLst>
                    <a:ext uri="{FF2B5EF4-FFF2-40B4-BE49-F238E27FC236}">
                      <a16:creationId xmlns="" xmlns:a16="http://schemas.microsoft.com/office/drawing/2014/main" id="{729CA71E-2E45-49C4-9C2A-167D0C8EE51D}"/>
                    </a:ext>
                  </a:extLst>
                </p:cNvPr>
                <p:cNvSpPr/>
                <p:nvPr/>
              </p:nvSpPr>
              <p:spPr bwMode="auto">
                <a:xfrm>
                  <a:off x="7139629" y="5188493"/>
                  <a:ext cx="40342" cy="41370"/>
                </a:xfrm>
                <a:custGeom>
                  <a:avLst/>
                  <a:gdLst>
                    <a:gd name="T0" fmla="+- 0 11243 1189"/>
                    <a:gd name="T1" fmla="*/ T0 w 20108"/>
                    <a:gd name="T2" fmla="*/ 10489 h 20978"/>
                    <a:gd name="T3" fmla="+- 0 11243 1189"/>
                    <a:gd name="T4" fmla="*/ T3 w 20108"/>
                    <a:gd name="T5" fmla="*/ 10489 h 20978"/>
                    <a:gd name="T6" fmla="+- 0 11243 1189"/>
                    <a:gd name="T7" fmla="*/ T6 w 20108"/>
                    <a:gd name="T8" fmla="*/ 10489 h 20978"/>
                    <a:gd name="T9" fmla="+- 0 11243 1189"/>
                    <a:gd name="T10" fmla="*/ T9 w 20108"/>
                    <a:gd name="T11" fmla="*/ 10489 h 20978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08" h="20978">
                      <a:moveTo>
                        <a:pt x="19810" y="0"/>
                      </a:moveTo>
                      <a:lnTo>
                        <a:pt x="5083" y="5544"/>
                      </a:lnTo>
                      <a:cubicBezTo>
                        <a:pt x="818" y="7157"/>
                        <a:pt x="-1189" y="12126"/>
                        <a:pt x="729" y="16323"/>
                      </a:cubicBezTo>
                      <a:cubicBezTo>
                        <a:pt x="2342" y="19854"/>
                        <a:pt x="6248" y="21600"/>
                        <a:pt x="10027" y="20777"/>
                      </a:cubicBezTo>
                      <a:cubicBezTo>
                        <a:pt x="14487" y="19806"/>
                        <a:pt x="17429" y="15774"/>
                        <a:pt x="18898" y="11315"/>
                      </a:cubicBezTo>
                      <a:cubicBezTo>
                        <a:pt x="20098" y="7674"/>
                        <a:pt x="20411" y="3791"/>
                        <a:pt x="19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3" name="ïṣľïḓé">
                  <a:extLst>
                    <a:ext uri="{FF2B5EF4-FFF2-40B4-BE49-F238E27FC236}">
                      <a16:creationId xmlns="" xmlns:a16="http://schemas.microsoft.com/office/drawing/2014/main" id="{D3A204E6-3EA2-4551-96AA-493FB04E7705}"/>
                    </a:ext>
                  </a:extLst>
                </p:cNvPr>
                <p:cNvSpPr/>
                <p:nvPr/>
              </p:nvSpPr>
              <p:spPr bwMode="auto">
                <a:xfrm>
                  <a:off x="7259967" y="4937114"/>
                  <a:ext cx="66184" cy="55314"/>
                </a:xfrm>
                <a:custGeom>
                  <a:avLst/>
                  <a:gdLst>
                    <a:gd name="T0" fmla="+- 0 11003 652"/>
                    <a:gd name="T1" fmla="*/ T0 w 20703"/>
                    <a:gd name="T2" fmla="*/ 10283 h 20566"/>
                    <a:gd name="T3" fmla="+- 0 11003 652"/>
                    <a:gd name="T4" fmla="*/ T3 w 20703"/>
                    <a:gd name="T5" fmla="*/ 10283 h 20566"/>
                    <a:gd name="T6" fmla="+- 0 11003 652"/>
                    <a:gd name="T7" fmla="*/ T6 w 20703"/>
                    <a:gd name="T8" fmla="*/ 10283 h 20566"/>
                    <a:gd name="T9" fmla="+- 0 11003 652"/>
                    <a:gd name="T10" fmla="*/ T9 w 20703"/>
                    <a:gd name="T11" fmla="*/ 10283 h 20566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03" h="20566">
                      <a:moveTo>
                        <a:pt x="9099" y="0"/>
                      </a:moveTo>
                      <a:lnTo>
                        <a:pt x="6797" y="4474"/>
                      </a:lnTo>
                      <a:lnTo>
                        <a:pt x="4155" y="12169"/>
                      </a:lnTo>
                      <a:cubicBezTo>
                        <a:pt x="1799" y="10958"/>
                        <a:pt x="-652" y="13629"/>
                        <a:pt x="158" y="16523"/>
                      </a:cubicBezTo>
                      <a:cubicBezTo>
                        <a:pt x="1013" y="19578"/>
                        <a:pt x="4559" y="19848"/>
                        <a:pt x="5735" y="16948"/>
                      </a:cubicBezTo>
                      <a:lnTo>
                        <a:pt x="10353" y="9481"/>
                      </a:lnTo>
                      <a:cubicBezTo>
                        <a:pt x="11293" y="7860"/>
                        <a:pt x="13199" y="7545"/>
                        <a:pt x="14475" y="8801"/>
                      </a:cubicBezTo>
                      <a:cubicBezTo>
                        <a:pt x="16759" y="11049"/>
                        <a:pt x="15506" y="15461"/>
                        <a:pt x="12543" y="15604"/>
                      </a:cubicBezTo>
                      <a:cubicBezTo>
                        <a:pt x="11461" y="16716"/>
                        <a:pt x="11461" y="18710"/>
                        <a:pt x="12543" y="19821"/>
                      </a:cubicBezTo>
                      <a:cubicBezTo>
                        <a:pt x="14274" y="21600"/>
                        <a:pt x="16807" y="19957"/>
                        <a:pt x="18366" y="17390"/>
                      </a:cubicBezTo>
                      <a:cubicBezTo>
                        <a:pt x="19873" y="14907"/>
                        <a:pt x="20948" y="11992"/>
                        <a:pt x="20655" y="8954"/>
                      </a:cubicBezTo>
                      <a:cubicBezTo>
                        <a:pt x="20369" y="5989"/>
                        <a:pt x="18809" y="3414"/>
                        <a:pt x="16535" y="2151"/>
                      </a:cubicBezTo>
                      <a:lnTo>
                        <a:pt x="909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4" name="iş1íḓè">
                  <a:extLst>
                    <a:ext uri="{FF2B5EF4-FFF2-40B4-BE49-F238E27FC236}">
                      <a16:creationId xmlns="" xmlns:a16="http://schemas.microsoft.com/office/drawing/2014/main" id="{CF11E059-D4D5-4A77-A64C-4ECF01791143}"/>
                    </a:ext>
                  </a:extLst>
                </p:cNvPr>
                <p:cNvSpPr/>
                <p:nvPr/>
              </p:nvSpPr>
              <p:spPr bwMode="auto">
                <a:xfrm>
                  <a:off x="7428765" y="4907611"/>
                  <a:ext cx="30372" cy="475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604" y="0"/>
                      </a:moveTo>
                      <a:lnTo>
                        <a:pt x="6746" y="6215"/>
                      </a:lnTo>
                      <a:lnTo>
                        <a:pt x="1510" y="12307"/>
                      </a:lnTo>
                      <a:lnTo>
                        <a:pt x="0" y="21600"/>
                      </a:lnTo>
                      <a:lnTo>
                        <a:pt x="16395" y="17422"/>
                      </a:lnTo>
                      <a:lnTo>
                        <a:pt x="21600" y="9940"/>
                      </a:lnTo>
                      <a:lnTo>
                        <a:pt x="166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5" name="îŝ1îḑe">
                  <a:extLst>
                    <a:ext uri="{FF2B5EF4-FFF2-40B4-BE49-F238E27FC236}">
                      <a16:creationId xmlns="" xmlns:a16="http://schemas.microsoft.com/office/drawing/2014/main" id="{80D2E94B-D66E-4BD5-942B-292D7CC02BAD}"/>
                    </a:ext>
                  </a:extLst>
                </p:cNvPr>
                <p:cNvSpPr/>
                <p:nvPr/>
              </p:nvSpPr>
              <p:spPr bwMode="auto">
                <a:xfrm>
                  <a:off x="7295344" y="4792305"/>
                  <a:ext cx="17290" cy="277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88" y="0"/>
                      </a:moveTo>
                      <a:lnTo>
                        <a:pt x="3114" y="6842"/>
                      </a:lnTo>
                      <a:lnTo>
                        <a:pt x="0" y="21600"/>
                      </a:lnTo>
                      <a:lnTo>
                        <a:pt x="21600" y="19569"/>
                      </a:lnTo>
                      <a:lnTo>
                        <a:pt x="1768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6" name="íṥľïḑè">
                  <a:extLst>
                    <a:ext uri="{FF2B5EF4-FFF2-40B4-BE49-F238E27FC236}">
                      <a16:creationId xmlns="" xmlns:a16="http://schemas.microsoft.com/office/drawing/2014/main" id="{4A110E05-B7D9-4771-97B0-E91EE9CDB5B6}"/>
                    </a:ext>
                  </a:extLst>
                </p:cNvPr>
                <p:cNvSpPr/>
                <p:nvPr/>
              </p:nvSpPr>
              <p:spPr bwMode="auto">
                <a:xfrm>
                  <a:off x="6072136" y="5017938"/>
                  <a:ext cx="71765" cy="98700"/>
                </a:xfrm>
                <a:custGeom>
                  <a:avLst/>
                  <a:gdLst>
                    <a:gd name="T0" fmla="*/ 10535 w 21070"/>
                    <a:gd name="T1" fmla="*/ 10673 h 21347"/>
                    <a:gd name="T2" fmla="*/ 10535 w 21070"/>
                    <a:gd name="T3" fmla="*/ 10673 h 21347"/>
                    <a:gd name="T4" fmla="*/ 10535 w 21070"/>
                    <a:gd name="T5" fmla="*/ 10673 h 21347"/>
                    <a:gd name="T6" fmla="*/ 10535 w 21070"/>
                    <a:gd name="T7" fmla="*/ 10673 h 2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70" h="21347">
                      <a:moveTo>
                        <a:pt x="5049" y="0"/>
                      </a:moveTo>
                      <a:lnTo>
                        <a:pt x="0" y="1652"/>
                      </a:lnTo>
                      <a:lnTo>
                        <a:pt x="1021" y="6996"/>
                      </a:lnTo>
                      <a:cubicBezTo>
                        <a:pt x="1305" y="8755"/>
                        <a:pt x="1518" y="10520"/>
                        <a:pt x="1660" y="12288"/>
                      </a:cubicBezTo>
                      <a:cubicBezTo>
                        <a:pt x="1804" y="14080"/>
                        <a:pt x="1876" y="15875"/>
                        <a:pt x="1874" y="17670"/>
                      </a:cubicBezTo>
                      <a:lnTo>
                        <a:pt x="9180" y="21231"/>
                      </a:lnTo>
                      <a:cubicBezTo>
                        <a:pt x="11950" y="21600"/>
                        <a:pt x="14803" y="21082"/>
                        <a:pt x="17023" y="19807"/>
                      </a:cubicBezTo>
                      <a:cubicBezTo>
                        <a:pt x="20195" y="17985"/>
                        <a:pt x="21600" y="14976"/>
                        <a:pt x="20890" y="12051"/>
                      </a:cubicBezTo>
                      <a:cubicBezTo>
                        <a:pt x="20330" y="9748"/>
                        <a:pt x="18503" y="7718"/>
                        <a:pt x="15841" y="6442"/>
                      </a:cubicBezTo>
                      <a:lnTo>
                        <a:pt x="10024" y="1573"/>
                      </a:lnTo>
                      <a:lnTo>
                        <a:pt x="50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97" name="í$lídê">
                  <a:extLst>
                    <a:ext uri="{FF2B5EF4-FFF2-40B4-BE49-F238E27FC236}">
                      <a16:creationId xmlns="" xmlns:a16="http://schemas.microsoft.com/office/drawing/2014/main" id="{06D512CE-96FA-4CDB-9B59-FE125AA9D471}"/>
                    </a:ext>
                  </a:extLst>
                </p:cNvPr>
                <p:cNvSpPr/>
                <p:nvPr/>
              </p:nvSpPr>
              <p:spPr bwMode="auto">
                <a:xfrm>
                  <a:off x="5138358" y="5355220"/>
                  <a:ext cx="220549" cy="24227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6835" y="10174"/>
                      </a:moveTo>
                      <a:lnTo>
                        <a:pt x="7686" y="8743"/>
                      </a:lnTo>
                      <a:lnTo>
                        <a:pt x="6918" y="6235"/>
                      </a:lnTo>
                      <a:lnTo>
                        <a:pt x="5238" y="4125"/>
                      </a:lnTo>
                      <a:cubicBezTo>
                        <a:pt x="5520" y="3407"/>
                        <a:pt x="6190" y="2873"/>
                        <a:pt x="7009" y="2714"/>
                      </a:cubicBezTo>
                      <a:cubicBezTo>
                        <a:pt x="8203" y="2482"/>
                        <a:pt x="9407" y="3066"/>
                        <a:pt x="9862" y="4098"/>
                      </a:cubicBezTo>
                      <a:cubicBezTo>
                        <a:pt x="10521" y="3211"/>
                        <a:pt x="11273" y="2385"/>
                        <a:pt x="12108" y="1631"/>
                      </a:cubicBezTo>
                      <a:cubicBezTo>
                        <a:pt x="12764" y="1039"/>
                        <a:pt x="13470" y="494"/>
                        <a:pt x="14218" y="0"/>
                      </a:cubicBezTo>
                      <a:lnTo>
                        <a:pt x="17085" y="3303"/>
                      </a:lnTo>
                      <a:cubicBezTo>
                        <a:pt x="17601" y="3636"/>
                        <a:pt x="18000" y="4099"/>
                        <a:pt x="18231" y="4635"/>
                      </a:cubicBezTo>
                      <a:cubicBezTo>
                        <a:pt x="18558" y="5392"/>
                        <a:pt x="18534" y="6237"/>
                        <a:pt x="18164" y="6977"/>
                      </a:cubicBezTo>
                      <a:lnTo>
                        <a:pt x="17954" y="11018"/>
                      </a:lnTo>
                      <a:lnTo>
                        <a:pt x="18384" y="13105"/>
                      </a:lnTo>
                      <a:cubicBezTo>
                        <a:pt x="18361" y="13550"/>
                        <a:pt x="18361" y="13995"/>
                        <a:pt x="18384" y="14439"/>
                      </a:cubicBezTo>
                      <a:cubicBezTo>
                        <a:pt x="18418" y="15093"/>
                        <a:pt x="18501" y="15745"/>
                        <a:pt x="18635" y="16388"/>
                      </a:cubicBezTo>
                      <a:lnTo>
                        <a:pt x="20175" y="18900"/>
                      </a:lnTo>
                      <a:lnTo>
                        <a:pt x="21600" y="21600"/>
                      </a:lnTo>
                      <a:cubicBezTo>
                        <a:pt x="17508" y="20470"/>
                        <a:pt x="13590" y="18871"/>
                        <a:pt x="9940" y="16841"/>
                      </a:cubicBezTo>
                      <a:cubicBezTo>
                        <a:pt x="6304" y="14820"/>
                        <a:pt x="2965" y="12388"/>
                        <a:pt x="0" y="9603"/>
                      </a:cubicBezTo>
                      <a:lnTo>
                        <a:pt x="6835" y="10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</p:grpSp>
          <p:sp>
            <p:nvSpPr>
              <p:cNvPr id="65" name="íṣlíḑè">
                <a:extLst>
                  <a:ext uri="{FF2B5EF4-FFF2-40B4-BE49-F238E27FC236}">
                    <a16:creationId xmlns="" xmlns:a16="http://schemas.microsoft.com/office/drawing/2014/main" id="{9EEC10F6-F59B-4B5A-B0DD-7A2F4B343122}"/>
                  </a:ext>
                </a:extLst>
              </p:cNvPr>
              <p:cNvSpPr/>
              <p:nvPr/>
            </p:nvSpPr>
            <p:spPr bwMode="auto">
              <a:xfrm>
                <a:off x="4494824" y="2568052"/>
                <a:ext cx="3223332" cy="322343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  <p:txBody>
              <a:bodyPr lIns="121919" tIns="121919" rIns="121919" bIns="121919" anchor="ctr"/>
              <a:lstStyle>
                <a:lvl1pPr defTabSz="455613">
                  <a:defRPr sz="2500">
                    <a:solidFill>
                      <a:srgbClr val="53585F"/>
                    </a:solidFill>
                  </a:defRPr>
                </a:lvl1pPr>
                <a:lvl2pPr defTabSz="455613">
                  <a:defRPr sz="2500">
                    <a:solidFill>
                      <a:srgbClr val="53585F"/>
                    </a:solidFill>
                  </a:defRPr>
                </a:lvl2pPr>
                <a:lvl3pPr defTabSz="455613">
                  <a:defRPr sz="2500">
                    <a:solidFill>
                      <a:srgbClr val="53585F"/>
                    </a:solidFill>
                  </a:defRPr>
                </a:lvl3pPr>
                <a:lvl4pPr defTabSz="455613">
                  <a:defRPr sz="2500">
                    <a:solidFill>
                      <a:srgbClr val="53585F"/>
                    </a:solidFill>
                  </a:defRPr>
                </a:lvl4pPr>
                <a:lvl5pPr defTabSz="455613">
                  <a:defRPr sz="2500">
                    <a:solidFill>
                      <a:srgbClr val="53585F"/>
                    </a:solidFill>
                  </a:defRPr>
                </a:lvl5pPr>
                <a:lvl6pPr marL="4572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6pPr>
                <a:lvl7pPr marL="9144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7pPr>
                <a:lvl8pPr marL="13716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8pPr>
                <a:lvl9pPr marL="18288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9pPr>
              </a:lstStyle>
              <a:p>
                <a:pPr algn="ctr"/>
                <a:endParaRPr lang="ru-RU" altLang="ru-RU" sz="1800">
                  <a:solidFill>
                    <a:srgbClr val="77716C"/>
                  </a:solidFill>
                </a:endParaRPr>
              </a:p>
            </p:txBody>
          </p:sp>
        </p:grpSp>
        <p:grpSp>
          <p:nvGrpSpPr>
            <p:cNvPr id="44" name="îṧḻïḍè">
              <a:extLst>
                <a:ext uri="{FF2B5EF4-FFF2-40B4-BE49-F238E27FC236}">
                  <a16:creationId xmlns="" xmlns:a16="http://schemas.microsoft.com/office/drawing/2014/main" id="{916F88AD-7FE1-4454-B492-98CCA63F5BB4}"/>
                </a:ext>
              </a:extLst>
            </p:cNvPr>
            <p:cNvGrpSpPr/>
            <p:nvPr/>
          </p:nvGrpSpPr>
          <p:grpSpPr>
            <a:xfrm>
              <a:off x="3541506" y="3724011"/>
              <a:ext cx="763794" cy="765340"/>
              <a:chOff x="2537774" y="2043997"/>
              <a:chExt cx="755204" cy="756734"/>
            </a:xfrm>
          </p:grpSpPr>
          <p:sp>
            <p:nvSpPr>
              <p:cNvPr id="62" name="iṩliďè">
                <a:extLst>
                  <a:ext uri="{FF2B5EF4-FFF2-40B4-BE49-F238E27FC236}">
                    <a16:creationId xmlns="" xmlns:a16="http://schemas.microsoft.com/office/drawing/2014/main" id="{99A46E00-0A1F-4ED5-BF38-531C04C1A5B2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4968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63" name="îś1îďé">
                <a:extLst>
                  <a:ext uri="{FF2B5EF4-FFF2-40B4-BE49-F238E27FC236}">
                    <a16:creationId xmlns="" xmlns:a16="http://schemas.microsoft.com/office/drawing/2014/main" id="{7E7C6CAB-4C12-48D3-B390-44F8DAE4987E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" name="iŝľîde">
              <a:extLst>
                <a:ext uri="{FF2B5EF4-FFF2-40B4-BE49-F238E27FC236}">
                  <a16:creationId xmlns="" xmlns:a16="http://schemas.microsoft.com/office/drawing/2014/main" id="{770A9F49-6111-4729-B169-E8F2011A94D3}"/>
                </a:ext>
              </a:extLst>
            </p:cNvPr>
            <p:cNvGrpSpPr/>
            <p:nvPr/>
          </p:nvGrpSpPr>
          <p:grpSpPr>
            <a:xfrm>
              <a:off x="7886700" y="3724011"/>
              <a:ext cx="763794" cy="765340"/>
              <a:chOff x="2537774" y="2043997"/>
              <a:chExt cx="755204" cy="756734"/>
            </a:xfrm>
          </p:grpSpPr>
          <p:sp>
            <p:nvSpPr>
              <p:cNvPr id="60" name="î$ľíḍé">
                <a:extLst>
                  <a:ext uri="{FF2B5EF4-FFF2-40B4-BE49-F238E27FC236}">
                    <a16:creationId xmlns="" xmlns:a16="http://schemas.microsoft.com/office/drawing/2014/main" id="{E0DBAA63-FEE1-4705-980B-151B3F20727B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4968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61" name="íSḻiḋé">
                <a:extLst>
                  <a:ext uri="{FF2B5EF4-FFF2-40B4-BE49-F238E27FC236}">
                    <a16:creationId xmlns="" xmlns:a16="http://schemas.microsoft.com/office/drawing/2014/main" id="{BD0F0905-841A-461D-BD4D-954C0392397D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" name="íŝļîḋé">
              <a:extLst>
                <a:ext uri="{FF2B5EF4-FFF2-40B4-BE49-F238E27FC236}">
                  <a16:creationId xmlns="" xmlns:a16="http://schemas.microsoft.com/office/drawing/2014/main" id="{A3CA5349-A138-41D2-AF49-F34A7707E836}"/>
                </a:ext>
              </a:extLst>
            </p:cNvPr>
            <p:cNvGrpSpPr/>
            <p:nvPr/>
          </p:nvGrpSpPr>
          <p:grpSpPr>
            <a:xfrm>
              <a:off x="4249601" y="2115798"/>
              <a:ext cx="763794" cy="765340"/>
              <a:chOff x="2537774" y="2043997"/>
              <a:chExt cx="755204" cy="756734"/>
            </a:xfrm>
          </p:grpSpPr>
          <p:sp>
            <p:nvSpPr>
              <p:cNvPr id="58" name="iṧḷíḋe">
                <a:extLst>
                  <a:ext uri="{FF2B5EF4-FFF2-40B4-BE49-F238E27FC236}">
                    <a16:creationId xmlns="" xmlns:a16="http://schemas.microsoft.com/office/drawing/2014/main" id="{A7C27013-082D-4AF0-AA62-1BB96C350D5F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4968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59" name="i$1îḓe">
                <a:extLst>
                  <a:ext uri="{FF2B5EF4-FFF2-40B4-BE49-F238E27FC236}">
                    <a16:creationId xmlns="" xmlns:a16="http://schemas.microsoft.com/office/drawing/2014/main" id="{E8901DFE-2D0D-4234-94D9-08BBFF8B2E64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iṡḻïḋé">
              <a:extLst>
                <a:ext uri="{FF2B5EF4-FFF2-40B4-BE49-F238E27FC236}">
                  <a16:creationId xmlns="" xmlns:a16="http://schemas.microsoft.com/office/drawing/2014/main" id="{77A5FC43-F4A2-43C8-AE6A-BD62A3D98921}"/>
                </a:ext>
              </a:extLst>
            </p:cNvPr>
            <p:cNvGrpSpPr/>
            <p:nvPr/>
          </p:nvGrpSpPr>
          <p:grpSpPr>
            <a:xfrm>
              <a:off x="7194188" y="2115798"/>
              <a:ext cx="763794" cy="765340"/>
              <a:chOff x="2537774" y="2043997"/>
              <a:chExt cx="755204" cy="756734"/>
            </a:xfrm>
          </p:grpSpPr>
          <p:sp>
            <p:nvSpPr>
              <p:cNvPr id="56" name="îsḷiḋè">
                <a:extLst>
                  <a:ext uri="{FF2B5EF4-FFF2-40B4-BE49-F238E27FC236}">
                    <a16:creationId xmlns="" xmlns:a16="http://schemas.microsoft.com/office/drawing/2014/main" id="{348241D4-CDA2-4CFC-9DD0-049FD27AB5B0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4968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57" name="işľîḓê">
                <a:extLst>
                  <a:ext uri="{FF2B5EF4-FFF2-40B4-BE49-F238E27FC236}">
                    <a16:creationId xmlns="" xmlns:a16="http://schemas.microsoft.com/office/drawing/2014/main" id="{C8F57BF8-FD9D-43D9-82BD-2498F40016B5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" name="íṧlîďè">
              <a:extLst>
                <a:ext uri="{FF2B5EF4-FFF2-40B4-BE49-F238E27FC236}">
                  <a16:creationId xmlns="" xmlns:a16="http://schemas.microsoft.com/office/drawing/2014/main" id="{A8961114-DEC0-436E-A1CF-6DC9B071A6DB}"/>
                </a:ext>
              </a:extLst>
            </p:cNvPr>
            <p:cNvSpPr/>
            <p:nvPr/>
          </p:nvSpPr>
          <p:spPr bwMode="auto">
            <a:xfrm>
              <a:off x="673100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íš1îďe">
              <a:extLst>
                <a:ext uri="{FF2B5EF4-FFF2-40B4-BE49-F238E27FC236}">
                  <a16:creationId xmlns="" xmlns:a16="http://schemas.microsoft.com/office/drawing/2014/main" id="{E11722B4-A2E0-478D-8ED3-4D703B1CEF88}"/>
                </a:ext>
              </a:extLst>
            </p:cNvPr>
            <p:cNvSpPr txBox="1"/>
            <p:nvPr/>
          </p:nvSpPr>
          <p:spPr bwMode="auto">
            <a:xfrm>
              <a:off x="673100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0" name="îś1ïḍé">
              <a:extLst>
                <a:ext uri="{FF2B5EF4-FFF2-40B4-BE49-F238E27FC236}">
                  <a16:creationId xmlns="" xmlns:a16="http://schemas.microsoft.com/office/drawing/2014/main" id="{8BF8AEF4-58A3-47B2-9DA8-399AD5BA1795}"/>
                </a:ext>
              </a:extLst>
            </p:cNvPr>
            <p:cNvSpPr/>
            <p:nvPr/>
          </p:nvSpPr>
          <p:spPr bwMode="auto">
            <a:xfrm>
              <a:off x="8707042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şľíḓè">
              <a:extLst>
                <a:ext uri="{FF2B5EF4-FFF2-40B4-BE49-F238E27FC236}">
                  <a16:creationId xmlns="" xmlns:a16="http://schemas.microsoft.com/office/drawing/2014/main" id="{AED3E7AA-A654-4E69-B7DB-92EE4B82F2A4}"/>
                </a:ext>
              </a:extLst>
            </p:cNvPr>
            <p:cNvSpPr txBox="1"/>
            <p:nvPr/>
          </p:nvSpPr>
          <p:spPr bwMode="auto">
            <a:xfrm>
              <a:off x="8707042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2" name="iṩḻîďè">
              <a:extLst>
                <a:ext uri="{FF2B5EF4-FFF2-40B4-BE49-F238E27FC236}">
                  <a16:creationId xmlns="" xmlns:a16="http://schemas.microsoft.com/office/drawing/2014/main" id="{18450C5E-C22A-41F3-9B89-4D28649CFB8B}"/>
                </a:ext>
              </a:extLst>
            </p:cNvPr>
            <p:cNvSpPr/>
            <p:nvPr/>
          </p:nvSpPr>
          <p:spPr bwMode="auto">
            <a:xfrm>
              <a:off x="673100" y="2046655"/>
              <a:ext cx="342282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3" name="íṥ1ïďè">
              <a:extLst>
                <a:ext uri="{FF2B5EF4-FFF2-40B4-BE49-F238E27FC236}">
                  <a16:creationId xmlns="" xmlns:a16="http://schemas.microsoft.com/office/drawing/2014/main" id="{5EE444BF-AA6D-4883-9147-9454F7DB81BD}"/>
                </a:ext>
              </a:extLst>
            </p:cNvPr>
            <p:cNvSpPr txBox="1"/>
            <p:nvPr/>
          </p:nvSpPr>
          <p:spPr bwMode="auto">
            <a:xfrm>
              <a:off x="673100" y="1555704"/>
              <a:ext cx="342282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4" name="ïṩľîḍê">
              <a:extLst>
                <a:ext uri="{FF2B5EF4-FFF2-40B4-BE49-F238E27FC236}">
                  <a16:creationId xmlns="" xmlns:a16="http://schemas.microsoft.com/office/drawing/2014/main" id="{7172802D-984C-4FC9-B4BE-6DC63D704AF1}"/>
                </a:ext>
              </a:extLst>
            </p:cNvPr>
            <p:cNvSpPr/>
            <p:nvPr/>
          </p:nvSpPr>
          <p:spPr bwMode="auto">
            <a:xfrm>
              <a:off x="8079484" y="2046655"/>
              <a:ext cx="3439416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5" name="ïS1îḍê">
              <a:extLst>
                <a:ext uri="{FF2B5EF4-FFF2-40B4-BE49-F238E27FC236}">
                  <a16:creationId xmlns="" xmlns:a16="http://schemas.microsoft.com/office/drawing/2014/main" id="{5EA9D9DF-16C8-402E-AC4B-A0D6324D3096}"/>
                </a:ext>
              </a:extLst>
            </p:cNvPr>
            <p:cNvSpPr txBox="1"/>
            <p:nvPr/>
          </p:nvSpPr>
          <p:spPr bwMode="auto">
            <a:xfrm>
              <a:off x="8079484" y="1555704"/>
              <a:ext cx="343941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88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2469770" y="1552622"/>
            <a:ext cx="7386605" cy="4040188"/>
            <a:chOff x="2469770" y="1378480"/>
            <a:chExt cx="7386605" cy="404018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143375" y="1378480"/>
              <a:ext cx="1366838" cy="800100"/>
            </a:xfrm>
            <a:custGeom>
              <a:avLst/>
              <a:gdLst>
                <a:gd name="T0" fmla="*/ 488 w 488"/>
                <a:gd name="T1" fmla="*/ 0 h 286"/>
                <a:gd name="T2" fmla="*/ 488 w 488"/>
                <a:gd name="T3" fmla="*/ 286 h 286"/>
                <a:gd name="T4" fmla="*/ 143 w 488"/>
                <a:gd name="T5" fmla="*/ 286 h 286"/>
                <a:gd name="T6" fmla="*/ 0 w 488"/>
                <a:gd name="T7" fmla="*/ 143 h 286"/>
                <a:gd name="T8" fmla="*/ 143 w 488"/>
                <a:gd name="T9" fmla="*/ 0 h 286"/>
                <a:gd name="T10" fmla="*/ 488 w 488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286">
                  <a:moveTo>
                    <a:pt x="488" y="0"/>
                  </a:moveTo>
                  <a:cubicBezTo>
                    <a:pt x="488" y="286"/>
                    <a:pt x="488" y="286"/>
                    <a:pt x="488" y="286"/>
                  </a:cubicBezTo>
                  <a:cubicBezTo>
                    <a:pt x="143" y="286"/>
                    <a:pt x="143" y="286"/>
                    <a:pt x="143" y="286"/>
                  </a:cubicBezTo>
                  <a:cubicBezTo>
                    <a:pt x="64" y="286"/>
                    <a:pt x="0" y="222"/>
                    <a:pt x="0" y="143"/>
                  </a:cubicBezTo>
                  <a:cubicBezTo>
                    <a:pt x="0" y="64"/>
                    <a:pt x="64" y="0"/>
                    <a:pt x="143" y="0"/>
                  </a:cubicBezTo>
                  <a:lnTo>
                    <a:pt x="48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143375" y="2951692"/>
              <a:ext cx="1366838" cy="2466975"/>
            </a:xfrm>
            <a:custGeom>
              <a:avLst/>
              <a:gdLst>
                <a:gd name="T0" fmla="*/ 286 w 488"/>
                <a:gd name="T1" fmla="*/ 440 h 881"/>
                <a:gd name="T2" fmla="*/ 441 w 488"/>
                <a:gd name="T3" fmla="*/ 596 h 881"/>
                <a:gd name="T4" fmla="*/ 488 w 488"/>
                <a:gd name="T5" fmla="*/ 596 h 881"/>
                <a:gd name="T6" fmla="*/ 488 w 488"/>
                <a:gd name="T7" fmla="*/ 881 h 881"/>
                <a:gd name="T8" fmla="*/ 441 w 488"/>
                <a:gd name="T9" fmla="*/ 881 h 881"/>
                <a:gd name="T10" fmla="*/ 0 w 488"/>
                <a:gd name="T11" fmla="*/ 440 h 881"/>
                <a:gd name="T12" fmla="*/ 441 w 488"/>
                <a:gd name="T13" fmla="*/ 0 h 881"/>
                <a:gd name="T14" fmla="*/ 488 w 488"/>
                <a:gd name="T15" fmla="*/ 0 h 881"/>
                <a:gd name="T16" fmla="*/ 488 w 488"/>
                <a:gd name="T17" fmla="*/ 285 h 881"/>
                <a:gd name="T18" fmla="*/ 441 w 488"/>
                <a:gd name="T19" fmla="*/ 285 h 881"/>
                <a:gd name="T20" fmla="*/ 286 w 488"/>
                <a:gd name="T21" fmla="*/ 44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8" h="881">
                  <a:moveTo>
                    <a:pt x="286" y="440"/>
                  </a:moveTo>
                  <a:cubicBezTo>
                    <a:pt x="286" y="526"/>
                    <a:pt x="355" y="596"/>
                    <a:pt x="441" y="596"/>
                  </a:cubicBezTo>
                  <a:cubicBezTo>
                    <a:pt x="488" y="596"/>
                    <a:pt x="488" y="596"/>
                    <a:pt x="488" y="596"/>
                  </a:cubicBezTo>
                  <a:cubicBezTo>
                    <a:pt x="488" y="881"/>
                    <a:pt x="488" y="881"/>
                    <a:pt x="488" y="881"/>
                  </a:cubicBezTo>
                  <a:cubicBezTo>
                    <a:pt x="441" y="881"/>
                    <a:pt x="441" y="881"/>
                    <a:pt x="441" y="881"/>
                  </a:cubicBezTo>
                  <a:cubicBezTo>
                    <a:pt x="198" y="881"/>
                    <a:pt x="0" y="683"/>
                    <a:pt x="0" y="440"/>
                  </a:cubicBezTo>
                  <a:cubicBezTo>
                    <a:pt x="0" y="198"/>
                    <a:pt x="198" y="0"/>
                    <a:pt x="441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85"/>
                    <a:pt x="488" y="285"/>
                    <a:pt x="488" y="285"/>
                  </a:cubicBezTo>
                  <a:cubicBezTo>
                    <a:pt x="441" y="285"/>
                    <a:pt x="441" y="285"/>
                    <a:pt x="441" y="285"/>
                  </a:cubicBezTo>
                  <a:cubicBezTo>
                    <a:pt x="355" y="285"/>
                    <a:pt x="286" y="355"/>
                    <a:pt x="286" y="4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5510213" y="1378480"/>
              <a:ext cx="1384300" cy="800100"/>
            </a:xfrm>
            <a:prstGeom prst="rect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5510213" y="2951692"/>
              <a:ext cx="1384300" cy="798513"/>
            </a:xfrm>
            <a:prstGeom prst="rect">
              <a:avLst/>
            </a:prstGeom>
            <a:solidFill>
              <a:srgbClr val="49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5510213" y="4620155"/>
              <a:ext cx="1384300" cy="798513"/>
            </a:xfrm>
            <a:prstGeom prst="rect">
              <a:avLst/>
            </a:prstGeom>
            <a:solidFill>
              <a:srgbClr val="49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894513" y="1378480"/>
              <a:ext cx="1366838" cy="2371725"/>
            </a:xfrm>
            <a:custGeom>
              <a:avLst/>
              <a:gdLst>
                <a:gd name="T0" fmla="*/ 488 w 488"/>
                <a:gd name="T1" fmla="*/ 424 h 847"/>
                <a:gd name="T2" fmla="*/ 64 w 488"/>
                <a:gd name="T3" fmla="*/ 847 h 847"/>
                <a:gd name="T4" fmla="*/ 0 w 488"/>
                <a:gd name="T5" fmla="*/ 847 h 847"/>
                <a:gd name="T6" fmla="*/ 0 w 488"/>
                <a:gd name="T7" fmla="*/ 562 h 847"/>
                <a:gd name="T8" fmla="*/ 64 w 488"/>
                <a:gd name="T9" fmla="*/ 562 h 847"/>
                <a:gd name="T10" fmla="*/ 202 w 488"/>
                <a:gd name="T11" fmla="*/ 424 h 847"/>
                <a:gd name="T12" fmla="*/ 64 w 488"/>
                <a:gd name="T13" fmla="*/ 286 h 847"/>
                <a:gd name="T14" fmla="*/ 0 w 488"/>
                <a:gd name="T15" fmla="*/ 286 h 847"/>
                <a:gd name="T16" fmla="*/ 0 w 488"/>
                <a:gd name="T17" fmla="*/ 0 h 847"/>
                <a:gd name="T18" fmla="*/ 64 w 488"/>
                <a:gd name="T19" fmla="*/ 0 h 847"/>
                <a:gd name="T20" fmla="*/ 488 w 488"/>
                <a:gd name="T21" fmla="*/ 424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8" h="847">
                  <a:moveTo>
                    <a:pt x="488" y="424"/>
                  </a:moveTo>
                  <a:cubicBezTo>
                    <a:pt x="488" y="657"/>
                    <a:pt x="297" y="847"/>
                    <a:pt x="64" y="847"/>
                  </a:cubicBezTo>
                  <a:cubicBezTo>
                    <a:pt x="0" y="847"/>
                    <a:pt x="0" y="847"/>
                    <a:pt x="0" y="847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64" y="562"/>
                    <a:pt x="64" y="562"/>
                    <a:pt x="64" y="562"/>
                  </a:cubicBezTo>
                  <a:cubicBezTo>
                    <a:pt x="140" y="562"/>
                    <a:pt x="202" y="500"/>
                    <a:pt x="202" y="424"/>
                  </a:cubicBezTo>
                  <a:cubicBezTo>
                    <a:pt x="202" y="348"/>
                    <a:pt x="140" y="286"/>
                    <a:pt x="64" y="28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97" y="0"/>
                    <a:pt x="488" y="190"/>
                    <a:pt x="488" y="4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894513" y="4620155"/>
              <a:ext cx="1366838" cy="798513"/>
            </a:xfrm>
            <a:custGeom>
              <a:avLst/>
              <a:gdLst>
                <a:gd name="T0" fmla="*/ 488 w 488"/>
                <a:gd name="T1" fmla="*/ 142 h 285"/>
                <a:gd name="T2" fmla="*/ 345 w 488"/>
                <a:gd name="T3" fmla="*/ 285 h 285"/>
                <a:gd name="T4" fmla="*/ 0 w 488"/>
                <a:gd name="T5" fmla="*/ 285 h 285"/>
                <a:gd name="T6" fmla="*/ 0 w 488"/>
                <a:gd name="T7" fmla="*/ 0 h 285"/>
                <a:gd name="T8" fmla="*/ 345 w 488"/>
                <a:gd name="T9" fmla="*/ 0 h 285"/>
                <a:gd name="T10" fmla="*/ 488 w 488"/>
                <a:gd name="T11" fmla="*/ 14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285">
                  <a:moveTo>
                    <a:pt x="488" y="142"/>
                  </a:moveTo>
                  <a:cubicBezTo>
                    <a:pt x="488" y="221"/>
                    <a:pt x="424" y="285"/>
                    <a:pt x="345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424" y="0"/>
                    <a:pt x="488" y="63"/>
                    <a:pt x="488" y="1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242594" y="1462088"/>
              <a:ext cx="638175" cy="638175"/>
            </a:xfrm>
            <a:custGeom>
              <a:avLst/>
              <a:gdLst>
                <a:gd name="T0" fmla="*/ 188 w 228"/>
                <a:gd name="T1" fmla="*/ 188 h 228"/>
                <a:gd name="T2" fmla="*/ 41 w 228"/>
                <a:gd name="T3" fmla="*/ 188 h 228"/>
                <a:gd name="T4" fmla="*/ 41 w 228"/>
                <a:gd name="T5" fmla="*/ 41 h 228"/>
                <a:gd name="T6" fmla="*/ 188 w 228"/>
                <a:gd name="T7" fmla="*/ 41 h 228"/>
                <a:gd name="T8" fmla="*/ 188 w 228"/>
                <a:gd name="T9" fmla="*/ 18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8" y="188"/>
                  </a:moveTo>
                  <a:cubicBezTo>
                    <a:pt x="147" y="228"/>
                    <a:pt x="81" y="228"/>
                    <a:pt x="41" y="188"/>
                  </a:cubicBezTo>
                  <a:cubicBezTo>
                    <a:pt x="0" y="147"/>
                    <a:pt x="0" y="81"/>
                    <a:pt x="41" y="41"/>
                  </a:cubicBezTo>
                  <a:cubicBezTo>
                    <a:pt x="81" y="0"/>
                    <a:pt x="147" y="0"/>
                    <a:pt x="188" y="41"/>
                  </a:cubicBezTo>
                  <a:cubicBezTo>
                    <a:pt x="228" y="81"/>
                    <a:pt x="228" y="147"/>
                    <a:pt x="18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892006" y="1462088"/>
              <a:ext cx="638175" cy="638175"/>
            </a:xfrm>
            <a:custGeom>
              <a:avLst/>
              <a:gdLst>
                <a:gd name="T0" fmla="*/ 188 w 228"/>
                <a:gd name="T1" fmla="*/ 188 h 228"/>
                <a:gd name="T2" fmla="*/ 41 w 228"/>
                <a:gd name="T3" fmla="*/ 188 h 228"/>
                <a:gd name="T4" fmla="*/ 41 w 228"/>
                <a:gd name="T5" fmla="*/ 41 h 228"/>
                <a:gd name="T6" fmla="*/ 188 w 228"/>
                <a:gd name="T7" fmla="*/ 41 h 228"/>
                <a:gd name="T8" fmla="*/ 188 w 228"/>
                <a:gd name="T9" fmla="*/ 18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8" y="188"/>
                  </a:moveTo>
                  <a:cubicBezTo>
                    <a:pt x="147" y="228"/>
                    <a:pt x="81" y="228"/>
                    <a:pt x="41" y="188"/>
                  </a:cubicBezTo>
                  <a:cubicBezTo>
                    <a:pt x="0" y="147"/>
                    <a:pt x="0" y="81"/>
                    <a:pt x="41" y="41"/>
                  </a:cubicBezTo>
                  <a:cubicBezTo>
                    <a:pt x="81" y="0"/>
                    <a:pt x="147" y="0"/>
                    <a:pt x="188" y="41"/>
                  </a:cubicBezTo>
                  <a:cubicBezTo>
                    <a:pt x="228" y="81"/>
                    <a:pt x="228" y="147"/>
                    <a:pt x="18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508081" y="2268538"/>
              <a:ext cx="639763" cy="638175"/>
            </a:xfrm>
            <a:custGeom>
              <a:avLst/>
              <a:gdLst>
                <a:gd name="T0" fmla="*/ 187 w 228"/>
                <a:gd name="T1" fmla="*/ 187 h 228"/>
                <a:gd name="T2" fmla="*/ 40 w 228"/>
                <a:gd name="T3" fmla="*/ 187 h 228"/>
                <a:gd name="T4" fmla="*/ 40 w 228"/>
                <a:gd name="T5" fmla="*/ 40 h 228"/>
                <a:gd name="T6" fmla="*/ 187 w 228"/>
                <a:gd name="T7" fmla="*/ 40 h 228"/>
                <a:gd name="T8" fmla="*/ 187 w 228"/>
                <a:gd name="T9" fmla="*/ 18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7" y="187"/>
                  </a:moveTo>
                  <a:cubicBezTo>
                    <a:pt x="147" y="228"/>
                    <a:pt x="81" y="228"/>
                    <a:pt x="40" y="187"/>
                  </a:cubicBezTo>
                  <a:cubicBezTo>
                    <a:pt x="0" y="147"/>
                    <a:pt x="0" y="81"/>
                    <a:pt x="40" y="40"/>
                  </a:cubicBezTo>
                  <a:cubicBezTo>
                    <a:pt x="81" y="0"/>
                    <a:pt x="147" y="0"/>
                    <a:pt x="187" y="40"/>
                  </a:cubicBezTo>
                  <a:cubicBezTo>
                    <a:pt x="228" y="81"/>
                    <a:pt x="228" y="147"/>
                    <a:pt x="187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858669" y="3040063"/>
              <a:ext cx="638175" cy="639763"/>
            </a:xfrm>
            <a:custGeom>
              <a:avLst/>
              <a:gdLst>
                <a:gd name="T0" fmla="*/ 188 w 228"/>
                <a:gd name="T1" fmla="*/ 187 h 228"/>
                <a:gd name="T2" fmla="*/ 41 w 228"/>
                <a:gd name="T3" fmla="*/ 187 h 228"/>
                <a:gd name="T4" fmla="*/ 41 w 228"/>
                <a:gd name="T5" fmla="*/ 40 h 228"/>
                <a:gd name="T6" fmla="*/ 188 w 228"/>
                <a:gd name="T7" fmla="*/ 40 h 228"/>
                <a:gd name="T8" fmla="*/ 188 w 228"/>
                <a:gd name="T9" fmla="*/ 18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8" y="187"/>
                  </a:moveTo>
                  <a:cubicBezTo>
                    <a:pt x="147" y="228"/>
                    <a:pt x="81" y="228"/>
                    <a:pt x="41" y="187"/>
                  </a:cubicBezTo>
                  <a:cubicBezTo>
                    <a:pt x="0" y="147"/>
                    <a:pt x="0" y="81"/>
                    <a:pt x="41" y="40"/>
                  </a:cubicBezTo>
                  <a:cubicBezTo>
                    <a:pt x="81" y="0"/>
                    <a:pt x="147" y="0"/>
                    <a:pt x="188" y="40"/>
                  </a:cubicBezTo>
                  <a:cubicBezTo>
                    <a:pt x="228" y="81"/>
                    <a:pt x="228" y="147"/>
                    <a:pt x="188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228306" y="3922713"/>
              <a:ext cx="638175" cy="641350"/>
            </a:xfrm>
            <a:custGeom>
              <a:avLst/>
              <a:gdLst>
                <a:gd name="T0" fmla="*/ 187 w 228"/>
                <a:gd name="T1" fmla="*/ 188 h 229"/>
                <a:gd name="T2" fmla="*/ 40 w 228"/>
                <a:gd name="T3" fmla="*/ 188 h 229"/>
                <a:gd name="T4" fmla="*/ 40 w 228"/>
                <a:gd name="T5" fmla="*/ 41 h 229"/>
                <a:gd name="T6" fmla="*/ 187 w 228"/>
                <a:gd name="T7" fmla="*/ 41 h 229"/>
                <a:gd name="T8" fmla="*/ 187 w 228"/>
                <a:gd name="T9" fmla="*/ 1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9">
                  <a:moveTo>
                    <a:pt x="187" y="188"/>
                  </a:moveTo>
                  <a:cubicBezTo>
                    <a:pt x="147" y="229"/>
                    <a:pt x="81" y="229"/>
                    <a:pt x="40" y="188"/>
                  </a:cubicBezTo>
                  <a:cubicBezTo>
                    <a:pt x="0" y="147"/>
                    <a:pt x="0" y="82"/>
                    <a:pt x="40" y="41"/>
                  </a:cubicBezTo>
                  <a:cubicBezTo>
                    <a:pt x="81" y="0"/>
                    <a:pt x="147" y="0"/>
                    <a:pt x="187" y="41"/>
                  </a:cubicBezTo>
                  <a:cubicBezTo>
                    <a:pt x="228" y="82"/>
                    <a:pt x="228" y="147"/>
                    <a:pt x="18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886450" y="4640792"/>
              <a:ext cx="638175" cy="638175"/>
            </a:xfrm>
            <a:custGeom>
              <a:avLst/>
              <a:gdLst>
                <a:gd name="T0" fmla="*/ 187 w 228"/>
                <a:gd name="T1" fmla="*/ 188 h 228"/>
                <a:gd name="T2" fmla="*/ 40 w 228"/>
                <a:gd name="T3" fmla="*/ 188 h 228"/>
                <a:gd name="T4" fmla="*/ 40 w 228"/>
                <a:gd name="T5" fmla="*/ 41 h 228"/>
                <a:gd name="T6" fmla="*/ 187 w 228"/>
                <a:gd name="T7" fmla="*/ 41 h 228"/>
                <a:gd name="T8" fmla="*/ 187 w 228"/>
                <a:gd name="T9" fmla="*/ 18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7" y="188"/>
                  </a:moveTo>
                  <a:cubicBezTo>
                    <a:pt x="147" y="228"/>
                    <a:pt x="81" y="228"/>
                    <a:pt x="40" y="188"/>
                  </a:cubicBezTo>
                  <a:cubicBezTo>
                    <a:pt x="0" y="147"/>
                    <a:pt x="0" y="81"/>
                    <a:pt x="40" y="41"/>
                  </a:cubicBezTo>
                  <a:cubicBezTo>
                    <a:pt x="81" y="0"/>
                    <a:pt x="147" y="0"/>
                    <a:pt x="187" y="41"/>
                  </a:cubicBezTo>
                  <a:cubicBezTo>
                    <a:pt x="228" y="81"/>
                    <a:pt x="228" y="147"/>
                    <a:pt x="187" y="18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496969" y="4724400"/>
              <a:ext cx="638175" cy="638175"/>
            </a:xfrm>
            <a:custGeom>
              <a:avLst/>
              <a:gdLst>
                <a:gd name="T0" fmla="*/ 187 w 228"/>
                <a:gd name="T1" fmla="*/ 188 h 228"/>
                <a:gd name="T2" fmla="*/ 41 w 228"/>
                <a:gd name="T3" fmla="*/ 188 h 228"/>
                <a:gd name="T4" fmla="*/ 41 w 228"/>
                <a:gd name="T5" fmla="*/ 41 h 228"/>
                <a:gd name="T6" fmla="*/ 187 w 228"/>
                <a:gd name="T7" fmla="*/ 41 h 228"/>
                <a:gd name="T8" fmla="*/ 187 w 228"/>
                <a:gd name="T9" fmla="*/ 18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87" y="188"/>
                  </a:moveTo>
                  <a:cubicBezTo>
                    <a:pt x="147" y="228"/>
                    <a:pt x="81" y="228"/>
                    <a:pt x="41" y="188"/>
                  </a:cubicBezTo>
                  <a:cubicBezTo>
                    <a:pt x="0" y="147"/>
                    <a:pt x="0" y="81"/>
                    <a:pt x="41" y="41"/>
                  </a:cubicBezTo>
                  <a:cubicBezTo>
                    <a:pt x="81" y="0"/>
                    <a:pt x="147" y="0"/>
                    <a:pt x="187" y="41"/>
                  </a:cubicBezTo>
                  <a:cubicBezTo>
                    <a:pt x="228" y="81"/>
                    <a:pt x="228" y="147"/>
                    <a:pt x="18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272"/>
            <p:cNvSpPr>
              <a:spLocks/>
            </p:cNvSpPr>
            <p:nvPr/>
          </p:nvSpPr>
          <p:spPr bwMode="auto">
            <a:xfrm>
              <a:off x="7583488" y="3035830"/>
              <a:ext cx="92075" cy="100013"/>
            </a:xfrm>
            <a:custGeom>
              <a:avLst/>
              <a:gdLst>
                <a:gd name="T0" fmla="*/ 0 w 58"/>
                <a:gd name="T1" fmla="*/ 56 h 63"/>
                <a:gd name="T2" fmla="*/ 43 w 58"/>
                <a:gd name="T3" fmla="*/ 32 h 63"/>
                <a:gd name="T4" fmla="*/ 0 w 58"/>
                <a:gd name="T5" fmla="*/ 7 h 63"/>
                <a:gd name="T6" fmla="*/ 6 w 58"/>
                <a:gd name="T7" fmla="*/ 0 h 63"/>
                <a:gd name="T8" fmla="*/ 58 w 58"/>
                <a:gd name="T9" fmla="*/ 32 h 63"/>
                <a:gd name="T10" fmla="*/ 6 w 58"/>
                <a:gd name="T11" fmla="*/ 63 h 63"/>
                <a:gd name="T12" fmla="*/ 0 w 58"/>
                <a:gd name="T1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3">
                  <a:moveTo>
                    <a:pt x="0" y="56"/>
                  </a:moveTo>
                  <a:lnTo>
                    <a:pt x="43" y="32"/>
                  </a:lnTo>
                  <a:lnTo>
                    <a:pt x="0" y="7"/>
                  </a:lnTo>
                  <a:lnTo>
                    <a:pt x="6" y="0"/>
                  </a:lnTo>
                  <a:lnTo>
                    <a:pt x="58" y="32"/>
                  </a:lnTo>
                  <a:lnTo>
                    <a:pt x="6" y="63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Oval 273"/>
            <p:cNvSpPr>
              <a:spLocks noChangeArrowheads="1"/>
            </p:cNvSpPr>
            <p:nvPr/>
          </p:nvSpPr>
          <p:spPr bwMode="auto">
            <a:xfrm>
              <a:off x="7648575" y="3069167"/>
              <a:ext cx="30163" cy="33338"/>
            </a:xfrm>
            <a:prstGeom prst="ellipse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val 274"/>
            <p:cNvSpPr>
              <a:spLocks noChangeArrowheads="1"/>
            </p:cNvSpPr>
            <p:nvPr/>
          </p:nvSpPr>
          <p:spPr bwMode="auto">
            <a:xfrm>
              <a:off x="7575550" y="3027892"/>
              <a:ext cx="33338" cy="33338"/>
            </a:xfrm>
            <a:prstGeom prst="ellipse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275"/>
            <p:cNvSpPr>
              <a:spLocks noChangeArrowheads="1"/>
            </p:cNvSpPr>
            <p:nvPr/>
          </p:nvSpPr>
          <p:spPr bwMode="auto">
            <a:xfrm>
              <a:off x="7575550" y="3110442"/>
              <a:ext cx="33338" cy="34925"/>
            </a:xfrm>
            <a:prstGeom prst="ellipse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276"/>
            <p:cNvSpPr>
              <a:spLocks noEditPoints="1"/>
            </p:cNvSpPr>
            <p:nvPr/>
          </p:nvSpPr>
          <p:spPr bwMode="auto">
            <a:xfrm>
              <a:off x="7508875" y="2970742"/>
              <a:ext cx="223838" cy="223838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80 w 80"/>
                <a:gd name="T7" fmla="*/ 40 h 80"/>
                <a:gd name="T8" fmla="*/ 40 w 80"/>
                <a:gd name="T9" fmla="*/ 80 h 80"/>
                <a:gd name="T10" fmla="*/ 40 w 80"/>
                <a:gd name="T11" fmla="*/ 4 h 80"/>
                <a:gd name="T12" fmla="*/ 4 w 80"/>
                <a:gd name="T13" fmla="*/ 40 h 80"/>
                <a:gd name="T14" fmla="*/ 40 w 80"/>
                <a:gd name="T15" fmla="*/ 76 h 80"/>
                <a:gd name="T16" fmla="*/ 77 w 80"/>
                <a:gd name="T17" fmla="*/ 40 h 80"/>
                <a:gd name="T18" fmla="*/ 40 w 80"/>
                <a:gd name="T1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40"/>
                  </a:cubicBezTo>
                  <a:cubicBezTo>
                    <a:pt x="4" y="60"/>
                    <a:pt x="20" y="76"/>
                    <a:pt x="40" y="76"/>
                  </a:cubicBezTo>
                  <a:cubicBezTo>
                    <a:pt x="60" y="76"/>
                    <a:pt x="77" y="60"/>
                    <a:pt x="77" y="40"/>
                  </a:cubicBezTo>
                  <a:cubicBezTo>
                    <a:pt x="77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277"/>
            <p:cNvSpPr>
              <a:spLocks noEditPoints="1"/>
            </p:cNvSpPr>
            <p:nvPr/>
          </p:nvSpPr>
          <p:spPr bwMode="auto">
            <a:xfrm>
              <a:off x="5092700" y="1649942"/>
              <a:ext cx="115888" cy="114300"/>
            </a:xfrm>
            <a:custGeom>
              <a:avLst/>
              <a:gdLst>
                <a:gd name="T0" fmla="*/ 34 w 41"/>
                <a:gd name="T1" fmla="*/ 26 h 41"/>
                <a:gd name="T2" fmla="*/ 41 w 41"/>
                <a:gd name="T3" fmla="*/ 24 h 41"/>
                <a:gd name="T4" fmla="*/ 41 w 41"/>
                <a:gd name="T5" fmla="*/ 16 h 41"/>
                <a:gd name="T6" fmla="*/ 34 w 41"/>
                <a:gd name="T7" fmla="*/ 15 h 41"/>
                <a:gd name="T8" fmla="*/ 34 w 41"/>
                <a:gd name="T9" fmla="*/ 15 h 41"/>
                <a:gd name="T10" fmla="*/ 33 w 41"/>
                <a:gd name="T11" fmla="*/ 15 h 41"/>
                <a:gd name="T12" fmla="*/ 37 w 41"/>
                <a:gd name="T13" fmla="*/ 9 h 41"/>
                <a:gd name="T14" fmla="*/ 32 w 41"/>
                <a:gd name="T15" fmla="*/ 3 h 41"/>
                <a:gd name="T16" fmla="*/ 26 w 41"/>
                <a:gd name="T17" fmla="*/ 8 h 41"/>
                <a:gd name="T18" fmla="*/ 26 w 41"/>
                <a:gd name="T19" fmla="*/ 8 h 41"/>
                <a:gd name="T20" fmla="*/ 25 w 41"/>
                <a:gd name="T21" fmla="*/ 7 h 41"/>
                <a:gd name="T22" fmla="*/ 25 w 41"/>
                <a:gd name="T23" fmla="*/ 7 h 41"/>
                <a:gd name="T24" fmla="*/ 24 w 41"/>
                <a:gd name="T25" fmla="*/ 0 h 41"/>
                <a:gd name="T26" fmla="*/ 16 w 41"/>
                <a:gd name="T27" fmla="*/ 1 h 41"/>
                <a:gd name="T28" fmla="*/ 15 w 41"/>
                <a:gd name="T29" fmla="*/ 8 h 41"/>
                <a:gd name="T30" fmla="*/ 15 w 41"/>
                <a:gd name="T31" fmla="*/ 8 h 41"/>
                <a:gd name="T32" fmla="*/ 14 w 41"/>
                <a:gd name="T33" fmla="*/ 8 h 41"/>
                <a:gd name="T34" fmla="*/ 8 w 41"/>
                <a:gd name="T35" fmla="*/ 4 h 41"/>
                <a:gd name="T36" fmla="*/ 3 w 41"/>
                <a:gd name="T37" fmla="*/ 10 h 41"/>
                <a:gd name="T38" fmla="*/ 7 w 41"/>
                <a:gd name="T39" fmla="*/ 15 h 41"/>
                <a:gd name="T40" fmla="*/ 7 w 41"/>
                <a:gd name="T41" fmla="*/ 16 h 41"/>
                <a:gd name="T42" fmla="*/ 7 w 41"/>
                <a:gd name="T43" fmla="*/ 16 h 41"/>
                <a:gd name="T44" fmla="*/ 0 w 41"/>
                <a:gd name="T45" fmla="*/ 18 h 41"/>
                <a:gd name="T46" fmla="*/ 0 w 41"/>
                <a:gd name="T47" fmla="*/ 25 h 41"/>
                <a:gd name="T48" fmla="*/ 7 w 41"/>
                <a:gd name="T49" fmla="*/ 26 h 41"/>
                <a:gd name="T50" fmla="*/ 7 w 41"/>
                <a:gd name="T51" fmla="*/ 26 h 41"/>
                <a:gd name="T52" fmla="*/ 7 w 41"/>
                <a:gd name="T53" fmla="*/ 28 h 41"/>
                <a:gd name="T54" fmla="*/ 4 w 41"/>
                <a:gd name="T55" fmla="*/ 33 h 41"/>
                <a:gd name="T56" fmla="*/ 9 w 41"/>
                <a:gd name="T57" fmla="*/ 38 h 41"/>
                <a:gd name="T58" fmla="*/ 15 w 41"/>
                <a:gd name="T59" fmla="*/ 34 h 41"/>
                <a:gd name="T60" fmla="*/ 15 w 41"/>
                <a:gd name="T61" fmla="*/ 34 h 41"/>
                <a:gd name="T62" fmla="*/ 16 w 41"/>
                <a:gd name="T63" fmla="*/ 35 h 41"/>
                <a:gd name="T64" fmla="*/ 16 w 41"/>
                <a:gd name="T65" fmla="*/ 35 h 41"/>
                <a:gd name="T66" fmla="*/ 17 w 41"/>
                <a:gd name="T67" fmla="*/ 41 h 41"/>
                <a:gd name="T68" fmla="*/ 25 w 41"/>
                <a:gd name="T69" fmla="*/ 41 h 41"/>
                <a:gd name="T70" fmla="*/ 26 w 41"/>
                <a:gd name="T71" fmla="*/ 35 h 41"/>
                <a:gd name="T72" fmla="*/ 27 w 41"/>
                <a:gd name="T73" fmla="*/ 34 h 41"/>
                <a:gd name="T74" fmla="*/ 33 w 41"/>
                <a:gd name="T75" fmla="*/ 38 h 41"/>
                <a:gd name="T76" fmla="*/ 38 w 41"/>
                <a:gd name="T77" fmla="*/ 32 h 41"/>
                <a:gd name="T78" fmla="*/ 34 w 41"/>
                <a:gd name="T79" fmla="*/ 27 h 41"/>
                <a:gd name="T80" fmla="*/ 34 w 41"/>
                <a:gd name="T81" fmla="*/ 27 h 41"/>
                <a:gd name="T82" fmla="*/ 34 w 41"/>
                <a:gd name="T83" fmla="*/ 26 h 41"/>
                <a:gd name="T84" fmla="*/ 29 w 41"/>
                <a:gd name="T85" fmla="*/ 21 h 41"/>
                <a:gd name="T86" fmla="*/ 21 w 41"/>
                <a:gd name="T87" fmla="*/ 29 h 41"/>
                <a:gd name="T88" fmla="*/ 12 w 41"/>
                <a:gd name="T89" fmla="*/ 21 h 41"/>
                <a:gd name="T90" fmla="*/ 20 w 41"/>
                <a:gd name="T91" fmla="*/ 13 h 41"/>
                <a:gd name="T92" fmla="*/ 29 w 41"/>
                <a:gd name="T9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" h="41">
                  <a:moveTo>
                    <a:pt x="34" y="26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lnTo>
                    <a:pt x="34" y="26"/>
                  </a:lnTo>
                  <a:close/>
                  <a:moveTo>
                    <a:pt x="29" y="21"/>
                  </a:moveTo>
                  <a:cubicBezTo>
                    <a:pt x="29" y="25"/>
                    <a:pt x="25" y="29"/>
                    <a:pt x="21" y="29"/>
                  </a:cubicBezTo>
                  <a:cubicBezTo>
                    <a:pt x="16" y="29"/>
                    <a:pt x="12" y="26"/>
                    <a:pt x="12" y="21"/>
                  </a:cubicBezTo>
                  <a:cubicBezTo>
                    <a:pt x="12" y="17"/>
                    <a:pt x="16" y="13"/>
                    <a:pt x="20" y="13"/>
                  </a:cubicBezTo>
                  <a:cubicBezTo>
                    <a:pt x="25" y="13"/>
                    <a:pt x="29" y="16"/>
                    <a:pt x="29" y="21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278"/>
            <p:cNvSpPr>
              <a:spLocks noEditPoints="1"/>
            </p:cNvSpPr>
            <p:nvPr/>
          </p:nvSpPr>
          <p:spPr bwMode="auto">
            <a:xfrm>
              <a:off x="5033963" y="1595967"/>
              <a:ext cx="230188" cy="230188"/>
            </a:xfrm>
            <a:custGeom>
              <a:avLst/>
              <a:gdLst>
                <a:gd name="T0" fmla="*/ 42 w 82"/>
                <a:gd name="T1" fmla="*/ 81 h 82"/>
                <a:gd name="T2" fmla="*/ 1 w 82"/>
                <a:gd name="T3" fmla="*/ 42 h 82"/>
                <a:gd name="T4" fmla="*/ 40 w 82"/>
                <a:gd name="T5" fmla="*/ 1 h 82"/>
                <a:gd name="T6" fmla="*/ 81 w 82"/>
                <a:gd name="T7" fmla="*/ 40 h 82"/>
                <a:gd name="T8" fmla="*/ 42 w 82"/>
                <a:gd name="T9" fmla="*/ 81 h 82"/>
                <a:gd name="T10" fmla="*/ 40 w 82"/>
                <a:gd name="T11" fmla="*/ 5 h 82"/>
                <a:gd name="T12" fmla="*/ 5 w 82"/>
                <a:gd name="T13" fmla="*/ 42 h 82"/>
                <a:gd name="T14" fmla="*/ 42 w 82"/>
                <a:gd name="T15" fmla="*/ 77 h 82"/>
                <a:gd name="T16" fmla="*/ 77 w 82"/>
                <a:gd name="T17" fmla="*/ 40 h 82"/>
                <a:gd name="T18" fmla="*/ 40 w 82"/>
                <a:gd name="T1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2" y="81"/>
                  </a:moveTo>
                  <a:cubicBezTo>
                    <a:pt x="20" y="82"/>
                    <a:pt x="2" y="64"/>
                    <a:pt x="1" y="42"/>
                  </a:cubicBezTo>
                  <a:cubicBezTo>
                    <a:pt x="0" y="20"/>
                    <a:pt x="18" y="2"/>
                    <a:pt x="40" y="1"/>
                  </a:cubicBezTo>
                  <a:cubicBezTo>
                    <a:pt x="62" y="0"/>
                    <a:pt x="80" y="18"/>
                    <a:pt x="81" y="40"/>
                  </a:cubicBezTo>
                  <a:cubicBezTo>
                    <a:pt x="82" y="62"/>
                    <a:pt x="64" y="80"/>
                    <a:pt x="42" y="81"/>
                  </a:cubicBezTo>
                  <a:close/>
                  <a:moveTo>
                    <a:pt x="40" y="5"/>
                  </a:moveTo>
                  <a:cubicBezTo>
                    <a:pt x="20" y="5"/>
                    <a:pt x="4" y="22"/>
                    <a:pt x="5" y="42"/>
                  </a:cubicBezTo>
                  <a:cubicBezTo>
                    <a:pt x="5" y="62"/>
                    <a:pt x="22" y="78"/>
                    <a:pt x="42" y="77"/>
                  </a:cubicBezTo>
                  <a:cubicBezTo>
                    <a:pt x="62" y="77"/>
                    <a:pt x="78" y="60"/>
                    <a:pt x="77" y="40"/>
                  </a:cubicBezTo>
                  <a:cubicBezTo>
                    <a:pt x="77" y="20"/>
                    <a:pt x="60" y="4"/>
                    <a:pt x="40" y="5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279"/>
            <p:cNvSpPr>
              <a:spLocks noEditPoints="1"/>
            </p:cNvSpPr>
            <p:nvPr/>
          </p:nvSpPr>
          <p:spPr bwMode="auto">
            <a:xfrm>
              <a:off x="4776788" y="4667780"/>
              <a:ext cx="84138" cy="109538"/>
            </a:xfrm>
            <a:custGeom>
              <a:avLst/>
              <a:gdLst>
                <a:gd name="T0" fmla="*/ 28 w 30"/>
                <a:gd name="T1" fmla="*/ 14 h 39"/>
                <a:gd name="T2" fmla="*/ 28 w 30"/>
                <a:gd name="T3" fmla="*/ 13 h 39"/>
                <a:gd name="T4" fmla="*/ 15 w 30"/>
                <a:gd name="T5" fmla="*/ 0 h 39"/>
                <a:gd name="T6" fmla="*/ 2 w 30"/>
                <a:gd name="T7" fmla="*/ 13 h 39"/>
                <a:gd name="T8" fmla="*/ 2 w 30"/>
                <a:gd name="T9" fmla="*/ 14 h 39"/>
                <a:gd name="T10" fmla="*/ 0 w 30"/>
                <a:gd name="T11" fmla="*/ 14 h 39"/>
                <a:gd name="T12" fmla="*/ 0 w 30"/>
                <a:gd name="T13" fmla="*/ 39 h 39"/>
                <a:gd name="T14" fmla="*/ 30 w 30"/>
                <a:gd name="T15" fmla="*/ 39 h 39"/>
                <a:gd name="T16" fmla="*/ 30 w 30"/>
                <a:gd name="T17" fmla="*/ 14 h 39"/>
                <a:gd name="T18" fmla="*/ 28 w 30"/>
                <a:gd name="T19" fmla="*/ 14 h 39"/>
                <a:gd name="T20" fmla="*/ 6 w 30"/>
                <a:gd name="T21" fmla="*/ 13 h 39"/>
                <a:gd name="T22" fmla="*/ 15 w 30"/>
                <a:gd name="T23" fmla="*/ 4 h 39"/>
                <a:gd name="T24" fmla="*/ 24 w 30"/>
                <a:gd name="T25" fmla="*/ 13 h 39"/>
                <a:gd name="T26" fmla="*/ 24 w 30"/>
                <a:gd name="T27" fmla="*/ 14 h 39"/>
                <a:gd name="T28" fmla="*/ 6 w 30"/>
                <a:gd name="T29" fmla="*/ 14 h 39"/>
                <a:gd name="T30" fmla="*/ 6 w 30"/>
                <a:gd name="T31" fmla="*/ 13 h 39"/>
                <a:gd name="T32" fmla="*/ 19 w 30"/>
                <a:gd name="T33" fmla="*/ 33 h 39"/>
                <a:gd name="T34" fmla="*/ 11 w 30"/>
                <a:gd name="T35" fmla="*/ 33 h 39"/>
                <a:gd name="T36" fmla="*/ 13 w 30"/>
                <a:gd name="T37" fmla="*/ 26 h 39"/>
                <a:gd name="T38" fmla="*/ 11 w 30"/>
                <a:gd name="T39" fmla="*/ 23 h 39"/>
                <a:gd name="T40" fmla="*/ 11 w 30"/>
                <a:gd name="T41" fmla="*/ 23 h 39"/>
                <a:gd name="T42" fmla="*/ 14 w 30"/>
                <a:gd name="T43" fmla="*/ 20 h 39"/>
                <a:gd name="T44" fmla="*/ 15 w 30"/>
                <a:gd name="T45" fmla="*/ 19 h 39"/>
                <a:gd name="T46" fmla="*/ 16 w 30"/>
                <a:gd name="T47" fmla="*/ 20 h 39"/>
                <a:gd name="T48" fmla="*/ 19 w 30"/>
                <a:gd name="T49" fmla="*/ 23 h 39"/>
                <a:gd name="T50" fmla="*/ 19 w 30"/>
                <a:gd name="T51" fmla="*/ 23 h 39"/>
                <a:gd name="T52" fmla="*/ 18 w 30"/>
                <a:gd name="T53" fmla="*/ 26 h 39"/>
                <a:gd name="T54" fmla="*/ 19 w 30"/>
                <a:gd name="T55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" h="39">
                  <a:moveTo>
                    <a:pt x="28" y="14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6"/>
                    <a:pt x="22" y="0"/>
                    <a:pt x="15" y="0"/>
                  </a:cubicBezTo>
                  <a:cubicBezTo>
                    <a:pt x="8" y="0"/>
                    <a:pt x="2" y="6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28" y="14"/>
                  </a:lnTo>
                  <a:close/>
                  <a:moveTo>
                    <a:pt x="6" y="13"/>
                  </a:moveTo>
                  <a:cubicBezTo>
                    <a:pt x="6" y="8"/>
                    <a:pt x="10" y="4"/>
                    <a:pt x="15" y="4"/>
                  </a:cubicBezTo>
                  <a:cubicBezTo>
                    <a:pt x="20" y="4"/>
                    <a:pt x="24" y="8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6" y="13"/>
                  </a:lnTo>
                  <a:close/>
                  <a:moveTo>
                    <a:pt x="19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5"/>
                    <a:pt x="11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2" y="20"/>
                    <a:pt x="14" y="20"/>
                  </a:cubicBezTo>
                  <a:cubicBezTo>
                    <a:pt x="14" y="20"/>
                    <a:pt x="15" y="19"/>
                    <a:pt x="15" y="19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8" y="20"/>
                    <a:pt x="19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4"/>
                    <a:pt x="18" y="25"/>
                    <a:pt x="18" y="26"/>
                  </a:cubicBezTo>
                  <a:lnTo>
                    <a:pt x="19" y="33"/>
                  </a:ln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280"/>
            <p:cNvSpPr>
              <a:spLocks noEditPoints="1"/>
            </p:cNvSpPr>
            <p:nvPr/>
          </p:nvSpPr>
          <p:spPr bwMode="auto">
            <a:xfrm>
              <a:off x="4703763" y="4620155"/>
              <a:ext cx="223838" cy="223838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80 w 80"/>
                <a:gd name="T7" fmla="*/ 40 h 80"/>
                <a:gd name="T8" fmla="*/ 40 w 80"/>
                <a:gd name="T9" fmla="*/ 80 h 80"/>
                <a:gd name="T10" fmla="*/ 40 w 80"/>
                <a:gd name="T11" fmla="*/ 3 h 80"/>
                <a:gd name="T12" fmla="*/ 4 w 80"/>
                <a:gd name="T13" fmla="*/ 40 h 80"/>
                <a:gd name="T14" fmla="*/ 40 w 80"/>
                <a:gd name="T15" fmla="*/ 76 h 80"/>
                <a:gd name="T16" fmla="*/ 77 w 80"/>
                <a:gd name="T17" fmla="*/ 40 h 80"/>
                <a:gd name="T18" fmla="*/ 40 w 80"/>
                <a:gd name="T19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3"/>
                  </a:moveTo>
                  <a:cubicBezTo>
                    <a:pt x="20" y="3"/>
                    <a:pt x="4" y="20"/>
                    <a:pt x="4" y="40"/>
                  </a:cubicBezTo>
                  <a:cubicBezTo>
                    <a:pt x="4" y="60"/>
                    <a:pt x="20" y="76"/>
                    <a:pt x="40" y="76"/>
                  </a:cubicBezTo>
                  <a:cubicBezTo>
                    <a:pt x="60" y="76"/>
                    <a:pt x="77" y="60"/>
                    <a:pt x="77" y="40"/>
                  </a:cubicBezTo>
                  <a:cubicBezTo>
                    <a:pt x="77" y="20"/>
                    <a:pt x="60" y="3"/>
                    <a:pt x="40" y="3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281"/>
            <p:cNvSpPr>
              <a:spLocks noEditPoints="1"/>
            </p:cNvSpPr>
            <p:nvPr/>
          </p:nvSpPr>
          <p:spPr bwMode="auto">
            <a:xfrm>
              <a:off x="5656263" y="3248555"/>
              <a:ext cx="103188" cy="12065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9 h 43"/>
                <a:gd name="T4" fmla="*/ 18 w 37"/>
                <a:gd name="T5" fmla="*/ 37 h 43"/>
                <a:gd name="T6" fmla="*/ 30 w 37"/>
                <a:gd name="T7" fmla="*/ 43 h 43"/>
                <a:gd name="T8" fmla="*/ 30 w 37"/>
                <a:gd name="T9" fmla="*/ 33 h 43"/>
                <a:gd name="T10" fmla="*/ 37 w 37"/>
                <a:gd name="T11" fmla="*/ 19 h 43"/>
                <a:gd name="T12" fmla="*/ 18 w 37"/>
                <a:gd name="T13" fmla="*/ 0 h 43"/>
                <a:gd name="T14" fmla="*/ 8 w 37"/>
                <a:gd name="T15" fmla="*/ 22 h 43"/>
                <a:gd name="T16" fmla="*/ 5 w 37"/>
                <a:gd name="T17" fmla="*/ 19 h 43"/>
                <a:gd name="T18" fmla="*/ 8 w 37"/>
                <a:gd name="T19" fmla="*/ 15 h 43"/>
                <a:gd name="T20" fmla="*/ 12 w 37"/>
                <a:gd name="T21" fmla="*/ 19 h 43"/>
                <a:gd name="T22" fmla="*/ 8 w 37"/>
                <a:gd name="T23" fmla="*/ 22 h 43"/>
                <a:gd name="T24" fmla="*/ 18 w 37"/>
                <a:gd name="T25" fmla="*/ 22 h 43"/>
                <a:gd name="T26" fmla="*/ 14 w 37"/>
                <a:gd name="T27" fmla="*/ 19 h 43"/>
                <a:gd name="T28" fmla="*/ 18 w 37"/>
                <a:gd name="T29" fmla="*/ 15 h 43"/>
                <a:gd name="T30" fmla="*/ 22 w 37"/>
                <a:gd name="T31" fmla="*/ 19 h 43"/>
                <a:gd name="T32" fmla="*/ 18 w 37"/>
                <a:gd name="T33" fmla="*/ 22 h 43"/>
                <a:gd name="T34" fmla="*/ 28 w 37"/>
                <a:gd name="T35" fmla="*/ 22 h 43"/>
                <a:gd name="T36" fmla="*/ 24 w 37"/>
                <a:gd name="T37" fmla="*/ 19 h 43"/>
                <a:gd name="T38" fmla="*/ 28 w 37"/>
                <a:gd name="T39" fmla="*/ 15 h 43"/>
                <a:gd name="T40" fmla="*/ 31 w 37"/>
                <a:gd name="T41" fmla="*/ 19 h 43"/>
                <a:gd name="T42" fmla="*/ 28 w 37"/>
                <a:gd name="T4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3" y="40"/>
                    <a:pt x="30" y="43"/>
                    <a:pt x="30" y="4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4" y="30"/>
                    <a:pt x="37" y="25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  <a:close/>
                  <a:moveTo>
                    <a:pt x="8" y="22"/>
                  </a:moveTo>
                  <a:cubicBezTo>
                    <a:pt x="6" y="22"/>
                    <a:pt x="5" y="21"/>
                    <a:pt x="5" y="19"/>
                  </a:cubicBezTo>
                  <a:cubicBezTo>
                    <a:pt x="5" y="16"/>
                    <a:pt x="6" y="15"/>
                    <a:pt x="8" y="15"/>
                  </a:cubicBezTo>
                  <a:cubicBezTo>
                    <a:pt x="10" y="15"/>
                    <a:pt x="12" y="16"/>
                    <a:pt x="12" y="19"/>
                  </a:cubicBezTo>
                  <a:cubicBezTo>
                    <a:pt x="12" y="21"/>
                    <a:pt x="10" y="22"/>
                    <a:pt x="8" y="22"/>
                  </a:cubicBezTo>
                  <a:close/>
                  <a:moveTo>
                    <a:pt x="18" y="22"/>
                  </a:moveTo>
                  <a:cubicBezTo>
                    <a:pt x="16" y="22"/>
                    <a:pt x="14" y="21"/>
                    <a:pt x="14" y="19"/>
                  </a:cubicBezTo>
                  <a:cubicBezTo>
                    <a:pt x="14" y="16"/>
                    <a:pt x="16" y="15"/>
                    <a:pt x="18" y="15"/>
                  </a:cubicBezTo>
                  <a:cubicBezTo>
                    <a:pt x="20" y="15"/>
                    <a:pt x="22" y="16"/>
                    <a:pt x="22" y="19"/>
                  </a:cubicBezTo>
                  <a:cubicBezTo>
                    <a:pt x="22" y="21"/>
                    <a:pt x="20" y="22"/>
                    <a:pt x="18" y="22"/>
                  </a:cubicBezTo>
                  <a:close/>
                  <a:moveTo>
                    <a:pt x="28" y="22"/>
                  </a:moveTo>
                  <a:cubicBezTo>
                    <a:pt x="26" y="22"/>
                    <a:pt x="24" y="21"/>
                    <a:pt x="24" y="19"/>
                  </a:cubicBezTo>
                  <a:cubicBezTo>
                    <a:pt x="24" y="16"/>
                    <a:pt x="26" y="15"/>
                    <a:pt x="28" y="15"/>
                  </a:cubicBezTo>
                  <a:cubicBezTo>
                    <a:pt x="30" y="15"/>
                    <a:pt x="31" y="16"/>
                    <a:pt x="31" y="19"/>
                  </a:cubicBezTo>
                  <a:cubicBezTo>
                    <a:pt x="31" y="21"/>
                    <a:pt x="30" y="22"/>
                    <a:pt x="28" y="22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282"/>
            <p:cNvSpPr>
              <a:spLocks noEditPoints="1"/>
            </p:cNvSpPr>
            <p:nvPr/>
          </p:nvSpPr>
          <p:spPr bwMode="auto">
            <a:xfrm>
              <a:off x="5594350" y="3189817"/>
              <a:ext cx="227013" cy="223838"/>
            </a:xfrm>
            <a:custGeom>
              <a:avLst/>
              <a:gdLst>
                <a:gd name="T0" fmla="*/ 41 w 81"/>
                <a:gd name="T1" fmla="*/ 80 h 80"/>
                <a:gd name="T2" fmla="*/ 0 w 81"/>
                <a:gd name="T3" fmla="*/ 40 h 80"/>
                <a:gd name="T4" fmla="*/ 41 w 81"/>
                <a:gd name="T5" fmla="*/ 0 h 80"/>
                <a:gd name="T6" fmla="*/ 81 w 81"/>
                <a:gd name="T7" fmla="*/ 40 h 80"/>
                <a:gd name="T8" fmla="*/ 41 w 81"/>
                <a:gd name="T9" fmla="*/ 80 h 80"/>
                <a:gd name="T10" fmla="*/ 41 w 81"/>
                <a:gd name="T11" fmla="*/ 3 h 80"/>
                <a:gd name="T12" fmla="*/ 4 w 81"/>
                <a:gd name="T13" fmla="*/ 40 h 80"/>
                <a:gd name="T14" fmla="*/ 41 w 81"/>
                <a:gd name="T15" fmla="*/ 76 h 80"/>
                <a:gd name="T16" fmla="*/ 77 w 81"/>
                <a:gd name="T17" fmla="*/ 40 h 80"/>
                <a:gd name="T18" fmla="*/ 41 w 81"/>
                <a:gd name="T19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1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1" y="80"/>
                  </a:cubicBezTo>
                  <a:close/>
                  <a:moveTo>
                    <a:pt x="41" y="3"/>
                  </a:moveTo>
                  <a:cubicBezTo>
                    <a:pt x="20" y="3"/>
                    <a:pt x="4" y="20"/>
                    <a:pt x="4" y="40"/>
                  </a:cubicBezTo>
                  <a:cubicBezTo>
                    <a:pt x="4" y="60"/>
                    <a:pt x="20" y="76"/>
                    <a:pt x="41" y="76"/>
                  </a:cubicBezTo>
                  <a:cubicBezTo>
                    <a:pt x="61" y="76"/>
                    <a:pt x="77" y="60"/>
                    <a:pt x="77" y="40"/>
                  </a:cubicBezTo>
                  <a:cubicBezTo>
                    <a:pt x="77" y="20"/>
                    <a:pt x="61" y="3"/>
                    <a:pt x="41" y="3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Rectangle 283"/>
            <p:cNvSpPr>
              <a:spLocks noChangeArrowheads="1"/>
            </p:cNvSpPr>
            <p:nvPr/>
          </p:nvSpPr>
          <p:spPr bwMode="auto">
            <a:xfrm>
              <a:off x="6670675" y="1699155"/>
              <a:ext cx="25400" cy="46038"/>
            </a:xfrm>
            <a:prstGeom prst="rect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Rectangle 284"/>
            <p:cNvSpPr>
              <a:spLocks noChangeArrowheads="1"/>
            </p:cNvSpPr>
            <p:nvPr/>
          </p:nvSpPr>
          <p:spPr bwMode="auto">
            <a:xfrm>
              <a:off x="6704013" y="1683280"/>
              <a:ext cx="28575" cy="61913"/>
            </a:xfrm>
            <a:prstGeom prst="rect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Rectangle 285"/>
            <p:cNvSpPr>
              <a:spLocks noChangeArrowheads="1"/>
            </p:cNvSpPr>
            <p:nvPr/>
          </p:nvSpPr>
          <p:spPr bwMode="auto">
            <a:xfrm>
              <a:off x="6737350" y="1661055"/>
              <a:ext cx="28575" cy="84138"/>
            </a:xfrm>
            <a:prstGeom prst="rect">
              <a:avLst/>
            </a:pr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286"/>
            <p:cNvSpPr>
              <a:spLocks noEditPoints="1"/>
            </p:cNvSpPr>
            <p:nvPr/>
          </p:nvSpPr>
          <p:spPr bwMode="auto">
            <a:xfrm>
              <a:off x="6605588" y="1599142"/>
              <a:ext cx="225425" cy="223838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80 w 80"/>
                <a:gd name="T7" fmla="*/ 40 h 80"/>
                <a:gd name="T8" fmla="*/ 40 w 80"/>
                <a:gd name="T9" fmla="*/ 80 h 80"/>
                <a:gd name="T10" fmla="*/ 40 w 80"/>
                <a:gd name="T11" fmla="*/ 4 h 80"/>
                <a:gd name="T12" fmla="*/ 3 w 80"/>
                <a:gd name="T13" fmla="*/ 40 h 80"/>
                <a:gd name="T14" fmla="*/ 40 w 80"/>
                <a:gd name="T15" fmla="*/ 76 h 80"/>
                <a:gd name="T16" fmla="*/ 76 w 80"/>
                <a:gd name="T17" fmla="*/ 40 h 80"/>
                <a:gd name="T18" fmla="*/ 40 w 80"/>
                <a:gd name="T1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4"/>
                  </a:moveTo>
                  <a:cubicBezTo>
                    <a:pt x="20" y="4"/>
                    <a:pt x="3" y="20"/>
                    <a:pt x="3" y="40"/>
                  </a:cubicBezTo>
                  <a:cubicBezTo>
                    <a:pt x="3" y="60"/>
                    <a:pt x="20" y="76"/>
                    <a:pt x="40" y="76"/>
                  </a:cubicBezTo>
                  <a:cubicBezTo>
                    <a:pt x="60" y="76"/>
                    <a:pt x="76" y="60"/>
                    <a:pt x="76" y="40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Rectangle 287"/>
            <p:cNvSpPr>
              <a:spLocks noChangeArrowheads="1"/>
            </p:cNvSpPr>
            <p:nvPr/>
          </p:nvSpPr>
          <p:spPr bwMode="auto">
            <a:xfrm>
              <a:off x="4432566" y="1690158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5" name="Rectangle 288"/>
            <p:cNvSpPr>
              <a:spLocks noChangeArrowheads="1"/>
            </p:cNvSpPr>
            <p:nvPr/>
          </p:nvSpPr>
          <p:spPr bwMode="auto">
            <a:xfrm>
              <a:off x="6105791" y="1690158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6" name="Rectangle 289"/>
            <p:cNvSpPr>
              <a:spLocks noChangeArrowheads="1"/>
            </p:cNvSpPr>
            <p:nvPr/>
          </p:nvSpPr>
          <p:spPr bwMode="auto">
            <a:xfrm>
              <a:off x="7720278" y="2509308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2016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7" name="Rectangle 290"/>
            <p:cNvSpPr>
              <a:spLocks noChangeArrowheads="1"/>
            </p:cNvSpPr>
            <p:nvPr/>
          </p:nvSpPr>
          <p:spPr bwMode="auto">
            <a:xfrm>
              <a:off x="6074041" y="3282420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8" name="Rectangle 291"/>
            <p:cNvSpPr>
              <a:spLocks noChangeArrowheads="1"/>
            </p:cNvSpPr>
            <p:nvPr/>
          </p:nvSpPr>
          <p:spPr bwMode="auto">
            <a:xfrm>
              <a:off x="6074041" y="4869392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9" name="Rectangle 292"/>
            <p:cNvSpPr>
              <a:spLocks noChangeArrowheads="1"/>
            </p:cNvSpPr>
            <p:nvPr/>
          </p:nvSpPr>
          <p:spPr bwMode="auto">
            <a:xfrm>
              <a:off x="7680061" y="4957763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2024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0" name="Rectangle 293"/>
            <p:cNvSpPr>
              <a:spLocks noChangeArrowheads="1"/>
            </p:cNvSpPr>
            <p:nvPr/>
          </p:nvSpPr>
          <p:spPr bwMode="auto">
            <a:xfrm>
              <a:off x="4423041" y="4153958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1" name="Freeform 294"/>
            <p:cNvSpPr>
              <a:spLocks noEditPoints="1"/>
            </p:cNvSpPr>
            <p:nvPr/>
          </p:nvSpPr>
          <p:spPr bwMode="auto">
            <a:xfrm>
              <a:off x="5594350" y="4853517"/>
              <a:ext cx="227013" cy="223838"/>
            </a:xfrm>
            <a:custGeom>
              <a:avLst/>
              <a:gdLst>
                <a:gd name="T0" fmla="*/ 41 w 81"/>
                <a:gd name="T1" fmla="*/ 80 h 80"/>
                <a:gd name="T2" fmla="*/ 0 w 81"/>
                <a:gd name="T3" fmla="*/ 40 h 80"/>
                <a:gd name="T4" fmla="*/ 41 w 81"/>
                <a:gd name="T5" fmla="*/ 0 h 80"/>
                <a:gd name="T6" fmla="*/ 81 w 81"/>
                <a:gd name="T7" fmla="*/ 40 h 80"/>
                <a:gd name="T8" fmla="*/ 41 w 81"/>
                <a:gd name="T9" fmla="*/ 80 h 80"/>
                <a:gd name="T10" fmla="*/ 41 w 81"/>
                <a:gd name="T11" fmla="*/ 4 h 80"/>
                <a:gd name="T12" fmla="*/ 4 w 81"/>
                <a:gd name="T13" fmla="*/ 40 h 80"/>
                <a:gd name="T14" fmla="*/ 41 w 81"/>
                <a:gd name="T15" fmla="*/ 77 h 80"/>
                <a:gd name="T16" fmla="*/ 77 w 81"/>
                <a:gd name="T17" fmla="*/ 40 h 80"/>
                <a:gd name="T18" fmla="*/ 41 w 81"/>
                <a:gd name="T1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1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1" y="80"/>
                  </a:cubicBezTo>
                  <a:close/>
                  <a:moveTo>
                    <a:pt x="41" y="4"/>
                  </a:moveTo>
                  <a:cubicBezTo>
                    <a:pt x="20" y="4"/>
                    <a:pt x="4" y="20"/>
                    <a:pt x="4" y="40"/>
                  </a:cubicBezTo>
                  <a:cubicBezTo>
                    <a:pt x="4" y="60"/>
                    <a:pt x="20" y="77"/>
                    <a:pt x="41" y="77"/>
                  </a:cubicBezTo>
                  <a:cubicBezTo>
                    <a:pt x="61" y="77"/>
                    <a:pt x="77" y="60"/>
                    <a:pt x="77" y="40"/>
                  </a:cubicBezTo>
                  <a:cubicBezTo>
                    <a:pt x="77" y="20"/>
                    <a:pt x="61" y="4"/>
                    <a:pt x="41" y="4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Rectangle 295"/>
            <p:cNvSpPr>
              <a:spLocks noChangeArrowheads="1"/>
            </p:cNvSpPr>
            <p:nvPr/>
          </p:nvSpPr>
          <p:spPr bwMode="auto">
            <a:xfrm>
              <a:off x="5648325" y="4959880"/>
              <a:ext cx="30163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Rectangle 296"/>
            <p:cNvSpPr>
              <a:spLocks noChangeArrowheads="1"/>
            </p:cNvSpPr>
            <p:nvPr/>
          </p:nvSpPr>
          <p:spPr bwMode="auto">
            <a:xfrm>
              <a:off x="5689600" y="4939242"/>
              <a:ext cx="34925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Rectangle 297"/>
            <p:cNvSpPr>
              <a:spLocks noChangeArrowheads="1"/>
            </p:cNvSpPr>
            <p:nvPr/>
          </p:nvSpPr>
          <p:spPr bwMode="auto">
            <a:xfrm>
              <a:off x="5732463" y="4912255"/>
              <a:ext cx="33338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298"/>
            <p:cNvSpPr>
              <a:spLocks noEditPoints="1"/>
            </p:cNvSpPr>
            <p:nvPr/>
          </p:nvSpPr>
          <p:spPr bwMode="auto">
            <a:xfrm>
              <a:off x="7118350" y="4869392"/>
              <a:ext cx="223838" cy="223838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80 w 80"/>
                <a:gd name="T7" fmla="*/ 40 h 80"/>
                <a:gd name="T8" fmla="*/ 40 w 80"/>
                <a:gd name="T9" fmla="*/ 80 h 80"/>
                <a:gd name="T10" fmla="*/ 40 w 80"/>
                <a:gd name="T11" fmla="*/ 4 h 80"/>
                <a:gd name="T12" fmla="*/ 4 w 80"/>
                <a:gd name="T13" fmla="*/ 40 h 80"/>
                <a:gd name="T14" fmla="*/ 40 w 80"/>
                <a:gd name="T15" fmla="*/ 76 h 80"/>
                <a:gd name="T16" fmla="*/ 77 w 80"/>
                <a:gd name="T17" fmla="*/ 40 h 80"/>
                <a:gd name="T18" fmla="*/ 40 w 80"/>
                <a:gd name="T1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40"/>
                  </a:cubicBezTo>
                  <a:cubicBezTo>
                    <a:pt x="4" y="60"/>
                    <a:pt x="20" y="76"/>
                    <a:pt x="40" y="76"/>
                  </a:cubicBezTo>
                  <a:cubicBezTo>
                    <a:pt x="60" y="76"/>
                    <a:pt x="77" y="60"/>
                    <a:pt x="77" y="40"/>
                  </a:cubicBezTo>
                  <a:cubicBezTo>
                    <a:pt x="77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FF0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299"/>
            <p:cNvSpPr>
              <a:spLocks noEditPoints="1"/>
            </p:cNvSpPr>
            <p:nvPr/>
          </p:nvSpPr>
          <p:spPr bwMode="auto">
            <a:xfrm>
              <a:off x="7169150" y="4920192"/>
              <a:ext cx="123825" cy="123825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32 w 44"/>
                <a:gd name="T11" fmla="*/ 24 h 44"/>
                <a:gd name="T12" fmla="*/ 21 w 44"/>
                <a:gd name="T13" fmla="*/ 33 h 44"/>
                <a:gd name="T14" fmla="*/ 17 w 44"/>
                <a:gd name="T15" fmla="*/ 31 h 44"/>
                <a:gd name="T16" fmla="*/ 17 w 44"/>
                <a:gd name="T17" fmla="*/ 13 h 44"/>
                <a:gd name="T18" fmla="*/ 21 w 44"/>
                <a:gd name="T19" fmla="*/ 11 h 44"/>
                <a:gd name="T20" fmla="*/ 32 w 44"/>
                <a:gd name="T21" fmla="*/ 20 h 44"/>
                <a:gd name="T22" fmla="*/ 32 w 44"/>
                <a:gd name="T2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32" y="24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19" y="35"/>
                    <a:pt x="17" y="34"/>
                    <a:pt x="17" y="3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9" y="9"/>
                    <a:pt x="21" y="1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1"/>
                    <a:pt x="33" y="23"/>
                    <a:pt x="3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308"/>
            <p:cNvSpPr>
              <a:spLocks/>
            </p:cNvSpPr>
            <p:nvPr/>
          </p:nvSpPr>
          <p:spPr bwMode="auto">
            <a:xfrm>
              <a:off x="4556125" y="2724680"/>
              <a:ext cx="4763" cy="377825"/>
            </a:xfrm>
            <a:custGeom>
              <a:avLst/>
              <a:gdLst>
                <a:gd name="T0" fmla="*/ 2 w 2"/>
                <a:gd name="T1" fmla="*/ 134 h 135"/>
                <a:gd name="T2" fmla="*/ 2 w 2"/>
                <a:gd name="T3" fmla="*/ 1 h 135"/>
                <a:gd name="T4" fmla="*/ 1 w 2"/>
                <a:gd name="T5" fmla="*/ 0 h 135"/>
                <a:gd name="T6" fmla="*/ 0 w 2"/>
                <a:gd name="T7" fmla="*/ 1 h 135"/>
                <a:gd name="T8" fmla="*/ 0 w 2"/>
                <a:gd name="T9" fmla="*/ 134 h 135"/>
                <a:gd name="T10" fmla="*/ 1 w 2"/>
                <a:gd name="T11" fmla="*/ 135 h 135"/>
                <a:gd name="T12" fmla="*/ 2 w 2"/>
                <a:gd name="T13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35">
                  <a:moveTo>
                    <a:pt x="2" y="134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5"/>
                    <a:pt x="1" y="135"/>
                  </a:cubicBezTo>
                  <a:cubicBezTo>
                    <a:pt x="1" y="135"/>
                    <a:pt x="2" y="134"/>
                    <a:pt x="2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Freeform 310"/>
            <p:cNvSpPr>
              <a:spLocks/>
            </p:cNvSpPr>
            <p:nvPr/>
          </p:nvSpPr>
          <p:spPr bwMode="auto">
            <a:xfrm>
              <a:off x="5622925" y="4128030"/>
              <a:ext cx="6350" cy="377825"/>
            </a:xfrm>
            <a:custGeom>
              <a:avLst/>
              <a:gdLst>
                <a:gd name="T0" fmla="*/ 2 w 2"/>
                <a:gd name="T1" fmla="*/ 134 h 135"/>
                <a:gd name="T2" fmla="*/ 2 w 2"/>
                <a:gd name="T3" fmla="*/ 1 h 135"/>
                <a:gd name="T4" fmla="*/ 1 w 2"/>
                <a:gd name="T5" fmla="*/ 0 h 135"/>
                <a:gd name="T6" fmla="*/ 0 w 2"/>
                <a:gd name="T7" fmla="*/ 1 h 135"/>
                <a:gd name="T8" fmla="*/ 0 w 2"/>
                <a:gd name="T9" fmla="*/ 134 h 135"/>
                <a:gd name="T10" fmla="*/ 1 w 2"/>
                <a:gd name="T11" fmla="*/ 135 h 135"/>
                <a:gd name="T12" fmla="*/ 2 w 2"/>
                <a:gd name="T13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35">
                  <a:moveTo>
                    <a:pt x="2" y="134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5"/>
                    <a:pt x="1" y="135"/>
                  </a:cubicBezTo>
                  <a:cubicBezTo>
                    <a:pt x="1" y="135"/>
                    <a:pt x="2" y="134"/>
                    <a:pt x="2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312"/>
            <p:cNvSpPr>
              <a:spLocks/>
            </p:cNvSpPr>
            <p:nvPr/>
          </p:nvSpPr>
          <p:spPr bwMode="auto">
            <a:xfrm>
              <a:off x="6970713" y="4128030"/>
              <a:ext cx="4763" cy="377825"/>
            </a:xfrm>
            <a:custGeom>
              <a:avLst/>
              <a:gdLst>
                <a:gd name="T0" fmla="*/ 2 w 2"/>
                <a:gd name="T1" fmla="*/ 134 h 135"/>
                <a:gd name="T2" fmla="*/ 2 w 2"/>
                <a:gd name="T3" fmla="*/ 1 h 135"/>
                <a:gd name="T4" fmla="*/ 1 w 2"/>
                <a:gd name="T5" fmla="*/ 0 h 135"/>
                <a:gd name="T6" fmla="*/ 0 w 2"/>
                <a:gd name="T7" fmla="*/ 1 h 135"/>
                <a:gd name="T8" fmla="*/ 0 w 2"/>
                <a:gd name="T9" fmla="*/ 134 h 135"/>
                <a:gd name="T10" fmla="*/ 1 w 2"/>
                <a:gd name="T11" fmla="*/ 135 h 135"/>
                <a:gd name="T12" fmla="*/ 2 w 2"/>
                <a:gd name="T13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35">
                  <a:moveTo>
                    <a:pt x="2" y="134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35"/>
                    <a:pt x="1" y="135"/>
                  </a:cubicBezTo>
                  <a:cubicBezTo>
                    <a:pt x="2" y="135"/>
                    <a:pt x="2" y="134"/>
                    <a:pt x="2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469770" y="1490901"/>
              <a:ext cx="1526762" cy="706290"/>
              <a:chOff x="617156" y="2372312"/>
              <a:chExt cx="1973643" cy="91302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2469770" y="3731685"/>
              <a:ext cx="1526762" cy="706290"/>
              <a:chOff x="617156" y="2372312"/>
              <a:chExt cx="1973643" cy="91302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500457" y="2268538"/>
              <a:ext cx="1526762" cy="706290"/>
              <a:chOff x="617156" y="2372312"/>
              <a:chExt cx="1973643" cy="913020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510213" y="3891540"/>
              <a:ext cx="1526762" cy="706290"/>
              <a:chOff x="617156" y="2372312"/>
              <a:chExt cx="1973643" cy="913020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329613" y="2310051"/>
              <a:ext cx="1526762" cy="706290"/>
              <a:chOff x="617156" y="2372312"/>
              <a:chExt cx="1973643" cy="91302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329613" y="4550835"/>
              <a:ext cx="1526762" cy="706290"/>
              <a:chOff x="617156" y="2372312"/>
              <a:chExt cx="1973643" cy="913020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69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185" y="257908"/>
            <a:ext cx="11641015" cy="6318738"/>
          </a:xfrm>
          <a:prstGeom prst="rect">
            <a:avLst/>
          </a:prstGeom>
          <a:solidFill>
            <a:srgbClr val="63B1BD"/>
          </a:solidFill>
          <a:ln>
            <a:solidFill>
              <a:srgbClr val="63B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9" r="24923" b="16567"/>
          <a:stretch/>
        </p:blipFill>
        <p:spPr>
          <a:xfrm rot="5695154">
            <a:off x="-150381" y="-192181"/>
            <a:ext cx="1730541" cy="1626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12105" r="11082" b="21122"/>
          <a:stretch/>
        </p:blipFill>
        <p:spPr>
          <a:xfrm flipH="1">
            <a:off x="11110803" y="-128953"/>
            <a:ext cx="1191899" cy="12338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1870" y="1750012"/>
            <a:ext cx="6849840" cy="3378881"/>
            <a:chOff x="2761870" y="1750012"/>
            <a:chExt cx="6849840" cy="3378881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337985" y="3711576"/>
              <a:ext cx="6155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949298" y="2847976"/>
              <a:ext cx="6155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574898" y="3703638"/>
              <a:ext cx="6155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2022</a:t>
              </a: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8200498" y="2847976"/>
              <a:ext cx="6155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2024</a:t>
              </a: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237413" y="3100388"/>
              <a:ext cx="1190625" cy="706438"/>
            </a:xfrm>
            <a:custGeom>
              <a:avLst/>
              <a:gdLst>
                <a:gd name="T0" fmla="*/ 0 w 750"/>
                <a:gd name="T1" fmla="*/ 0 h 445"/>
                <a:gd name="T2" fmla="*/ 750 w 750"/>
                <a:gd name="T3" fmla="*/ 445 h 445"/>
                <a:gd name="T4" fmla="*/ 0 w 750"/>
                <a:gd name="T5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0" h="445">
                  <a:moveTo>
                    <a:pt x="0" y="0"/>
                  </a:moveTo>
                  <a:lnTo>
                    <a:pt x="750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7237413" y="3100388"/>
              <a:ext cx="1190625" cy="7064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196138" y="3025776"/>
              <a:ext cx="1277938" cy="852488"/>
            </a:xfrm>
            <a:custGeom>
              <a:avLst/>
              <a:gdLst>
                <a:gd name="T0" fmla="*/ 0 w 805"/>
                <a:gd name="T1" fmla="*/ 92 h 537"/>
                <a:gd name="T2" fmla="*/ 55 w 805"/>
                <a:gd name="T3" fmla="*/ 0 h 537"/>
                <a:gd name="T4" fmla="*/ 805 w 805"/>
                <a:gd name="T5" fmla="*/ 444 h 537"/>
                <a:gd name="T6" fmla="*/ 750 w 805"/>
                <a:gd name="T7" fmla="*/ 537 h 537"/>
                <a:gd name="T8" fmla="*/ 0 w 805"/>
                <a:gd name="T9" fmla="*/ 9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5" h="537">
                  <a:moveTo>
                    <a:pt x="0" y="92"/>
                  </a:moveTo>
                  <a:lnTo>
                    <a:pt x="55" y="0"/>
                  </a:lnTo>
                  <a:lnTo>
                    <a:pt x="805" y="444"/>
                  </a:lnTo>
                  <a:lnTo>
                    <a:pt x="750" y="537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592763" y="3100388"/>
              <a:ext cx="1190625" cy="706438"/>
            </a:xfrm>
            <a:custGeom>
              <a:avLst/>
              <a:gdLst>
                <a:gd name="T0" fmla="*/ 750 w 750"/>
                <a:gd name="T1" fmla="*/ 0 h 445"/>
                <a:gd name="T2" fmla="*/ 0 w 750"/>
                <a:gd name="T3" fmla="*/ 445 h 445"/>
                <a:gd name="T4" fmla="*/ 750 w 750"/>
                <a:gd name="T5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0" h="445">
                  <a:moveTo>
                    <a:pt x="750" y="0"/>
                  </a:moveTo>
                  <a:lnTo>
                    <a:pt x="0" y="445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5592763" y="3100388"/>
              <a:ext cx="1190625" cy="7064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546726" y="3025776"/>
              <a:ext cx="1277938" cy="852488"/>
            </a:xfrm>
            <a:custGeom>
              <a:avLst/>
              <a:gdLst>
                <a:gd name="T0" fmla="*/ 805 w 805"/>
                <a:gd name="T1" fmla="*/ 92 h 537"/>
                <a:gd name="T2" fmla="*/ 751 w 805"/>
                <a:gd name="T3" fmla="*/ 0 h 537"/>
                <a:gd name="T4" fmla="*/ 0 w 805"/>
                <a:gd name="T5" fmla="*/ 444 h 537"/>
                <a:gd name="T6" fmla="*/ 55 w 805"/>
                <a:gd name="T7" fmla="*/ 537 h 537"/>
                <a:gd name="T8" fmla="*/ 805 w 805"/>
                <a:gd name="T9" fmla="*/ 9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5" h="537">
                  <a:moveTo>
                    <a:pt x="805" y="92"/>
                  </a:moveTo>
                  <a:lnTo>
                    <a:pt x="751" y="0"/>
                  </a:lnTo>
                  <a:lnTo>
                    <a:pt x="0" y="444"/>
                  </a:lnTo>
                  <a:lnTo>
                    <a:pt x="55" y="537"/>
                  </a:lnTo>
                  <a:lnTo>
                    <a:pt x="805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822701" y="3100388"/>
              <a:ext cx="1192213" cy="706438"/>
            </a:xfrm>
            <a:custGeom>
              <a:avLst/>
              <a:gdLst>
                <a:gd name="T0" fmla="*/ 0 w 751"/>
                <a:gd name="T1" fmla="*/ 0 h 445"/>
                <a:gd name="T2" fmla="*/ 751 w 751"/>
                <a:gd name="T3" fmla="*/ 445 h 445"/>
                <a:gd name="T4" fmla="*/ 0 w 751"/>
                <a:gd name="T5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1" h="445">
                  <a:moveTo>
                    <a:pt x="0" y="0"/>
                  </a:moveTo>
                  <a:lnTo>
                    <a:pt x="751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822701" y="3100388"/>
              <a:ext cx="1192213" cy="7064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781426" y="3025776"/>
              <a:ext cx="1277938" cy="852488"/>
            </a:xfrm>
            <a:custGeom>
              <a:avLst/>
              <a:gdLst>
                <a:gd name="T0" fmla="*/ 0 w 805"/>
                <a:gd name="T1" fmla="*/ 92 h 537"/>
                <a:gd name="T2" fmla="*/ 55 w 805"/>
                <a:gd name="T3" fmla="*/ 0 h 537"/>
                <a:gd name="T4" fmla="*/ 805 w 805"/>
                <a:gd name="T5" fmla="*/ 444 h 537"/>
                <a:gd name="T6" fmla="*/ 750 w 805"/>
                <a:gd name="T7" fmla="*/ 537 h 537"/>
                <a:gd name="T8" fmla="*/ 0 w 805"/>
                <a:gd name="T9" fmla="*/ 9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5" h="537">
                  <a:moveTo>
                    <a:pt x="0" y="92"/>
                  </a:moveTo>
                  <a:lnTo>
                    <a:pt x="55" y="0"/>
                  </a:lnTo>
                  <a:lnTo>
                    <a:pt x="805" y="444"/>
                  </a:lnTo>
                  <a:lnTo>
                    <a:pt x="750" y="537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6359526" y="2481263"/>
              <a:ext cx="1100138" cy="1106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577013" y="2700338"/>
              <a:ext cx="665163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113088" y="2481263"/>
              <a:ext cx="1101725" cy="1106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3330576" y="2700338"/>
              <a:ext cx="665163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4888" y="2779713"/>
              <a:ext cx="236538" cy="509588"/>
            </a:xfrm>
            <a:custGeom>
              <a:avLst/>
              <a:gdLst>
                <a:gd name="T0" fmla="*/ 63 w 63"/>
                <a:gd name="T1" fmla="*/ 86 h 135"/>
                <a:gd name="T2" fmla="*/ 35 w 63"/>
                <a:gd name="T3" fmla="*/ 58 h 135"/>
                <a:gd name="T4" fmla="*/ 25 w 63"/>
                <a:gd name="T5" fmla="*/ 55 h 135"/>
                <a:gd name="T6" fmla="*/ 19 w 63"/>
                <a:gd name="T7" fmla="*/ 45 h 135"/>
                <a:gd name="T8" fmla="*/ 32 w 63"/>
                <a:gd name="T9" fmla="*/ 35 h 135"/>
                <a:gd name="T10" fmla="*/ 43 w 63"/>
                <a:gd name="T11" fmla="*/ 37 h 135"/>
                <a:gd name="T12" fmla="*/ 49 w 63"/>
                <a:gd name="T13" fmla="*/ 39 h 135"/>
                <a:gd name="T14" fmla="*/ 59 w 63"/>
                <a:gd name="T15" fmla="*/ 30 h 135"/>
                <a:gd name="T16" fmla="*/ 39 w 63"/>
                <a:gd name="T17" fmla="*/ 18 h 135"/>
                <a:gd name="T18" fmla="*/ 39 w 63"/>
                <a:gd name="T19" fmla="*/ 9 h 135"/>
                <a:gd name="T20" fmla="*/ 31 w 63"/>
                <a:gd name="T21" fmla="*/ 0 h 135"/>
                <a:gd name="T22" fmla="*/ 22 w 63"/>
                <a:gd name="T23" fmla="*/ 9 h 135"/>
                <a:gd name="T24" fmla="*/ 22 w 63"/>
                <a:gd name="T25" fmla="*/ 19 h 135"/>
                <a:gd name="T26" fmla="*/ 0 w 63"/>
                <a:gd name="T27" fmla="*/ 46 h 135"/>
                <a:gd name="T28" fmla="*/ 28 w 63"/>
                <a:gd name="T29" fmla="*/ 74 h 135"/>
                <a:gd name="T30" fmla="*/ 37 w 63"/>
                <a:gd name="T31" fmla="*/ 78 h 135"/>
                <a:gd name="T32" fmla="*/ 43 w 63"/>
                <a:gd name="T33" fmla="*/ 87 h 135"/>
                <a:gd name="T34" fmla="*/ 29 w 63"/>
                <a:gd name="T35" fmla="*/ 99 h 135"/>
                <a:gd name="T36" fmla="*/ 15 w 63"/>
                <a:gd name="T37" fmla="*/ 96 h 135"/>
                <a:gd name="T38" fmla="*/ 9 w 63"/>
                <a:gd name="T39" fmla="*/ 95 h 135"/>
                <a:gd name="T40" fmla="*/ 0 w 63"/>
                <a:gd name="T41" fmla="*/ 103 h 135"/>
                <a:gd name="T42" fmla="*/ 22 w 63"/>
                <a:gd name="T43" fmla="*/ 116 h 135"/>
                <a:gd name="T44" fmla="*/ 22 w 63"/>
                <a:gd name="T45" fmla="*/ 126 h 135"/>
                <a:gd name="T46" fmla="*/ 31 w 63"/>
                <a:gd name="T47" fmla="*/ 135 h 135"/>
                <a:gd name="T48" fmla="*/ 39 w 63"/>
                <a:gd name="T49" fmla="*/ 126 h 135"/>
                <a:gd name="T50" fmla="*/ 39 w 63"/>
                <a:gd name="T51" fmla="*/ 115 h 135"/>
                <a:gd name="T52" fmla="*/ 63 w 63"/>
                <a:gd name="T53" fmla="*/ 8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135">
                  <a:moveTo>
                    <a:pt x="63" y="86"/>
                  </a:moveTo>
                  <a:cubicBezTo>
                    <a:pt x="63" y="67"/>
                    <a:pt x="48" y="62"/>
                    <a:pt x="35" y="58"/>
                  </a:cubicBezTo>
                  <a:cubicBezTo>
                    <a:pt x="32" y="57"/>
                    <a:pt x="29" y="56"/>
                    <a:pt x="25" y="55"/>
                  </a:cubicBezTo>
                  <a:cubicBezTo>
                    <a:pt x="23" y="53"/>
                    <a:pt x="19" y="51"/>
                    <a:pt x="19" y="45"/>
                  </a:cubicBezTo>
                  <a:cubicBezTo>
                    <a:pt x="19" y="37"/>
                    <a:pt x="26" y="35"/>
                    <a:pt x="32" y="35"/>
                  </a:cubicBezTo>
                  <a:cubicBezTo>
                    <a:pt x="37" y="35"/>
                    <a:pt x="40" y="36"/>
                    <a:pt x="43" y="37"/>
                  </a:cubicBezTo>
                  <a:cubicBezTo>
                    <a:pt x="45" y="38"/>
                    <a:pt x="47" y="39"/>
                    <a:pt x="49" y="39"/>
                  </a:cubicBezTo>
                  <a:cubicBezTo>
                    <a:pt x="55" y="39"/>
                    <a:pt x="59" y="35"/>
                    <a:pt x="59" y="30"/>
                  </a:cubicBezTo>
                  <a:cubicBezTo>
                    <a:pt x="59" y="23"/>
                    <a:pt x="48" y="19"/>
                    <a:pt x="39" y="1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4"/>
                    <a:pt x="35" y="0"/>
                    <a:pt x="31" y="0"/>
                  </a:cubicBezTo>
                  <a:cubicBezTo>
                    <a:pt x="26" y="0"/>
                    <a:pt x="22" y="4"/>
                    <a:pt x="22" y="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8" y="22"/>
                    <a:pt x="0" y="31"/>
                    <a:pt x="0" y="46"/>
                  </a:cubicBezTo>
                  <a:cubicBezTo>
                    <a:pt x="0" y="66"/>
                    <a:pt x="14" y="70"/>
                    <a:pt x="28" y="74"/>
                  </a:cubicBezTo>
                  <a:cubicBezTo>
                    <a:pt x="31" y="76"/>
                    <a:pt x="35" y="77"/>
                    <a:pt x="37" y="78"/>
                  </a:cubicBezTo>
                  <a:cubicBezTo>
                    <a:pt x="40" y="79"/>
                    <a:pt x="43" y="81"/>
                    <a:pt x="43" y="87"/>
                  </a:cubicBezTo>
                  <a:cubicBezTo>
                    <a:pt x="43" y="95"/>
                    <a:pt x="38" y="99"/>
                    <a:pt x="29" y="99"/>
                  </a:cubicBezTo>
                  <a:cubicBezTo>
                    <a:pt x="23" y="99"/>
                    <a:pt x="19" y="97"/>
                    <a:pt x="15" y="96"/>
                  </a:cubicBezTo>
                  <a:cubicBezTo>
                    <a:pt x="13" y="95"/>
                    <a:pt x="11" y="95"/>
                    <a:pt x="9" y="95"/>
                  </a:cubicBezTo>
                  <a:cubicBezTo>
                    <a:pt x="4" y="95"/>
                    <a:pt x="0" y="99"/>
                    <a:pt x="0" y="103"/>
                  </a:cubicBezTo>
                  <a:cubicBezTo>
                    <a:pt x="0" y="111"/>
                    <a:pt x="12" y="115"/>
                    <a:pt x="22" y="11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2" y="131"/>
                    <a:pt x="26" y="135"/>
                    <a:pt x="31" y="135"/>
                  </a:cubicBezTo>
                  <a:cubicBezTo>
                    <a:pt x="35" y="135"/>
                    <a:pt x="39" y="131"/>
                    <a:pt x="39" y="126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53" y="112"/>
                    <a:pt x="63" y="102"/>
                    <a:pt x="63" y="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7981951" y="3270251"/>
              <a:ext cx="1100138" cy="1106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8199438" y="3489326"/>
              <a:ext cx="665163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8529638" y="3579813"/>
              <a:ext cx="0" cy="52388"/>
            </a:xfrm>
            <a:prstGeom prst="line">
              <a:avLst/>
            </a:prstGeom>
            <a:noFill/>
            <a:ln w="46038" cap="rnd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8529638" y="4013201"/>
              <a:ext cx="0" cy="57150"/>
            </a:xfrm>
            <a:prstGeom prst="line">
              <a:avLst/>
            </a:prstGeom>
            <a:noFill/>
            <a:ln w="46038" cap="rnd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8285163" y="3579813"/>
              <a:ext cx="488950" cy="490538"/>
            </a:xfrm>
            <a:prstGeom prst="ellipse">
              <a:avLst/>
            </a:prstGeom>
            <a:noFill/>
            <a:ln w="46038" cap="flat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 flipH="1">
              <a:off x="8721726" y="3825876"/>
              <a:ext cx="52388" cy="0"/>
            </a:xfrm>
            <a:prstGeom prst="line">
              <a:avLst/>
            </a:prstGeom>
            <a:noFill/>
            <a:ln w="46038" cap="rnd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H="1">
              <a:off x="8285163" y="3825876"/>
              <a:ext cx="57150" cy="0"/>
            </a:xfrm>
            <a:prstGeom prst="line">
              <a:avLst/>
            </a:prstGeom>
            <a:noFill/>
            <a:ln w="46038" cap="rnd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529638" y="3711576"/>
              <a:ext cx="109538" cy="114300"/>
            </a:xfrm>
            <a:custGeom>
              <a:avLst/>
              <a:gdLst>
                <a:gd name="T0" fmla="*/ 69 w 69"/>
                <a:gd name="T1" fmla="*/ 72 h 72"/>
                <a:gd name="T2" fmla="*/ 0 w 69"/>
                <a:gd name="T3" fmla="*/ 72 h 72"/>
                <a:gd name="T4" fmla="*/ 0 w 6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72">
                  <a:moveTo>
                    <a:pt x="69" y="72"/>
                  </a:move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 w="46038" cap="rnd">
              <a:solidFill>
                <a:srgbClr val="0835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4735513" y="3270251"/>
              <a:ext cx="1101725" cy="1106488"/>
            </a:xfrm>
            <a:prstGeom prst="ellipse">
              <a:avLst/>
            </a:prstGeom>
            <a:solidFill>
              <a:srgbClr val="496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4954588" y="3489326"/>
              <a:ext cx="663575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122863" y="3625851"/>
              <a:ext cx="357188" cy="357188"/>
            </a:xfrm>
            <a:custGeom>
              <a:avLst/>
              <a:gdLst>
                <a:gd name="T0" fmla="*/ 225 w 225"/>
                <a:gd name="T1" fmla="*/ 225 h 225"/>
                <a:gd name="T2" fmla="*/ 0 w 225"/>
                <a:gd name="T3" fmla="*/ 225 h 225"/>
                <a:gd name="T4" fmla="*/ 0 w 22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5" h="225">
                  <a:moveTo>
                    <a:pt x="225" y="225"/>
                  </a:moveTo>
                  <a:lnTo>
                    <a:pt x="0" y="225"/>
                  </a:lnTo>
                  <a:lnTo>
                    <a:pt x="0" y="0"/>
                  </a:lnTo>
                </a:path>
              </a:pathLst>
            </a:custGeom>
            <a:noFill/>
            <a:ln w="46038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273676" y="3749676"/>
              <a:ext cx="85725" cy="87313"/>
            </a:xfrm>
            <a:custGeom>
              <a:avLst/>
              <a:gdLst>
                <a:gd name="T0" fmla="*/ 0 w 54"/>
                <a:gd name="T1" fmla="*/ 0 h 55"/>
                <a:gd name="T2" fmla="*/ 54 w 54"/>
                <a:gd name="T3" fmla="*/ 0 h 55"/>
                <a:gd name="T4" fmla="*/ 54 w 54"/>
                <a:gd name="T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5">
                  <a:moveTo>
                    <a:pt x="0" y="0"/>
                  </a:moveTo>
                  <a:lnTo>
                    <a:pt x="54" y="0"/>
                  </a:lnTo>
                  <a:lnTo>
                    <a:pt x="54" y="55"/>
                  </a:lnTo>
                </a:path>
              </a:pathLst>
            </a:custGeom>
            <a:noFill/>
            <a:ln w="46038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5122863" y="3749676"/>
              <a:ext cx="236538" cy="230188"/>
            </a:xfrm>
            <a:prstGeom prst="line">
              <a:avLst/>
            </a:prstGeom>
            <a:noFill/>
            <a:ln w="46038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6750051" y="2847976"/>
              <a:ext cx="314325" cy="373063"/>
            </a:xfrm>
            <a:prstGeom prst="rect">
              <a:avLst/>
            </a:prstGeom>
            <a:noFill/>
            <a:ln w="46038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6750051" y="2957513"/>
              <a:ext cx="0" cy="0"/>
            </a:xfrm>
            <a:prstGeom prst="line">
              <a:avLst/>
            </a:prstGeom>
            <a:noFill/>
            <a:ln w="46038" cap="rnd">
              <a:solidFill>
                <a:srgbClr val="FCAE2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6824663" y="2938463"/>
              <a:ext cx="176213" cy="173038"/>
            </a:xfrm>
            <a:custGeom>
              <a:avLst/>
              <a:gdLst>
                <a:gd name="T0" fmla="*/ 0 w 111"/>
                <a:gd name="T1" fmla="*/ 43 h 109"/>
                <a:gd name="T2" fmla="*/ 52 w 111"/>
                <a:gd name="T3" fmla="*/ 109 h 109"/>
                <a:gd name="T4" fmla="*/ 111 w 111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09">
                  <a:moveTo>
                    <a:pt x="0" y="43"/>
                  </a:moveTo>
                  <a:lnTo>
                    <a:pt x="52" y="109"/>
                  </a:lnTo>
                  <a:lnTo>
                    <a:pt x="111" y="0"/>
                  </a:lnTo>
                </a:path>
              </a:pathLst>
            </a:custGeom>
            <a:noFill/>
            <a:ln w="46038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761870" y="4215873"/>
              <a:ext cx="1973643" cy="913020"/>
              <a:chOff x="617156" y="2372312"/>
              <a:chExt cx="1973643" cy="91302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014054" y="4215873"/>
              <a:ext cx="1973643" cy="913020"/>
              <a:chOff x="617156" y="2372312"/>
              <a:chExt cx="1973643" cy="91302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385883" y="1750012"/>
              <a:ext cx="1973643" cy="913020"/>
              <a:chOff x="617156" y="2372312"/>
              <a:chExt cx="1973643" cy="91302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7638067" y="1750012"/>
              <a:ext cx="1973643" cy="913020"/>
              <a:chOff x="617156" y="2372312"/>
              <a:chExt cx="1973643" cy="91302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617156" y="2577446"/>
                <a:ext cx="1973643" cy="70788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r>
                  <a:rPr lang="en-US" altLang="zh-CN" sz="800" dirty="0" smtClean="0">
                    <a:latin typeface="Century" panose="020406040505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LOREM IPSUM DOLOR SIT AMET, CONSECTETUR ADIPISICING ELIT, SED DO EIUSMOD TEMPOR INCIDIDUNT UT LABORE ET DOLORE MAGNA ALIQUA</a:t>
                </a:r>
                <a:endParaRPr lang="zh-CN" altLang="en-US" sz="800" dirty="0">
                  <a:latin typeface="Century" panose="02040604050505020304" pitchFamily="18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17156" y="2372312"/>
                <a:ext cx="1363387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1200" b="1" dirty="0" smtClean="0">
                    <a:solidFill>
                      <a:srgbClr val="20B2AA"/>
                    </a:solidFill>
                    <a:latin typeface="+mj-ea"/>
                    <a:ea typeface="+mj-ea"/>
                  </a:rPr>
                  <a:t>LOREM</a:t>
                </a:r>
                <a:r>
                  <a:rPr lang="en-US" altLang="zh-CN" sz="1200" b="1" dirty="0" smtClean="0">
                    <a:latin typeface="+mj-ea"/>
                    <a:ea typeface="+mj-ea"/>
                  </a:rPr>
                  <a:t> IPSUM </a:t>
                </a:r>
                <a:endParaRPr lang="zh-CN" altLang="en-US" sz="1200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825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6c4bfe-d7b4-4b79-9bad-a079a2529ab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2328</Words>
  <Application>Microsoft Office PowerPoint</Application>
  <PresentationFormat>宽屏</PresentationFormat>
  <Paragraphs>651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Unicode MS</vt:lpstr>
      <vt:lpstr>Questrial</vt:lpstr>
      <vt:lpstr>宋体</vt:lpstr>
      <vt:lpstr>微软雅黑</vt:lpstr>
      <vt:lpstr>Arial</vt:lpstr>
      <vt:lpstr>Calibri</vt:lpstr>
      <vt:lpstr>Century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9</cp:revision>
  <dcterms:modified xsi:type="dcterms:W3CDTF">2020-05-21T15:34:12Z</dcterms:modified>
</cp:coreProperties>
</file>