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26"/>
  </p:notesMasterIdLst>
  <p:sldIdLst>
    <p:sldId id="256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75" r:id="rId11"/>
    <p:sldId id="265" r:id="rId12"/>
    <p:sldId id="266" r:id="rId13"/>
    <p:sldId id="267" r:id="rId14"/>
    <p:sldId id="268" r:id="rId15"/>
    <p:sldId id="276" r:id="rId16"/>
    <p:sldId id="269" r:id="rId17"/>
    <p:sldId id="270" r:id="rId18"/>
    <p:sldId id="271" r:id="rId19"/>
    <p:sldId id="277" r:id="rId20"/>
    <p:sldId id="272" r:id="rId21"/>
    <p:sldId id="273" r:id="rId22"/>
    <p:sldId id="274" r:id="rId23"/>
    <p:sldId id="279" r:id="rId24"/>
    <p:sldId id="280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999">
          <p15:clr>
            <a:srgbClr val="A4A3A4"/>
          </p15:clr>
        </p15:guide>
        <p15:guide id="2" pos="3817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3381C"/>
    <a:srgbClr val="B1121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09" d="100"/>
          <a:sy n="109" d="100"/>
        </p:scale>
        <p:origin x="168" y="78"/>
      </p:cViewPr>
      <p:guideLst>
        <p:guide orient="horz" pos="2999"/>
        <p:guide pos="381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6E1EAD1-39A4-4449-A893-ECFACEA2EA49}" type="datetimeFigureOut">
              <a:rPr lang="zh-CN" altLang="en-US" smtClean="0"/>
              <a:t>2020/5/21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8A0E283-6E7E-4DAF-BF43-46F0E288A36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19834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79375" y="739775"/>
            <a:ext cx="6578600" cy="3700463"/>
          </a:xfrm>
          <a:ln>
            <a:miter lim="800000"/>
          </a:ln>
        </p:spPr>
      </p:sp>
      <p:sp>
        <p:nvSpPr>
          <p:cNvPr id="72707" name="文本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smtClean="0"/>
              <a:t>2</a:t>
            </a:fld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21942635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79375" y="739775"/>
            <a:ext cx="6578600" cy="3700463"/>
          </a:xfrm>
          <a:ln>
            <a:miter lim="800000"/>
          </a:ln>
        </p:spPr>
      </p:sp>
      <p:sp>
        <p:nvSpPr>
          <p:cNvPr id="73731" name="文本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smtClean="0"/>
              <a:t>3</a:t>
            </a:fld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207440667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79375" y="739775"/>
            <a:ext cx="6578600" cy="3700463"/>
          </a:xfrm>
          <a:ln>
            <a:miter lim="800000"/>
          </a:ln>
        </p:spPr>
      </p:sp>
      <p:sp>
        <p:nvSpPr>
          <p:cNvPr id="73731" name="文本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smtClean="0"/>
              <a:t>9</a:t>
            </a:fld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225125947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79375" y="739775"/>
            <a:ext cx="6578600" cy="3700463"/>
          </a:xfrm>
          <a:ln>
            <a:miter lim="800000"/>
          </a:ln>
        </p:spPr>
      </p:sp>
      <p:sp>
        <p:nvSpPr>
          <p:cNvPr id="73731" name="文本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smtClean="0"/>
              <a:t>14</a:t>
            </a:fld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226637959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79375" y="739775"/>
            <a:ext cx="6578600" cy="3700463"/>
          </a:xfrm>
          <a:ln>
            <a:miter lim="800000"/>
          </a:ln>
        </p:spPr>
      </p:sp>
      <p:sp>
        <p:nvSpPr>
          <p:cNvPr id="73731" name="文本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smtClean="0"/>
              <a:t>18</a:t>
            </a:fld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13187914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2020/5/21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2020/5/21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2020/5/21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2020/5/21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14133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2020/5/21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2020/5/21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2020/5/21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2020/5/21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2020/5/21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2020/5/21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2020/5/21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2020/5/21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2020/5/21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2020/5/21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5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51pptmoban.com/shejishi/StephenZhu/" TargetMode="Externa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73" r="783" b="6437"/>
          <a:stretch>
            <a:fillRect/>
          </a:stretch>
        </p:blipFill>
        <p:spPr>
          <a:xfrm>
            <a:off x="0" y="2669628"/>
            <a:ext cx="12244552" cy="4188372"/>
          </a:xfrm>
          <a:prstGeom prst="rect">
            <a:avLst/>
          </a:prstGeom>
        </p:spPr>
      </p:pic>
      <p:sp>
        <p:nvSpPr>
          <p:cNvPr id="5" name="Flowchart: Decision 78"/>
          <p:cNvSpPr/>
          <p:nvPr/>
        </p:nvSpPr>
        <p:spPr>
          <a:xfrm>
            <a:off x="1054725" y="916191"/>
            <a:ext cx="1422897" cy="1422897"/>
          </a:xfrm>
          <a:prstGeom prst="flowChartDecision">
            <a:avLst/>
          </a:prstGeom>
          <a:solidFill>
            <a:srgbClr val="D3381C"/>
          </a:solidFill>
          <a:ln>
            <a:noFill/>
          </a:ln>
          <a:effectLst>
            <a:innerShdw blurRad="1905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3370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86677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00480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73418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16725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600960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03466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46773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endParaRPr lang="en-GB" sz="1705">
              <a:solidFill>
                <a:srgbClr val="C8141D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Flowchart: Decision 79"/>
          <p:cNvSpPr/>
          <p:nvPr/>
        </p:nvSpPr>
        <p:spPr>
          <a:xfrm>
            <a:off x="1262677" y="916191"/>
            <a:ext cx="1422897" cy="1422897"/>
          </a:xfrm>
          <a:prstGeom prst="flowChartDecision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317500" dist="1270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3370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86677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00480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73418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16725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600960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03466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46773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endParaRPr lang="en-GB" sz="1705">
              <a:solidFill>
                <a:srgbClr val="C8141D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Flowchart: Decision 78"/>
          <p:cNvSpPr/>
          <p:nvPr/>
        </p:nvSpPr>
        <p:spPr>
          <a:xfrm>
            <a:off x="2893526" y="991721"/>
            <a:ext cx="1422897" cy="1422897"/>
          </a:xfrm>
          <a:prstGeom prst="flowChartDecision">
            <a:avLst/>
          </a:prstGeom>
          <a:solidFill>
            <a:srgbClr val="D3381C"/>
          </a:solidFill>
          <a:ln>
            <a:noFill/>
          </a:ln>
          <a:effectLst>
            <a:innerShdw blurRad="1905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3370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86677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00480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73418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16725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600960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03466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46773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endParaRPr lang="en-GB" sz="1705">
              <a:solidFill>
                <a:srgbClr val="C8141D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Flowchart: Decision 79"/>
          <p:cNvSpPr/>
          <p:nvPr/>
        </p:nvSpPr>
        <p:spPr>
          <a:xfrm>
            <a:off x="3087154" y="991721"/>
            <a:ext cx="1422897" cy="1422897"/>
          </a:xfrm>
          <a:prstGeom prst="flowChartDecision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317500" dist="1270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3370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86677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00480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73418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16725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600960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03466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46773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endParaRPr lang="en-GB" sz="1705">
              <a:solidFill>
                <a:srgbClr val="C8141D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Flowchart: Decision 78"/>
          <p:cNvSpPr/>
          <p:nvPr/>
        </p:nvSpPr>
        <p:spPr>
          <a:xfrm>
            <a:off x="4615679" y="991721"/>
            <a:ext cx="1422897" cy="1422897"/>
          </a:xfrm>
          <a:prstGeom prst="flowChartDecision">
            <a:avLst/>
          </a:prstGeom>
          <a:solidFill>
            <a:srgbClr val="D3381C"/>
          </a:solidFill>
          <a:ln>
            <a:noFill/>
          </a:ln>
          <a:effectLst>
            <a:innerShdw blurRad="1905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3370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86677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00480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73418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16725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600960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03466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46773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endParaRPr lang="en-GB" sz="1705">
              <a:solidFill>
                <a:srgbClr val="C8141D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Flowchart: Decision 79"/>
          <p:cNvSpPr/>
          <p:nvPr/>
        </p:nvSpPr>
        <p:spPr>
          <a:xfrm>
            <a:off x="4806663" y="991721"/>
            <a:ext cx="1422897" cy="1422897"/>
          </a:xfrm>
          <a:prstGeom prst="flowChartDecision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317500" dist="1270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3370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86677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00480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73418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16725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600960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03466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46773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endParaRPr lang="en-GB" sz="1705">
              <a:solidFill>
                <a:srgbClr val="C8141D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Flowchart: Decision 78"/>
          <p:cNvSpPr/>
          <p:nvPr/>
        </p:nvSpPr>
        <p:spPr>
          <a:xfrm>
            <a:off x="6362247" y="991721"/>
            <a:ext cx="1422897" cy="1422897"/>
          </a:xfrm>
          <a:prstGeom prst="flowChartDecision">
            <a:avLst/>
          </a:prstGeom>
          <a:solidFill>
            <a:srgbClr val="D3381C"/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3370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86677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00480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73418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16725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600960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03466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46773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endParaRPr lang="en-GB" sz="1705">
              <a:solidFill>
                <a:srgbClr val="C8141D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Flowchart: Decision 79"/>
          <p:cNvSpPr/>
          <p:nvPr/>
        </p:nvSpPr>
        <p:spPr>
          <a:xfrm>
            <a:off x="6555055" y="991721"/>
            <a:ext cx="1422897" cy="1422897"/>
          </a:xfrm>
          <a:prstGeom prst="flowChartDecision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317500" dist="1270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3370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86677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00480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73418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16725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600960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03466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46773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endParaRPr lang="en-GB" sz="1705">
              <a:solidFill>
                <a:srgbClr val="C8141D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TextBox 93"/>
          <p:cNvSpPr txBox="1"/>
          <p:nvPr/>
        </p:nvSpPr>
        <p:spPr>
          <a:xfrm>
            <a:off x="1590839" y="1108523"/>
            <a:ext cx="697627" cy="11426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3370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6677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0048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3418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6725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60096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3466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6773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6825" b="1" dirty="0" smtClean="0">
                <a:solidFill>
                  <a:srgbClr val="C8141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2</a:t>
            </a:r>
            <a:endParaRPr lang="zh-CN" altLang="en-US" sz="6825" b="1" dirty="0">
              <a:solidFill>
                <a:srgbClr val="C8141D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TextBox 103"/>
          <p:cNvSpPr txBox="1"/>
          <p:nvPr/>
        </p:nvSpPr>
        <p:spPr>
          <a:xfrm>
            <a:off x="3415316" y="1184053"/>
            <a:ext cx="697627" cy="11426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3370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6677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0048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3418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6725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60096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3466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6773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6825" b="1" dirty="0" smtClean="0">
                <a:solidFill>
                  <a:srgbClr val="C8141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0</a:t>
            </a:r>
            <a:endParaRPr lang="zh-CN" altLang="en-US" sz="6825" b="1" dirty="0">
              <a:solidFill>
                <a:srgbClr val="C8141D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TextBox 104"/>
          <p:cNvSpPr txBox="1"/>
          <p:nvPr/>
        </p:nvSpPr>
        <p:spPr>
          <a:xfrm>
            <a:off x="5179678" y="1184053"/>
            <a:ext cx="697627" cy="11426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3370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6677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0048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3418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6725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60096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3466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6773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6825" b="1" dirty="0" smtClean="0">
                <a:solidFill>
                  <a:srgbClr val="C8141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2</a:t>
            </a:r>
            <a:endParaRPr lang="zh-CN" altLang="en-US" sz="6825" b="1" dirty="0">
              <a:solidFill>
                <a:srgbClr val="C8141D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TextBox 105"/>
          <p:cNvSpPr txBox="1"/>
          <p:nvPr/>
        </p:nvSpPr>
        <p:spPr>
          <a:xfrm>
            <a:off x="6967679" y="1184053"/>
            <a:ext cx="697627" cy="11426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3370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6677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0048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3418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6725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60096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3466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6773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6825" b="1" dirty="0" smtClean="0">
                <a:solidFill>
                  <a:srgbClr val="C8141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0</a:t>
            </a:r>
            <a:endParaRPr lang="zh-CN" altLang="en-US" sz="6825" b="1" dirty="0">
              <a:solidFill>
                <a:srgbClr val="C8141D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文本框 19"/>
          <p:cNvSpPr txBox="1"/>
          <p:nvPr/>
        </p:nvSpPr>
        <p:spPr>
          <a:xfrm>
            <a:off x="966235" y="2952560"/>
            <a:ext cx="85725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5400" b="1" dirty="0" smtClean="0">
                <a:solidFill>
                  <a:srgbClr val="C8141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工作总结</a:t>
            </a:r>
            <a:r>
              <a:rPr lang="en-US" altLang="zh-CN" sz="5400" b="1" dirty="0" smtClean="0">
                <a:solidFill>
                  <a:srgbClr val="C8141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5400" b="1" dirty="0" smtClean="0">
                <a:solidFill>
                  <a:srgbClr val="C8141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endParaRPr lang="zh-CN" altLang="en-US" sz="5400" b="1" dirty="0">
              <a:solidFill>
                <a:srgbClr val="C8141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 bwMode="auto">
          <a:xfrm>
            <a:off x="1054725" y="4104306"/>
            <a:ext cx="799667" cy="329221"/>
          </a:xfrm>
          <a:prstGeom prst="rect">
            <a:avLst/>
          </a:prstGeom>
          <a:solidFill>
            <a:srgbClr val="B1121A"/>
          </a:solidFill>
          <a:ln w="15875" cap="rnd">
            <a:solidFill>
              <a:srgbClr val="D3381C"/>
            </a:solidFill>
            <a:round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/>
          <p:cNvSpPr/>
          <p:nvPr/>
        </p:nvSpPr>
        <p:spPr bwMode="auto">
          <a:xfrm>
            <a:off x="1854390" y="4104306"/>
            <a:ext cx="1188745" cy="329221"/>
          </a:xfrm>
          <a:prstGeom prst="rect">
            <a:avLst/>
          </a:prstGeom>
          <a:noFill/>
          <a:ln w="12700" cap="rnd">
            <a:solidFill>
              <a:srgbClr val="D3381C"/>
            </a:solidFill>
            <a:round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Shape 280"/>
          <p:cNvSpPr/>
          <p:nvPr/>
        </p:nvSpPr>
        <p:spPr>
          <a:xfrm>
            <a:off x="1140982" y="4194726"/>
            <a:ext cx="672075" cy="184785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/>
            </a:pPr>
            <a:r>
              <a:rPr kumimoji="0" lang="zh-CN" altLang="en-US" sz="1335" b="1" i="0" u="none" strike="noStrike" kern="1200" cap="none" spc="10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Roboto Regular"/>
                <a:sym typeface="Arial" panose="020B0604020202020204" pitchFamily="34" charset="0"/>
              </a:rPr>
              <a:t>汇报人</a:t>
            </a:r>
            <a:endParaRPr kumimoji="0" sz="1335" b="1" i="0" u="none" strike="noStrike" kern="1200" cap="none" spc="10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Roboto Regular"/>
              <a:sym typeface="Arial" panose="020B0604020202020204" pitchFamily="34" charset="0"/>
            </a:endParaRPr>
          </a:p>
        </p:txBody>
      </p:sp>
      <p:sp>
        <p:nvSpPr>
          <p:cNvPr id="21" name="矩形 20"/>
          <p:cNvSpPr/>
          <p:nvPr/>
        </p:nvSpPr>
        <p:spPr bwMode="auto">
          <a:xfrm>
            <a:off x="4003940" y="4095514"/>
            <a:ext cx="799667" cy="329221"/>
          </a:xfrm>
          <a:prstGeom prst="rect">
            <a:avLst/>
          </a:prstGeom>
          <a:solidFill>
            <a:srgbClr val="B1121A"/>
          </a:solidFill>
          <a:ln w="15875" cap="rnd">
            <a:solidFill>
              <a:srgbClr val="D3381C"/>
            </a:solidFill>
            <a:round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矩形 21"/>
          <p:cNvSpPr/>
          <p:nvPr/>
        </p:nvSpPr>
        <p:spPr bwMode="auto">
          <a:xfrm>
            <a:off x="4803605" y="4095514"/>
            <a:ext cx="1188745" cy="329221"/>
          </a:xfrm>
          <a:prstGeom prst="rect">
            <a:avLst/>
          </a:prstGeom>
          <a:noFill/>
          <a:ln w="12700" cap="rnd">
            <a:solidFill>
              <a:srgbClr val="D3381C"/>
            </a:solidFill>
            <a:round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Shape 280"/>
          <p:cNvSpPr/>
          <p:nvPr/>
        </p:nvSpPr>
        <p:spPr>
          <a:xfrm>
            <a:off x="4051462" y="4184388"/>
            <a:ext cx="806912" cy="184922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/>
            </a:pPr>
            <a:r>
              <a:rPr kumimoji="0" lang="zh-CN" altLang="en-US" sz="1335" b="1" i="0" u="none" strike="noStrike" kern="1200" cap="none" spc="10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Roboto Regular"/>
                <a:sym typeface="Arial" panose="020B0604020202020204" pitchFamily="34" charset="0"/>
              </a:rPr>
              <a:t>汇报时间</a:t>
            </a:r>
            <a:endParaRPr kumimoji="0" sz="1335" b="1" i="0" u="none" strike="noStrike" kern="1200" cap="none" spc="10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Roboto Regular"/>
              <a:sym typeface="Arial" panose="020B0604020202020204" pitchFamily="34" charset="0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" name="组合 50"/>
          <p:cNvGrpSpPr/>
          <p:nvPr/>
        </p:nvGrpSpPr>
        <p:grpSpPr>
          <a:xfrm>
            <a:off x="713199" y="2817142"/>
            <a:ext cx="9439796" cy="1640967"/>
            <a:chOff x="2394852" y="2785611"/>
            <a:chExt cx="7402295" cy="1286778"/>
          </a:xfrm>
          <a:solidFill>
            <a:srgbClr val="D3381C"/>
          </a:solidFill>
        </p:grpSpPr>
        <p:grpSp>
          <p:nvGrpSpPr>
            <p:cNvPr id="2" name="Group 3"/>
            <p:cNvGrpSpPr/>
            <p:nvPr/>
          </p:nvGrpSpPr>
          <p:grpSpPr>
            <a:xfrm>
              <a:off x="2394852" y="3214496"/>
              <a:ext cx="1188298" cy="314019"/>
              <a:chOff x="1424694" y="3437117"/>
              <a:chExt cx="1499779" cy="396331"/>
            </a:xfrm>
            <a:grpFill/>
          </p:grpSpPr>
          <p:sp>
            <p:nvSpPr>
              <p:cNvPr id="49" name="Round Same Side Corner Rectangle 4"/>
              <p:cNvSpPr/>
              <p:nvPr/>
            </p:nvSpPr>
            <p:spPr>
              <a:xfrm rot="16200000">
                <a:off x="2049734" y="2958708"/>
                <a:ext cx="249700" cy="1499779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>
                      <a:lumMod val="50000"/>
                      <a:lumOff val="50000"/>
                    </a:srgb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50" name="Oval 13"/>
              <p:cNvSpPr/>
              <p:nvPr/>
            </p:nvSpPr>
            <p:spPr>
              <a:xfrm>
                <a:off x="2014338" y="3437117"/>
                <a:ext cx="320492" cy="320492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>
                      <a:lumMod val="50000"/>
                      <a:lumOff val="50000"/>
                    </a:srgb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3" name="Group 10"/>
            <p:cNvGrpSpPr/>
            <p:nvPr/>
          </p:nvGrpSpPr>
          <p:grpSpPr>
            <a:xfrm>
              <a:off x="3637652" y="3330673"/>
              <a:ext cx="1188298" cy="305301"/>
              <a:chOff x="2993261" y="3583747"/>
              <a:chExt cx="1499779" cy="385328"/>
            </a:xfrm>
            <a:grpFill/>
          </p:grpSpPr>
          <p:sp>
            <p:nvSpPr>
              <p:cNvPr id="47" name="Round Same Side Corner Rectangle 6"/>
              <p:cNvSpPr/>
              <p:nvPr/>
            </p:nvSpPr>
            <p:spPr>
              <a:xfrm rot="5400000" flipH="1">
                <a:off x="3618301" y="2958707"/>
                <a:ext cx="249700" cy="1499779"/>
              </a:xfrm>
              <a:prstGeom prst="round2SameRect">
                <a:avLst>
                  <a:gd name="adj1" fmla="val 0"/>
                  <a:gd name="adj2" fmla="val 0"/>
                </a:avLst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>
                      <a:lumMod val="50000"/>
                      <a:lumOff val="50000"/>
                    </a:srgb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48" name="Oval 14"/>
              <p:cNvSpPr/>
              <p:nvPr/>
            </p:nvSpPr>
            <p:spPr>
              <a:xfrm>
                <a:off x="3582905" y="3648583"/>
                <a:ext cx="320492" cy="320492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>
                      <a:lumMod val="50000"/>
                      <a:lumOff val="50000"/>
                    </a:srgb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4" name="Group 11"/>
            <p:cNvGrpSpPr/>
            <p:nvPr/>
          </p:nvGrpSpPr>
          <p:grpSpPr>
            <a:xfrm>
              <a:off x="4880451" y="3214497"/>
              <a:ext cx="1188298" cy="314018"/>
              <a:chOff x="4561827" y="3437117"/>
              <a:chExt cx="1499779" cy="396330"/>
            </a:xfrm>
            <a:grpFill/>
          </p:grpSpPr>
          <p:sp>
            <p:nvSpPr>
              <p:cNvPr id="45" name="Round Same Side Corner Rectangle 7"/>
              <p:cNvSpPr/>
              <p:nvPr/>
            </p:nvSpPr>
            <p:spPr>
              <a:xfrm rot="5400000" flipH="1">
                <a:off x="5186867" y="2958707"/>
                <a:ext cx="249700" cy="1499779"/>
              </a:xfrm>
              <a:prstGeom prst="round2SameRect">
                <a:avLst>
                  <a:gd name="adj1" fmla="val 0"/>
                  <a:gd name="adj2" fmla="val 0"/>
                </a:avLst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>
                      <a:lumMod val="50000"/>
                      <a:lumOff val="50000"/>
                    </a:srgb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46" name="Oval 15"/>
              <p:cNvSpPr/>
              <p:nvPr/>
            </p:nvSpPr>
            <p:spPr>
              <a:xfrm>
                <a:off x="5220257" y="3437117"/>
                <a:ext cx="320492" cy="320492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>
                      <a:lumMod val="50000"/>
                      <a:lumOff val="50000"/>
                    </a:srgb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5" name="Group 12"/>
            <p:cNvGrpSpPr/>
            <p:nvPr/>
          </p:nvGrpSpPr>
          <p:grpSpPr>
            <a:xfrm>
              <a:off x="6123251" y="3330673"/>
              <a:ext cx="1188298" cy="305301"/>
              <a:chOff x="6130393" y="3583747"/>
              <a:chExt cx="1499779" cy="385328"/>
            </a:xfrm>
            <a:grpFill/>
          </p:grpSpPr>
          <p:sp>
            <p:nvSpPr>
              <p:cNvPr id="43" name="Round Same Side Corner Rectangle 8"/>
              <p:cNvSpPr/>
              <p:nvPr/>
            </p:nvSpPr>
            <p:spPr>
              <a:xfrm rot="5400000" flipH="1">
                <a:off x="6755433" y="2958707"/>
                <a:ext cx="249700" cy="1499779"/>
              </a:xfrm>
              <a:prstGeom prst="round2SameRect">
                <a:avLst>
                  <a:gd name="adj1" fmla="val 0"/>
                  <a:gd name="adj2" fmla="val 0"/>
                </a:avLst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>
                      <a:lumMod val="50000"/>
                      <a:lumOff val="50000"/>
                    </a:srgb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44" name="Oval 16"/>
              <p:cNvSpPr/>
              <p:nvPr/>
            </p:nvSpPr>
            <p:spPr>
              <a:xfrm>
                <a:off x="6720037" y="3648583"/>
                <a:ext cx="320492" cy="320492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>
                      <a:lumMod val="50000"/>
                      <a:lumOff val="50000"/>
                    </a:srgb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6" name="Group 35"/>
            <p:cNvGrpSpPr/>
            <p:nvPr/>
          </p:nvGrpSpPr>
          <p:grpSpPr>
            <a:xfrm>
              <a:off x="8608849" y="3330674"/>
              <a:ext cx="1188298" cy="305300"/>
              <a:chOff x="9267526" y="3583748"/>
              <a:chExt cx="1499779" cy="385327"/>
            </a:xfrm>
            <a:grpFill/>
          </p:grpSpPr>
          <p:sp>
            <p:nvSpPr>
              <p:cNvPr id="41" name="Round Same Side Corner Rectangle 5"/>
              <p:cNvSpPr/>
              <p:nvPr/>
            </p:nvSpPr>
            <p:spPr>
              <a:xfrm rot="5400000" flipH="1">
                <a:off x="9892566" y="2958708"/>
                <a:ext cx="249700" cy="1499779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>
                      <a:lumMod val="50000"/>
                      <a:lumOff val="50000"/>
                    </a:srgb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42" name="Oval 17"/>
              <p:cNvSpPr/>
              <p:nvPr/>
            </p:nvSpPr>
            <p:spPr>
              <a:xfrm>
                <a:off x="9857169" y="3648583"/>
                <a:ext cx="320492" cy="320492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>
                      <a:lumMod val="50000"/>
                      <a:lumOff val="50000"/>
                    </a:srgb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7" name="Group 19"/>
            <p:cNvGrpSpPr/>
            <p:nvPr/>
          </p:nvGrpSpPr>
          <p:grpSpPr>
            <a:xfrm>
              <a:off x="7366050" y="3214496"/>
              <a:ext cx="1188298" cy="314019"/>
              <a:chOff x="7698960" y="3437117"/>
              <a:chExt cx="1499779" cy="396331"/>
            </a:xfrm>
            <a:grpFill/>
          </p:grpSpPr>
          <p:sp>
            <p:nvSpPr>
              <p:cNvPr id="39" name="Round Same Side Corner Rectangle 9"/>
              <p:cNvSpPr/>
              <p:nvPr/>
            </p:nvSpPr>
            <p:spPr>
              <a:xfrm rot="5400000" flipH="1">
                <a:off x="8324000" y="2958708"/>
                <a:ext cx="249700" cy="1499779"/>
              </a:xfrm>
              <a:prstGeom prst="round2SameRect">
                <a:avLst>
                  <a:gd name="adj1" fmla="val 0"/>
                  <a:gd name="adj2" fmla="val 0"/>
                </a:avLst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>
                      <a:lumMod val="50000"/>
                      <a:lumOff val="50000"/>
                    </a:srgb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40" name="Oval 18"/>
              <p:cNvSpPr/>
              <p:nvPr/>
            </p:nvSpPr>
            <p:spPr>
              <a:xfrm>
                <a:off x="8357389" y="3437117"/>
                <a:ext cx="320492" cy="320492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>
                      <a:lumMod val="50000"/>
                      <a:lumOff val="50000"/>
                    </a:srgb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8" name="Group 20"/>
            <p:cNvGrpSpPr/>
            <p:nvPr/>
          </p:nvGrpSpPr>
          <p:grpSpPr>
            <a:xfrm>
              <a:off x="9019044" y="3703853"/>
              <a:ext cx="367908" cy="368536"/>
              <a:chOff x="9145588" y="4435475"/>
              <a:chExt cx="464344" cy="465138"/>
            </a:xfrm>
            <a:grpFill/>
          </p:grpSpPr>
          <p:sp>
            <p:nvSpPr>
              <p:cNvPr id="30" name="AutoShape 7"/>
              <p:cNvSpPr/>
              <p:nvPr/>
            </p:nvSpPr>
            <p:spPr bwMode="auto">
              <a:xfrm>
                <a:off x="9145588" y="4435475"/>
                <a:ext cx="464344" cy="465138"/>
              </a:xfrm>
              <a:custGeom>
                <a:avLst/>
                <a:gdLst>
                  <a:gd name="T0" fmla="+- 0 10800 1271"/>
                  <a:gd name="T1" fmla="*/ T0 w 19058"/>
                  <a:gd name="T2" fmla="+- 0 10799 1270"/>
                  <a:gd name="T3" fmla="*/ 10799 h 19059"/>
                  <a:gd name="T4" fmla="+- 0 10800 1271"/>
                  <a:gd name="T5" fmla="*/ T4 w 19058"/>
                  <a:gd name="T6" fmla="+- 0 10799 1270"/>
                  <a:gd name="T7" fmla="*/ 10799 h 19059"/>
                  <a:gd name="T8" fmla="+- 0 10800 1271"/>
                  <a:gd name="T9" fmla="*/ T8 w 19058"/>
                  <a:gd name="T10" fmla="+- 0 10799 1270"/>
                  <a:gd name="T11" fmla="*/ 10799 h 19059"/>
                  <a:gd name="T12" fmla="+- 0 10800 1271"/>
                  <a:gd name="T13" fmla="*/ T12 w 19058"/>
                  <a:gd name="T14" fmla="+- 0 10799 1270"/>
                  <a:gd name="T15" fmla="*/ 10799 h 1905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8" h="19059">
                    <a:moveTo>
                      <a:pt x="6430" y="17268"/>
                    </a:moveTo>
                    <a:cubicBezTo>
                      <a:pt x="2162" y="15559"/>
                      <a:pt x="82" y="10698"/>
                      <a:pt x="1790" y="6431"/>
                    </a:cubicBezTo>
                    <a:cubicBezTo>
                      <a:pt x="3499" y="2164"/>
                      <a:pt x="8360" y="81"/>
                      <a:pt x="12627" y="1791"/>
                    </a:cubicBezTo>
                    <a:cubicBezTo>
                      <a:pt x="16894" y="3499"/>
                      <a:pt x="18975" y="8361"/>
                      <a:pt x="17267" y="12628"/>
                    </a:cubicBezTo>
                    <a:cubicBezTo>
                      <a:pt x="15558" y="16895"/>
                      <a:pt x="10696" y="18976"/>
                      <a:pt x="6430" y="17268"/>
                    </a:cubicBezTo>
                    <a:moveTo>
                      <a:pt x="13070" y="685"/>
                    </a:moveTo>
                    <a:cubicBezTo>
                      <a:pt x="8186" y="-1270"/>
                      <a:pt x="2641" y="1103"/>
                      <a:pt x="685" y="5987"/>
                    </a:cubicBezTo>
                    <a:cubicBezTo>
                      <a:pt x="-1271" y="10872"/>
                      <a:pt x="1103" y="16418"/>
                      <a:pt x="5987" y="18373"/>
                    </a:cubicBezTo>
                    <a:cubicBezTo>
                      <a:pt x="10871" y="20330"/>
                      <a:pt x="16416" y="17955"/>
                      <a:pt x="18373" y="13071"/>
                    </a:cubicBezTo>
                    <a:cubicBezTo>
                      <a:pt x="20329" y="8186"/>
                      <a:pt x="17954" y="2641"/>
                      <a:pt x="13070" y="68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240665" eaLnBrk="1" fontAlgn="auto" latinLnBrk="0" hangingPunct="0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200" b="0" i="0" u="none" strike="noStrike" kern="0" cap="none" spc="0" normalizeH="0" baseline="0" noProof="0">
                  <a:ln>
                    <a:noFill/>
                  </a:ln>
                  <a:solidFill>
                    <a:srgbClr val="000000">
                      <a:lumMod val="50000"/>
                      <a:lumOff val="50000"/>
                    </a:srgb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1" name="AutoShape 8"/>
              <p:cNvSpPr/>
              <p:nvPr/>
            </p:nvSpPr>
            <p:spPr bwMode="auto">
              <a:xfrm>
                <a:off x="9348788" y="4638675"/>
                <a:ext cx="57944" cy="57944"/>
              </a:xfrm>
              <a:custGeom>
                <a:avLst/>
                <a:gdLst>
                  <a:gd name="T0" fmla="+- 0 10801 1272"/>
                  <a:gd name="T1" fmla="*/ T0 w 19059"/>
                  <a:gd name="T2" fmla="+- 0 10800 1272"/>
                  <a:gd name="T3" fmla="*/ 10800 h 19056"/>
                  <a:gd name="T4" fmla="+- 0 10801 1272"/>
                  <a:gd name="T5" fmla="*/ T4 w 19059"/>
                  <a:gd name="T6" fmla="+- 0 10800 1272"/>
                  <a:gd name="T7" fmla="*/ 10800 h 19056"/>
                  <a:gd name="T8" fmla="+- 0 10801 1272"/>
                  <a:gd name="T9" fmla="*/ T8 w 19059"/>
                  <a:gd name="T10" fmla="+- 0 10800 1272"/>
                  <a:gd name="T11" fmla="*/ 10800 h 19056"/>
                  <a:gd name="T12" fmla="+- 0 10801 1272"/>
                  <a:gd name="T13" fmla="*/ T12 w 19059"/>
                  <a:gd name="T14" fmla="+- 0 10800 1272"/>
                  <a:gd name="T15" fmla="*/ 10800 h 19056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6">
                    <a:moveTo>
                      <a:pt x="7753" y="13951"/>
                    </a:moveTo>
                    <a:cubicBezTo>
                      <a:pt x="5315" y="12969"/>
                      <a:pt x="4129" y="10197"/>
                      <a:pt x="5101" y="7755"/>
                    </a:cubicBezTo>
                    <a:cubicBezTo>
                      <a:pt x="6083" y="5323"/>
                      <a:pt x="8860" y="4132"/>
                      <a:pt x="11298" y="5104"/>
                    </a:cubicBezTo>
                    <a:cubicBezTo>
                      <a:pt x="13735" y="6081"/>
                      <a:pt x="14926" y="8858"/>
                      <a:pt x="13949" y="11300"/>
                    </a:cubicBezTo>
                    <a:cubicBezTo>
                      <a:pt x="12972" y="13737"/>
                      <a:pt x="10195" y="14923"/>
                      <a:pt x="7753" y="13951"/>
                    </a:cubicBezTo>
                    <a:moveTo>
                      <a:pt x="13070" y="686"/>
                    </a:moveTo>
                    <a:cubicBezTo>
                      <a:pt x="8190" y="-1272"/>
                      <a:pt x="2640" y="1104"/>
                      <a:pt x="686" y="5988"/>
                    </a:cubicBezTo>
                    <a:cubicBezTo>
                      <a:pt x="-1272" y="10872"/>
                      <a:pt x="1105" y="16416"/>
                      <a:pt x="5985" y="18369"/>
                    </a:cubicBezTo>
                    <a:cubicBezTo>
                      <a:pt x="10870" y="20328"/>
                      <a:pt x="16415" y="17951"/>
                      <a:pt x="18374" y="13072"/>
                    </a:cubicBezTo>
                    <a:cubicBezTo>
                      <a:pt x="20328" y="8188"/>
                      <a:pt x="17960" y="2644"/>
                      <a:pt x="13070" y="686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240665" eaLnBrk="1" fontAlgn="auto" latinLnBrk="0" hangingPunct="0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200" b="0" i="0" u="none" strike="noStrike" kern="0" cap="none" spc="0" normalizeH="0" baseline="0" noProof="0">
                  <a:ln>
                    <a:noFill/>
                  </a:ln>
                  <a:solidFill>
                    <a:srgbClr val="000000">
                      <a:lumMod val="50000"/>
                      <a:lumOff val="50000"/>
                    </a:srgb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2" name="AutoShape 9"/>
              <p:cNvSpPr/>
              <p:nvPr/>
            </p:nvSpPr>
            <p:spPr bwMode="auto">
              <a:xfrm>
                <a:off x="9290050" y="4580732"/>
                <a:ext cx="174625" cy="174625"/>
              </a:xfrm>
              <a:custGeom>
                <a:avLst/>
                <a:gdLst>
                  <a:gd name="T0" fmla="+- 0 10800 1271"/>
                  <a:gd name="T1" fmla="*/ T0 w 19059"/>
                  <a:gd name="T2" fmla="+- 0 10800 1271"/>
                  <a:gd name="T3" fmla="*/ 10800 h 19058"/>
                  <a:gd name="T4" fmla="+- 0 10800 1271"/>
                  <a:gd name="T5" fmla="*/ T4 w 19059"/>
                  <a:gd name="T6" fmla="+- 0 10800 1271"/>
                  <a:gd name="T7" fmla="*/ 10800 h 19058"/>
                  <a:gd name="T8" fmla="+- 0 10800 1271"/>
                  <a:gd name="T9" fmla="*/ T8 w 19059"/>
                  <a:gd name="T10" fmla="+- 0 10800 1271"/>
                  <a:gd name="T11" fmla="*/ 10800 h 19058"/>
                  <a:gd name="T12" fmla="+- 0 10800 1271"/>
                  <a:gd name="T13" fmla="*/ T12 w 19059"/>
                  <a:gd name="T14" fmla="+- 0 10800 1271"/>
                  <a:gd name="T15" fmla="*/ 10800 h 1905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8">
                    <a:moveTo>
                      <a:pt x="7169" y="15424"/>
                    </a:moveTo>
                    <a:cubicBezTo>
                      <a:pt x="3916" y="14123"/>
                      <a:pt x="2331" y="10417"/>
                      <a:pt x="3632" y="7167"/>
                    </a:cubicBezTo>
                    <a:cubicBezTo>
                      <a:pt x="4934" y="3917"/>
                      <a:pt x="8638" y="2331"/>
                      <a:pt x="11889" y="3632"/>
                    </a:cubicBezTo>
                    <a:cubicBezTo>
                      <a:pt x="15141" y="4934"/>
                      <a:pt x="16728" y="8640"/>
                      <a:pt x="15425" y="11890"/>
                    </a:cubicBezTo>
                    <a:cubicBezTo>
                      <a:pt x="14124" y="15140"/>
                      <a:pt x="10419" y="16728"/>
                      <a:pt x="7169" y="15424"/>
                    </a:cubicBezTo>
                    <a:moveTo>
                      <a:pt x="13071" y="685"/>
                    </a:moveTo>
                    <a:cubicBezTo>
                      <a:pt x="8186" y="-1271"/>
                      <a:pt x="2639" y="1104"/>
                      <a:pt x="686" y="5987"/>
                    </a:cubicBezTo>
                    <a:cubicBezTo>
                      <a:pt x="-1271" y="10871"/>
                      <a:pt x="1104" y="16416"/>
                      <a:pt x="5987" y="18372"/>
                    </a:cubicBezTo>
                    <a:cubicBezTo>
                      <a:pt x="10874" y="20329"/>
                      <a:pt x="16418" y="17955"/>
                      <a:pt x="18375" y="13070"/>
                    </a:cubicBezTo>
                    <a:cubicBezTo>
                      <a:pt x="20328" y="8186"/>
                      <a:pt x="17956" y="2641"/>
                      <a:pt x="13071" y="68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240665" eaLnBrk="1" fontAlgn="auto" latinLnBrk="0" hangingPunct="0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200" b="0" i="0" u="none" strike="noStrike" kern="0" cap="none" spc="0" normalizeH="0" baseline="0" noProof="0">
                  <a:ln>
                    <a:noFill/>
                  </a:ln>
                  <a:solidFill>
                    <a:srgbClr val="000000">
                      <a:lumMod val="50000"/>
                      <a:lumOff val="50000"/>
                    </a:srgb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3" name="AutoShape 10"/>
              <p:cNvSpPr/>
              <p:nvPr/>
            </p:nvSpPr>
            <p:spPr bwMode="auto">
              <a:xfrm>
                <a:off x="9406732" y="4696619"/>
                <a:ext cx="72231" cy="74613"/>
              </a:xfrm>
              <a:custGeom>
                <a:avLst/>
                <a:gdLst>
                  <a:gd name="T0" fmla="+- 0 10804 288"/>
                  <a:gd name="T1" fmla="*/ T0 w 21033"/>
                  <a:gd name="T2" fmla="+- 0 10798 277"/>
                  <a:gd name="T3" fmla="*/ 10798 h 21043"/>
                  <a:gd name="T4" fmla="+- 0 10804 288"/>
                  <a:gd name="T5" fmla="*/ T4 w 21033"/>
                  <a:gd name="T6" fmla="+- 0 10798 277"/>
                  <a:gd name="T7" fmla="*/ 10798 h 21043"/>
                  <a:gd name="T8" fmla="+- 0 10804 288"/>
                  <a:gd name="T9" fmla="*/ T8 w 21033"/>
                  <a:gd name="T10" fmla="+- 0 10798 277"/>
                  <a:gd name="T11" fmla="*/ 10798 h 21043"/>
                  <a:gd name="T12" fmla="+- 0 10804 288"/>
                  <a:gd name="T13" fmla="*/ T12 w 21033"/>
                  <a:gd name="T14" fmla="+- 0 10798 277"/>
                  <a:gd name="T15" fmla="*/ 10798 h 21043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3" h="21043">
                    <a:moveTo>
                      <a:pt x="20881" y="2825"/>
                    </a:moveTo>
                    <a:cubicBezTo>
                      <a:pt x="21312" y="1771"/>
                      <a:pt x="20787" y="572"/>
                      <a:pt x="19713" y="149"/>
                    </a:cubicBezTo>
                    <a:cubicBezTo>
                      <a:pt x="18636" y="-277"/>
                      <a:pt x="17414" y="238"/>
                      <a:pt x="16984" y="1296"/>
                    </a:cubicBezTo>
                    <a:lnTo>
                      <a:pt x="16980" y="1292"/>
                    </a:lnTo>
                    <a:cubicBezTo>
                      <a:pt x="13964" y="8692"/>
                      <a:pt x="8182" y="14184"/>
                      <a:pt x="1269" y="17089"/>
                    </a:cubicBezTo>
                    <a:cubicBezTo>
                      <a:pt x="207" y="17536"/>
                      <a:pt x="-288" y="18747"/>
                      <a:pt x="170" y="19789"/>
                    </a:cubicBezTo>
                    <a:cubicBezTo>
                      <a:pt x="629" y="20840"/>
                      <a:pt x="1863" y="21323"/>
                      <a:pt x="2924" y="20876"/>
                    </a:cubicBezTo>
                    <a:cubicBezTo>
                      <a:pt x="2961" y="20860"/>
                      <a:pt x="2982" y="20828"/>
                      <a:pt x="3014" y="20815"/>
                    </a:cubicBezTo>
                    <a:cubicBezTo>
                      <a:pt x="10874" y="17480"/>
                      <a:pt x="17451" y="11227"/>
                      <a:pt x="20877" y="2825"/>
                    </a:cubicBezTo>
                    <a:cubicBezTo>
                      <a:pt x="20877" y="2825"/>
                      <a:pt x="20881" y="2825"/>
                      <a:pt x="20881" y="2825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240665" eaLnBrk="1" fontAlgn="auto" latinLnBrk="0" hangingPunct="0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200" b="0" i="0" u="none" strike="noStrike" kern="0" cap="none" spc="0" normalizeH="0" baseline="0" noProof="0">
                  <a:ln>
                    <a:noFill/>
                  </a:ln>
                  <a:solidFill>
                    <a:srgbClr val="000000">
                      <a:lumMod val="50000"/>
                      <a:lumOff val="50000"/>
                    </a:srgb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4" name="AutoShape 11"/>
              <p:cNvSpPr/>
              <p:nvPr/>
            </p:nvSpPr>
            <p:spPr bwMode="auto">
              <a:xfrm>
                <a:off x="9435307" y="4725988"/>
                <a:ext cx="103981" cy="106363"/>
              </a:xfrm>
              <a:custGeom>
                <a:avLst/>
                <a:gdLst>
                  <a:gd name="T0" fmla="+- 0 10803 203"/>
                  <a:gd name="T1" fmla="*/ T0 w 21201"/>
                  <a:gd name="T2" fmla="+- 0 10798 194"/>
                  <a:gd name="T3" fmla="*/ 10798 h 21209"/>
                  <a:gd name="T4" fmla="+- 0 10803 203"/>
                  <a:gd name="T5" fmla="*/ T4 w 21201"/>
                  <a:gd name="T6" fmla="+- 0 10798 194"/>
                  <a:gd name="T7" fmla="*/ 10798 h 21209"/>
                  <a:gd name="T8" fmla="+- 0 10803 203"/>
                  <a:gd name="T9" fmla="*/ T8 w 21201"/>
                  <a:gd name="T10" fmla="+- 0 10798 194"/>
                  <a:gd name="T11" fmla="*/ 10798 h 21209"/>
                  <a:gd name="T12" fmla="+- 0 10803 203"/>
                  <a:gd name="T13" fmla="*/ T12 w 21201"/>
                  <a:gd name="T14" fmla="+- 0 10798 194"/>
                  <a:gd name="T15" fmla="*/ 10798 h 2120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201" h="21209">
                    <a:moveTo>
                      <a:pt x="20267" y="104"/>
                    </a:moveTo>
                    <a:cubicBezTo>
                      <a:pt x="19508" y="-194"/>
                      <a:pt x="18645" y="169"/>
                      <a:pt x="18339" y="912"/>
                    </a:cubicBezTo>
                    <a:cubicBezTo>
                      <a:pt x="14991" y="9110"/>
                      <a:pt x="8568" y="15198"/>
                      <a:pt x="894" y="18420"/>
                    </a:cubicBezTo>
                    <a:cubicBezTo>
                      <a:pt x="144" y="18735"/>
                      <a:pt x="-203" y="19589"/>
                      <a:pt x="121" y="20327"/>
                    </a:cubicBezTo>
                    <a:cubicBezTo>
                      <a:pt x="442" y="21068"/>
                      <a:pt x="1314" y="21406"/>
                      <a:pt x="2067" y="21090"/>
                    </a:cubicBezTo>
                    <a:cubicBezTo>
                      <a:pt x="2102" y="21073"/>
                      <a:pt x="2125" y="21042"/>
                      <a:pt x="2159" y="21025"/>
                    </a:cubicBezTo>
                    <a:cubicBezTo>
                      <a:pt x="10491" y="17500"/>
                      <a:pt x="17461" y="10881"/>
                      <a:pt x="21095" y="1994"/>
                    </a:cubicBezTo>
                    <a:cubicBezTo>
                      <a:pt x="21397" y="1250"/>
                      <a:pt x="21026" y="404"/>
                      <a:pt x="20267" y="10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240665" eaLnBrk="1" fontAlgn="auto" latinLnBrk="0" hangingPunct="0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200" b="0" i="0" u="none" strike="noStrike" kern="0" cap="none" spc="0" normalizeH="0" baseline="0" noProof="0">
                  <a:ln>
                    <a:noFill/>
                  </a:ln>
                  <a:solidFill>
                    <a:srgbClr val="000000">
                      <a:lumMod val="50000"/>
                      <a:lumOff val="50000"/>
                    </a:srgb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5" name="AutoShape 12"/>
              <p:cNvSpPr/>
              <p:nvPr/>
            </p:nvSpPr>
            <p:spPr bwMode="auto">
              <a:xfrm>
                <a:off x="9421019" y="4711700"/>
                <a:ext cx="88106" cy="89694"/>
              </a:xfrm>
              <a:custGeom>
                <a:avLst/>
                <a:gdLst>
                  <a:gd name="T0" fmla="+- 0 10802 238"/>
                  <a:gd name="T1" fmla="*/ T0 w 21128"/>
                  <a:gd name="T2" fmla="+- 0 10797 227"/>
                  <a:gd name="T3" fmla="*/ 10797 h 21141"/>
                  <a:gd name="T4" fmla="+- 0 10802 238"/>
                  <a:gd name="T5" fmla="*/ T4 w 21128"/>
                  <a:gd name="T6" fmla="+- 0 10797 227"/>
                  <a:gd name="T7" fmla="*/ 10797 h 21141"/>
                  <a:gd name="T8" fmla="+- 0 10802 238"/>
                  <a:gd name="T9" fmla="*/ T8 w 21128"/>
                  <a:gd name="T10" fmla="+- 0 10797 227"/>
                  <a:gd name="T11" fmla="*/ 10797 h 21141"/>
                  <a:gd name="T12" fmla="+- 0 10802 238"/>
                  <a:gd name="T13" fmla="*/ T12 w 21128"/>
                  <a:gd name="T14" fmla="+- 0 10797 227"/>
                  <a:gd name="T15" fmla="*/ 10797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8" h="21141">
                    <a:moveTo>
                      <a:pt x="20035" y="122"/>
                    </a:moveTo>
                    <a:cubicBezTo>
                      <a:pt x="19142" y="-227"/>
                      <a:pt x="18134" y="195"/>
                      <a:pt x="17778" y="1071"/>
                    </a:cubicBezTo>
                    <a:cubicBezTo>
                      <a:pt x="14571" y="8936"/>
                      <a:pt x="8412" y="14778"/>
                      <a:pt x="1051" y="17867"/>
                    </a:cubicBezTo>
                    <a:lnTo>
                      <a:pt x="1054" y="17867"/>
                    </a:lnTo>
                    <a:cubicBezTo>
                      <a:pt x="172" y="18240"/>
                      <a:pt x="-238" y="19242"/>
                      <a:pt x="142" y="20108"/>
                    </a:cubicBezTo>
                    <a:cubicBezTo>
                      <a:pt x="522" y="20973"/>
                      <a:pt x="1543" y="21372"/>
                      <a:pt x="2425" y="21003"/>
                    </a:cubicBezTo>
                    <a:cubicBezTo>
                      <a:pt x="2459" y="20986"/>
                      <a:pt x="2476" y="20956"/>
                      <a:pt x="2514" y="20936"/>
                    </a:cubicBezTo>
                    <a:cubicBezTo>
                      <a:pt x="10651" y="17491"/>
                      <a:pt x="17459" y="11027"/>
                      <a:pt x="21002" y="2339"/>
                    </a:cubicBezTo>
                    <a:cubicBezTo>
                      <a:pt x="21361" y="1463"/>
                      <a:pt x="20927" y="472"/>
                      <a:pt x="20035" y="122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240665" eaLnBrk="1" fontAlgn="auto" latinLnBrk="0" hangingPunct="0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200" b="0" i="0" u="none" strike="noStrike" kern="0" cap="none" spc="0" normalizeH="0" baseline="0" noProof="0">
                  <a:ln>
                    <a:noFill/>
                  </a:ln>
                  <a:solidFill>
                    <a:srgbClr val="000000">
                      <a:lumMod val="50000"/>
                      <a:lumOff val="50000"/>
                    </a:srgb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6" name="AutoShape 13"/>
              <p:cNvSpPr/>
              <p:nvPr/>
            </p:nvSpPr>
            <p:spPr bwMode="auto">
              <a:xfrm>
                <a:off x="9275763" y="4566444"/>
                <a:ext cx="73025" cy="73819"/>
              </a:xfrm>
              <a:custGeom>
                <a:avLst/>
                <a:gdLst>
                  <a:gd name="T0" fmla="+- 0 10797 278"/>
                  <a:gd name="T1" fmla="*/ T0 w 21039"/>
                  <a:gd name="T2" fmla="+- 0 10803 281"/>
                  <a:gd name="T3" fmla="*/ 10803 h 21044"/>
                  <a:gd name="T4" fmla="+- 0 10797 278"/>
                  <a:gd name="T5" fmla="*/ T4 w 21039"/>
                  <a:gd name="T6" fmla="+- 0 10803 281"/>
                  <a:gd name="T7" fmla="*/ 10803 h 21044"/>
                  <a:gd name="T8" fmla="+- 0 10797 278"/>
                  <a:gd name="T9" fmla="*/ T8 w 21039"/>
                  <a:gd name="T10" fmla="+- 0 10803 281"/>
                  <a:gd name="T11" fmla="*/ 10803 h 21044"/>
                  <a:gd name="T12" fmla="+- 0 10797 278"/>
                  <a:gd name="T13" fmla="*/ T12 w 21039"/>
                  <a:gd name="T14" fmla="+- 0 10803 281"/>
                  <a:gd name="T15" fmla="*/ 10803 h 2104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9" h="21044">
                    <a:moveTo>
                      <a:pt x="20871" y="1248"/>
                    </a:moveTo>
                    <a:cubicBezTo>
                      <a:pt x="20411" y="197"/>
                      <a:pt x="19177" y="-281"/>
                      <a:pt x="18112" y="169"/>
                    </a:cubicBezTo>
                    <a:cubicBezTo>
                      <a:pt x="18075" y="181"/>
                      <a:pt x="18050" y="214"/>
                      <a:pt x="18021" y="226"/>
                    </a:cubicBezTo>
                    <a:cubicBezTo>
                      <a:pt x="10159" y="3562"/>
                      <a:pt x="3583" y="9820"/>
                      <a:pt x="152" y="18220"/>
                    </a:cubicBezTo>
                    <a:lnTo>
                      <a:pt x="148" y="18220"/>
                    </a:lnTo>
                    <a:cubicBezTo>
                      <a:pt x="-278" y="19278"/>
                      <a:pt x="242" y="20473"/>
                      <a:pt x="1320" y="20896"/>
                    </a:cubicBezTo>
                    <a:cubicBezTo>
                      <a:pt x="2398" y="21318"/>
                      <a:pt x="3620" y="20803"/>
                      <a:pt x="4046" y="19749"/>
                    </a:cubicBezTo>
                    <a:lnTo>
                      <a:pt x="4051" y="19749"/>
                    </a:lnTo>
                    <a:cubicBezTo>
                      <a:pt x="7068" y="12356"/>
                      <a:pt x="12856" y="6858"/>
                      <a:pt x="19764" y="3956"/>
                    </a:cubicBezTo>
                    <a:cubicBezTo>
                      <a:pt x="20830" y="3506"/>
                      <a:pt x="21322" y="2298"/>
                      <a:pt x="20871" y="1248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240665" eaLnBrk="1" fontAlgn="auto" latinLnBrk="0" hangingPunct="0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200" b="0" i="0" u="none" strike="noStrike" kern="0" cap="none" spc="0" normalizeH="0" baseline="0" noProof="0">
                  <a:ln>
                    <a:noFill/>
                  </a:ln>
                  <a:solidFill>
                    <a:srgbClr val="000000">
                      <a:lumMod val="50000"/>
                      <a:lumOff val="50000"/>
                    </a:srgb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7" name="AutoShape 14"/>
              <p:cNvSpPr/>
              <p:nvPr/>
            </p:nvSpPr>
            <p:spPr bwMode="auto">
              <a:xfrm>
                <a:off x="9217819" y="4508500"/>
                <a:ext cx="103981" cy="105569"/>
              </a:xfrm>
              <a:custGeom>
                <a:avLst/>
                <a:gdLst>
                  <a:gd name="T0" fmla="+- 0 10797 198"/>
                  <a:gd name="T1" fmla="*/ T0 w 21199"/>
                  <a:gd name="T2" fmla="+- 0 10802 198"/>
                  <a:gd name="T3" fmla="*/ 10802 h 21208"/>
                  <a:gd name="T4" fmla="+- 0 10797 198"/>
                  <a:gd name="T5" fmla="*/ T4 w 21199"/>
                  <a:gd name="T6" fmla="+- 0 10802 198"/>
                  <a:gd name="T7" fmla="*/ 10802 h 21208"/>
                  <a:gd name="T8" fmla="+- 0 10797 198"/>
                  <a:gd name="T9" fmla="*/ T8 w 21199"/>
                  <a:gd name="T10" fmla="+- 0 10802 198"/>
                  <a:gd name="T11" fmla="*/ 10802 h 21208"/>
                  <a:gd name="T12" fmla="+- 0 10797 198"/>
                  <a:gd name="T13" fmla="*/ T12 w 21199"/>
                  <a:gd name="T14" fmla="+- 0 10802 198"/>
                  <a:gd name="T15" fmla="*/ 10802 h 2120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99" h="21208">
                    <a:moveTo>
                      <a:pt x="21077" y="880"/>
                    </a:moveTo>
                    <a:cubicBezTo>
                      <a:pt x="20753" y="142"/>
                      <a:pt x="19881" y="-198"/>
                      <a:pt x="19129" y="117"/>
                    </a:cubicBezTo>
                    <a:cubicBezTo>
                      <a:pt x="19097" y="131"/>
                      <a:pt x="19071" y="162"/>
                      <a:pt x="19039" y="179"/>
                    </a:cubicBezTo>
                    <a:cubicBezTo>
                      <a:pt x="10706" y="3707"/>
                      <a:pt x="3739" y="10322"/>
                      <a:pt x="106" y="19208"/>
                    </a:cubicBezTo>
                    <a:cubicBezTo>
                      <a:pt x="-198" y="19957"/>
                      <a:pt x="172" y="20803"/>
                      <a:pt x="934" y="21101"/>
                    </a:cubicBezTo>
                    <a:cubicBezTo>
                      <a:pt x="1689" y="21401"/>
                      <a:pt x="2552" y="21041"/>
                      <a:pt x="2859" y="20292"/>
                    </a:cubicBezTo>
                    <a:cubicBezTo>
                      <a:pt x="6206" y="12096"/>
                      <a:pt x="12625" y="6008"/>
                      <a:pt x="20301" y="2787"/>
                    </a:cubicBezTo>
                    <a:cubicBezTo>
                      <a:pt x="21051" y="2469"/>
                      <a:pt x="21402" y="1618"/>
                      <a:pt x="21077" y="88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240665" eaLnBrk="1" fontAlgn="auto" latinLnBrk="0" hangingPunct="0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200" b="0" i="0" u="none" strike="noStrike" kern="0" cap="none" spc="0" normalizeH="0" baseline="0" noProof="0">
                  <a:ln>
                    <a:noFill/>
                  </a:ln>
                  <a:solidFill>
                    <a:srgbClr val="000000">
                      <a:lumMod val="50000"/>
                      <a:lumOff val="50000"/>
                    </a:srgb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8" name="AutoShape 15"/>
              <p:cNvSpPr/>
              <p:nvPr/>
            </p:nvSpPr>
            <p:spPr bwMode="auto">
              <a:xfrm>
                <a:off x="9247188" y="4537075"/>
                <a:ext cx="88107" cy="90488"/>
              </a:xfrm>
              <a:custGeom>
                <a:avLst/>
                <a:gdLst>
                  <a:gd name="T0" fmla="+- 0 10796 232"/>
                  <a:gd name="T1" fmla="*/ T0 w 21129"/>
                  <a:gd name="T2" fmla="+- 0 10804 234"/>
                  <a:gd name="T3" fmla="*/ 10804 h 21141"/>
                  <a:gd name="T4" fmla="+- 0 10796 232"/>
                  <a:gd name="T5" fmla="*/ T4 w 21129"/>
                  <a:gd name="T6" fmla="+- 0 10804 234"/>
                  <a:gd name="T7" fmla="*/ 10804 h 21141"/>
                  <a:gd name="T8" fmla="+- 0 10796 232"/>
                  <a:gd name="T9" fmla="*/ T8 w 21129"/>
                  <a:gd name="T10" fmla="+- 0 10804 234"/>
                  <a:gd name="T11" fmla="*/ 10804 h 21141"/>
                  <a:gd name="T12" fmla="+- 0 10796 232"/>
                  <a:gd name="T13" fmla="*/ T12 w 21129"/>
                  <a:gd name="T14" fmla="+- 0 10804 234"/>
                  <a:gd name="T15" fmla="*/ 10804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9" h="21141">
                    <a:moveTo>
                      <a:pt x="20075" y="3267"/>
                    </a:moveTo>
                    <a:cubicBezTo>
                      <a:pt x="20953" y="2898"/>
                      <a:pt x="21368" y="1899"/>
                      <a:pt x="20987" y="1030"/>
                    </a:cubicBezTo>
                    <a:cubicBezTo>
                      <a:pt x="20611" y="168"/>
                      <a:pt x="19589" y="-234"/>
                      <a:pt x="18707" y="138"/>
                    </a:cubicBezTo>
                    <a:cubicBezTo>
                      <a:pt x="18670" y="152"/>
                      <a:pt x="18649" y="185"/>
                      <a:pt x="18615" y="198"/>
                    </a:cubicBezTo>
                    <a:cubicBezTo>
                      <a:pt x="10481" y="3647"/>
                      <a:pt x="3673" y="10118"/>
                      <a:pt x="124" y="18802"/>
                    </a:cubicBezTo>
                    <a:cubicBezTo>
                      <a:pt x="-232" y="19678"/>
                      <a:pt x="205" y="20666"/>
                      <a:pt x="1094" y="21019"/>
                    </a:cubicBezTo>
                    <a:cubicBezTo>
                      <a:pt x="1983" y="21366"/>
                      <a:pt x="2991" y="20946"/>
                      <a:pt x="3354" y="20071"/>
                    </a:cubicBezTo>
                    <a:cubicBezTo>
                      <a:pt x="6561" y="12205"/>
                      <a:pt x="12717" y="6360"/>
                      <a:pt x="20075" y="3274"/>
                    </a:cubicBezTo>
                    <a:cubicBezTo>
                      <a:pt x="20075" y="3274"/>
                      <a:pt x="20075" y="3267"/>
                      <a:pt x="20075" y="3267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240665" eaLnBrk="1" fontAlgn="auto" latinLnBrk="0" hangingPunct="0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200" b="0" i="0" u="none" strike="noStrike" kern="0" cap="none" spc="0" normalizeH="0" baseline="0" noProof="0">
                  <a:ln>
                    <a:noFill/>
                  </a:ln>
                  <a:solidFill>
                    <a:srgbClr val="000000">
                      <a:lumMod val="50000"/>
                      <a:lumOff val="50000"/>
                    </a:srgb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9" name="Group 30"/>
            <p:cNvGrpSpPr/>
            <p:nvPr/>
          </p:nvGrpSpPr>
          <p:grpSpPr>
            <a:xfrm>
              <a:off x="7830745" y="2790706"/>
              <a:ext cx="367908" cy="367908"/>
              <a:chOff x="7287419" y="2577307"/>
              <a:chExt cx="464344" cy="464344"/>
            </a:xfrm>
            <a:grpFill/>
          </p:grpSpPr>
          <p:sp>
            <p:nvSpPr>
              <p:cNvPr id="27" name="AutoShape 56"/>
              <p:cNvSpPr/>
              <p:nvPr/>
            </p:nvSpPr>
            <p:spPr bwMode="auto">
              <a:xfrm>
                <a:off x="7287419" y="2577307"/>
                <a:ext cx="145256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88" y="7316"/>
                    </a:moveTo>
                    <a:cubicBezTo>
                      <a:pt x="16954" y="7352"/>
                      <a:pt x="16923" y="7387"/>
                      <a:pt x="16883" y="7423"/>
                    </a:cubicBezTo>
                    <a:cubicBezTo>
                      <a:pt x="16677" y="7601"/>
                      <a:pt x="16414" y="7770"/>
                      <a:pt x="16066" y="7920"/>
                    </a:cubicBezTo>
                    <a:cubicBezTo>
                      <a:pt x="16057" y="7924"/>
                      <a:pt x="16044" y="7927"/>
                      <a:pt x="16038" y="7931"/>
                    </a:cubicBezTo>
                    <a:cubicBezTo>
                      <a:pt x="15662" y="8092"/>
                      <a:pt x="15214" y="8234"/>
                      <a:pt x="14705" y="8354"/>
                    </a:cubicBezTo>
                    <a:cubicBezTo>
                      <a:pt x="14697" y="8357"/>
                      <a:pt x="14692" y="8358"/>
                      <a:pt x="14686" y="8359"/>
                    </a:cubicBezTo>
                    <a:cubicBezTo>
                      <a:pt x="14163" y="8482"/>
                      <a:pt x="13584" y="8581"/>
                      <a:pt x="12960" y="8649"/>
                    </a:cubicBezTo>
                    <a:cubicBezTo>
                      <a:pt x="12279" y="8726"/>
                      <a:pt x="11560" y="8774"/>
                      <a:pt x="10800" y="8774"/>
                    </a:cubicBezTo>
                    <a:cubicBezTo>
                      <a:pt x="10037" y="8774"/>
                      <a:pt x="9318" y="8726"/>
                      <a:pt x="8640" y="8649"/>
                    </a:cubicBezTo>
                    <a:cubicBezTo>
                      <a:pt x="8016" y="8581"/>
                      <a:pt x="7435" y="8482"/>
                      <a:pt x="6914" y="8359"/>
                    </a:cubicBezTo>
                    <a:cubicBezTo>
                      <a:pt x="6908" y="8358"/>
                      <a:pt x="6901" y="8357"/>
                      <a:pt x="6893" y="8354"/>
                    </a:cubicBezTo>
                    <a:cubicBezTo>
                      <a:pt x="6385" y="8234"/>
                      <a:pt x="5937" y="8092"/>
                      <a:pt x="5562" y="7931"/>
                    </a:cubicBezTo>
                    <a:cubicBezTo>
                      <a:pt x="5553" y="7927"/>
                      <a:pt x="5541" y="7924"/>
                      <a:pt x="5531" y="7920"/>
                    </a:cubicBezTo>
                    <a:cubicBezTo>
                      <a:pt x="5184" y="7770"/>
                      <a:pt x="4921" y="7601"/>
                      <a:pt x="4715" y="7423"/>
                    </a:cubicBezTo>
                    <a:cubicBezTo>
                      <a:pt x="4676" y="7387"/>
                      <a:pt x="4644" y="7352"/>
                      <a:pt x="4612" y="7316"/>
                    </a:cubicBezTo>
                    <a:cubicBezTo>
                      <a:pt x="4437" y="7136"/>
                      <a:pt x="4320" y="6947"/>
                      <a:pt x="4320" y="6750"/>
                    </a:cubicBezTo>
                    <a:cubicBezTo>
                      <a:pt x="4320" y="6550"/>
                      <a:pt x="4437" y="6362"/>
                      <a:pt x="4612" y="6181"/>
                    </a:cubicBezTo>
                    <a:cubicBezTo>
                      <a:pt x="4644" y="6146"/>
                      <a:pt x="4676" y="6110"/>
                      <a:pt x="4715" y="6076"/>
                    </a:cubicBezTo>
                    <a:cubicBezTo>
                      <a:pt x="4921" y="5898"/>
                      <a:pt x="5184" y="5729"/>
                      <a:pt x="5531" y="5577"/>
                    </a:cubicBezTo>
                    <a:cubicBezTo>
                      <a:pt x="5541" y="5574"/>
                      <a:pt x="5553" y="5571"/>
                      <a:pt x="5562" y="5567"/>
                    </a:cubicBezTo>
                    <a:cubicBezTo>
                      <a:pt x="5937" y="5407"/>
                      <a:pt x="6385" y="5264"/>
                      <a:pt x="6893" y="5144"/>
                    </a:cubicBezTo>
                    <a:cubicBezTo>
                      <a:pt x="6901" y="5142"/>
                      <a:pt x="6908" y="5140"/>
                      <a:pt x="6914" y="5138"/>
                    </a:cubicBezTo>
                    <a:cubicBezTo>
                      <a:pt x="7435" y="5017"/>
                      <a:pt x="8016" y="4918"/>
                      <a:pt x="8640" y="4848"/>
                    </a:cubicBezTo>
                    <a:cubicBezTo>
                      <a:pt x="9318" y="4773"/>
                      <a:pt x="10037" y="4725"/>
                      <a:pt x="10800" y="4725"/>
                    </a:cubicBezTo>
                    <a:cubicBezTo>
                      <a:pt x="11560" y="4725"/>
                      <a:pt x="12279" y="4773"/>
                      <a:pt x="12960" y="4848"/>
                    </a:cubicBezTo>
                    <a:cubicBezTo>
                      <a:pt x="13584" y="4918"/>
                      <a:pt x="14163" y="5017"/>
                      <a:pt x="14686" y="5138"/>
                    </a:cubicBezTo>
                    <a:cubicBezTo>
                      <a:pt x="14692" y="5140"/>
                      <a:pt x="14697" y="5142"/>
                      <a:pt x="14705" y="5144"/>
                    </a:cubicBezTo>
                    <a:cubicBezTo>
                      <a:pt x="15214" y="5264"/>
                      <a:pt x="15662" y="5407"/>
                      <a:pt x="16038" y="5567"/>
                    </a:cubicBezTo>
                    <a:cubicBezTo>
                      <a:pt x="16044" y="5571"/>
                      <a:pt x="16057" y="5574"/>
                      <a:pt x="16066" y="5577"/>
                    </a:cubicBezTo>
                    <a:cubicBezTo>
                      <a:pt x="16414" y="5729"/>
                      <a:pt x="16677" y="5898"/>
                      <a:pt x="16883" y="6076"/>
                    </a:cubicBezTo>
                    <a:cubicBezTo>
                      <a:pt x="16923" y="6110"/>
                      <a:pt x="16954" y="6146"/>
                      <a:pt x="16988" y="6181"/>
                    </a:cubicBezTo>
                    <a:cubicBezTo>
                      <a:pt x="17161" y="6362"/>
                      <a:pt x="17280" y="6550"/>
                      <a:pt x="17280" y="6750"/>
                    </a:cubicBezTo>
                    <a:cubicBezTo>
                      <a:pt x="17280" y="6947"/>
                      <a:pt x="17161" y="7136"/>
                      <a:pt x="16988" y="7316"/>
                    </a:cubicBezTo>
                    <a:moveTo>
                      <a:pt x="12960" y="19575"/>
                    </a:moveTo>
                    <a:cubicBezTo>
                      <a:pt x="12960" y="19948"/>
                      <a:pt x="11992" y="20249"/>
                      <a:pt x="10800" y="20249"/>
                    </a:cubicBezTo>
                    <a:cubicBezTo>
                      <a:pt x="9606" y="20249"/>
                      <a:pt x="8640" y="19948"/>
                      <a:pt x="8640" y="19575"/>
                    </a:cubicBezTo>
                    <a:lnTo>
                      <a:pt x="8640" y="10056"/>
                    </a:lnTo>
                    <a:cubicBezTo>
                      <a:pt x="9338" y="10101"/>
                      <a:pt x="10059" y="10124"/>
                      <a:pt x="10800" y="10124"/>
                    </a:cubicBezTo>
                    <a:cubicBezTo>
                      <a:pt x="11541" y="10124"/>
                      <a:pt x="12262" y="10101"/>
                      <a:pt x="12960" y="10056"/>
                    </a:cubicBezTo>
                    <a:cubicBezTo>
                      <a:pt x="12960" y="10056"/>
                      <a:pt x="12960" y="19575"/>
                      <a:pt x="12960" y="19575"/>
                    </a:cubicBezTo>
                    <a:close/>
                    <a:moveTo>
                      <a:pt x="8640" y="2025"/>
                    </a:moveTo>
                    <a:cubicBezTo>
                      <a:pt x="8640" y="1651"/>
                      <a:pt x="9606" y="1350"/>
                      <a:pt x="10800" y="1350"/>
                    </a:cubicBezTo>
                    <a:cubicBezTo>
                      <a:pt x="11992" y="1350"/>
                      <a:pt x="12960" y="1651"/>
                      <a:pt x="12960" y="2025"/>
                    </a:cubicBezTo>
                    <a:lnTo>
                      <a:pt x="12960" y="3442"/>
                    </a:lnTo>
                    <a:cubicBezTo>
                      <a:pt x="12262" y="3398"/>
                      <a:pt x="11541" y="3375"/>
                      <a:pt x="10800" y="3375"/>
                    </a:cubicBezTo>
                    <a:cubicBezTo>
                      <a:pt x="10059" y="3375"/>
                      <a:pt x="9338" y="3398"/>
                      <a:pt x="8640" y="3442"/>
                    </a:cubicBezTo>
                    <a:cubicBezTo>
                      <a:pt x="8640" y="3442"/>
                      <a:pt x="8640" y="2025"/>
                      <a:pt x="8640" y="2025"/>
                    </a:cubicBezTo>
                    <a:close/>
                    <a:moveTo>
                      <a:pt x="17280" y="4064"/>
                    </a:moveTo>
                    <a:lnTo>
                      <a:pt x="17280" y="2025"/>
                    </a:lnTo>
                    <a:cubicBezTo>
                      <a:pt x="17280" y="908"/>
                      <a:pt x="14373" y="0"/>
                      <a:pt x="10800" y="0"/>
                    </a:cubicBezTo>
                    <a:cubicBezTo>
                      <a:pt x="7225" y="0"/>
                      <a:pt x="4320" y="908"/>
                      <a:pt x="4320" y="2025"/>
                    </a:cubicBezTo>
                    <a:lnTo>
                      <a:pt x="4320" y="4064"/>
                    </a:lnTo>
                    <a:cubicBezTo>
                      <a:pt x="1710" y="4681"/>
                      <a:pt x="0" y="5649"/>
                      <a:pt x="0" y="6750"/>
                    </a:cubicBezTo>
                    <a:cubicBezTo>
                      <a:pt x="0" y="7850"/>
                      <a:pt x="1710" y="8818"/>
                      <a:pt x="4320" y="9434"/>
                    </a:cubicBezTo>
                    <a:lnTo>
                      <a:pt x="4320" y="19575"/>
                    </a:lnTo>
                    <a:cubicBezTo>
                      <a:pt x="4320" y="20691"/>
                      <a:pt x="7225" y="21599"/>
                      <a:pt x="10800" y="21599"/>
                    </a:cubicBezTo>
                    <a:cubicBezTo>
                      <a:pt x="14373" y="21599"/>
                      <a:pt x="17280" y="20691"/>
                      <a:pt x="17280" y="19575"/>
                    </a:cubicBezTo>
                    <a:lnTo>
                      <a:pt x="17280" y="9434"/>
                    </a:lnTo>
                    <a:cubicBezTo>
                      <a:pt x="19889" y="8818"/>
                      <a:pt x="21600" y="7850"/>
                      <a:pt x="21600" y="6750"/>
                    </a:cubicBezTo>
                    <a:cubicBezTo>
                      <a:pt x="21600" y="5649"/>
                      <a:pt x="19889" y="4681"/>
                      <a:pt x="17280" y="406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240665" eaLnBrk="1" fontAlgn="auto" latinLnBrk="0" hangingPunct="0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100" b="0" i="0" u="none" strike="noStrike" kern="0" cap="none" spc="0" normalizeH="0" baseline="0" noProof="0">
                  <a:ln>
                    <a:noFill/>
                  </a:ln>
                  <a:solidFill>
                    <a:srgbClr val="000000">
                      <a:lumMod val="50000"/>
                      <a:lumOff val="50000"/>
                    </a:srgb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8" name="AutoShape 57"/>
              <p:cNvSpPr/>
              <p:nvPr/>
            </p:nvSpPr>
            <p:spPr bwMode="auto">
              <a:xfrm>
                <a:off x="7606507" y="2577307"/>
                <a:ext cx="145256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88" y="7316"/>
                    </a:moveTo>
                    <a:cubicBezTo>
                      <a:pt x="16954" y="7352"/>
                      <a:pt x="16923" y="7387"/>
                      <a:pt x="16883" y="7423"/>
                    </a:cubicBezTo>
                    <a:cubicBezTo>
                      <a:pt x="16677" y="7601"/>
                      <a:pt x="16414" y="7770"/>
                      <a:pt x="16066" y="7920"/>
                    </a:cubicBezTo>
                    <a:cubicBezTo>
                      <a:pt x="16057" y="7924"/>
                      <a:pt x="16044" y="7927"/>
                      <a:pt x="16038" y="7931"/>
                    </a:cubicBezTo>
                    <a:cubicBezTo>
                      <a:pt x="15662" y="8092"/>
                      <a:pt x="15214" y="8234"/>
                      <a:pt x="14705" y="8354"/>
                    </a:cubicBezTo>
                    <a:cubicBezTo>
                      <a:pt x="14697" y="8357"/>
                      <a:pt x="14692" y="8358"/>
                      <a:pt x="14686" y="8359"/>
                    </a:cubicBezTo>
                    <a:cubicBezTo>
                      <a:pt x="14163" y="8482"/>
                      <a:pt x="13584" y="8581"/>
                      <a:pt x="12960" y="8649"/>
                    </a:cubicBezTo>
                    <a:cubicBezTo>
                      <a:pt x="12279" y="8726"/>
                      <a:pt x="11560" y="8774"/>
                      <a:pt x="10800" y="8774"/>
                    </a:cubicBezTo>
                    <a:cubicBezTo>
                      <a:pt x="10037" y="8774"/>
                      <a:pt x="9318" y="8726"/>
                      <a:pt x="8640" y="8649"/>
                    </a:cubicBezTo>
                    <a:cubicBezTo>
                      <a:pt x="8016" y="8581"/>
                      <a:pt x="7435" y="8482"/>
                      <a:pt x="6914" y="8359"/>
                    </a:cubicBezTo>
                    <a:cubicBezTo>
                      <a:pt x="6908" y="8358"/>
                      <a:pt x="6901" y="8357"/>
                      <a:pt x="6893" y="8354"/>
                    </a:cubicBezTo>
                    <a:cubicBezTo>
                      <a:pt x="6385" y="8234"/>
                      <a:pt x="5937" y="8092"/>
                      <a:pt x="5562" y="7931"/>
                    </a:cubicBezTo>
                    <a:cubicBezTo>
                      <a:pt x="5553" y="7927"/>
                      <a:pt x="5541" y="7924"/>
                      <a:pt x="5531" y="7920"/>
                    </a:cubicBezTo>
                    <a:cubicBezTo>
                      <a:pt x="5184" y="7770"/>
                      <a:pt x="4921" y="7601"/>
                      <a:pt x="4715" y="7423"/>
                    </a:cubicBezTo>
                    <a:cubicBezTo>
                      <a:pt x="4676" y="7387"/>
                      <a:pt x="4644" y="7352"/>
                      <a:pt x="4612" y="7316"/>
                    </a:cubicBezTo>
                    <a:cubicBezTo>
                      <a:pt x="4437" y="7136"/>
                      <a:pt x="4320" y="6947"/>
                      <a:pt x="4320" y="6750"/>
                    </a:cubicBezTo>
                    <a:cubicBezTo>
                      <a:pt x="4320" y="6550"/>
                      <a:pt x="4437" y="6362"/>
                      <a:pt x="4612" y="6181"/>
                    </a:cubicBezTo>
                    <a:cubicBezTo>
                      <a:pt x="4644" y="6146"/>
                      <a:pt x="4676" y="6110"/>
                      <a:pt x="4715" y="6076"/>
                    </a:cubicBezTo>
                    <a:cubicBezTo>
                      <a:pt x="4921" y="5898"/>
                      <a:pt x="5184" y="5729"/>
                      <a:pt x="5531" y="5577"/>
                    </a:cubicBezTo>
                    <a:cubicBezTo>
                      <a:pt x="5541" y="5574"/>
                      <a:pt x="5553" y="5571"/>
                      <a:pt x="5562" y="5567"/>
                    </a:cubicBezTo>
                    <a:cubicBezTo>
                      <a:pt x="5937" y="5407"/>
                      <a:pt x="6385" y="5264"/>
                      <a:pt x="6893" y="5144"/>
                    </a:cubicBezTo>
                    <a:cubicBezTo>
                      <a:pt x="6901" y="5142"/>
                      <a:pt x="6908" y="5140"/>
                      <a:pt x="6914" y="5138"/>
                    </a:cubicBezTo>
                    <a:cubicBezTo>
                      <a:pt x="7435" y="5017"/>
                      <a:pt x="8016" y="4918"/>
                      <a:pt x="8640" y="4848"/>
                    </a:cubicBezTo>
                    <a:cubicBezTo>
                      <a:pt x="9318" y="4773"/>
                      <a:pt x="10037" y="4725"/>
                      <a:pt x="10800" y="4725"/>
                    </a:cubicBezTo>
                    <a:cubicBezTo>
                      <a:pt x="11560" y="4725"/>
                      <a:pt x="12279" y="4773"/>
                      <a:pt x="12960" y="4848"/>
                    </a:cubicBezTo>
                    <a:cubicBezTo>
                      <a:pt x="13584" y="4918"/>
                      <a:pt x="14163" y="5017"/>
                      <a:pt x="14686" y="5138"/>
                    </a:cubicBezTo>
                    <a:cubicBezTo>
                      <a:pt x="14692" y="5140"/>
                      <a:pt x="14697" y="5142"/>
                      <a:pt x="14705" y="5144"/>
                    </a:cubicBezTo>
                    <a:cubicBezTo>
                      <a:pt x="15214" y="5264"/>
                      <a:pt x="15662" y="5407"/>
                      <a:pt x="16038" y="5567"/>
                    </a:cubicBezTo>
                    <a:cubicBezTo>
                      <a:pt x="16044" y="5571"/>
                      <a:pt x="16057" y="5574"/>
                      <a:pt x="16066" y="5577"/>
                    </a:cubicBezTo>
                    <a:cubicBezTo>
                      <a:pt x="16414" y="5729"/>
                      <a:pt x="16677" y="5898"/>
                      <a:pt x="16883" y="6076"/>
                    </a:cubicBezTo>
                    <a:cubicBezTo>
                      <a:pt x="16923" y="6110"/>
                      <a:pt x="16954" y="6146"/>
                      <a:pt x="16988" y="6181"/>
                    </a:cubicBezTo>
                    <a:cubicBezTo>
                      <a:pt x="17161" y="6362"/>
                      <a:pt x="17280" y="6550"/>
                      <a:pt x="17280" y="6750"/>
                    </a:cubicBezTo>
                    <a:cubicBezTo>
                      <a:pt x="17280" y="6947"/>
                      <a:pt x="17161" y="7136"/>
                      <a:pt x="16988" y="7316"/>
                    </a:cubicBezTo>
                    <a:moveTo>
                      <a:pt x="12960" y="19575"/>
                    </a:moveTo>
                    <a:cubicBezTo>
                      <a:pt x="12960" y="19948"/>
                      <a:pt x="11992" y="20249"/>
                      <a:pt x="10800" y="20249"/>
                    </a:cubicBezTo>
                    <a:cubicBezTo>
                      <a:pt x="9606" y="20249"/>
                      <a:pt x="8640" y="19948"/>
                      <a:pt x="8640" y="19575"/>
                    </a:cubicBezTo>
                    <a:lnTo>
                      <a:pt x="8640" y="10056"/>
                    </a:lnTo>
                    <a:cubicBezTo>
                      <a:pt x="9338" y="10101"/>
                      <a:pt x="10059" y="10124"/>
                      <a:pt x="10800" y="10124"/>
                    </a:cubicBezTo>
                    <a:cubicBezTo>
                      <a:pt x="11541" y="10124"/>
                      <a:pt x="12262" y="10101"/>
                      <a:pt x="12960" y="10056"/>
                    </a:cubicBezTo>
                    <a:cubicBezTo>
                      <a:pt x="12960" y="10056"/>
                      <a:pt x="12960" y="19575"/>
                      <a:pt x="12960" y="19575"/>
                    </a:cubicBezTo>
                    <a:close/>
                    <a:moveTo>
                      <a:pt x="8640" y="2025"/>
                    </a:moveTo>
                    <a:cubicBezTo>
                      <a:pt x="8640" y="1651"/>
                      <a:pt x="9606" y="1350"/>
                      <a:pt x="10800" y="1350"/>
                    </a:cubicBezTo>
                    <a:cubicBezTo>
                      <a:pt x="11992" y="1350"/>
                      <a:pt x="12960" y="1651"/>
                      <a:pt x="12960" y="2025"/>
                    </a:cubicBezTo>
                    <a:lnTo>
                      <a:pt x="12960" y="3442"/>
                    </a:lnTo>
                    <a:cubicBezTo>
                      <a:pt x="12262" y="3398"/>
                      <a:pt x="11541" y="3375"/>
                      <a:pt x="10800" y="3375"/>
                    </a:cubicBezTo>
                    <a:cubicBezTo>
                      <a:pt x="10059" y="3375"/>
                      <a:pt x="9338" y="3398"/>
                      <a:pt x="8640" y="3442"/>
                    </a:cubicBezTo>
                    <a:cubicBezTo>
                      <a:pt x="8640" y="3442"/>
                      <a:pt x="8640" y="2025"/>
                      <a:pt x="8640" y="2025"/>
                    </a:cubicBezTo>
                    <a:close/>
                    <a:moveTo>
                      <a:pt x="17280" y="4064"/>
                    </a:moveTo>
                    <a:lnTo>
                      <a:pt x="17280" y="2025"/>
                    </a:lnTo>
                    <a:cubicBezTo>
                      <a:pt x="17280" y="908"/>
                      <a:pt x="14373" y="0"/>
                      <a:pt x="10800" y="0"/>
                    </a:cubicBezTo>
                    <a:cubicBezTo>
                      <a:pt x="7225" y="0"/>
                      <a:pt x="4320" y="908"/>
                      <a:pt x="4320" y="2025"/>
                    </a:cubicBezTo>
                    <a:lnTo>
                      <a:pt x="4320" y="4064"/>
                    </a:lnTo>
                    <a:cubicBezTo>
                      <a:pt x="1710" y="4681"/>
                      <a:pt x="0" y="5649"/>
                      <a:pt x="0" y="6750"/>
                    </a:cubicBezTo>
                    <a:cubicBezTo>
                      <a:pt x="0" y="7850"/>
                      <a:pt x="1710" y="8818"/>
                      <a:pt x="4320" y="9434"/>
                    </a:cubicBezTo>
                    <a:lnTo>
                      <a:pt x="4320" y="19575"/>
                    </a:lnTo>
                    <a:cubicBezTo>
                      <a:pt x="4320" y="20691"/>
                      <a:pt x="7225" y="21599"/>
                      <a:pt x="10800" y="21599"/>
                    </a:cubicBezTo>
                    <a:cubicBezTo>
                      <a:pt x="14373" y="21599"/>
                      <a:pt x="17280" y="20691"/>
                      <a:pt x="17280" y="19575"/>
                    </a:cubicBezTo>
                    <a:lnTo>
                      <a:pt x="17280" y="9434"/>
                    </a:lnTo>
                    <a:cubicBezTo>
                      <a:pt x="19889" y="8818"/>
                      <a:pt x="21600" y="7850"/>
                      <a:pt x="21600" y="6750"/>
                    </a:cubicBezTo>
                    <a:cubicBezTo>
                      <a:pt x="21600" y="5649"/>
                      <a:pt x="19889" y="4681"/>
                      <a:pt x="17280" y="406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240665" eaLnBrk="1" fontAlgn="auto" latinLnBrk="0" hangingPunct="0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100" b="0" i="0" u="none" strike="noStrike" kern="0" cap="none" spc="0" normalizeH="0" baseline="0" noProof="0">
                  <a:ln>
                    <a:noFill/>
                  </a:ln>
                  <a:solidFill>
                    <a:srgbClr val="000000">
                      <a:lumMod val="50000"/>
                      <a:lumOff val="50000"/>
                    </a:srgb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9" name="AutoShape 58"/>
              <p:cNvSpPr/>
              <p:nvPr/>
            </p:nvSpPr>
            <p:spPr bwMode="auto">
              <a:xfrm>
                <a:off x="7446963" y="2577307"/>
                <a:ext cx="145257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88" y="15416"/>
                    </a:moveTo>
                    <a:cubicBezTo>
                      <a:pt x="16954" y="15452"/>
                      <a:pt x="16923" y="15487"/>
                      <a:pt x="16883" y="15523"/>
                    </a:cubicBezTo>
                    <a:cubicBezTo>
                      <a:pt x="16677" y="15701"/>
                      <a:pt x="16414" y="15870"/>
                      <a:pt x="16066" y="16020"/>
                    </a:cubicBezTo>
                    <a:cubicBezTo>
                      <a:pt x="16057" y="16024"/>
                      <a:pt x="16044" y="16027"/>
                      <a:pt x="16038" y="16031"/>
                    </a:cubicBezTo>
                    <a:cubicBezTo>
                      <a:pt x="15662" y="16192"/>
                      <a:pt x="15214" y="16334"/>
                      <a:pt x="14705" y="16454"/>
                    </a:cubicBezTo>
                    <a:cubicBezTo>
                      <a:pt x="14697" y="16457"/>
                      <a:pt x="14692" y="16458"/>
                      <a:pt x="14686" y="16459"/>
                    </a:cubicBezTo>
                    <a:cubicBezTo>
                      <a:pt x="14163" y="16582"/>
                      <a:pt x="13584" y="16681"/>
                      <a:pt x="12960" y="16749"/>
                    </a:cubicBezTo>
                    <a:cubicBezTo>
                      <a:pt x="12279" y="16826"/>
                      <a:pt x="11560" y="16875"/>
                      <a:pt x="10800" y="16875"/>
                    </a:cubicBezTo>
                    <a:cubicBezTo>
                      <a:pt x="10037" y="16875"/>
                      <a:pt x="9318" y="16826"/>
                      <a:pt x="8640" y="16749"/>
                    </a:cubicBezTo>
                    <a:cubicBezTo>
                      <a:pt x="8016" y="16681"/>
                      <a:pt x="7435" y="16582"/>
                      <a:pt x="6914" y="16459"/>
                    </a:cubicBezTo>
                    <a:cubicBezTo>
                      <a:pt x="6908" y="16458"/>
                      <a:pt x="6901" y="16457"/>
                      <a:pt x="6893" y="16454"/>
                    </a:cubicBezTo>
                    <a:cubicBezTo>
                      <a:pt x="6385" y="16334"/>
                      <a:pt x="5937" y="16192"/>
                      <a:pt x="5562" y="16031"/>
                    </a:cubicBezTo>
                    <a:cubicBezTo>
                      <a:pt x="5553" y="16027"/>
                      <a:pt x="5541" y="16024"/>
                      <a:pt x="5531" y="16020"/>
                    </a:cubicBezTo>
                    <a:cubicBezTo>
                      <a:pt x="5184" y="15870"/>
                      <a:pt x="4921" y="15701"/>
                      <a:pt x="4715" y="15523"/>
                    </a:cubicBezTo>
                    <a:cubicBezTo>
                      <a:pt x="4676" y="15487"/>
                      <a:pt x="4644" y="15452"/>
                      <a:pt x="4612" y="15416"/>
                    </a:cubicBezTo>
                    <a:cubicBezTo>
                      <a:pt x="4437" y="15236"/>
                      <a:pt x="4320" y="15047"/>
                      <a:pt x="4320" y="14850"/>
                    </a:cubicBezTo>
                    <a:cubicBezTo>
                      <a:pt x="4320" y="14650"/>
                      <a:pt x="4437" y="14462"/>
                      <a:pt x="4612" y="14281"/>
                    </a:cubicBezTo>
                    <a:cubicBezTo>
                      <a:pt x="4644" y="14246"/>
                      <a:pt x="4676" y="14210"/>
                      <a:pt x="4715" y="14176"/>
                    </a:cubicBezTo>
                    <a:cubicBezTo>
                      <a:pt x="4921" y="13998"/>
                      <a:pt x="5184" y="13829"/>
                      <a:pt x="5531" y="13677"/>
                    </a:cubicBezTo>
                    <a:cubicBezTo>
                      <a:pt x="5541" y="13674"/>
                      <a:pt x="5553" y="13671"/>
                      <a:pt x="5562" y="13667"/>
                    </a:cubicBezTo>
                    <a:cubicBezTo>
                      <a:pt x="5937" y="13507"/>
                      <a:pt x="6385" y="13364"/>
                      <a:pt x="6893" y="13244"/>
                    </a:cubicBezTo>
                    <a:cubicBezTo>
                      <a:pt x="6901" y="13242"/>
                      <a:pt x="6908" y="13240"/>
                      <a:pt x="6914" y="13238"/>
                    </a:cubicBezTo>
                    <a:cubicBezTo>
                      <a:pt x="7435" y="13117"/>
                      <a:pt x="8016" y="13018"/>
                      <a:pt x="8640" y="12948"/>
                    </a:cubicBezTo>
                    <a:cubicBezTo>
                      <a:pt x="9318" y="12873"/>
                      <a:pt x="10037" y="12825"/>
                      <a:pt x="10800" y="12825"/>
                    </a:cubicBezTo>
                    <a:cubicBezTo>
                      <a:pt x="11560" y="12825"/>
                      <a:pt x="12279" y="12873"/>
                      <a:pt x="12960" y="12948"/>
                    </a:cubicBezTo>
                    <a:cubicBezTo>
                      <a:pt x="13584" y="13018"/>
                      <a:pt x="14163" y="13117"/>
                      <a:pt x="14686" y="13238"/>
                    </a:cubicBezTo>
                    <a:cubicBezTo>
                      <a:pt x="14692" y="13240"/>
                      <a:pt x="14697" y="13242"/>
                      <a:pt x="14705" y="13244"/>
                    </a:cubicBezTo>
                    <a:cubicBezTo>
                      <a:pt x="15214" y="13364"/>
                      <a:pt x="15662" y="13507"/>
                      <a:pt x="16038" y="13667"/>
                    </a:cubicBezTo>
                    <a:cubicBezTo>
                      <a:pt x="16044" y="13671"/>
                      <a:pt x="16057" y="13674"/>
                      <a:pt x="16066" y="13677"/>
                    </a:cubicBezTo>
                    <a:cubicBezTo>
                      <a:pt x="16414" y="13829"/>
                      <a:pt x="16677" y="13998"/>
                      <a:pt x="16883" y="14176"/>
                    </a:cubicBezTo>
                    <a:cubicBezTo>
                      <a:pt x="16923" y="14210"/>
                      <a:pt x="16954" y="14246"/>
                      <a:pt x="16988" y="14281"/>
                    </a:cubicBezTo>
                    <a:cubicBezTo>
                      <a:pt x="17161" y="14462"/>
                      <a:pt x="17280" y="14650"/>
                      <a:pt x="17280" y="14850"/>
                    </a:cubicBezTo>
                    <a:cubicBezTo>
                      <a:pt x="17280" y="15047"/>
                      <a:pt x="17161" y="15236"/>
                      <a:pt x="16988" y="15416"/>
                    </a:cubicBezTo>
                    <a:moveTo>
                      <a:pt x="12960" y="19575"/>
                    </a:moveTo>
                    <a:cubicBezTo>
                      <a:pt x="12960" y="19948"/>
                      <a:pt x="11992" y="20249"/>
                      <a:pt x="10800" y="20249"/>
                    </a:cubicBezTo>
                    <a:cubicBezTo>
                      <a:pt x="9606" y="20249"/>
                      <a:pt x="8640" y="19948"/>
                      <a:pt x="8640" y="19575"/>
                    </a:cubicBezTo>
                    <a:lnTo>
                      <a:pt x="8640" y="18156"/>
                    </a:lnTo>
                    <a:cubicBezTo>
                      <a:pt x="9338" y="18201"/>
                      <a:pt x="10059" y="18225"/>
                      <a:pt x="10800" y="18225"/>
                    </a:cubicBezTo>
                    <a:cubicBezTo>
                      <a:pt x="11541" y="18225"/>
                      <a:pt x="12262" y="18201"/>
                      <a:pt x="12960" y="18156"/>
                    </a:cubicBezTo>
                    <a:cubicBezTo>
                      <a:pt x="12960" y="18156"/>
                      <a:pt x="12960" y="19575"/>
                      <a:pt x="12960" y="19575"/>
                    </a:cubicBezTo>
                    <a:close/>
                    <a:moveTo>
                      <a:pt x="8640" y="2025"/>
                    </a:moveTo>
                    <a:cubicBezTo>
                      <a:pt x="8640" y="1651"/>
                      <a:pt x="9606" y="1350"/>
                      <a:pt x="10800" y="1350"/>
                    </a:cubicBezTo>
                    <a:cubicBezTo>
                      <a:pt x="11992" y="1350"/>
                      <a:pt x="12960" y="1651"/>
                      <a:pt x="12960" y="2025"/>
                    </a:cubicBezTo>
                    <a:lnTo>
                      <a:pt x="12960" y="11542"/>
                    </a:lnTo>
                    <a:cubicBezTo>
                      <a:pt x="12262" y="11498"/>
                      <a:pt x="11541" y="11475"/>
                      <a:pt x="10800" y="11475"/>
                    </a:cubicBezTo>
                    <a:cubicBezTo>
                      <a:pt x="10059" y="11475"/>
                      <a:pt x="9338" y="11498"/>
                      <a:pt x="8640" y="11542"/>
                    </a:cubicBezTo>
                    <a:cubicBezTo>
                      <a:pt x="8640" y="11542"/>
                      <a:pt x="8640" y="2025"/>
                      <a:pt x="8640" y="2025"/>
                    </a:cubicBezTo>
                    <a:close/>
                    <a:moveTo>
                      <a:pt x="17280" y="12164"/>
                    </a:moveTo>
                    <a:lnTo>
                      <a:pt x="17280" y="2025"/>
                    </a:lnTo>
                    <a:cubicBezTo>
                      <a:pt x="17280" y="908"/>
                      <a:pt x="14373" y="0"/>
                      <a:pt x="10800" y="0"/>
                    </a:cubicBezTo>
                    <a:cubicBezTo>
                      <a:pt x="7225" y="0"/>
                      <a:pt x="4320" y="908"/>
                      <a:pt x="4320" y="2025"/>
                    </a:cubicBezTo>
                    <a:lnTo>
                      <a:pt x="4320" y="12164"/>
                    </a:lnTo>
                    <a:cubicBezTo>
                      <a:pt x="1710" y="12781"/>
                      <a:pt x="0" y="13749"/>
                      <a:pt x="0" y="14850"/>
                    </a:cubicBezTo>
                    <a:cubicBezTo>
                      <a:pt x="0" y="15950"/>
                      <a:pt x="1710" y="16918"/>
                      <a:pt x="4320" y="17534"/>
                    </a:cubicBezTo>
                    <a:lnTo>
                      <a:pt x="4320" y="19575"/>
                    </a:lnTo>
                    <a:cubicBezTo>
                      <a:pt x="4320" y="20691"/>
                      <a:pt x="7225" y="21599"/>
                      <a:pt x="10800" y="21599"/>
                    </a:cubicBezTo>
                    <a:cubicBezTo>
                      <a:pt x="14373" y="21599"/>
                      <a:pt x="17280" y="20691"/>
                      <a:pt x="17280" y="19575"/>
                    </a:cubicBezTo>
                    <a:lnTo>
                      <a:pt x="17280" y="17534"/>
                    </a:lnTo>
                    <a:cubicBezTo>
                      <a:pt x="19889" y="16918"/>
                      <a:pt x="21600" y="15950"/>
                      <a:pt x="21600" y="14850"/>
                    </a:cubicBezTo>
                    <a:cubicBezTo>
                      <a:pt x="21600" y="13749"/>
                      <a:pt x="19889" y="12781"/>
                      <a:pt x="17280" y="1216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240665" eaLnBrk="1" fontAlgn="auto" latinLnBrk="0" hangingPunct="0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100" b="0" i="0" u="none" strike="noStrike" kern="0" cap="none" spc="0" normalizeH="0" baseline="0" noProof="0">
                  <a:ln>
                    <a:noFill/>
                  </a:ln>
                  <a:solidFill>
                    <a:srgbClr val="000000">
                      <a:lumMod val="50000"/>
                      <a:lumOff val="50000"/>
                    </a:srgb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0" name="AutoShape 59"/>
            <p:cNvSpPr/>
            <p:nvPr/>
          </p:nvSpPr>
          <p:spPr bwMode="auto">
            <a:xfrm>
              <a:off x="3990231" y="3696383"/>
              <a:ext cx="368536" cy="367908"/>
            </a:xfrm>
            <a:custGeom>
              <a:avLst/>
              <a:gdLst>
                <a:gd name="T0" fmla="+- 0 10794 23"/>
                <a:gd name="T1" fmla="*/ T0 w 21543"/>
                <a:gd name="T2" fmla="*/ 10800 h 21600"/>
                <a:gd name="T3" fmla="+- 0 10794 23"/>
                <a:gd name="T4" fmla="*/ T3 w 21543"/>
                <a:gd name="T5" fmla="*/ 10800 h 21600"/>
                <a:gd name="T6" fmla="+- 0 10794 23"/>
                <a:gd name="T7" fmla="*/ T6 w 21543"/>
                <a:gd name="T8" fmla="*/ 10800 h 21600"/>
                <a:gd name="T9" fmla="+- 0 10794 23"/>
                <a:gd name="T10" fmla="*/ T9 w 21543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43" h="21600">
                  <a:moveTo>
                    <a:pt x="16976" y="19986"/>
                  </a:moveTo>
                  <a:lnTo>
                    <a:pt x="11226" y="17680"/>
                  </a:lnTo>
                  <a:cubicBezTo>
                    <a:pt x="11088" y="17626"/>
                    <a:pt x="10946" y="17608"/>
                    <a:pt x="10806" y="17600"/>
                  </a:cubicBezTo>
                  <a:lnTo>
                    <a:pt x="19660" y="3837"/>
                  </a:lnTo>
                  <a:cubicBezTo>
                    <a:pt x="19660" y="3837"/>
                    <a:pt x="16976" y="19986"/>
                    <a:pt x="16976" y="19986"/>
                  </a:cubicBezTo>
                  <a:close/>
                  <a:moveTo>
                    <a:pt x="6859" y="16244"/>
                  </a:moveTo>
                  <a:cubicBezTo>
                    <a:pt x="6858" y="16242"/>
                    <a:pt x="6855" y="16240"/>
                    <a:pt x="6854" y="16238"/>
                  </a:cubicBezTo>
                  <a:lnTo>
                    <a:pt x="19606" y="2552"/>
                  </a:lnTo>
                  <a:lnTo>
                    <a:pt x="8735" y="19536"/>
                  </a:lnTo>
                  <a:cubicBezTo>
                    <a:pt x="8735" y="19536"/>
                    <a:pt x="6859" y="16244"/>
                    <a:pt x="6859" y="16244"/>
                  </a:cubicBezTo>
                  <a:close/>
                  <a:moveTo>
                    <a:pt x="2111" y="14024"/>
                  </a:moveTo>
                  <a:lnTo>
                    <a:pt x="17712" y="3595"/>
                  </a:lnTo>
                  <a:lnTo>
                    <a:pt x="6369" y="15770"/>
                  </a:lnTo>
                  <a:cubicBezTo>
                    <a:pt x="6309" y="15734"/>
                    <a:pt x="6256" y="15687"/>
                    <a:pt x="6190" y="15660"/>
                  </a:cubicBezTo>
                  <a:cubicBezTo>
                    <a:pt x="6190" y="15660"/>
                    <a:pt x="2111" y="14024"/>
                    <a:pt x="2111" y="14024"/>
                  </a:cubicBezTo>
                  <a:close/>
                  <a:moveTo>
                    <a:pt x="21234" y="108"/>
                  </a:moveTo>
                  <a:cubicBezTo>
                    <a:pt x="21123" y="35"/>
                    <a:pt x="20996" y="0"/>
                    <a:pt x="20868" y="0"/>
                  </a:cubicBezTo>
                  <a:cubicBezTo>
                    <a:pt x="20738" y="0"/>
                    <a:pt x="20608" y="36"/>
                    <a:pt x="20495" y="113"/>
                  </a:cubicBezTo>
                  <a:lnTo>
                    <a:pt x="299" y="13613"/>
                  </a:lnTo>
                  <a:cubicBezTo>
                    <a:pt x="91" y="13751"/>
                    <a:pt x="-23" y="13995"/>
                    <a:pt x="3" y="14244"/>
                  </a:cubicBezTo>
                  <a:cubicBezTo>
                    <a:pt x="28" y="14494"/>
                    <a:pt x="190" y="14708"/>
                    <a:pt x="422" y="14801"/>
                  </a:cubicBezTo>
                  <a:lnTo>
                    <a:pt x="5689" y="16914"/>
                  </a:lnTo>
                  <a:lnTo>
                    <a:pt x="8166" y="21259"/>
                  </a:lnTo>
                  <a:cubicBezTo>
                    <a:pt x="8284" y="21468"/>
                    <a:pt x="8505" y="21597"/>
                    <a:pt x="8743" y="21599"/>
                  </a:cubicBezTo>
                  <a:lnTo>
                    <a:pt x="8751" y="21599"/>
                  </a:lnTo>
                  <a:cubicBezTo>
                    <a:pt x="8987" y="21599"/>
                    <a:pt x="9206" y="21474"/>
                    <a:pt x="9328" y="21271"/>
                  </a:cubicBezTo>
                  <a:lnTo>
                    <a:pt x="10726" y="18934"/>
                  </a:lnTo>
                  <a:lnTo>
                    <a:pt x="17253" y="21551"/>
                  </a:lnTo>
                  <a:cubicBezTo>
                    <a:pt x="17332" y="21584"/>
                    <a:pt x="17418" y="21599"/>
                    <a:pt x="17502" y="21599"/>
                  </a:cubicBezTo>
                  <a:cubicBezTo>
                    <a:pt x="17617" y="21599"/>
                    <a:pt x="17731" y="21571"/>
                    <a:pt x="17832" y="21512"/>
                  </a:cubicBezTo>
                  <a:cubicBezTo>
                    <a:pt x="18010" y="21412"/>
                    <a:pt x="18133" y="21238"/>
                    <a:pt x="18167" y="21035"/>
                  </a:cubicBezTo>
                  <a:lnTo>
                    <a:pt x="21533" y="785"/>
                  </a:lnTo>
                  <a:cubicBezTo>
                    <a:pt x="21576" y="520"/>
                    <a:pt x="21459" y="254"/>
                    <a:pt x="21234" y="108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240665" eaLnBrk="1" fontAlgn="auto" latinLnBrk="0" hangingPunct="0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00" b="0" i="0" u="none" strike="noStrike" kern="0" cap="none" spc="0" normalizeH="0" baseline="0" noProof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11" name="Group 38"/>
            <p:cNvGrpSpPr/>
            <p:nvPr/>
          </p:nvGrpSpPr>
          <p:grpSpPr>
            <a:xfrm>
              <a:off x="5344832" y="2785611"/>
              <a:ext cx="368536" cy="310048"/>
              <a:chOff x="5368132" y="2625725"/>
              <a:chExt cx="465138" cy="391319"/>
            </a:xfrm>
            <a:grpFill/>
          </p:grpSpPr>
          <p:sp>
            <p:nvSpPr>
              <p:cNvPr id="24" name="AutoShape 120"/>
              <p:cNvSpPr/>
              <p:nvPr/>
            </p:nvSpPr>
            <p:spPr bwMode="auto">
              <a:xfrm>
                <a:off x="5484813" y="2727325"/>
                <a:ext cx="231775" cy="2317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48" y="16070"/>
                    </a:moveTo>
                    <a:cubicBezTo>
                      <a:pt x="14037" y="19468"/>
                      <a:pt x="8925" y="19859"/>
                      <a:pt x="5529" y="16948"/>
                    </a:cubicBezTo>
                    <a:cubicBezTo>
                      <a:pt x="2130" y="14038"/>
                      <a:pt x="1740" y="8924"/>
                      <a:pt x="4651" y="5527"/>
                    </a:cubicBezTo>
                    <a:cubicBezTo>
                      <a:pt x="7559" y="2131"/>
                      <a:pt x="12674" y="1740"/>
                      <a:pt x="16070" y="4650"/>
                    </a:cubicBezTo>
                    <a:cubicBezTo>
                      <a:pt x="19466" y="7560"/>
                      <a:pt x="19859" y="12673"/>
                      <a:pt x="16948" y="16070"/>
                    </a:cubicBezTo>
                    <a:moveTo>
                      <a:pt x="10800" y="0"/>
                    </a:moveTo>
                    <a:cubicBezTo>
                      <a:pt x="4833" y="0"/>
                      <a:pt x="0" y="4834"/>
                      <a:pt x="0" y="10800"/>
                    </a:cubicBezTo>
                    <a:cubicBezTo>
                      <a:pt x="0" y="16765"/>
                      <a:pt x="4833" y="21599"/>
                      <a:pt x="10800" y="21599"/>
                    </a:cubicBezTo>
                    <a:cubicBezTo>
                      <a:pt x="16764" y="21599"/>
                      <a:pt x="21600" y="16765"/>
                      <a:pt x="21600" y="10800"/>
                    </a:cubicBezTo>
                    <a:cubicBezTo>
                      <a:pt x="21600" y="4834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240665" eaLnBrk="1" fontAlgn="auto" latinLnBrk="0" hangingPunct="0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100" b="0" i="0" u="none" strike="noStrike" kern="0" cap="none" spc="0" normalizeH="0" baseline="0" noProof="0">
                  <a:ln>
                    <a:noFill/>
                  </a:ln>
                  <a:solidFill>
                    <a:srgbClr val="000000">
                      <a:lumMod val="50000"/>
                      <a:lumOff val="50000"/>
                    </a:srgb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5" name="AutoShape 121"/>
              <p:cNvSpPr/>
              <p:nvPr/>
            </p:nvSpPr>
            <p:spPr bwMode="auto">
              <a:xfrm>
                <a:off x="5542757" y="2785269"/>
                <a:ext cx="65088" cy="650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200" y="0"/>
                    </a:moveTo>
                    <a:cubicBezTo>
                      <a:pt x="8596" y="0"/>
                      <a:pt x="0" y="8596"/>
                      <a:pt x="0" y="19195"/>
                    </a:cubicBezTo>
                    <a:lnTo>
                      <a:pt x="0" y="19199"/>
                    </a:lnTo>
                    <a:cubicBezTo>
                      <a:pt x="0" y="20524"/>
                      <a:pt x="1068" y="21599"/>
                      <a:pt x="2400" y="21599"/>
                    </a:cubicBezTo>
                    <a:cubicBezTo>
                      <a:pt x="3721" y="21599"/>
                      <a:pt x="4800" y="20524"/>
                      <a:pt x="4800" y="19199"/>
                    </a:cubicBezTo>
                    <a:lnTo>
                      <a:pt x="4800" y="19195"/>
                    </a:lnTo>
                    <a:cubicBezTo>
                      <a:pt x="4800" y="11247"/>
                      <a:pt x="11240" y="4799"/>
                      <a:pt x="19200" y="4799"/>
                    </a:cubicBezTo>
                    <a:cubicBezTo>
                      <a:pt x="20521" y="4799"/>
                      <a:pt x="21600" y="3724"/>
                      <a:pt x="21600" y="2399"/>
                    </a:cubicBezTo>
                    <a:cubicBezTo>
                      <a:pt x="21600" y="1075"/>
                      <a:pt x="20521" y="0"/>
                      <a:pt x="192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240665" eaLnBrk="1" fontAlgn="auto" latinLnBrk="0" hangingPunct="0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100" b="0" i="0" u="none" strike="noStrike" kern="0" cap="none" spc="0" normalizeH="0" baseline="0" noProof="0">
                  <a:ln>
                    <a:noFill/>
                  </a:ln>
                  <a:solidFill>
                    <a:srgbClr val="000000">
                      <a:lumMod val="50000"/>
                      <a:lumOff val="50000"/>
                    </a:srgb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6" name="AutoShape 122"/>
              <p:cNvSpPr/>
              <p:nvPr/>
            </p:nvSpPr>
            <p:spPr bwMode="auto">
              <a:xfrm>
                <a:off x="5368132" y="2625725"/>
                <a:ext cx="465138" cy="39131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9199"/>
                    </a:moveTo>
                    <a:cubicBezTo>
                      <a:pt x="20249" y="19642"/>
                      <a:pt x="19948" y="19999"/>
                      <a:pt x="19575" y="19999"/>
                    </a:cubicBezTo>
                    <a:lnTo>
                      <a:pt x="2024" y="19999"/>
                    </a:lnTo>
                    <a:cubicBezTo>
                      <a:pt x="1651" y="19999"/>
                      <a:pt x="1349" y="19642"/>
                      <a:pt x="1349" y="19199"/>
                    </a:cubicBezTo>
                    <a:lnTo>
                      <a:pt x="1349" y="7200"/>
                    </a:lnTo>
                    <a:cubicBezTo>
                      <a:pt x="1349" y="6809"/>
                      <a:pt x="1588" y="6475"/>
                      <a:pt x="1914" y="6411"/>
                    </a:cubicBezTo>
                    <a:lnTo>
                      <a:pt x="5588" y="5684"/>
                    </a:lnTo>
                    <a:lnTo>
                      <a:pt x="6797" y="2103"/>
                    </a:lnTo>
                    <a:cubicBezTo>
                      <a:pt x="6900" y="1799"/>
                      <a:pt x="7148" y="1600"/>
                      <a:pt x="7424" y="1600"/>
                    </a:cubicBezTo>
                    <a:lnTo>
                      <a:pt x="14174" y="1600"/>
                    </a:lnTo>
                    <a:cubicBezTo>
                      <a:pt x="14450" y="1600"/>
                      <a:pt x="14698" y="1799"/>
                      <a:pt x="14801" y="2103"/>
                    </a:cubicBezTo>
                    <a:lnTo>
                      <a:pt x="16010" y="5684"/>
                    </a:lnTo>
                    <a:lnTo>
                      <a:pt x="19685" y="6411"/>
                    </a:lnTo>
                    <a:cubicBezTo>
                      <a:pt x="20011" y="6475"/>
                      <a:pt x="20249" y="6809"/>
                      <a:pt x="20249" y="7200"/>
                    </a:cubicBezTo>
                    <a:cubicBezTo>
                      <a:pt x="20249" y="7200"/>
                      <a:pt x="20249" y="19199"/>
                      <a:pt x="20249" y="19199"/>
                    </a:cubicBezTo>
                    <a:close/>
                    <a:moveTo>
                      <a:pt x="19907" y="4832"/>
                    </a:moveTo>
                    <a:lnTo>
                      <a:pt x="16981" y="4254"/>
                    </a:lnTo>
                    <a:lnTo>
                      <a:pt x="16054" y="1507"/>
                    </a:lnTo>
                    <a:cubicBezTo>
                      <a:pt x="15745" y="591"/>
                      <a:pt x="15006" y="0"/>
                      <a:pt x="14174" y="0"/>
                    </a:cubicBezTo>
                    <a:lnTo>
                      <a:pt x="7424" y="0"/>
                    </a:lnTo>
                    <a:cubicBezTo>
                      <a:pt x="6593" y="0"/>
                      <a:pt x="5854" y="591"/>
                      <a:pt x="5543" y="1509"/>
                    </a:cubicBezTo>
                    <a:lnTo>
                      <a:pt x="4618" y="4254"/>
                    </a:lnTo>
                    <a:lnTo>
                      <a:pt x="1692" y="4832"/>
                    </a:lnTo>
                    <a:cubicBezTo>
                      <a:pt x="711" y="5025"/>
                      <a:pt x="0" y="6020"/>
                      <a:pt x="0" y="7200"/>
                    </a:cubicBezTo>
                    <a:lnTo>
                      <a:pt x="0" y="19199"/>
                    </a:lnTo>
                    <a:cubicBezTo>
                      <a:pt x="0" y="20523"/>
                      <a:pt x="908" y="21600"/>
                      <a:pt x="2024" y="21600"/>
                    </a:cubicBezTo>
                    <a:lnTo>
                      <a:pt x="19575" y="21600"/>
                    </a:lnTo>
                    <a:cubicBezTo>
                      <a:pt x="20691" y="21600"/>
                      <a:pt x="21600" y="20523"/>
                      <a:pt x="21600" y="19199"/>
                    </a:cubicBezTo>
                    <a:lnTo>
                      <a:pt x="21600" y="7200"/>
                    </a:lnTo>
                    <a:cubicBezTo>
                      <a:pt x="21600" y="6020"/>
                      <a:pt x="20888" y="5025"/>
                      <a:pt x="19907" y="4832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240665" eaLnBrk="1" fontAlgn="auto" latinLnBrk="0" hangingPunct="0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100" b="0" i="0" u="none" strike="noStrike" kern="0" cap="none" spc="0" normalizeH="0" baseline="0" noProof="0">
                  <a:ln>
                    <a:noFill/>
                  </a:ln>
                  <a:solidFill>
                    <a:srgbClr val="000000">
                      <a:lumMod val="50000"/>
                      <a:lumOff val="50000"/>
                    </a:srgb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2" name="Group 42"/>
            <p:cNvGrpSpPr/>
            <p:nvPr/>
          </p:nvGrpSpPr>
          <p:grpSpPr>
            <a:xfrm>
              <a:off x="2805054" y="2790387"/>
              <a:ext cx="367909" cy="287408"/>
              <a:chOff x="2581275" y="1710532"/>
              <a:chExt cx="464344" cy="362744"/>
            </a:xfrm>
            <a:grpFill/>
          </p:grpSpPr>
          <p:sp>
            <p:nvSpPr>
              <p:cNvPr id="17" name="AutoShape 140"/>
              <p:cNvSpPr/>
              <p:nvPr/>
            </p:nvSpPr>
            <p:spPr bwMode="auto">
              <a:xfrm>
                <a:off x="2639219" y="1768475"/>
                <a:ext cx="290513" cy="235744"/>
              </a:xfrm>
              <a:custGeom>
                <a:avLst/>
                <a:gdLst>
                  <a:gd name="T0" fmla="+- 0 10800 376"/>
                  <a:gd name="T1" fmla="*/ T0 w 20848"/>
                  <a:gd name="T2" fmla="*/ 10800 h 21600"/>
                  <a:gd name="T3" fmla="+- 0 10800 376"/>
                  <a:gd name="T4" fmla="*/ T3 w 20848"/>
                  <a:gd name="T5" fmla="*/ 10800 h 21600"/>
                  <a:gd name="T6" fmla="+- 0 10800 376"/>
                  <a:gd name="T7" fmla="*/ T6 w 20848"/>
                  <a:gd name="T8" fmla="*/ 10800 h 21600"/>
                  <a:gd name="T9" fmla="+- 0 10800 376"/>
                  <a:gd name="T10" fmla="*/ T9 w 20848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0848" h="21600">
                    <a:moveTo>
                      <a:pt x="18728" y="19178"/>
                    </a:moveTo>
                    <a:cubicBezTo>
                      <a:pt x="13191" y="20631"/>
                      <a:pt x="7654" y="20631"/>
                      <a:pt x="2118" y="19178"/>
                    </a:cubicBezTo>
                    <a:cubicBezTo>
                      <a:pt x="678" y="13592"/>
                      <a:pt x="678" y="8008"/>
                      <a:pt x="2118" y="2421"/>
                    </a:cubicBezTo>
                    <a:cubicBezTo>
                      <a:pt x="7654" y="968"/>
                      <a:pt x="13191" y="968"/>
                      <a:pt x="18728" y="2421"/>
                    </a:cubicBezTo>
                    <a:cubicBezTo>
                      <a:pt x="20168" y="8008"/>
                      <a:pt x="20168" y="13592"/>
                      <a:pt x="18728" y="19178"/>
                    </a:cubicBezTo>
                    <a:moveTo>
                      <a:pt x="18938" y="1116"/>
                    </a:moveTo>
                    <a:cubicBezTo>
                      <a:pt x="16114" y="375"/>
                      <a:pt x="13249" y="0"/>
                      <a:pt x="10423" y="0"/>
                    </a:cubicBezTo>
                    <a:cubicBezTo>
                      <a:pt x="7597" y="0"/>
                      <a:pt x="4732" y="375"/>
                      <a:pt x="1908" y="1116"/>
                    </a:cubicBezTo>
                    <a:cubicBezTo>
                      <a:pt x="1543" y="1213"/>
                      <a:pt x="1244" y="1552"/>
                      <a:pt x="1127" y="2004"/>
                    </a:cubicBezTo>
                    <a:cubicBezTo>
                      <a:pt x="-376" y="7841"/>
                      <a:pt x="-376" y="13759"/>
                      <a:pt x="1127" y="19593"/>
                    </a:cubicBezTo>
                    <a:cubicBezTo>
                      <a:pt x="1244" y="20047"/>
                      <a:pt x="1543" y="20386"/>
                      <a:pt x="1908" y="20482"/>
                    </a:cubicBezTo>
                    <a:cubicBezTo>
                      <a:pt x="4732" y="21224"/>
                      <a:pt x="7597" y="21600"/>
                      <a:pt x="10423" y="21600"/>
                    </a:cubicBezTo>
                    <a:cubicBezTo>
                      <a:pt x="13249" y="21600"/>
                      <a:pt x="16114" y="21224"/>
                      <a:pt x="18938" y="20482"/>
                    </a:cubicBezTo>
                    <a:cubicBezTo>
                      <a:pt x="19303" y="20386"/>
                      <a:pt x="19602" y="20047"/>
                      <a:pt x="19719" y="19593"/>
                    </a:cubicBezTo>
                    <a:cubicBezTo>
                      <a:pt x="21223" y="13759"/>
                      <a:pt x="21223" y="7841"/>
                      <a:pt x="19719" y="2004"/>
                    </a:cubicBezTo>
                    <a:cubicBezTo>
                      <a:pt x="19602" y="1552"/>
                      <a:pt x="19303" y="1213"/>
                      <a:pt x="18938" y="1116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240665" eaLnBrk="1" fontAlgn="auto" latinLnBrk="0" hangingPunct="0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100" b="0" i="0" u="none" strike="noStrike" kern="0" cap="none" spc="0" normalizeH="0" baseline="0" noProof="0">
                  <a:ln>
                    <a:noFill/>
                  </a:ln>
                  <a:solidFill>
                    <a:srgbClr val="000000">
                      <a:lumMod val="50000"/>
                      <a:lumOff val="50000"/>
                    </a:srgb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" name="AutoShape 141"/>
              <p:cNvSpPr/>
              <p:nvPr/>
            </p:nvSpPr>
            <p:spPr bwMode="auto">
              <a:xfrm>
                <a:off x="2581275" y="1710532"/>
                <a:ext cx="464344" cy="362744"/>
              </a:xfrm>
              <a:custGeom>
                <a:avLst/>
                <a:gdLst>
                  <a:gd name="T0" fmla="+- 0 10800 252"/>
                  <a:gd name="T1" fmla="*/ T0 w 21096"/>
                  <a:gd name="T2" fmla="*/ 10800 h 21600"/>
                  <a:gd name="T3" fmla="+- 0 10800 252"/>
                  <a:gd name="T4" fmla="*/ T3 w 21096"/>
                  <a:gd name="T5" fmla="*/ 10800 h 21600"/>
                  <a:gd name="T6" fmla="+- 0 10800 252"/>
                  <a:gd name="T7" fmla="*/ T6 w 21096"/>
                  <a:gd name="T8" fmla="*/ 10800 h 21600"/>
                  <a:gd name="T9" fmla="+- 0 10800 252"/>
                  <a:gd name="T10" fmla="*/ T9 w 21096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096" h="21600">
                    <a:moveTo>
                      <a:pt x="19056" y="18331"/>
                    </a:moveTo>
                    <a:cubicBezTo>
                      <a:pt x="13383" y="19233"/>
                      <a:pt x="7711" y="19233"/>
                      <a:pt x="2038" y="18331"/>
                    </a:cubicBezTo>
                    <a:cubicBezTo>
                      <a:pt x="1074" y="13022"/>
                      <a:pt x="1074" y="7713"/>
                      <a:pt x="2038" y="2404"/>
                    </a:cubicBezTo>
                    <a:cubicBezTo>
                      <a:pt x="7711" y="1502"/>
                      <a:pt x="13383" y="1502"/>
                      <a:pt x="19056" y="2404"/>
                    </a:cubicBezTo>
                    <a:cubicBezTo>
                      <a:pt x="20021" y="7713"/>
                      <a:pt x="20021" y="13022"/>
                      <a:pt x="19056" y="18331"/>
                    </a:cubicBezTo>
                    <a:moveTo>
                      <a:pt x="20338" y="2005"/>
                    </a:moveTo>
                    <a:cubicBezTo>
                      <a:pt x="20211" y="1301"/>
                      <a:pt x="19762" y="776"/>
                      <a:pt x="19215" y="689"/>
                    </a:cubicBezTo>
                    <a:cubicBezTo>
                      <a:pt x="16339" y="232"/>
                      <a:pt x="13423" y="0"/>
                      <a:pt x="10547" y="0"/>
                    </a:cubicBezTo>
                    <a:cubicBezTo>
                      <a:pt x="7671" y="0"/>
                      <a:pt x="4755" y="232"/>
                      <a:pt x="1879" y="689"/>
                    </a:cubicBezTo>
                    <a:cubicBezTo>
                      <a:pt x="1332" y="776"/>
                      <a:pt x="883" y="1301"/>
                      <a:pt x="756" y="2005"/>
                    </a:cubicBezTo>
                    <a:cubicBezTo>
                      <a:pt x="-252" y="7553"/>
                      <a:pt x="-252" y="13181"/>
                      <a:pt x="756" y="18731"/>
                    </a:cubicBezTo>
                    <a:cubicBezTo>
                      <a:pt x="883" y="19434"/>
                      <a:pt x="1332" y="19959"/>
                      <a:pt x="1879" y="20046"/>
                    </a:cubicBezTo>
                    <a:cubicBezTo>
                      <a:pt x="3265" y="20266"/>
                      <a:pt x="4660" y="20429"/>
                      <a:pt x="6055" y="20544"/>
                    </a:cubicBezTo>
                    <a:cubicBezTo>
                      <a:pt x="5979" y="20606"/>
                      <a:pt x="5931" y="20670"/>
                      <a:pt x="5931" y="20735"/>
                    </a:cubicBezTo>
                    <a:cubicBezTo>
                      <a:pt x="5931" y="21213"/>
                      <a:pt x="7997" y="21599"/>
                      <a:pt x="10547" y="21599"/>
                    </a:cubicBezTo>
                    <a:cubicBezTo>
                      <a:pt x="13097" y="21599"/>
                      <a:pt x="15164" y="21213"/>
                      <a:pt x="15164" y="20735"/>
                    </a:cubicBezTo>
                    <a:cubicBezTo>
                      <a:pt x="15164" y="20670"/>
                      <a:pt x="15115" y="20606"/>
                      <a:pt x="15040" y="20544"/>
                    </a:cubicBezTo>
                    <a:cubicBezTo>
                      <a:pt x="16434" y="20429"/>
                      <a:pt x="17830" y="20266"/>
                      <a:pt x="19215" y="20046"/>
                    </a:cubicBezTo>
                    <a:cubicBezTo>
                      <a:pt x="19762" y="19959"/>
                      <a:pt x="20211" y="19434"/>
                      <a:pt x="20338" y="18731"/>
                    </a:cubicBezTo>
                    <a:cubicBezTo>
                      <a:pt x="21347" y="13181"/>
                      <a:pt x="21347" y="7553"/>
                      <a:pt x="20338" y="200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240665" eaLnBrk="1" fontAlgn="auto" latinLnBrk="0" hangingPunct="0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100" b="0" i="0" u="none" strike="noStrike" kern="0" cap="none" spc="0" normalizeH="0" baseline="0" noProof="0">
                  <a:ln>
                    <a:noFill/>
                  </a:ln>
                  <a:solidFill>
                    <a:srgbClr val="000000">
                      <a:lumMod val="50000"/>
                      <a:lumOff val="50000"/>
                    </a:srgb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" name="AutoShape 142"/>
              <p:cNvSpPr/>
              <p:nvPr/>
            </p:nvSpPr>
            <p:spPr bwMode="auto">
              <a:xfrm>
                <a:off x="2944019" y="1783557"/>
                <a:ext cx="43656" cy="4286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7200"/>
                    </a:moveTo>
                    <a:cubicBezTo>
                      <a:pt x="12779" y="7200"/>
                      <a:pt x="14399" y="8820"/>
                      <a:pt x="14399" y="10800"/>
                    </a:cubicBezTo>
                    <a:cubicBezTo>
                      <a:pt x="14399" y="12779"/>
                      <a:pt x="12779" y="14400"/>
                      <a:pt x="10800" y="14400"/>
                    </a:cubicBezTo>
                    <a:cubicBezTo>
                      <a:pt x="8820" y="14400"/>
                      <a:pt x="7199" y="12779"/>
                      <a:pt x="7199" y="10800"/>
                    </a:cubicBezTo>
                    <a:cubicBezTo>
                      <a:pt x="7199" y="8820"/>
                      <a:pt x="8820" y="7200"/>
                      <a:pt x="10800" y="7200"/>
                    </a:cubicBezTo>
                    <a:moveTo>
                      <a:pt x="10800" y="21599"/>
                    </a:moveTo>
                    <a:cubicBezTo>
                      <a:pt x="16762" y="21599"/>
                      <a:pt x="21600" y="16762"/>
                      <a:pt x="21600" y="10800"/>
                    </a:cubicBezTo>
                    <a:cubicBezTo>
                      <a:pt x="21600" y="4837"/>
                      <a:pt x="16762" y="0"/>
                      <a:pt x="10800" y="0"/>
                    </a:cubicBezTo>
                    <a:cubicBezTo>
                      <a:pt x="4837" y="0"/>
                      <a:pt x="0" y="4837"/>
                      <a:pt x="0" y="10800"/>
                    </a:cubicBezTo>
                    <a:cubicBezTo>
                      <a:pt x="0" y="16762"/>
                      <a:pt x="4837" y="21599"/>
                      <a:pt x="10800" y="21599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240665" eaLnBrk="1" fontAlgn="auto" latinLnBrk="0" hangingPunct="0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100" b="0" i="0" u="none" strike="noStrike" kern="0" cap="none" spc="0" normalizeH="0" baseline="0" noProof="0">
                  <a:ln>
                    <a:noFill/>
                  </a:ln>
                  <a:solidFill>
                    <a:srgbClr val="000000">
                      <a:lumMod val="50000"/>
                      <a:lumOff val="50000"/>
                    </a:srgb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" name="AutoShape 143"/>
              <p:cNvSpPr/>
              <p:nvPr/>
            </p:nvSpPr>
            <p:spPr bwMode="auto">
              <a:xfrm>
                <a:off x="2929732" y="1971675"/>
                <a:ext cx="57944" cy="1508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899" y="0"/>
                    </a:moveTo>
                    <a:lnTo>
                      <a:pt x="2699" y="0"/>
                    </a:lnTo>
                    <a:cubicBezTo>
                      <a:pt x="1210" y="0"/>
                      <a:pt x="0" y="4841"/>
                      <a:pt x="0" y="10800"/>
                    </a:cubicBezTo>
                    <a:cubicBezTo>
                      <a:pt x="0" y="16758"/>
                      <a:pt x="1210" y="21599"/>
                      <a:pt x="2699" y="21599"/>
                    </a:cubicBezTo>
                    <a:lnTo>
                      <a:pt x="18899" y="21599"/>
                    </a:lnTo>
                    <a:cubicBezTo>
                      <a:pt x="20389" y="21599"/>
                      <a:pt x="21600" y="16758"/>
                      <a:pt x="21600" y="10800"/>
                    </a:cubicBezTo>
                    <a:cubicBezTo>
                      <a:pt x="21600" y="4841"/>
                      <a:pt x="20389" y="0"/>
                      <a:pt x="18899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240665" eaLnBrk="1" fontAlgn="auto" latinLnBrk="0" hangingPunct="0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100" b="0" i="0" u="none" strike="noStrike" kern="0" cap="none" spc="0" normalizeH="0" baseline="0" noProof="0">
                  <a:ln>
                    <a:noFill/>
                  </a:ln>
                  <a:solidFill>
                    <a:srgbClr val="000000">
                      <a:lumMod val="50000"/>
                      <a:lumOff val="50000"/>
                    </a:srgb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1" name="AutoShape 144"/>
              <p:cNvSpPr/>
              <p:nvPr/>
            </p:nvSpPr>
            <p:spPr bwMode="auto">
              <a:xfrm>
                <a:off x="2944019" y="1928019"/>
                <a:ext cx="58738" cy="15081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899" y="0"/>
                    </a:moveTo>
                    <a:lnTo>
                      <a:pt x="2699" y="0"/>
                    </a:lnTo>
                    <a:cubicBezTo>
                      <a:pt x="1210" y="0"/>
                      <a:pt x="0" y="4841"/>
                      <a:pt x="0" y="10800"/>
                    </a:cubicBezTo>
                    <a:cubicBezTo>
                      <a:pt x="0" y="16758"/>
                      <a:pt x="1210" y="21599"/>
                      <a:pt x="2699" y="21599"/>
                    </a:cubicBezTo>
                    <a:lnTo>
                      <a:pt x="18899" y="21599"/>
                    </a:lnTo>
                    <a:cubicBezTo>
                      <a:pt x="20389" y="21599"/>
                      <a:pt x="21600" y="16758"/>
                      <a:pt x="21600" y="10800"/>
                    </a:cubicBezTo>
                    <a:cubicBezTo>
                      <a:pt x="21600" y="4841"/>
                      <a:pt x="20389" y="0"/>
                      <a:pt x="18899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240665" eaLnBrk="1" fontAlgn="auto" latinLnBrk="0" hangingPunct="0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100" b="0" i="0" u="none" strike="noStrike" kern="0" cap="none" spc="0" normalizeH="0" baseline="0" noProof="0">
                  <a:ln>
                    <a:noFill/>
                  </a:ln>
                  <a:solidFill>
                    <a:srgbClr val="000000">
                      <a:lumMod val="50000"/>
                      <a:lumOff val="50000"/>
                    </a:srgb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2" name="AutoShape 145"/>
              <p:cNvSpPr/>
              <p:nvPr/>
            </p:nvSpPr>
            <p:spPr bwMode="auto">
              <a:xfrm>
                <a:off x="2944019" y="1885157"/>
                <a:ext cx="58738" cy="142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899" y="0"/>
                    </a:moveTo>
                    <a:lnTo>
                      <a:pt x="2699" y="0"/>
                    </a:lnTo>
                    <a:cubicBezTo>
                      <a:pt x="1210" y="0"/>
                      <a:pt x="0" y="4841"/>
                      <a:pt x="0" y="10800"/>
                    </a:cubicBezTo>
                    <a:cubicBezTo>
                      <a:pt x="0" y="16758"/>
                      <a:pt x="1210" y="21599"/>
                      <a:pt x="2699" y="21599"/>
                    </a:cubicBezTo>
                    <a:lnTo>
                      <a:pt x="18899" y="21599"/>
                    </a:lnTo>
                    <a:cubicBezTo>
                      <a:pt x="20389" y="21599"/>
                      <a:pt x="21600" y="16758"/>
                      <a:pt x="21600" y="10800"/>
                    </a:cubicBezTo>
                    <a:cubicBezTo>
                      <a:pt x="21600" y="4841"/>
                      <a:pt x="20389" y="0"/>
                      <a:pt x="18899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240665" eaLnBrk="1" fontAlgn="auto" latinLnBrk="0" hangingPunct="0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100" b="0" i="0" u="none" strike="noStrike" kern="0" cap="none" spc="0" normalizeH="0" baseline="0" noProof="0">
                  <a:ln>
                    <a:noFill/>
                  </a:ln>
                  <a:solidFill>
                    <a:srgbClr val="000000">
                      <a:lumMod val="50000"/>
                      <a:lumOff val="50000"/>
                    </a:srgb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3" name="AutoShape 146"/>
              <p:cNvSpPr/>
              <p:nvPr/>
            </p:nvSpPr>
            <p:spPr bwMode="auto">
              <a:xfrm>
                <a:off x="2697957" y="1826419"/>
                <a:ext cx="86519" cy="61119"/>
              </a:xfrm>
              <a:custGeom>
                <a:avLst/>
                <a:gdLst>
                  <a:gd name="T0" fmla="+- 0 10822 44"/>
                  <a:gd name="T1" fmla="*/ T0 w 21556"/>
                  <a:gd name="T2" fmla="+- 0 10826 53"/>
                  <a:gd name="T3" fmla="*/ 10826 h 21547"/>
                  <a:gd name="T4" fmla="+- 0 10822 44"/>
                  <a:gd name="T5" fmla="*/ T4 w 21556"/>
                  <a:gd name="T6" fmla="+- 0 10826 53"/>
                  <a:gd name="T7" fmla="*/ 10826 h 21547"/>
                  <a:gd name="T8" fmla="+- 0 10822 44"/>
                  <a:gd name="T9" fmla="*/ T8 w 21556"/>
                  <a:gd name="T10" fmla="+- 0 10826 53"/>
                  <a:gd name="T11" fmla="*/ 10826 h 21547"/>
                  <a:gd name="T12" fmla="+- 0 10822 44"/>
                  <a:gd name="T13" fmla="*/ T12 w 21556"/>
                  <a:gd name="T14" fmla="+- 0 10826 53"/>
                  <a:gd name="T15" fmla="*/ 10826 h 21547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556" h="21547">
                    <a:moveTo>
                      <a:pt x="19751" y="2"/>
                    </a:moveTo>
                    <a:lnTo>
                      <a:pt x="3200" y="1845"/>
                    </a:lnTo>
                    <a:cubicBezTo>
                      <a:pt x="2215" y="2010"/>
                      <a:pt x="1272" y="3284"/>
                      <a:pt x="1106" y="4676"/>
                    </a:cubicBezTo>
                    <a:lnTo>
                      <a:pt x="1" y="18986"/>
                    </a:lnTo>
                    <a:cubicBezTo>
                      <a:pt x="-44" y="20398"/>
                      <a:pt x="724" y="21547"/>
                      <a:pt x="1712" y="21547"/>
                    </a:cubicBezTo>
                    <a:cubicBezTo>
                      <a:pt x="2698" y="21547"/>
                      <a:pt x="3542" y="20398"/>
                      <a:pt x="3582" y="18978"/>
                    </a:cubicBezTo>
                    <a:lnTo>
                      <a:pt x="4185" y="9251"/>
                    </a:lnTo>
                    <a:cubicBezTo>
                      <a:pt x="4319" y="7849"/>
                      <a:pt x="5235" y="6592"/>
                      <a:pt x="6220" y="6447"/>
                    </a:cubicBezTo>
                    <a:lnTo>
                      <a:pt x="19751" y="5128"/>
                    </a:lnTo>
                    <a:cubicBezTo>
                      <a:pt x="20743" y="5078"/>
                      <a:pt x="21556" y="3884"/>
                      <a:pt x="21556" y="2467"/>
                    </a:cubicBezTo>
                    <a:cubicBezTo>
                      <a:pt x="21556" y="1055"/>
                      <a:pt x="20743" y="-53"/>
                      <a:pt x="19751" y="2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240665" eaLnBrk="1" fontAlgn="auto" latinLnBrk="0" hangingPunct="0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100" b="0" i="0" u="none" strike="noStrike" kern="0" cap="none" spc="0" normalizeH="0" baseline="0" noProof="0">
                  <a:ln>
                    <a:noFill/>
                  </a:ln>
                  <a:solidFill>
                    <a:srgbClr val="000000">
                      <a:lumMod val="50000"/>
                      <a:lumOff val="50000"/>
                    </a:srgb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3" name="Group 52"/>
            <p:cNvGrpSpPr/>
            <p:nvPr/>
          </p:nvGrpSpPr>
          <p:grpSpPr>
            <a:xfrm>
              <a:off x="6591546" y="3696383"/>
              <a:ext cx="252819" cy="368536"/>
              <a:chOff x="5441157" y="4440238"/>
              <a:chExt cx="319088" cy="465138"/>
            </a:xfrm>
            <a:grpFill/>
          </p:grpSpPr>
          <p:sp>
            <p:nvSpPr>
              <p:cNvPr id="14" name="AutoShape 97"/>
              <p:cNvSpPr/>
              <p:nvPr/>
            </p:nvSpPr>
            <p:spPr bwMode="auto">
              <a:xfrm>
                <a:off x="5441157" y="4440238"/>
                <a:ext cx="319088" cy="46513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636" y="3374"/>
                    </a:moveTo>
                    <a:lnTo>
                      <a:pt x="1963" y="3375"/>
                    </a:lnTo>
                    <a:lnTo>
                      <a:pt x="1963" y="2025"/>
                    </a:lnTo>
                    <a:cubicBezTo>
                      <a:pt x="1963" y="1653"/>
                      <a:pt x="2402" y="1350"/>
                      <a:pt x="2945" y="1350"/>
                    </a:cubicBezTo>
                    <a:lnTo>
                      <a:pt x="18654" y="1349"/>
                    </a:lnTo>
                    <a:cubicBezTo>
                      <a:pt x="19195" y="1349"/>
                      <a:pt x="19636" y="1652"/>
                      <a:pt x="19636" y="2024"/>
                    </a:cubicBezTo>
                    <a:cubicBezTo>
                      <a:pt x="19636" y="2024"/>
                      <a:pt x="19636" y="3374"/>
                      <a:pt x="19636" y="3374"/>
                    </a:cubicBezTo>
                    <a:close/>
                    <a:moveTo>
                      <a:pt x="19636" y="17546"/>
                    </a:moveTo>
                    <a:lnTo>
                      <a:pt x="1963" y="17547"/>
                    </a:lnTo>
                    <a:lnTo>
                      <a:pt x="1963" y="4050"/>
                    </a:lnTo>
                    <a:lnTo>
                      <a:pt x="19636" y="4049"/>
                    </a:lnTo>
                    <a:cubicBezTo>
                      <a:pt x="19636" y="4049"/>
                      <a:pt x="19636" y="17546"/>
                      <a:pt x="19636" y="17546"/>
                    </a:cubicBezTo>
                    <a:close/>
                    <a:moveTo>
                      <a:pt x="19636" y="19574"/>
                    </a:moveTo>
                    <a:cubicBezTo>
                      <a:pt x="19636" y="19946"/>
                      <a:pt x="19195" y="20249"/>
                      <a:pt x="18654" y="20249"/>
                    </a:cubicBezTo>
                    <a:lnTo>
                      <a:pt x="2945" y="20250"/>
                    </a:lnTo>
                    <a:cubicBezTo>
                      <a:pt x="2402" y="20250"/>
                      <a:pt x="1963" y="19947"/>
                      <a:pt x="1963" y="19575"/>
                    </a:cubicBezTo>
                    <a:lnTo>
                      <a:pt x="1963" y="18222"/>
                    </a:lnTo>
                    <a:lnTo>
                      <a:pt x="19636" y="18221"/>
                    </a:lnTo>
                    <a:cubicBezTo>
                      <a:pt x="19636" y="18221"/>
                      <a:pt x="19636" y="19574"/>
                      <a:pt x="19636" y="19574"/>
                    </a:cubicBezTo>
                    <a:close/>
                    <a:moveTo>
                      <a:pt x="18654" y="0"/>
                    </a:moveTo>
                    <a:lnTo>
                      <a:pt x="2945" y="0"/>
                    </a:lnTo>
                    <a:cubicBezTo>
                      <a:pt x="1317" y="0"/>
                      <a:pt x="0" y="907"/>
                      <a:pt x="0" y="2025"/>
                    </a:cubicBezTo>
                    <a:lnTo>
                      <a:pt x="0" y="19575"/>
                    </a:lnTo>
                    <a:cubicBezTo>
                      <a:pt x="0" y="20693"/>
                      <a:pt x="1317" y="21600"/>
                      <a:pt x="2945" y="21600"/>
                    </a:cubicBezTo>
                    <a:lnTo>
                      <a:pt x="18654" y="21599"/>
                    </a:lnTo>
                    <a:cubicBezTo>
                      <a:pt x="20280" y="21599"/>
                      <a:pt x="21600" y="20693"/>
                      <a:pt x="21600" y="19574"/>
                    </a:cubicBezTo>
                    <a:lnTo>
                      <a:pt x="21600" y="2024"/>
                    </a:lnTo>
                    <a:cubicBezTo>
                      <a:pt x="21600" y="906"/>
                      <a:pt x="20280" y="0"/>
                      <a:pt x="18654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240665" eaLnBrk="1" fontAlgn="auto" latinLnBrk="0" hangingPunct="0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100" b="0" i="0" u="none" strike="noStrike" kern="0" cap="none" spc="0" normalizeH="0" baseline="0" noProof="0">
                  <a:ln>
                    <a:noFill/>
                  </a:ln>
                  <a:solidFill>
                    <a:srgbClr val="000000">
                      <a:lumMod val="50000"/>
                      <a:lumOff val="50000"/>
                    </a:srgb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5" name="AutoShape 98"/>
              <p:cNvSpPr/>
              <p:nvPr/>
            </p:nvSpPr>
            <p:spPr bwMode="auto">
              <a:xfrm>
                <a:off x="5571332" y="4483894"/>
                <a:ext cx="58738" cy="142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600" y="10800"/>
                    </a:moveTo>
                    <a:cubicBezTo>
                      <a:pt x="21600" y="16758"/>
                      <a:pt x="20387" y="21599"/>
                      <a:pt x="18899" y="21599"/>
                    </a:cubicBezTo>
                    <a:lnTo>
                      <a:pt x="2699" y="21599"/>
                    </a:lnTo>
                    <a:cubicBezTo>
                      <a:pt x="1202" y="21599"/>
                      <a:pt x="0" y="16758"/>
                      <a:pt x="0" y="10800"/>
                    </a:cubicBezTo>
                    <a:cubicBezTo>
                      <a:pt x="0" y="4841"/>
                      <a:pt x="1202" y="0"/>
                      <a:pt x="2699" y="0"/>
                    </a:cubicBezTo>
                    <a:lnTo>
                      <a:pt x="18899" y="0"/>
                    </a:lnTo>
                    <a:cubicBezTo>
                      <a:pt x="20387" y="0"/>
                      <a:pt x="21600" y="4841"/>
                      <a:pt x="21600" y="1080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240665" eaLnBrk="1" fontAlgn="auto" latinLnBrk="0" hangingPunct="0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100" b="0" i="0" u="none" strike="noStrike" kern="0" cap="none" spc="0" normalizeH="0" baseline="0" noProof="0">
                  <a:ln>
                    <a:noFill/>
                  </a:ln>
                  <a:solidFill>
                    <a:srgbClr val="000000">
                      <a:lumMod val="50000"/>
                      <a:lumOff val="50000"/>
                    </a:srgb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6" name="AutoShape 99"/>
              <p:cNvSpPr/>
              <p:nvPr/>
            </p:nvSpPr>
            <p:spPr bwMode="auto">
              <a:xfrm>
                <a:off x="5586413" y="4847432"/>
                <a:ext cx="28575" cy="142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600" y="10800"/>
                    </a:moveTo>
                    <a:cubicBezTo>
                      <a:pt x="21600" y="16769"/>
                      <a:pt x="19174" y="21599"/>
                      <a:pt x="16199" y="21599"/>
                    </a:cubicBezTo>
                    <a:lnTo>
                      <a:pt x="5399" y="21599"/>
                    </a:lnTo>
                    <a:cubicBezTo>
                      <a:pt x="2404" y="21599"/>
                      <a:pt x="0" y="16769"/>
                      <a:pt x="0" y="10800"/>
                    </a:cubicBezTo>
                    <a:cubicBezTo>
                      <a:pt x="0" y="4830"/>
                      <a:pt x="2404" y="0"/>
                      <a:pt x="5399" y="0"/>
                    </a:cubicBezTo>
                    <a:lnTo>
                      <a:pt x="16199" y="0"/>
                    </a:lnTo>
                    <a:cubicBezTo>
                      <a:pt x="19174" y="0"/>
                      <a:pt x="21600" y="4830"/>
                      <a:pt x="21600" y="1080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240665" eaLnBrk="1" fontAlgn="auto" latinLnBrk="0" hangingPunct="0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100" b="0" i="0" u="none" strike="noStrike" kern="0" cap="none" spc="0" normalizeH="0" baseline="0" noProof="0">
                  <a:ln>
                    <a:noFill/>
                  </a:ln>
                  <a:solidFill>
                    <a:srgbClr val="000000">
                      <a:lumMod val="50000"/>
                      <a:lumOff val="50000"/>
                    </a:srgb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52" name="Text Placeholder 2"/>
          <p:cNvSpPr txBox="1"/>
          <p:nvPr/>
        </p:nvSpPr>
        <p:spPr>
          <a:xfrm>
            <a:off x="780139" y="4458158"/>
            <a:ext cx="2004684" cy="1643527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专注工作汇报类</a:t>
            </a:r>
            <a:r>
              <a:rPr lang="en-US" altLang="zh-CN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PPT</a:t>
            </a:r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排版设计，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3" name="文本框 36"/>
          <p:cNvSpPr txBox="1"/>
          <p:nvPr/>
        </p:nvSpPr>
        <p:spPr>
          <a:xfrm>
            <a:off x="667740" y="4081613"/>
            <a:ext cx="20754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Text Placeholder 2"/>
          <p:cNvSpPr txBox="1"/>
          <p:nvPr/>
        </p:nvSpPr>
        <p:spPr>
          <a:xfrm>
            <a:off x="4023234" y="4457808"/>
            <a:ext cx="2036254" cy="1643527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专注工作汇报类</a:t>
            </a:r>
            <a:r>
              <a:rPr lang="en-US" altLang="zh-CN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PPT</a:t>
            </a:r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排版设计，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5" name="文本框 36"/>
          <p:cNvSpPr txBox="1"/>
          <p:nvPr/>
        </p:nvSpPr>
        <p:spPr>
          <a:xfrm>
            <a:off x="3910835" y="4081263"/>
            <a:ext cx="36397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" name="Text Placeholder 2"/>
          <p:cNvSpPr txBox="1"/>
          <p:nvPr/>
        </p:nvSpPr>
        <p:spPr>
          <a:xfrm>
            <a:off x="7019426" y="4515194"/>
            <a:ext cx="1984268" cy="1643527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专注工作汇报类</a:t>
            </a:r>
            <a:r>
              <a:rPr lang="en-US" altLang="zh-CN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PPT</a:t>
            </a:r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排版设计，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7" name="文本框 36"/>
          <p:cNvSpPr txBox="1"/>
          <p:nvPr/>
        </p:nvSpPr>
        <p:spPr>
          <a:xfrm>
            <a:off x="6907028" y="4138649"/>
            <a:ext cx="20543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2" name="Text Placeholder 2"/>
          <p:cNvSpPr txBox="1"/>
          <p:nvPr/>
        </p:nvSpPr>
        <p:spPr>
          <a:xfrm>
            <a:off x="1918491" y="1722063"/>
            <a:ext cx="2152396" cy="1495794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专注工作汇报类</a:t>
            </a:r>
            <a:r>
              <a:rPr lang="en-US" altLang="zh-CN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PPT</a:t>
            </a:r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排版设计，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3" name="文本框 36"/>
          <p:cNvSpPr txBox="1"/>
          <p:nvPr/>
        </p:nvSpPr>
        <p:spPr>
          <a:xfrm>
            <a:off x="1806092" y="1345518"/>
            <a:ext cx="222842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4" name="Text Placeholder 2"/>
          <p:cNvSpPr txBox="1"/>
          <p:nvPr/>
        </p:nvSpPr>
        <p:spPr>
          <a:xfrm>
            <a:off x="5312282" y="1698498"/>
            <a:ext cx="2105283" cy="1643527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专注工作汇报类</a:t>
            </a:r>
            <a:r>
              <a:rPr lang="en-US" altLang="zh-CN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PPT</a:t>
            </a:r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排版设计，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5" name="文本框 36"/>
          <p:cNvSpPr txBox="1"/>
          <p:nvPr/>
        </p:nvSpPr>
        <p:spPr>
          <a:xfrm>
            <a:off x="5199884" y="1321953"/>
            <a:ext cx="364518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6" name="Text Placeholder 2"/>
          <p:cNvSpPr txBox="1"/>
          <p:nvPr/>
        </p:nvSpPr>
        <p:spPr>
          <a:xfrm>
            <a:off x="8567341" y="1852721"/>
            <a:ext cx="2129337" cy="1495794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专注工作汇报类</a:t>
            </a:r>
            <a:r>
              <a:rPr lang="en-US" altLang="zh-CN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PPT</a:t>
            </a:r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排版设计，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7" name="文本框 36"/>
          <p:cNvSpPr txBox="1"/>
          <p:nvPr/>
        </p:nvSpPr>
        <p:spPr>
          <a:xfrm>
            <a:off x="8454943" y="1476176"/>
            <a:ext cx="22045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337930" y="457200"/>
            <a:ext cx="504351" cy="59635"/>
          </a:xfrm>
          <a:prstGeom prst="rect">
            <a:avLst/>
          </a:prstGeom>
          <a:solidFill>
            <a:srgbClr val="D3381C"/>
          </a:solidFill>
          <a:ln>
            <a:solidFill>
              <a:srgbClr val="D3381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文本框 68"/>
          <p:cNvSpPr txBox="1"/>
          <p:nvPr/>
        </p:nvSpPr>
        <p:spPr>
          <a:xfrm>
            <a:off x="228448" y="589479"/>
            <a:ext cx="41610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3370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6677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0048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3418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6725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60096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3466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6773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b="1" dirty="0">
                <a:solidFill>
                  <a:srgbClr val="D338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年终工作业绩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组合 29"/>
          <p:cNvGrpSpPr/>
          <p:nvPr/>
        </p:nvGrpSpPr>
        <p:grpSpPr>
          <a:xfrm>
            <a:off x="1130289" y="2708144"/>
            <a:ext cx="9737407" cy="2004576"/>
            <a:chOff x="909572" y="2361304"/>
            <a:chExt cx="10372856" cy="2135392"/>
          </a:xfrm>
        </p:grpSpPr>
        <p:sp>
          <p:nvSpPr>
            <p:cNvPr id="2" name="Rectangle 2369"/>
            <p:cNvSpPr/>
            <p:nvPr/>
          </p:nvSpPr>
          <p:spPr>
            <a:xfrm>
              <a:off x="9799835" y="2742603"/>
              <a:ext cx="1482593" cy="1382027"/>
            </a:xfrm>
            <a:prstGeom prst="rect">
              <a:avLst/>
            </a:prstGeom>
            <a:solidFill>
              <a:srgbClr val="D338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" name="Rectangle 2407"/>
            <p:cNvSpPr/>
            <p:nvPr/>
          </p:nvSpPr>
          <p:spPr>
            <a:xfrm>
              <a:off x="8318649" y="2742603"/>
              <a:ext cx="1482593" cy="1382027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" name="Rectangle 2408"/>
            <p:cNvSpPr/>
            <p:nvPr/>
          </p:nvSpPr>
          <p:spPr>
            <a:xfrm rot="2700000">
              <a:off x="9614541" y="3316943"/>
              <a:ext cx="233346" cy="233346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" name="Rectangle 2405"/>
            <p:cNvSpPr/>
            <p:nvPr/>
          </p:nvSpPr>
          <p:spPr>
            <a:xfrm>
              <a:off x="6836332" y="2742603"/>
              <a:ext cx="1482593" cy="1382027"/>
            </a:xfrm>
            <a:prstGeom prst="rect">
              <a:avLst/>
            </a:prstGeom>
            <a:solidFill>
              <a:srgbClr val="D338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" name="Rectangle 2406"/>
            <p:cNvSpPr/>
            <p:nvPr/>
          </p:nvSpPr>
          <p:spPr>
            <a:xfrm rot="2700000">
              <a:off x="8132224" y="3316943"/>
              <a:ext cx="233346" cy="233346"/>
            </a:xfrm>
            <a:prstGeom prst="rect">
              <a:avLst/>
            </a:prstGeom>
            <a:solidFill>
              <a:srgbClr val="D338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" name="Rectangle 2403"/>
            <p:cNvSpPr/>
            <p:nvPr/>
          </p:nvSpPr>
          <p:spPr>
            <a:xfrm>
              <a:off x="5355421" y="2742603"/>
              <a:ext cx="1482593" cy="1382027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" name="Rectangle 2404"/>
            <p:cNvSpPr/>
            <p:nvPr/>
          </p:nvSpPr>
          <p:spPr>
            <a:xfrm rot="2700000">
              <a:off x="6651313" y="3316943"/>
              <a:ext cx="233346" cy="233346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" name="Rectangle 2401"/>
            <p:cNvSpPr/>
            <p:nvPr/>
          </p:nvSpPr>
          <p:spPr>
            <a:xfrm>
              <a:off x="3872799" y="2742603"/>
              <a:ext cx="1482593" cy="1382027"/>
            </a:xfrm>
            <a:prstGeom prst="rect">
              <a:avLst/>
            </a:prstGeom>
            <a:solidFill>
              <a:srgbClr val="D338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" name="Rectangle 2402"/>
            <p:cNvSpPr/>
            <p:nvPr/>
          </p:nvSpPr>
          <p:spPr>
            <a:xfrm rot="2700000">
              <a:off x="5168691" y="3316943"/>
              <a:ext cx="233346" cy="233346"/>
            </a:xfrm>
            <a:prstGeom prst="rect">
              <a:avLst/>
            </a:prstGeom>
            <a:solidFill>
              <a:srgbClr val="D338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" name="Rectangle 2399"/>
            <p:cNvSpPr/>
            <p:nvPr/>
          </p:nvSpPr>
          <p:spPr>
            <a:xfrm>
              <a:off x="2390482" y="2742603"/>
              <a:ext cx="1482593" cy="1382027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" name="Rectangle 2400"/>
            <p:cNvSpPr/>
            <p:nvPr/>
          </p:nvSpPr>
          <p:spPr>
            <a:xfrm rot="2700000">
              <a:off x="3686374" y="3316943"/>
              <a:ext cx="233346" cy="233346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" name="Rectangle 2397"/>
            <p:cNvSpPr/>
            <p:nvPr/>
          </p:nvSpPr>
          <p:spPr>
            <a:xfrm>
              <a:off x="909572" y="2742603"/>
              <a:ext cx="1482593" cy="1382027"/>
            </a:xfrm>
            <a:prstGeom prst="rect">
              <a:avLst/>
            </a:prstGeom>
            <a:solidFill>
              <a:srgbClr val="D338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" name="Rectangle 2398"/>
            <p:cNvSpPr/>
            <p:nvPr/>
          </p:nvSpPr>
          <p:spPr>
            <a:xfrm rot="2700000">
              <a:off x="2205464" y="3316943"/>
              <a:ext cx="233346" cy="233346"/>
            </a:xfrm>
            <a:prstGeom prst="rect">
              <a:avLst/>
            </a:prstGeom>
            <a:solidFill>
              <a:srgbClr val="D338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cxnSp>
          <p:nvCxnSpPr>
            <p:cNvPr id="15" name="Straight Connector 2378"/>
            <p:cNvCxnSpPr/>
            <p:nvPr/>
          </p:nvCxnSpPr>
          <p:spPr>
            <a:xfrm flipV="1">
              <a:off x="1650867" y="2361304"/>
              <a:ext cx="0" cy="218374"/>
            </a:xfrm>
            <a:prstGeom prst="line">
              <a:avLst/>
            </a:prstGeom>
            <a:ln w="12700">
              <a:solidFill>
                <a:srgbClr val="D3381C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2381"/>
            <p:cNvCxnSpPr/>
            <p:nvPr/>
          </p:nvCxnSpPr>
          <p:spPr>
            <a:xfrm flipV="1">
              <a:off x="4606784" y="2361304"/>
              <a:ext cx="0" cy="218374"/>
            </a:xfrm>
            <a:prstGeom prst="line">
              <a:avLst/>
            </a:prstGeom>
            <a:ln w="12700">
              <a:solidFill>
                <a:srgbClr val="D3381C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2384"/>
            <p:cNvCxnSpPr/>
            <p:nvPr/>
          </p:nvCxnSpPr>
          <p:spPr>
            <a:xfrm flipV="1">
              <a:off x="7562699" y="2361304"/>
              <a:ext cx="0" cy="218374"/>
            </a:xfrm>
            <a:prstGeom prst="line">
              <a:avLst/>
            </a:prstGeom>
            <a:ln w="12700">
              <a:solidFill>
                <a:srgbClr val="D3381C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2390"/>
            <p:cNvCxnSpPr/>
            <p:nvPr/>
          </p:nvCxnSpPr>
          <p:spPr>
            <a:xfrm flipV="1">
              <a:off x="3127992" y="4278322"/>
              <a:ext cx="0" cy="218374"/>
            </a:xfrm>
            <a:prstGeom prst="line">
              <a:avLst/>
            </a:prstGeom>
            <a:ln w="12700">
              <a:solidFill>
                <a:srgbClr val="D3381C"/>
              </a:solidFill>
              <a:headEnd type="oval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2393"/>
            <p:cNvCxnSpPr/>
            <p:nvPr/>
          </p:nvCxnSpPr>
          <p:spPr>
            <a:xfrm flipV="1">
              <a:off x="6089556" y="4278322"/>
              <a:ext cx="0" cy="218374"/>
            </a:xfrm>
            <a:prstGeom prst="line">
              <a:avLst/>
            </a:prstGeom>
            <a:ln w="12700">
              <a:solidFill>
                <a:srgbClr val="D3381C"/>
              </a:solidFill>
              <a:headEnd type="oval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396"/>
            <p:cNvCxnSpPr/>
            <p:nvPr/>
          </p:nvCxnSpPr>
          <p:spPr>
            <a:xfrm flipV="1">
              <a:off x="9051120" y="4278322"/>
              <a:ext cx="0" cy="218374"/>
            </a:xfrm>
            <a:prstGeom prst="line">
              <a:avLst/>
            </a:prstGeom>
            <a:ln w="12700">
              <a:solidFill>
                <a:srgbClr val="D3381C"/>
              </a:solidFill>
              <a:headEnd type="oval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任意多边形 21"/>
            <p:cNvSpPr/>
            <p:nvPr/>
          </p:nvSpPr>
          <p:spPr>
            <a:xfrm>
              <a:off x="2898254" y="3201126"/>
              <a:ext cx="430315" cy="368842"/>
            </a:xfrm>
            <a:custGeom>
              <a:avLst/>
              <a:gdLst/>
              <a:ahLst/>
              <a:cxnLst/>
              <a:rect l="l" t="t" r="r" b="b"/>
              <a:pathLst>
                <a:path w="228600" h="195943">
                  <a:moveTo>
                    <a:pt x="97972" y="114300"/>
                  </a:moveTo>
                  <a:lnTo>
                    <a:pt x="130629" y="114300"/>
                  </a:lnTo>
                  <a:lnTo>
                    <a:pt x="130629" y="130628"/>
                  </a:lnTo>
                  <a:lnTo>
                    <a:pt x="97972" y="130628"/>
                  </a:lnTo>
                  <a:close/>
                  <a:moveTo>
                    <a:pt x="0" y="114300"/>
                  </a:moveTo>
                  <a:lnTo>
                    <a:pt x="85725" y="114300"/>
                  </a:lnTo>
                  <a:lnTo>
                    <a:pt x="85725" y="134711"/>
                  </a:lnTo>
                  <a:cubicBezTo>
                    <a:pt x="85725" y="136922"/>
                    <a:pt x="86533" y="138835"/>
                    <a:pt x="88149" y="140451"/>
                  </a:cubicBezTo>
                  <a:cubicBezTo>
                    <a:pt x="89765" y="142067"/>
                    <a:pt x="91678" y="142875"/>
                    <a:pt x="93889" y="142875"/>
                  </a:cubicBezTo>
                  <a:lnTo>
                    <a:pt x="134711" y="142875"/>
                  </a:lnTo>
                  <a:cubicBezTo>
                    <a:pt x="136922" y="142875"/>
                    <a:pt x="138836" y="142067"/>
                    <a:pt x="140451" y="140451"/>
                  </a:cubicBezTo>
                  <a:cubicBezTo>
                    <a:pt x="142067" y="138835"/>
                    <a:pt x="142875" y="136922"/>
                    <a:pt x="142875" y="134711"/>
                  </a:cubicBezTo>
                  <a:lnTo>
                    <a:pt x="142875" y="114300"/>
                  </a:lnTo>
                  <a:lnTo>
                    <a:pt x="228600" y="114300"/>
                  </a:lnTo>
                  <a:lnTo>
                    <a:pt x="228600" y="175532"/>
                  </a:lnTo>
                  <a:cubicBezTo>
                    <a:pt x="228600" y="181145"/>
                    <a:pt x="226602" y="185950"/>
                    <a:pt x="222605" y="189947"/>
                  </a:cubicBezTo>
                  <a:cubicBezTo>
                    <a:pt x="218607" y="193944"/>
                    <a:pt x="213802" y="195943"/>
                    <a:pt x="208189" y="195943"/>
                  </a:cubicBezTo>
                  <a:lnTo>
                    <a:pt x="20411" y="195943"/>
                  </a:lnTo>
                  <a:cubicBezTo>
                    <a:pt x="14798" y="195943"/>
                    <a:pt x="9993" y="193944"/>
                    <a:pt x="5996" y="189947"/>
                  </a:cubicBezTo>
                  <a:cubicBezTo>
                    <a:pt x="1999" y="185950"/>
                    <a:pt x="0" y="181145"/>
                    <a:pt x="0" y="175532"/>
                  </a:cubicBezTo>
                  <a:close/>
                  <a:moveTo>
                    <a:pt x="81643" y="16328"/>
                  </a:moveTo>
                  <a:lnTo>
                    <a:pt x="81643" y="32657"/>
                  </a:lnTo>
                  <a:lnTo>
                    <a:pt x="146957" y="32657"/>
                  </a:lnTo>
                  <a:lnTo>
                    <a:pt x="146957" y="16328"/>
                  </a:lnTo>
                  <a:close/>
                  <a:moveTo>
                    <a:pt x="77561" y="0"/>
                  </a:moveTo>
                  <a:lnTo>
                    <a:pt x="151039" y="0"/>
                  </a:lnTo>
                  <a:cubicBezTo>
                    <a:pt x="154441" y="0"/>
                    <a:pt x="157333" y="1190"/>
                    <a:pt x="159714" y="3572"/>
                  </a:cubicBezTo>
                  <a:cubicBezTo>
                    <a:pt x="162095" y="5953"/>
                    <a:pt x="163286" y="8844"/>
                    <a:pt x="163286" y="12246"/>
                  </a:cubicBezTo>
                  <a:lnTo>
                    <a:pt x="163286" y="32657"/>
                  </a:lnTo>
                  <a:lnTo>
                    <a:pt x="208189" y="32657"/>
                  </a:lnTo>
                  <a:cubicBezTo>
                    <a:pt x="213802" y="32657"/>
                    <a:pt x="218607" y="34656"/>
                    <a:pt x="222605" y="38653"/>
                  </a:cubicBezTo>
                  <a:cubicBezTo>
                    <a:pt x="226602" y="42650"/>
                    <a:pt x="228600" y="47455"/>
                    <a:pt x="228600" y="53068"/>
                  </a:cubicBezTo>
                  <a:lnTo>
                    <a:pt x="228600" y="102053"/>
                  </a:lnTo>
                  <a:lnTo>
                    <a:pt x="0" y="102053"/>
                  </a:lnTo>
                  <a:lnTo>
                    <a:pt x="0" y="53068"/>
                  </a:lnTo>
                  <a:cubicBezTo>
                    <a:pt x="0" y="47455"/>
                    <a:pt x="1999" y="42650"/>
                    <a:pt x="5996" y="38653"/>
                  </a:cubicBezTo>
                  <a:cubicBezTo>
                    <a:pt x="9993" y="34656"/>
                    <a:pt x="14798" y="32657"/>
                    <a:pt x="20411" y="32657"/>
                  </a:cubicBezTo>
                  <a:lnTo>
                    <a:pt x="65314" y="32657"/>
                  </a:lnTo>
                  <a:lnTo>
                    <a:pt x="65314" y="12246"/>
                  </a:lnTo>
                  <a:cubicBezTo>
                    <a:pt x="65314" y="8844"/>
                    <a:pt x="66505" y="5953"/>
                    <a:pt x="68886" y="3572"/>
                  </a:cubicBezTo>
                  <a:cubicBezTo>
                    <a:pt x="71268" y="1190"/>
                    <a:pt x="74159" y="0"/>
                    <a:pt x="7756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" name="任意多边形 22"/>
            <p:cNvSpPr/>
            <p:nvPr/>
          </p:nvSpPr>
          <p:spPr>
            <a:xfrm>
              <a:off x="8838102" y="3202976"/>
              <a:ext cx="430315" cy="368915"/>
            </a:xfrm>
            <a:custGeom>
              <a:avLst/>
              <a:gdLst/>
              <a:ahLst/>
              <a:cxnLst/>
              <a:rect l="l" t="t" r="r" b="b"/>
              <a:pathLst>
                <a:path w="228600" h="195982">
                  <a:moveTo>
                    <a:pt x="114300" y="0"/>
                  </a:moveTo>
                  <a:cubicBezTo>
                    <a:pt x="135051" y="0"/>
                    <a:pt x="154186" y="3636"/>
                    <a:pt x="171705" y="10907"/>
                  </a:cubicBezTo>
                  <a:cubicBezTo>
                    <a:pt x="189224" y="18179"/>
                    <a:pt x="203087" y="28086"/>
                    <a:pt x="213292" y="40630"/>
                  </a:cubicBezTo>
                  <a:cubicBezTo>
                    <a:pt x="223497" y="53175"/>
                    <a:pt x="228600" y="66846"/>
                    <a:pt x="228600" y="81643"/>
                  </a:cubicBezTo>
                  <a:cubicBezTo>
                    <a:pt x="228600" y="96441"/>
                    <a:pt x="223497" y="110112"/>
                    <a:pt x="213292" y="122656"/>
                  </a:cubicBezTo>
                  <a:cubicBezTo>
                    <a:pt x="203087" y="135200"/>
                    <a:pt x="189224" y="145108"/>
                    <a:pt x="171705" y="152379"/>
                  </a:cubicBezTo>
                  <a:cubicBezTo>
                    <a:pt x="154186" y="159650"/>
                    <a:pt x="135051" y="163286"/>
                    <a:pt x="114300" y="163286"/>
                  </a:cubicBezTo>
                  <a:cubicBezTo>
                    <a:pt x="108347" y="163286"/>
                    <a:pt x="102181" y="162946"/>
                    <a:pt x="95803" y="162266"/>
                  </a:cubicBezTo>
                  <a:cubicBezTo>
                    <a:pt x="78964" y="177148"/>
                    <a:pt x="59404" y="187439"/>
                    <a:pt x="37122" y="193137"/>
                  </a:cubicBezTo>
                  <a:cubicBezTo>
                    <a:pt x="32955" y="194327"/>
                    <a:pt x="28107" y="195263"/>
                    <a:pt x="22579" y="195943"/>
                  </a:cubicBezTo>
                  <a:cubicBezTo>
                    <a:pt x="21134" y="196113"/>
                    <a:pt x="19837" y="195731"/>
                    <a:pt x="18689" y="194795"/>
                  </a:cubicBezTo>
                  <a:cubicBezTo>
                    <a:pt x="17541" y="193860"/>
                    <a:pt x="16796" y="192627"/>
                    <a:pt x="16456" y="191096"/>
                  </a:cubicBezTo>
                  <a:lnTo>
                    <a:pt x="16456" y="190968"/>
                  </a:lnTo>
                  <a:cubicBezTo>
                    <a:pt x="16201" y="190628"/>
                    <a:pt x="16180" y="190118"/>
                    <a:pt x="16392" y="189437"/>
                  </a:cubicBezTo>
                  <a:cubicBezTo>
                    <a:pt x="16605" y="188757"/>
                    <a:pt x="16690" y="188332"/>
                    <a:pt x="16648" y="188162"/>
                  </a:cubicBezTo>
                  <a:cubicBezTo>
                    <a:pt x="16605" y="187992"/>
                    <a:pt x="16796" y="187588"/>
                    <a:pt x="17222" y="186950"/>
                  </a:cubicBezTo>
                  <a:cubicBezTo>
                    <a:pt x="17647" y="186312"/>
                    <a:pt x="17902" y="185929"/>
                    <a:pt x="17987" y="185802"/>
                  </a:cubicBezTo>
                  <a:cubicBezTo>
                    <a:pt x="18072" y="185674"/>
                    <a:pt x="18370" y="185313"/>
                    <a:pt x="18880" y="184717"/>
                  </a:cubicBezTo>
                  <a:cubicBezTo>
                    <a:pt x="19390" y="184122"/>
                    <a:pt x="19730" y="183739"/>
                    <a:pt x="19901" y="183569"/>
                  </a:cubicBezTo>
                  <a:cubicBezTo>
                    <a:pt x="20496" y="182889"/>
                    <a:pt x="21814" y="181422"/>
                    <a:pt x="23855" y="179168"/>
                  </a:cubicBezTo>
                  <a:cubicBezTo>
                    <a:pt x="25896" y="176915"/>
                    <a:pt x="27363" y="175299"/>
                    <a:pt x="28256" y="174321"/>
                  </a:cubicBezTo>
                  <a:cubicBezTo>
                    <a:pt x="29149" y="173343"/>
                    <a:pt x="30467" y="171663"/>
                    <a:pt x="32211" y="169282"/>
                  </a:cubicBezTo>
                  <a:cubicBezTo>
                    <a:pt x="33954" y="166901"/>
                    <a:pt x="35336" y="164732"/>
                    <a:pt x="36357" y="162776"/>
                  </a:cubicBezTo>
                  <a:cubicBezTo>
                    <a:pt x="37377" y="160820"/>
                    <a:pt x="38525" y="158311"/>
                    <a:pt x="39801" y="155249"/>
                  </a:cubicBezTo>
                  <a:cubicBezTo>
                    <a:pt x="41077" y="152188"/>
                    <a:pt x="42182" y="148956"/>
                    <a:pt x="43118" y="145554"/>
                  </a:cubicBezTo>
                  <a:cubicBezTo>
                    <a:pt x="29766" y="137985"/>
                    <a:pt x="19241" y="128630"/>
                    <a:pt x="11545" y="117490"/>
                  </a:cubicBezTo>
                  <a:cubicBezTo>
                    <a:pt x="3848" y="106349"/>
                    <a:pt x="0" y="94400"/>
                    <a:pt x="0" y="81643"/>
                  </a:cubicBezTo>
                  <a:cubicBezTo>
                    <a:pt x="0" y="70587"/>
                    <a:pt x="3019" y="60021"/>
                    <a:pt x="9057" y="49943"/>
                  </a:cubicBezTo>
                  <a:cubicBezTo>
                    <a:pt x="15096" y="39865"/>
                    <a:pt x="23217" y="31169"/>
                    <a:pt x="33423" y="23855"/>
                  </a:cubicBezTo>
                  <a:cubicBezTo>
                    <a:pt x="43628" y="16542"/>
                    <a:pt x="55789" y="10737"/>
                    <a:pt x="69907" y="6443"/>
                  </a:cubicBezTo>
                  <a:cubicBezTo>
                    <a:pt x="84024" y="2148"/>
                    <a:pt x="98822" y="0"/>
                    <a:pt x="11430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" name="任意多边形 23"/>
            <p:cNvSpPr/>
            <p:nvPr/>
          </p:nvSpPr>
          <p:spPr>
            <a:xfrm>
              <a:off x="5907985" y="3231864"/>
              <a:ext cx="451206" cy="338104"/>
            </a:xfrm>
            <a:custGeom>
              <a:avLst/>
              <a:gdLst/>
              <a:ahLst/>
              <a:cxnLst/>
              <a:rect l="l" t="t" r="r" b="b"/>
              <a:pathLst>
                <a:path w="239698" h="179614">
                  <a:moveTo>
                    <a:pt x="89807" y="97971"/>
                  </a:moveTo>
                  <a:lnTo>
                    <a:pt x="228600" y="97971"/>
                  </a:lnTo>
                  <a:cubicBezTo>
                    <a:pt x="231491" y="97971"/>
                    <a:pt x="234064" y="98524"/>
                    <a:pt x="236317" y="99630"/>
                  </a:cubicBezTo>
                  <a:cubicBezTo>
                    <a:pt x="238571" y="100735"/>
                    <a:pt x="239698" y="102564"/>
                    <a:pt x="239698" y="105115"/>
                  </a:cubicBezTo>
                  <a:cubicBezTo>
                    <a:pt x="239698" y="107752"/>
                    <a:pt x="238380" y="110558"/>
                    <a:pt x="235743" y="113535"/>
                  </a:cubicBezTo>
                  <a:lnTo>
                    <a:pt x="192881" y="164051"/>
                  </a:lnTo>
                  <a:cubicBezTo>
                    <a:pt x="189224" y="168388"/>
                    <a:pt x="184100" y="172067"/>
                    <a:pt x="177509" y="175086"/>
                  </a:cubicBezTo>
                  <a:cubicBezTo>
                    <a:pt x="170918" y="178105"/>
                    <a:pt x="164816" y="179614"/>
                    <a:pt x="159203" y="179614"/>
                  </a:cubicBezTo>
                  <a:lnTo>
                    <a:pt x="20410" y="179614"/>
                  </a:lnTo>
                  <a:cubicBezTo>
                    <a:pt x="17519" y="179614"/>
                    <a:pt x="14946" y="179061"/>
                    <a:pt x="12693" y="177956"/>
                  </a:cubicBezTo>
                  <a:cubicBezTo>
                    <a:pt x="10439" y="176850"/>
                    <a:pt x="9312" y="175022"/>
                    <a:pt x="9312" y="172470"/>
                  </a:cubicBezTo>
                  <a:cubicBezTo>
                    <a:pt x="9312" y="169834"/>
                    <a:pt x="10630" y="167028"/>
                    <a:pt x="13267" y="164051"/>
                  </a:cubicBezTo>
                  <a:lnTo>
                    <a:pt x="56129" y="113535"/>
                  </a:lnTo>
                  <a:cubicBezTo>
                    <a:pt x="59786" y="109197"/>
                    <a:pt x="64910" y="105519"/>
                    <a:pt x="71501" y="102500"/>
                  </a:cubicBezTo>
                  <a:cubicBezTo>
                    <a:pt x="78092" y="99481"/>
                    <a:pt x="84194" y="97971"/>
                    <a:pt x="89807" y="97971"/>
                  </a:cubicBezTo>
                  <a:close/>
                  <a:moveTo>
                    <a:pt x="28575" y="0"/>
                  </a:moveTo>
                  <a:lnTo>
                    <a:pt x="69396" y="0"/>
                  </a:lnTo>
                  <a:cubicBezTo>
                    <a:pt x="77220" y="0"/>
                    <a:pt x="83939" y="2806"/>
                    <a:pt x="89552" y="8419"/>
                  </a:cubicBezTo>
                  <a:cubicBezTo>
                    <a:pt x="95165" y="14032"/>
                    <a:pt x="97971" y="20751"/>
                    <a:pt x="97971" y="28575"/>
                  </a:cubicBezTo>
                  <a:lnTo>
                    <a:pt x="97971" y="32657"/>
                  </a:lnTo>
                  <a:lnTo>
                    <a:pt x="167367" y="32657"/>
                  </a:lnTo>
                  <a:cubicBezTo>
                    <a:pt x="175192" y="32657"/>
                    <a:pt x="181910" y="35464"/>
                    <a:pt x="187523" y="41077"/>
                  </a:cubicBezTo>
                  <a:cubicBezTo>
                    <a:pt x="193136" y="46689"/>
                    <a:pt x="195942" y="53408"/>
                    <a:pt x="195942" y="61232"/>
                  </a:cubicBezTo>
                  <a:lnTo>
                    <a:pt x="195942" y="81643"/>
                  </a:lnTo>
                  <a:lnTo>
                    <a:pt x="89807" y="81643"/>
                  </a:lnTo>
                  <a:cubicBezTo>
                    <a:pt x="81813" y="81643"/>
                    <a:pt x="73436" y="83663"/>
                    <a:pt x="64676" y="87702"/>
                  </a:cubicBezTo>
                  <a:cubicBezTo>
                    <a:pt x="55916" y="91742"/>
                    <a:pt x="48943" y="96823"/>
                    <a:pt x="43755" y="102946"/>
                  </a:cubicBezTo>
                  <a:lnTo>
                    <a:pt x="765" y="153463"/>
                  </a:lnTo>
                  <a:lnTo>
                    <a:pt x="127" y="154228"/>
                  </a:lnTo>
                  <a:cubicBezTo>
                    <a:pt x="127" y="153888"/>
                    <a:pt x="106" y="153357"/>
                    <a:pt x="63" y="152634"/>
                  </a:cubicBezTo>
                  <a:cubicBezTo>
                    <a:pt x="21" y="151911"/>
                    <a:pt x="0" y="151379"/>
                    <a:pt x="0" y="151039"/>
                  </a:cubicBezTo>
                  <a:lnTo>
                    <a:pt x="0" y="28575"/>
                  </a:lnTo>
                  <a:cubicBezTo>
                    <a:pt x="0" y="20751"/>
                    <a:pt x="2806" y="14032"/>
                    <a:pt x="8419" y="8419"/>
                  </a:cubicBezTo>
                  <a:cubicBezTo>
                    <a:pt x="14032" y="2806"/>
                    <a:pt x="20751" y="0"/>
                    <a:pt x="2857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" name="任意多边形 24"/>
            <p:cNvSpPr/>
            <p:nvPr/>
          </p:nvSpPr>
          <p:spPr>
            <a:xfrm>
              <a:off x="1364052" y="3132809"/>
              <a:ext cx="547598" cy="505476"/>
            </a:xfrm>
            <a:custGeom>
              <a:avLst/>
              <a:gdLst/>
              <a:ahLst/>
              <a:cxnLst/>
              <a:rect l="l" t="t" r="r" b="b"/>
              <a:pathLst>
                <a:path w="212271" h="195943">
                  <a:moveTo>
                    <a:pt x="163285" y="48986"/>
                  </a:moveTo>
                  <a:cubicBezTo>
                    <a:pt x="163285" y="66760"/>
                    <a:pt x="160139" y="82536"/>
                    <a:pt x="153845" y="96313"/>
                  </a:cubicBezTo>
                  <a:cubicBezTo>
                    <a:pt x="165837" y="93847"/>
                    <a:pt x="175851" y="89042"/>
                    <a:pt x="183887" y="81898"/>
                  </a:cubicBezTo>
                  <a:cubicBezTo>
                    <a:pt x="191924" y="74754"/>
                    <a:pt x="195942" y="67865"/>
                    <a:pt x="195942" y="61232"/>
                  </a:cubicBezTo>
                  <a:lnTo>
                    <a:pt x="195942" y="48986"/>
                  </a:lnTo>
                  <a:close/>
                  <a:moveTo>
                    <a:pt x="16328" y="48986"/>
                  </a:moveTo>
                  <a:lnTo>
                    <a:pt x="16328" y="61232"/>
                  </a:lnTo>
                  <a:cubicBezTo>
                    <a:pt x="16328" y="67865"/>
                    <a:pt x="20346" y="74754"/>
                    <a:pt x="28383" y="81898"/>
                  </a:cubicBezTo>
                  <a:cubicBezTo>
                    <a:pt x="36420" y="89042"/>
                    <a:pt x="46434" y="93847"/>
                    <a:pt x="58425" y="96313"/>
                  </a:cubicBezTo>
                  <a:cubicBezTo>
                    <a:pt x="52132" y="82536"/>
                    <a:pt x="48985" y="66760"/>
                    <a:pt x="48985" y="48986"/>
                  </a:cubicBezTo>
                  <a:close/>
                  <a:moveTo>
                    <a:pt x="69396" y="0"/>
                  </a:moveTo>
                  <a:lnTo>
                    <a:pt x="142875" y="0"/>
                  </a:lnTo>
                  <a:cubicBezTo>
                    <a:pt x="148487" y="0"/>
                    <a:pt x="153292" y="1998"/>
                    <a:pt x="157290" y="5995"/>
                  </a:cubicBezTo>
                  <a:cubicBezTo>
                    <a:pt x="161287" y="9993"/>
                    <a:pt x="163285" y="14798"/>
                    <a:pt x="163285" y="20411"/>
                  </a:cubicBezTo>
                  <a:lnTo>
                    <a:pt x="163285" y="32657"/>
                  </a:lnTo>
                  <a:lnTo>
                    <a:pt x="200025" y="32657"/>
                  </a:lnTo>
                  <a:cubicBezTo>
                    <a:pt x="203426" y="32657"/>
                    <a:pt x="206318" y="33848"/>
                    <a:pt x="208699" y="36229"/>
                  </a:cubicBezTo>
                  <a:cubicBezTo>
                    <a:pt x="211080" y="38610"/>
                    <a:pt x="212271" y="41502"/>
                    <a:pt x="212271" y="44903"/>
                  </a:cubicBezTo>
                  <a:lnTo>
                    <a:pt x="212271" y="61232"/>
                  </a:lnTo>
                  <a:cubicBezTo>
                    <a:pt x="212271" y="67270"/>
                    <a:pt x="210506" y="73351"/>
                    <a:pt x="206977" y="79474"/>
                  </a:cubicBezTo>
                  <a:cubicBezTo>
                    <a:pt x="203448" y="85597"/>
                    <a:pt x="198685" y="91125"/>
                    <a:pt x="192689" y="96058"/>
                  </a:cubicBezTo>
                  <a:cubicBezTo>
                    <a:pt x="186694" y="100990"/>
                    <a:pt x="179337" y="105136"/>
                    <a:pt x="170620" y="108496"/>
                  </a:cubicBezTo>
                  <a:cubicBezTo>
                    <a:pt x="161903" y="111855"/>
                    <a:pt x="152740" y="113747"/>
                    <a:pt x="143130" y="114172"/>
                  </a:cubicBezTo>
                  <a:cubicBezTo>
                    <a:pt x="139558" y="118765"/>
                    <a:pt x="135518" y="122804"/>
                    <a:pt x="131011" y="126291"/>
                  </a:cubicBezTo>
                  <a:cubicBezTo>
                    <a:pt x="127779" y="129183"/>
                    <a:pt x="125547" y="132266"/>
                    <a:pt x="124314" y="135540"/>
                  </a:cubicBezTo>
                  <a:cubicBezTo>
                    <a:pt x="123080" y="138814"/>
                    <a:pt x="122464" y="142620"/>
                    <a:pt x="122464" y="146957"/>
                  </a:cubicBezTo>
                  <a:cubicBezTo>
                    <a:pt x="122464" y="151549"/>
                    <a:pt x="123761" y="155419"/>
                    <a:pt x="126355" y="158566"/>
                  </a:cubicBezTo>
                  <a:cubicBezTo>
                    <a:pt x="128948" y="161712"/>
                    <a:pt x="133094" y="163286"/>
                    <a:pt x="138792" y="163286"/>
                  </a:cubicBezTo>
                  <a:cubicBezTo>
                    <a:pt x="145171" y="163286"/>
                    <a:pt x="150847" y="165220"/>
                    <a:pt x="155823" y="169090"/>
                  </a:cubicBezTo>
                  <a:cubicBezTo>
                    <a:pt x="160798" y="172959"/>
                    <a:pt x="163285" y="177828"/>
                    <a:pt x="163285" y="183696"/>
                  </a:cubicBezTo>
                  <a:lnTo>
                    <a:pt x="163285" y="191861"/>
                  </a:lnTo>
                  <a:cubicBezTo>
                    <a:pt x="163285" y="193051"/>
                    <a:pt x="162903" y="194029"/>
                    <a:pt x="162137" y="194795"/>
                  </a:cubicBezTo>
                  <a:cubicBezTo>
                    <a:pt x="161372" y="195560"/>
                    <a:pt x="160394" y="195943"/>
                    <a:pt x="159203" y="195943"/>
                  </a:cubicBezTo>
                  <a:lnTo>
                    <a:pt x="53067" y="195943"/>
                  </a:lnTo>
                  <a:cubicBezTo>
                    <a:pt x="51877" y="195943"/>
                    <a:pt x="50899" y="195560"/>
                    <a:pt x="50133" y="194795"/>
                  </a:cubicBezTo>
                  <a:cubicBezTo>
                    <a:pt x="49368" y="194029"/>
                    <a:pt x="48985" y="193051"/>
                    <a:pt x="48985" y="191861"/>
                  </a:cubicBezTo>
                  <a:lnTo>
                    <a:pt x="48985" y="183696"/>
                  </a:lnTo>
                  <a:cubicBezTo>
                    <a:pt x="48985" y="177828"/>
                    <a:pt x="51473" y="172959"/>
                    <a:pt x="56448" y="169090"/>
                  </a:cubicBezTo>
                  <a:cubicBezTo>
                    <a:pt x="61423" y="165220"/>
                    <a:pt x="67100" y="163286"/>
                    <a:pt x="73478" y="163286"/>
                  </a:cubicBezTo>
                  <a:cubicBezTo>
                    <a:pt x="79176" y="163286"/>
                    <a:pt x="83322" y="161712"/>
                    <a:pt x="85916" y="158566"/>
                  </a:cubicBezTo>
                  <a:cubicBezTo>
                    <a:pt x="88510" y="155419"/>
                    <a:pt x="89807" y="151549"/>
                    <a:pt x="89807" y="146957"/>
                  </a:cubicBezTo>
                  <a:cubicBezTo>
                    <a:pt x="89807" y="142620"/>
                    <a:pt x="89190" y="138814"/>
                    <a:pt x="87957" y="135540"/>
                  </a:cubicBezTo>
                  <a:cubicBezTo>
                    <a:pt x="86724" y="132266"/>
                    <a:pt x="84491" y="129183"/>
                    <a:pt x="81260" y="126291"/>
                  </a:cubicBezTo>
                  <a:cubicBezTo>
                    <a:pt x="76752" y="122804"/>
                    <a:pt x="72713" y="118765"/>
                    <a:pt x="69141" y="114172"/>
                  </a:cubicBezTo>
                  <a:cubicBezTo>
                    <a:pt x="59531" y="113747"/>
                    <a:pt x="50367" y="111855"/>
                    <a:pt x="41650" y="108496"/>
                  </a:cubicBezTo>
                  <a:cubicBezTo>
                    <a:pt x="32933" y="105136"/>
                    <a:pt x="25577" y="100990"/>
                    <a:pt x="19581" y="96058"/>
                  </a:cubicBezTo>
                  <a:cubicBezTo>
                    <a:pt x="13585" y="91125"/>
                    <a:pt x="8823" y="85597"/>
                    <a:pt x="5294" y="79474"/>
                  </a:cubicBezTo>
                  <a:cubicBezTo>
                    <a:pt x="1764" y="73351"/>
                    <a:pt x="0" y="67270"/>
                    <a:pt x="0" y="61232"/>
                  </a:cubicBezTo>
                  <a:lnTo>
                    <a:pt x="0" y="44903"/>
                  </a:lnTo>
                  <a:cubicBezTo>
                    <a:pt x="0" y="41502"/>
                    <a:pt x="1190" y="38610"/>
                    <a:pt x="3571" y="36229"/>
                  </a:cubicBezTo>
                  <a:cubicBezTo>
                    <a:pt x="5953" y="33848"/>
                    <a:pt x="8844" y="32657"/>
                    <a:pt x="12246" y="32657"/>
                  </a:cubicBezTo>
                  <a:lnTo>
                    <a:pt x="48985" y="32657"/>
                  </a:lnTo>
                  <a:lnTo>
                    <a:pt x="48985" y="20411"/>
                  </a:lnTo>
                  <a:cubicBezTo>
                    <a:pt x="48985" y="14798"/>
                    <a:pt x="50984" y="9993"/>
                    <a:pt x="54981" y="5995"/>
                  </a:cubicBezTo>
                  <a:cubicBezTo>
                    <a:pt x="58978" y="1998"/>
                    <a:pt x="63783" y="0"/>
                    <a:pt x="6939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" name="任意多边形 25"/>
            <p:cNvSpPr/>
            <p:nvPr/>
          </p:nvSpPr>
          <p:spPr>
            <a:xfrm>
              <a:off x="10339060" y="3209723"/>
              <a:ext cx="404141" cy="382288"/>
            </a:xfrm>
            <a:custGeom>
              <a:avLst/>
              <a:gdLst/>
              <a:ahLst/>
              <a:cxnLst/>
              <a:rect l="l" t="t" r="r" b="b"/>
              <a:pathLst>
                <a:path w="214695" h="203086">
                  <a:moveTo>
                    <a:pt x="81643" y="24493"/>
                  </a:moveTo>
                  <a:cubicBezTo>
                    <a:pt x="74839" y="24493"/>
                    <a:pt x="69056" y="26874"/>
                    <a:pt x="64294" y="31636"/>
                  </a:cubicBezTo>
                  <a:cubicBezTo>
                    <a:pt x="59531" y="36399"/>
                    <a:pt x="57150" y="42182"/>
                    <a:pt x="57150" y="48986"/>
                  </a:cubicBezTo>
                  <a:cubicBezTo>
                    <a:pt x="57150" y="52557"/>
                    <a:pt x="57958" y="56087"/>
                    <a:pt x="59574" y="59574"/>
                  </a:cubicBezTo>
                  <a:cubicBezTo>
                    <a:pt x="56087" y="57958"/>
                    <a:pt x="52558" y="57150"/>
                    <a:pt x="48986" y="57150"/>
                  </a:cubicBezTo>
                  <a:cubicBezTo>
                    <a:pt x="42182" y="57150"/>
                    <a:pt x="36399" y="59531"/>
                    <a:pt x="31637" y="64294"/>
                  </a:cubicBezTo>
                  <a:cubicBezTo>
                    <a:pt x="26874" y="69056"/>
                    <a:pt x="24493" y="74839"/>
                    <a:pt x="24493" y="81643"/>
                  </a:cubicBezTo>
                  <a:cubicBezTo>
                    <a:pt x="24493" y="88446"/>
                    <a:pt x="26874" y="94229"/>
                    <a:pt x="31637" y="98992"/>
                  </a:cubicBezTo>
                  <a:cubicBezTo>
                    <a:pt x="36399" y="103754"/>
                    <a:pt x="42182" y="106136"/>
                    <a:pt x="48986" y="106136"/>
                  </a:cubicBezTo>
                  <a:cubicBezTo>
                    <a:pt x="55789" y="106136"/>
                    <a:pt x="61572" y="103754"/>
                    <a:pt x="66335" y="98992"/>
                  </a:cubicBezTo>
                  <a:cubicBezTo>
                    <a:pt x="71097" y="94229"/>
                    <a:pt x="73479" y="88446"/>
                    <a:pt x="73479" y="81643"/>
                  </a:cubicBezTo>
                  <a:cubicBezTo>
                    <a:pt x="73479" y="78071"/>
                    <a:pt x="72671" y="74541"/>
                    <a:pt x="71055" y="71055"/>
                  </a:cubicBezTo>
                  <a:cubicBezTo>
                    <a:pt x="74542" y="72670"/>
                    <a:pt x="78071" y="73478"/>
                    <a:pt x="81643" y="73478"/>
                  </a:cubicBezTo>
                  <a:cubicBezTo>
                    <a:pt x="88446" y="73478"/>
                    <a:pt x="94229" y="71097"/>
                    <a:pt x="98992" y="66335"/>
                  </a:cubicBezTo>
                  <a:cubicBezTo>
                    <a:pt x="103754" y="61572"/>
                    <a:pt x="106136" y="55789"/>
                    <a:pt x="106136" y="48986"/>
                  </a:cubicBezTo>
                  <a:cubicBezTo>
                    <a:pt x="106136" y="42182"/>
                    <a:pt x="103754" y="36399"/>
                    <a:pt x="98992" y="31636"/>
                  </a:cubicBezTo>
                  <a:cubicBezTo>
                    <a:pt x="94229" y="26874"/>
                    <a:pt x="88446" y="24493"/>
                    <a:pt x="81643" y="24493"/>
                  </a:cubicBezTo>
                  <a:close/>
                  <a:moveTo>
                    <a:pt x="83684" y="0"/>
                  </a:moveTo>
                  <a:cubicBezTo>
                    <a:pt x="97546" y="0"/>
                    <a:pt x="108836" y="4358"/>
                    <a:pt x="117553" y="13075"/>
                  </a:cubicBezTo>
                  <a:cubicBezTo>
                    <a:pt x="126270" y="21793"/>
                    <a:pt x="130629" y="33082"/>
                    <a:pt x="130629" y="46944"/>
                  </a:cubicBezTo>
                  <a:cubicBezTo>
                    <a:pt x="130629" y="63018"/>
                    <a:pt x="125058" y="78539"/>
                    <a:pt x="113917" y="93506"/>
                  </a:cubicBezTo>
                  <a:lnTo>
                    <a:pt x="159204" y="138793"/>
                  </a:lnTo>
                  <a:lnTo>
                    <a:pt x="171450" y="126546"/>
                  </a:lnTo>
                  <a:cubicBezTo>
                    <a:pt x="171195" y="126291"/>
                    <a:pt x="170089" y="125249"/>
                    <a:pt x="168133" y="123421"/>
                  </a:cubicBezTo>
                  <a:cubicBezTo>
                    <a:pt x="166177" y="121592"/>
                    <a:pt x="164476" y="119955"/>
                    <a:pt x="163031" y="118510"/>
                  </a:cubicBezTo>
                  <a:cubicBezTo>
                    <a:pt x="161585" y="117064"/>
                    <a:pt x="160182" y="115512"/>
                    <a:pt x="158821" y="113853"/>
                  </a:cubicBezTo>
                  <a:cubicBezTo>
                    <a:pt x="157460" y="112195"/>
                    <a:pt x="156780" y="110983"/>
                    <a:pt x="156780" y="110218"/>
                  </a:cubicBezTo>
                  <a:cubicBezTo>
                    <a:pt x="156780" y="108772"/>
                    <a:pt x="158863" y="105965"/>
                    <a:pt x="163031" y="101798"/>
                  </a:cubicBezTo>
                  <a:cubicBezTo>
                    <a:pt x="167198" y="97631"/>
                    <a:pt x="170004" y="95548"/>
                    <a:pt x="171450" y="95548"/>
                  </a:cubicBezTo>
                  <a:cubicBezTo>
                    <a:pt x="172556" y="95548"/>
                    <a:pt x="173534" y="95973"/>
                    <a:pt x="174384" y="96823"/>
                  </a:cubicBezTo>
                  <a:cubicBezTo>
                    <a:pt x="174894" y="97333"/>
                    <a:pt x="176850" y="99226"/>
                    <a:pt x="180252" y="102500"/>
                  </a:cubicBezTo>
                  <a:cubicBezTo>
                    <a:pt x="183654" y="105774"/>
                    <a:pt x="187141" y="109155"/>
                    <a:pt x="190713" y="112641"/>
                  </a:cubicBezTo>
                  <a:cubicBezTo>
                    <a:pt x="194285" y="116128"/>
                    <a:pt x="197963" y="119785"/>
                    <a:pt x="201747" y="123612"/>
                  </a:cubicBezTo>
                  <a:cubicBezTo>
                    <a:pt x="205532" y="127439"/>
                    <a:pt x="208636" y="130756"/>
                    <a:pt x="211060" y="133562"/>
                  </a:cubicBezTo>
                  <a:cubicBezTo>
                    <a:pt x="213483" y="136369"/>
                    <a:pt x="214695" y="138112"/>
                    <a:pt x="214695" y="138793"/>
                  </a:cubicBezTo>
                  <a:cubicBezTo>
                    <a:pt x="214695" y="140238"/>
                    <a:pt x="212612" y="143045"/>
                    <a:pt x="208444" y="147212"/>
                  </a:cubicBezTo>
                  <a:cubicBezTo>
                    <a:pt x="204277" y="151379"/>
                    <a:pt x="201471" y="153463"/>
                    <a:pt x="200025" y="153463"/>
                  </a:cubicBezTo>
                  <a:cubicBezTo>
                    <a:pt x="199260" y="153463"/>
                    <a:pt x="198048" y="152783"/>
                    <a:pt x="196389" y="151422"/>
                  </a:cubicBezTo>
                  <a:cubicBezTo>
                    <a:pt x="194731" y="150061"/>
                    <a:pt x="193179" y="148658"/>
                    <a:pt x="191733" y="147212"/>
                  </a:cubicBezTo>
                  <a:cubicBezTo>
                    <a:pt x="190287" y="145766"/>
                    <a:pt x="188650" y="144065"/>
                    <a:pt x="186822" y="142109"/>
                  </a:cubicBezTo>
                  <a:cubicBezTo>
                    <a:pt x="184993" y="140153"/>
                    <a:pt x="183952" y="139048"/>
                    <a:pt x="183696" y="138793"/>
                  </a:cubicBezTo>
                  <a:lnTo>
                    <a:pt x="171450" y="151039"/>
                  </a:lnTo>
                  <a:lnTo>
                    <a:pt x="199515" y="179104"/>
                  </a:lnTo>
                  <a:cubicBezTo>
                    <a:pt x="201896" y="181485"/>
                    <a:pt x="203087" y="184377"/>
                    <a:pt x="203087" y="187778"/>
                  </a:cubicBezTo>
                  <a:cubicBezTo>
                    <a:pt x="203087" y="191350"/>
                    <a:pt x="201428" y="194795"/>
                    <a:pt x="198111" y="198111"/>
                  </a:cubicBezTo>
                  <a:cubicBezTo>
                    <a:pt x="194795" y="201428"/>
                    <a:pt x="191350" y="203086"/>
                    <a:pt x="187779" y="203086"/>
                  </a:cubicBezTo>
                  <a:cubicBezTo>
                    <a:pt x="184377" y="203086"/>
                    <a:pt x="181485" y="201896"/>
                    <a:pt x="179104" y="199515"/>
                  </a:cubicBezTo>
                  <a:lnTo>
                    <a:pt x="93507" y="113917"/>
                  </a:lnTo>
                  <a:cubicBezTo>
                    <a:pt x="78539" y="125058"/>
                    <a:pt x="63018" y="130628"/>
                    <a:pt x="46945" y="130628"/>
                  </a:cubicBezTo>
                  <a:cubicBezTo>
                    <a:pt x="33082" y="130628"/>
                    <a:pt x="21793" y="126270"/>
                    <a:pt x="13076" y="117553"/>
                  </a:cubicBezTo>
                  <a:cubicBezTo>
                    <a:pt x="4359" y="108836"/>
                    <a:pt x="0" y="97546"/>
                    <a:pt x="0" y="83684"/>
                  </a:cubicBezTo>
                  <a:cubicBezTo>
                    <a:pt x="0" y="70077"/>
                    <a:pt x="4040" y="56767"/>
                    <a:pt x="12119" y="43755"/>
                  </a:cubicBezTo>
                  <a:cubicBezTo>
                    <a:pt x="20198" y="30743"/>
                    <a:pt x="30744" y="20198"/>
                    <a:pt x="43755" y="12119"/>
                  </a:cubicBezTo>
                  <a:cubicBezTo>
                    <a:pt x="56767" y="4039"/>
                    <a:pt x="70077" y="0"/>
                    <a:pt x="8368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" name="任意多边形 26"/>
            <p:cNvSpPr/>
            <p:nvPr/>
          </p:nvSpPr>
          <p:spPr>
            <a:xfrm>
              <a:off x="7375832" y="3205480"/>
              <a:ext cx="430315" cy="430315"/>
            </a:xfrm>
            <a:custGeom>
              <a:avLst/>
              <a:gdLst/>
              <a:ahLst/>
              <a:cxnLst/>
              <a:rect l="l" t="t" r="r" b="b"/>
              <a:pathLst>
                <a:path w="228600" h="228600">
                  <a:moveTo>
                    <a:pt x="163286" y="76158"/>
                  </a:moveTo>
                  <a:lnTo>
                    <a:pt x="163286" y="114300"/>
                  </a:lnTo>
                  <a:lnTo>
                    <a:pt x="201428" y="114300"/>
                  </a:lnTo>
                  <a:close/>
                  <a:moveTo>
                    <a:pt x="97971" y="65315"/>
                  </a:moveTo>
                  <a:lnTo>
                    <a:pt x="97971" y="212272"/>
                  </a:lnTo>
                  <a:lnTo>
                    <a:pt x="212271" y="212272"/>
                  </a:lnTo>
                  <a:lnTo>
                    <a:pt x="212271" y="130629"/>
                  </a:lnTo>
                  <a:lnTo>
                    <a:pt x="159204" y="130629"/>
                  </a:lnTo>
                  <a:cubicBezTo>
                    <a:pt x="155802" y="130629"/>
                    <a:pt x="152910" y="129438"/>
                    <a:pt x="150529" y="127057"/>
                  </a:cubicBezTo>
                  <a:cubicBezTo>
                    <a:pt x="148148" y="124676"/>
                    <a:pt x="146957" y="121784"/>
                    <a:pt x="146957" y="118383"/>
                  </a:cubicBezTo>
                  <a:lnTo>
                    <a:pt x="146957" y="65315"/>
                  </a:lnTo>
                  <a:close/>
                  <a:moveTo>
                    <a:pt x="36739" y="16329"/>
                  </a:moveTo>
                  <a:cubicBezTo>
                    <a:pt x="35634" y="16329"/>
                    <a:pt x="34677" y="16733"/>
                    <a:pt x="33869" y="17541"/>
                  </a:cubicBezTo>
                  <a:cubicBezTo>
                    <a:pt x="33061" y="18349"/>
                    <a:pt x="32657" y="19306"/>
                    <a:pt x="32657" y="20411"/>
                  </a:cubicBezTo>
                  <a:lnTo>
                    <a:pt x="32657" y="28575"/>
                  </a:lnTo>
                  <a:cubicBezTo>
                    <a:pt x="32657" y="29681"/>
                    <a:pt x="33061" y="30638"/>
                    <a:pt x="33869" y="31446"/>
                  </a:cubicBezTo>
                  <a:cubicBezTo>
                    <a:pt x="34677" y="32254"/>
                    <a:pt x="35634" y="32658"/>
                    <a:pt x="36739" y="32658"/>
                  </a:cubicBezTo>
                  <a:lnTo>
                    <a:pt x="126546" y="32658"/>
                  </a:lnTo>
                  <a:cubicBezTo>
                    <a:pt x="127652" y="32658"/>
                    <a:pt x="128609" y="32254"/>
                    <a:pt x="129417" y="31446"/>
                  </a:cubicBezTo>
                  <a:cubicBezTo>
                    <a:pt x="130225" y="30638"/>
                    <a:pt x="130629" y="29681"/>
                    <a:pt x="130629" y="28575"/>
                  </a:cubicBezTo>
                  <a:lnTo>
                    <a:pt x="130629" y="20411"/>
                  </a:lnTo>
                  <a:cubicBezTo>
                    <a:pt x="130629" y="19306"/>
                    <a:pt x="130225" y="18349"/>
                    <a:pt x="129417" y="17541"/>
                  </a:cubicBezTo>
                  <a:cubicBezTo>
                    <a:pt x="128609" y="16733"/>
                    <a:pt x="127652" y="16329"/>
                    <a:pt x="126546" y="16329"/>
                  </a:cubicBezTo>
                  <a:close/>
                  <a:moveTo>
                    <a:pt x="12246" y="0"/>
                  </a:moveTo>
                  <a:lnTo>
                    <a:pt x="151039" y="0"/>
                  </a:lnTo>
                  <a:cubicBezTo>
                    <a:pt x="154441" y="0"/>
                    <a:pt x="157333" y="1191"/>
                    <a:pt x="159714" y="3572"/>
                  </a:cubicBezTo>
                  <a:cubicBezTo>
                    <a:pt x="162095" y="5954"/>
                    <a:pt x="163286" y="8845"/>
                    <a:pt x="163286" y="12247"/>
                  </a:cubicBezTo>
                  <a:lnTo>
                    <a:pt x="163286" y="54089"/>
                  </a:lnTo>
                  <a:cubicBezTo>
                    <a:pt x="165072" y="55194"/>
                    <a:pt x="166602" y="56385"/>
                    <a:pt x="167878" y="57661"/>
                  </a:cubicBezTo>
                  <a:lnTo>
                    <a:pt x="219925" y="109708"/>
                  </a:lnTo>
                  <a:cubicBezTo>
                    <a:pt x="222307" y="112089"/>
                    <a:pt x="224348" y="115321"/>
                    <a:pt x="226049" y="119403"/>
                  </a:cubicBezTo>
                  <a:cubicBezTo>
                    <a:pt x="227750" y="123485"/>
                    <a:pt x="228600" y="127227"/>
                    <a:pt x="228600" y="130629"/>
                  </a:cubicBezTo>
                  <a:lnTo>
                    <a:pt x="228600" y="216354"/>
                  </a:lnTo>
                  <a:cubicBezTo>
                    <a:pt x="228600" y="219756"/>
                    <a:pt x="227409" y="222647"/>
                    <a:pt x="225028" y="225028"/>
                  </a:cubicBezTo>
                  <a:cubicBezTo>
                    <a:pt x="222647" y="227410"/>
                    <a:pt x="219755" y="228600"/>
                    <a:pt x="216354" y="228600"/>
                  </a:cubicBezTo>
                  <a:lnTo>
                    <a:pt x="93889" y="228600"/>
                  </a:lnTo>
                  <a:cubicBezTo>
                    <a:pt x="90487" y="228600"/>
                    <a:pt x="87596" y="227410"/>
                    <a:pt x="85215" y="225028"/>
                  </a:cubicBezTo>
                  <a:cubicBezTo>
                    <a:pt x="82833" y="222647"/>
                    <a:pt x="81643" y="219756"/>
                    <a:pt x="81643" y="216354"/>
                  </a:cubicBezTo>
                  <a:lnTo>
                    <a:pt x="81643" y="195943"/>
                  </a:lnTo>
                  <a:lnTo>
                    <a:pt x="12246" y="195943"/>
                  </a:lnTo>
                  <a:cubicBezTo>
                    <a:pt x="8845" y="195943"/>
                    <a:pt x="5953" y="194753"/>
                    <a:pt x="3572" y="192371"/>
                  </a:cubicBezTo>
                  <a:cubicBezTo>
                    <a:pt x="1191" y="189990"/>
                    <a:pt x="0" y="187099"/>
                    <a:pt x="0" y="183697"/>
                  </a:cubicBezTo>
                  <a:lnTo>
                    <a:pt x="0" y="12247"/>
                  </a:lnTo>
                  <a:cubicBezTo>
                    <a:pt x="0" y="8845"/>
                    <a:pt x="1191" y="5954"/>
                    <a:pt x="3572" y="3572"/>
                  </a:cubicBezTo>
                  <a:cubicBezTo>
                    <a:pt x="5953" y="1191"/>
                    <a:pt x="8845" y="0"/>
                    <a:pt x="1224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8" name="Freeform 5"/>
            <p:cNvSpPr>
              <a:spLocks noEditPoints="1"/>
            </p:cNvSpPr>
            <p:nvPr/>
          </p:nvSpPr>
          <p:spPr bwMode="auto">
            <a:xfrm>
              <a:off x="4379164" y="3104302"/>
              <a:ext cx="413114" cy="448124"/>
            </a:xfrm>
            <a:custGeom>
              <a:avLst/>
              <a:gdLst>
                <a:gd name="T0" fmla="*/ 100 w 147"/>
                <a:gd name="T1" fmla="*/ 160 h 160"/>
                <a:gd name="T2" fmla="*/ 143 w 147"/>
                <a:gd name="T3" fmla="*/ 59 h 160"/>
                <a:gd name="T4" fmla="*/ 73 w 147"/>
                <a:gd name="T5" fmla="*/ 0 h 160"/>
                <a:gd name="T6" fmla="*/ 3 w 147"/>
                <a:gd name="T7" fmla="*/ 59 h 160"/>
                <a:gd name="T8" fmla="*/ 46 w 147"/>
                <a:gd name="T9" fmla="*/ 160 h 160"/>
                <a:gd name="T10" fmla="*/ 100 w 147"/>
                <a:gd name="T11" fmla="*/ 160 h 160"/>
                <a:gd name="T12" fmla="*/ 19 w 147"/>
                <a:gd name="T13" fmla="*/ 60 h 160"/>
                <a:gd name="T14" fmla="*/ 73 w 147"/>
                <a:gd name="T15" fmla="*/ 16 h 160"/>
                <a:gd name="T16" fmla="*/ 127 w 147"/>
                <a:gd name="T17" fmla="*/ 60 h 160"/>
                <a:gd name="T18" fmla="*/ 110 w 147"/>
                <a:gd name="T19" fmla="*/ 100 h 160"/>
                <a:gd name="T20" fmla="*/ 86 w 147"/>
                <a:gd name="T21" fmla="*/ 144 h 160"/>
                <a:gd name="T22" fmla="*/ 79 w 147"/>
                <a:gd name="T23" fmla="*/ 144 h 160"/>
                <a:gd name="T24" fmla="*/ 79 w 147"/>
                <a:gd name="T25" fmla="*/ 87 h 160"/>
                <a:gd name="T26" fmla="*/ 88 w 147"/>
                <a:gd name="T27" fmla="*/ 87 h 160"/>
                <a:gd name="T28" fmla="*/ 100 w 147"/>
                <a:gd name="T29" fmla="*/ 75 h 160"/>
                <a:gd name="T30" fmla="*/ 88 w 147"/>
                <a:gd name="T31" fmla="*/ 63 h 160"/>
                <a:gd name="T32" fmla="*/ 76 w 147"/>
                <a:gd name="T33" fmla="*/ 75 h 160"/>
                <a:gd name="T34" fmla="*/ 76 w 147"/>
                <a:gd name="T35" fmla="*/ 75 h 160"/>
                <a:gd name="T36" fmla="*/ 71 w 147"/>
                <a:gd name="T37" fmla="*/ 75 h 160"/>
                <a:gd name="T38" fmla="*/ 71 w 147"/>
                <a:gd name="T39" fmla="*/ 75 h 160"/>
                <a:gd name="T40" fmla="*/ 59 w 147"/>
                <a:gd name="T41" fmla="*/ 63 h 160"/>
                <a:gd name="T42" fmla="*/ 47 w 147"/>
                <a:gd name="T43" fmla="*/ 75 h 160"/>
                <a:gd name="T44" fmla="*/ 59 w 147"/>
                <a:gd name="T45" fmla="*/ 87 h 160"/>
                <a:gd name="T46" fmla="*/ 67 w 147"/>
                <a:gd name="T47" fmla="*/ 87 h 160"/>
                <a:gd name="T48" fmla="*/ 67 w 147"/>
                <a:gd name="T49" fmla="*/ 144 h 160"/>
                <a:gd name="T50" fmla="*/ 60 w 147"/>
                <a:gd name="T51" fmla="*/ 144 h 160"/>
                <a:gd name="T52" fmla="*/ 37 w 147"/>
                <a:gd name="T53" fmla="*/ 100 h 160"/>
                <a:gd name="T54" fmla="*/ 19 w 147"/>
                <a:gd name="T55" fmla="*/ 6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47" h="160">
                  <a:moveTo>
                    <a:pt x="100" y="160"/>
                  </a:moveTo>
                  <a:cubicBezTo>
                    <a:pt x="100" y="116"/>
                    <a:pt x="147" y="102"/>
                    <a:pt x="143" y="59"/>
                  </a:cubicBezTo>
                  <a:cubicBezTo>
                    <a:pt x="141" y="31"/>
                    <a:pt x="122" y="0"/>
                    <a:pt x="73" y="0"/>
                  </a:cubicBezTo>
                  <a:cubicBezTo>
                    <a:pt x="24" y="0"/>
                    <a:pt x="5" y="31"/>
                    <a:pt x="3" y="59"/>
                  </a:cubicBezTo>
                  <a:cubicBezTo>
                    <a:pt x="0" y="102"/>
                    <a:pt x="46" y="116"/>
                    <a:pt x="46" y="160"/>
                  </a:cubicBezTo>
                  <a:lnTo>
                    <a:pt x="100" y="160"/>
                  </a:lnTo>
                  <a:close/>
                  <a:moveTo>
                    <a:pt x="19" y="60"/>
                  </a:moveTo>
                  <a:cubicBezTo>
                    <a:pt x="20" y="47"/>
                    <a:pt x="28" y="16"/>
                    <a:pt x="73" y="16"/>
                  </a:cubicBezTo>
                  <a:cubicBezTo>
                    <a:pt x="119" y="16"/>
                    <a:pt x="126" y="47"/>
                    <a:pt x="127" y="60"/>
                  </a:cubicBezTo>
                  <a:cubicBezTo>
                    <a:pt x="128" y="75"/>
                    <a:pt x="121" y="85"/>
                    <a:pt x="110" y="100"/>
                  </a:cubicBezTo>
                  <a:cubicBezTo>
                    <a:pt x="100" y="112"/>
                    <a:pt x="90" y="126"/>
                    <a:pt x="86" y="144"/>
                  </a:cubicBezTo>
                  <a:cubicBezTo>
                    <a:pt x="79" y="144"/>
                    <a:pt x="79" y="144"/>
                    <a:pt x="79" y="144"/>
                  </a:cubicBezTo>
                  <a:cubicBezTo>
                    <a:pt x="79" y="87"/>
                    <a:pt x="79" y="87"/>
                    <a:pt x="79" y="87"/>
                  </a:cubicBezTo>
                  <a:cubicBezTo>
                    <a:pt x="88" y="87"/>
                    <a:pt x="88" y="87"/>
                    <a:pt x="88" y="87"/>
                  </a:cubicBezTo>
                  <a:cubicBezTo>
                    <a:pt x="94" y="87"/>
                    <a:pt x="100" y="82"/>
                    <a:pt x="100" y="75"/>
                  </a:cubicBezTo>
                  <a:cubicBezTo>
                    <a:pt x="100" y="68"/>
                    <a:pt x="94" y="63"/>
                    <a:pt x="88" y="63"/>
                  </a:cubicBezTo>
                  <a:cubicBezTo>
                    <a:pt x="81" y="63"/>
                    <a:pt x="76" y="68"/>
                    <a:pt x="76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1" y="75"/>
                    <a:pt x="71" y="75"/>
                    <a:pt x="71" y="75"/>
                  </a:cubicBezTo>
                  <a:cubicBezTo>
                    <a:pt x="71" y="75"/>
                    <a:pt x="71" y="75"/>
                    <a:pt x="71" y="75"/>
                  </a:cubicBezTo>
                  <a:cubicBezTo>
                    <a:pt x="71" y="68"/>
                    <a:pt x="65" y="63"/>
                    <a:pt x="59" y="63"/>
                  </a:cubicBezTo>
                  <a:cubicBezTo>
                    <a:pt x="52" y="63"/>
                    <a:pt x="47" y="68"/>
                    <a:pt x="47" y="75"/>
                  </a:cubicBezTo>
                  <a:cubicBezTo>
                    <a:pt x="47" y="82"/>
                    <a:pt x="52" y="87"/>
                    <a:pt x="59" y="87"/>
                  </a:cubicBezTo>
                  <a:cubicBezTo>
                    <a:pt x="67" y="87"/>
                    <a:pt x="67" y="87"/>
                    <a:pt x="67" y="87"/>
                  </a:cubicBezTo>
                  <a:cubicBezTo>
                    <a:pt x="67" y="144"/>
                    <a:pt x="67" y="144"/>
                    <a:pt x="67" y="144"/>
                  </a:cubicBezTo>
                  <a:cubicBezTo>
                    <a:pt x="60" y="144"/>
                    <a:pt x="60" y="144"/>
                    <a:pt x="60" y="144"/>
                  </a:cubicBezTo>
                  <a:cubicBezTo>
                    <a:pt x="56" y="126"/>
                    <a:pt x="46" y="112"/>
                    <a:pt x="37" y="100"/>
                  </a:cubicBezTo>
                  <a:cubicBezTo>
                    <a:pt x="25" y="85"/>
                    <a:pt x="18" y="75"/>
                    <a:pt x="19" y="6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9" name="Freeform 6"/>
            <p:cNvSpPr/>
            <p:nvPr/>
          </p:nvSpPr>
          <p:spPr bwMode="auto">
            <a:xfrm>
              <a:off x="4505199" y="3586269"/>
              <a:ext cx="157544" cy="80523"/>
            </a:xfrm>
            <a:custGeom>
              <a:avLst/>
              <a:gdLst>
                <a:gd name="T0" fmla="*/ 0 w 56"/>
                <a:gd name="T1" fmla="*/ 21 h 29"/>
                <a:gd name="T2" fmla="*/ 28 w 56"/>
                <a:gd name="T3" fmla="*/ 29 h 29"/>
                <a:gd name="T4" fmla="*/ 56 w 56"/>
                <a:gd name="T5" fmla="*/ 21 h 29"/>
                <a:gd name="T6" fmla="*/ 56 w 56"/>
                <a:gd name="T7" fmla="*/ 0 h 29"/>
                <a:gd name="T8" fmla="*/ 0 w 56"/>
                <a:gd name="T9" fmla="*/ 0 h 29"/>
                <a:gd name="T10" fmla="*/ 0 w 56"/>
                <a:gd name="T11" fmla="*/ 2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6" h="29">
                  <a:moveTo>
                    <a:pt x="0" y="21"/>
                  </a:moveTo>
                  <a:cubicBezTo>
                    <a:pt x="8" y="26"/>
                    <a:pt x="17" y="29"/>
                    <a:pt x="28" y="29"/>
                  </a:cubicBezTo>
                  <a:cubicBezTo>
                    <a:pt x="39" y="29"/>
                    <a:pt x="48" y="26"/>
                    <a:pt x="56" y="21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31" name="Text Placeholder 2"/>
          <p:cNvSpPr txBox="1"/>
          <p:nvPr/>
        </p:nvSpPr>
        <p:spPr>
          <a:xfrm>
            <a:off x="2130031" y="5259553"/>
            <a:ext cx="2610837" cy="1348061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专注工作汇报类</a:t>
            </a:r>
            <a:r>
              <a:rPr lang="en-US" altLang="zh-CN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PPT</a:t>
            </a:r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排版设计，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2" name="文本框 36"/>
          <p:cNvSpPr txBox="1"/>
          <p:nvPr/>
        </p:nvSpPr>
        <p:spPr>
          <a:xfrm>
            <a:off x="2017633" y="4883008"/>
            <a:ext cx="27030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Text Placeholder 2"/>
          <p:cNvSpPr txBox="1"/>
          <p:nvPr/>
        </p:nvSpPr>
        <p:spPr>
          <a:xfrm>
            <a:off x="5407770" y="5259553"/>
            <a:ext cx="2610837" cy="1348061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专注工作汇报类</a:t>
            </a:r>
            <a:r>
              <a:rPr lang="en-US" altLang="zh-CN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PPT</a:t>
            </a:r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排版设计，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6" name="文本框 36"/>
          <p:cNvSpPr txBox="1"/>
          <p:nvPr/>
        </p:nvSpPr>
        <p:spPr>
          <a:xfrm>
            <a:off x="5295372" y="4883008"/>
            <a:ext cx="27030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Text Placeholder 2"/>
          <p:cNvSpPr txBox="1"/>
          <p:nvPr/>
        </p:nvSpPr>
        <p:spPr>
          <a:xfrm>
            <a:off x="8685509" y="5259553"/>
            <a:ext cx="2610837" cy="1348061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专注工作汇报类</a:t>
            </a:r>
            <a:r>
              <a:rPr lang="en-US" altLang="zh-CN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PPT</a:t>
            </a:r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排版设计，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8" name="文本框 36"/>
          <p:cNvSpPr txBox="1"/>
          <p:nvPr/>
        </p:nvSpPr>
        <p:spPr>
          <a:xfrm>
            <a:off x="8573111" y="4883008"/>
            <a:ext cx="27030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Text Placeholder 2"/>
          <p:cNvSpPr txBox="1"/>
          <p:nvPr/>
        </p:nvSpPr>
        <p:spPr>
          <a:xfrm>
            <a:off x="1321327" y="1333624"/>
            <a:ext cx="2610837" cy="1348061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专注工作汇报类</a:t>
            </a:r>
            <a:r>
              <a:rPr lang="en-US" altLang="zh-CN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PPT</a:t>
            </a:r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排版设计，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0" name="文本框 36"/>
          <p:cNvSpPr txBox="1"/>
          <p:nvPr/>
        </p:nvSpPr>
        <p:spPr>
          <a:xfrm>
            <a:off x="1208929" y="957079"/>
            <a:ext cx="27030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Text Placeholder 2"/>
          <p:cNvSpPr txBox="1"/>
          <p:nvPr/>
        </p:nvSpPr>
        <p:spPr>
          <a:xfrm>
            <a:off x="4599066" y="1333624"/>
            <a:ext cx="2610837" cy="1348061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专注工作汇报类</a:t>
            </a:r>
            <a:r>
              <a:rPr lang="en-US" altLang="zh-CN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PPT</a:t>
            </a:r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排版设计，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2" name="文本框 36"/>
          <p:cNvSpPr txBox="1"/>
          <p:nvPr/>
        </p:nvSpPr>
        <p:spPr>
          <a:xfrm>
            <a:off x="4486668" y="957079"/>
            <a:ext cx="27030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Text Placeholder 2"/>
          <p:cNvSpPr txBox="1"/>
          <p:nvPr/>
        </p:nvSpPr>
        <p:spPr>
          <a:xfrm>
            <a:off x="7876805" y="1333624"/>
            <a:ext cx="2610837" cy="1348061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专注工作汇报类</a:t>
            </a:r>
            <a:r>
              <a:rPr lang="en-US" altLang="zh-CN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PPT</a:t>
            </a:r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排版设计，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4" name="文本框 36"/>
          <p:cNvSpPr txBox="1"/>
          <p:nvPr/>
        </p:nvSpPr>
        <p:spPr>
          <a:xfrm>
            <a:off x="7764407" y="957079"/>
            <a:ext cx="27030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337930" y="457200"/>
            <a:ext cx="504351" cy="59635"/>
          </a:xfrm>
          <a:prstGeom prst="rect">
            <a:avLst/>
          </a:prstGeom>
          <a:solidFill>
            <a:srgbClr val="D3381C"/>
          </a:solidFill>
          <a:ln>
            <a:solidFill>
              <a:srgbClr val="D3381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文本框 45"/>
          <p:cNvSpPr txBox="1"/>
          <p:nvPr/>
        </p:nvSpPr>
        <p:spPr>
          <a:xfrm>
            <a:off x="228448" y="589479"/>
            <a:ext cx="41610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3370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6677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0048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3418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6725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60096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3466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6773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b="1" dirty="0">
                <a:solidFill>
                  <a:srgbClr val="D338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年终工作业绩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374840" y="2468247"/>
            <a:ext cx="1614841" cy="1441439"/>
            <a:chOff x="3342359" y="1161598"/>
            <a:chExt cx="2123116" cy="1895135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27" name="任意多边形 26"/>
            <p:cNvSpPr/>
            <p:nvPr/>
          </p:nvSpPr>
          <p:spPr bwMode="auto">
            <a:xfrm rot="10800000">
              <a:off x="3342359" y="1161598"/>
              <a:ext cx="2123116" cy="1895135"/>
            </a:xfrm>
            <a:custGeom>
              <a:avLst/>
              <a:gdLst>
                <a:gd name="connsiteX0" fmla="*/ 1795626 w 2791387"/>
                <a:gd name="connsiteY0" fmla="*/ 2117139 h 2491648"/>
                <a:gd name="connsiteX1" fmla="*/ 1950063 w 2791387"/>
                <a:gd name="connsiteY1" fmla="*/ 2028434 h 2491648"/>
                <a:gd name="connsiteX2" fmla="*/ 2350454 w 2791387"/>
                <a:gd name="connsiteY2" fmla="*/ 1334530 h 2491648"/>
                <a:gd name="connsiteX3" fmla="*/ 2350454 w 2791387"/>
                <a:gd name="connsiteY3" fmla="*/ 1157119 h 2491648"/>
                <a:gd name="connsiteX4" fmla="*/ 1950063 w 2791387"/>
                <a:gd name="connsiteY4" fmla="*/ 463215 h 2491648"/>
                <a:gd name="connsiteX5" fmla="*/ 1795626 w 2791387"/>
                <a:gd name="connsiteY5" fmla="*/ 374509 h 2491648"/>
                <a:gd name="connsiteX6" fmla="*/ 994844 w 2791387"/>
                <a:gd name="connsiteY6" fmla="*/ 374509 h 2491648"/>
                <a:gd name="connsiteX7" fmla="*/ 840408 w 2791387"/>
                <a:gd name="connsiteY7" fmla="*/ 463215 h 2491648"/>
                <a:gd name="connsiteX8" fmla="*/ 440017 w 2791387"/>
                <a:gd name="connsiteY8" fmla="*/ 1157119 h 2491648"/>
                <a:gd name="connsiteX9" fmla="*/ 440017 w 2791387"/>
                <a:gd name="connsiteY9" fmla="*/ 1334530 h 2491648"/>
                <a:gd name="connsiteX10" fmla="*/ 840408 w 2791387"/>
                <a:gd name="connsiteY10" fmla="*/ 2028434 h 2491648"/>
                <a:gd name="connsiteX11" fmla="*/ 994844 w 2791387"/>
                <a:gd name="connsiteY11" fmla="*/ 2117139 h 2491648"/>
                <a:gd name="connsiteX12" fmla="*/ 1967414 w 2791387"/>
                <a:gd name="connsiteY12" fmla="*/ 2491648 h 2491648"/>
                <a:gd name="connsiteX13" fmla="*/ 822440 w 2791387"/>
                <a:gd name="connsiteY13" fmla="*/ 2491648 h 2491648"/>
                <a:gd name="connsiteX14" fmla="*/ 601623 w 2791387"/>
                <a:gd name="connsiteY14" fmla="*/ 2364815 h 2491648"/>
                <a:gd name="connsiteX15" fmla="*/ 29136 w 2791387"/>
                <a:gd name="connsiteY15" fmla="*/ 1372657 h 2491648"/>
                <a:gd name="connsiteX16" fmla="*/ 29136 w 2791387"/>
                <a:gd name="connsiteY16" fmla="*/ 1118992 h 2491648"/>
                <a:gd name="connsiteX17" fmla="*/ 601623 w 2791387"/>
                <a:gd name="connsiteY17" fmla="*/ 126833 h 2491648"/>
                <a:gd name="connsiteX18" fmla="*/ 822440 w 2791387"/>
                <a:gd name="connsiteY18" fmla="*/ 0 h 2491648"/>
                <a:gd name="connsiteX19" fmla="*/ 1967414 w 2791387"/>
                <a:gd name="connsiteY19" fmla="*/ 0 h 2491648"/>
                <a:gd name="connsiteX20" fmla="*/ 2188231 w 2791387"/>
                <a:gd name="connsiteY20" fmla="*/ 126833 h 2491648"/>
                <a:gd name="connsiteX21" fmla="*/ 2760718 w 2791387"/>
                <a:gd name="connsiteY21" fmla="*/ 1118992 h 2491648"/>
                <a:gd name="connsiteX22" fmla="*/ 2760718 w 2791387"/>
                <a:gd name="connsiteY22" fmla="*/ 1372657 h 2491648"/>
                <a:gd name="connsiteX23" fmla="*/ 2188231 w 2791387"/>
                <a:gd name="connsiteY23" fmla="*/ 2364815 h 2491648"/>
                <a:gd name="connsiteX24" fmla="*/ 1967414 w 2791387"/>
                <a:gd name="connsiteY24" fmla="*/ 2491648 h 2491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791387" h="2491648">
                  <a:moveTo>
                    <a:pt x="1795626" y="2117139"/>
                  </a:moveTo>
                  <a:cubicBezTo>
                    <a:pt x="1852825" y="2117139"/>
                    <a:pt x="1921463" y="2077079"/>
                    <a:pt x="1950063" y="2028434"/>
                  </a:cubicBezTo>
                  <a:cubicBezTo>
                    <a:pt x="1950063" y="2028434"/>
                    <a:pt x="1950063" y="2028434"/>
                    <a:pt x="2350454" y="1334530"/>
                  </a:cubicBezTo>
                  <a:cubicBezTo>
                    <a:pt x="2379053" y="1285885"/>
                    <a:pt x="2379053" y="1205764"/>
                    <a:pt x="2350454" y="1157119"/>
                  </a:cubicBezTo>
                  <a:cubicBezTo>
                    <a:pt x="2350454" y="1157119"/>
                    <a:pt x="2350454" y="1157119"/>
                    <a:pt x="1950063" y="463215"/>
                  </a:cubicBezTo>
                  <a:cubicBezTo>
                    <a:pt x="1921463" y="414570"/>
                    <a:pt x="1852825" y="374509"/>
                    <a:pt x="1795626" y="374509"/>
                  </a:cubicBezTo>
                  <a:cubicBezTo>
                    <a:pt x="1795626" y="374509"/>
                    <a:pt x="1795626" y="374509"/>
                    <a:pt x="994844" y="374509"/>
                  </a:cubicBezTo>
                  <a:cubicBezTo>
                    <a:pt x="939075" y="374509"/>
                    <a:pt x="869007" y="414570"/>
                    <a:pt x="840408" y="463215"/>
                  </a:cubicBezTo>
                  <a:cubicBezTo>
                    <a:pt x="840408" y="463215"/>
                    <a:pt x="840408" y="463215"/>
                    <a:pt x="440017" y="1157119"/>
                  </a:cubicBezTo>
                  <a:cubicBezTo>
                    <a:pt x="412847" y="1205764"/>
                    <a:pt x="412847" y="1285885"/>
                    <a:pt x="440017" y="1334530"/>
                  </a:cubicBezTo>
                  <a:cubicBezTo>
                    <a:pt x="440017" y="1334530"/>
                    <a:pt x="440017" y="1334530"/>
                    <a:pt x="840408" y="2028434"/>
                  </a:cubicBezTo>
                  <a:cubicBezTo>
                    <a:pt x="869007" y="2077079"/>
                    <a:pt x="939075" y="2117139"/>
                    <a:pt x="994844" y="2117139"/>
                  </a:cubicBezTo>
                  <a:close/>
                  <a:moveTo>
                    <a:pt x="1967414" y="2491648"/>
                  </a:moveTo>
                  <a:lnTo>
                    <a:pt x="822440" y="2491648"/>
                  </a:lnTo>
                  <a:cubicBezTo>
                    <a:pt x="742700" y="2491648"/>
                    <a:pt x="642515" y="2434369"/>
                    <a:pt x="601623" y="2364815"/>
                  </a:cubicBezTo>
                  <a:cubicBezTo>
                    <a:pt x="29136" y="1372657"/>
                    <a:pt x="29136" y="1372657"/>
                    <a:pt x="29136" y="1372657"/>
                  </a:cubicBezTo>
                  <a:cubicBezTo>
                    <a:pt x="-9712" y="1303103"/>
                    <a:pt x="-9712" y="1188545"/>
                    <a:pt x="29136" y="1118992"/>
                  </a:cubicBezTo>
                  <a:cubicBezTo>
                    <a:pt x="601623" y="126833"/>
                    <a:pt x="601623" y="126833"/>
                    <a:pt x="601623" y="126833"/>
                  </a:cubicBezTo>
                  <a:cubicBezTo>
                    <a:pt x="642515" y="57280"/>
                    <a:pt x="742700" y="0"/>
                    <a:pt x="822440" y="0"/>
                  </a:cubicBezTo>
                  <a:cubicBezTo>
                    <a:pt x="1967414" y="0"/>
                    <a:pt x="1967414" y="0"/>
                    <a:pt x="1967414" y="0"/>
                  </a:cubicBezTo>
                  <a:cubicBezTo>
                    <a:pt x="2049198" y="0"/>
                    <a:pt x="2147339" y="57280"/>
                    <a:pt x="2188231" y="126833"/>
                  </a:cubicBezTo>
                  <a:cubicBezTo>
                    <a:pt x="2760718" y="1118992"/>
                    <a:pt x="2760718" y="1118992"/>
                    <a:pt x="2760718" y="1118992"/>
                  </a:cubicBezTo>
                  <a:cubicBezTo>
                    <a:pt x="2801610" y="1188545"/>
                    <a:pt x="2801610" y="1303103"/>
                    <a:pt x="2760718" y="1372657"/>
                  </a:cubicBezTo>
                  <a:cubicBezTo>
                    <a:pt x="2188231" y="2364815"/>
                    <a:pt x="2188231" y="2364815"/>
                    <a:pt x="2188231" y="2364815"/>
                  </a:cubicBezTo>
                  <a:cubicBezTo>
                    <a:pt x="2147339" y="2434369"/>
                    <a:pt x="2049198" y="2491648"/>
                    <a:pt x="1967414" y="2491648"/>
                  </a:cubicBezTo>
                  <a:close/>
                </a:path>
              </a:pathLst>
            </a:custGeom>
            <a:solidFill>
              <a:srgbClr val="D3381C"/>
            </a:solidFill>
            <a:ln w="19050">
              <a:noFill/>
            </a:ln>
            <a:effectLst>
              <a:innerShdw blurRad="63500" dist="63500" dir="2700000">
                <a:prstClr val="black">
                  <a:alpha val="50000"/>
                </a:prstClr>
              </a:innerShdw>
            </a:effectLst>
          </p:spPr>
          <p:txBody>
            <a:bodyPr vert="horz" wrap="square" lIns="72576" tIns="36288" rIns="72576" bIns="36288" numCol="1" anchor="t" anchorCtr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28" name="Freeform 5"/>
            <p:cNvSpPr/>
            <p:nvPr/>
          </p:nvSpPr>
          <p:spPr bwMode="auto">
            <a:xfrm rot="10800000">
              <a:off x="3656172" y="1456206"/>
              <a:ext cx="1495486" cy="1325435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100000">
                  <a:sysClr val="window" lastClr="FFFFFF">
                    <a:lumMod val="84000"/>
                  </a:sysClr>
                </a:gs>
                <a:gs pos="0">
                  <a:sysClr val="window" lastClr="FFFFFF">
                    <a:lumMod val="91000"/>
                  </a:sys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127000" dist="63500" dir="2700000" algn="tl" rotWithShape="0">
                <a:prstClr val="black">
                  <a:alpha val="2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>
              <a:bevelT w="19050" h="6350" prst="angle"/>
            </a:sp3d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689368" y="3193519"/>
            <a:ext cx="1562836" cy="1395019"/>
            <a:chOff x="3342359" y="1161598"/>
            <a:chExt cx="2123116" cy="1895135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25" name="任意多边形 24"/>
            <p:cNvSpPr/>
            <p:nvPr/>
          </p:nvSpPr>
          <p:spPr bwMode="auto">
            <a:xfrm rot="10800000">
              <a:off x="3342359" y="1161598"/>
              <a:ext cx="2123116" cy="1895135"/>
            </a:xfrm>
            <a:custGeom>
              <a:avLst/>
              <a:gdLst>
                <a:gd name="connsiteX0" fmla="*/ 1795626 w 2791387"/>
                <a:gd name="connsiteY0" fmla="*/ 2117139 h 2491648"/>
                <a:gd name="connsiteX1" fmla="*/ 1950063 w 2791387"/>
                <a:gd name="connsiteY1" fmla="*/ 2028434 h 2491648"/>
                <a:gd name="connsiteX2" fmla="*/ 2350454 w 2791387"/>
                <a:gd name="connsiteY2" fmla="*/ 1334530 h 2491648"/>
                <a:gd name="connsiteX3" fmla="*/ 2350454 w 2791387"/>
                <a:gd name="connsiteY3" fmla="*/ 1157119 h 2491648"/>
                <a:gd name="connsiteX4" fmla="*/ 1950063 w 2791387"/>
                <a:gd name="connsiteY4" fmla="*/ 463215 h 2491648"/>
                <a:gd name="connsiteX5" fmla="*/ 1795626 w 2791387"/>
                <a:gd name="connsiteY5" fmla="*/ 374509 h 2491648"/>
                <a:gd name="connsiteX6" fmla="*/ 994844 w 2791387"/>
                <a:gd name="connsiteY6" fmla="*/ 374509 h 2491648"/>
                <a:gd name="connsiteX7" fmla="*/ 840408 w 2791387"/>
                <a:gd name="connsiteY7" fmla="*/ 463215 h 2491648"/>
                <a:gd name="connsiteX8" fmla="*/ 440017 w 2791387"/>
                <a:gd name="connsiteY8" fmla="*/ 1157119 h 2491648"/>
                <a:gd name="connsiteX9" fmla="*/ 440017 w 2791387"/>
                <a:gd name="connsiteY9" fmla="*/ 1334530 h 2491648"/>
                <a:gd name="connsiteX10" fmla="*/ 840408 w 2791387"/>
                <a:gd name="connsiteY10" fmla="*/ 2028434 h 2491648"/>
                <a:gd name="connsiteX11" fmla="*/ 994844 w 2791387"/>
                <a:gd name="connsiteY11" fmla="*/ 2117139 h 2491648"/>
                <a:gd name="connsiteX12" fmla="*/ 1967414 w 2791387"/>
                <a:gd name="connsiteY12" fmla="*/ 2491648 h 2491648"/>
                <a:gd name="connsiteX13" fmla="*/ 822440 w 2791387"/>
                <a:gd name="connsiteY13" fmla="*/ 2491648 h 2491648"/>
                <a:gd name="connsiteX14" fmla="*/ 601623 w 2791387"/>
                <a:gd name="connsiteY14" fmla="*/ 2364815 h 2491648"/>
                <a:gd name="connsiteX15" fmla="*/ 29136 w 2791387"/>
                <a:gd name="connsiteY15" fmla="*/ 1372657 h 2491648"/>
                <a:gd name="connsiteX16" fmla="*/ 29136 w 2791387"/>
                <a:gd name="connsiteY16" fmla="*/ 1118992 h 2491648"/>
                <a:gd name="connsiteX17" fmla="*/ 601623 w 2791387"/>
                <a:gd name="connsiteY17" fmla="*/ 126833 h 2491648"/>
                <a:gd name="connsiteX18" fmla="*/ 822440 w 2791387"/>
                <a:gd name="connsiteY18" fmla="*/ 0 h 2491648"/>
                <a:gd name="connsiteX19" fmla="*/ 1967414 w 2791387"/>
                <a:gd name="connsiteY19" fmla="*/ 0 h 2491648"/>
                <a:gd name="connsiteX20" fmla="*/ 2188231 w 2791387"/>
                <a:gd name="connsiteY20" fmla="*/ 126833 h 2491648"/>
                <a:gd name="connsiteX21" fmla="*/ 2760718 w 2791387"/>
                <a:gd name="connsiteY21" fmla="*/ 1118992 h 2491648"/>
                <a:gd name="connsiteX22" fmla="*/ 2760718 w 2791387"/>
                <a:gd name="connsiteY22" fmla="*/ 1372657 h 2491648"/>
                <a:gd name="connsiteX23" fmla="*/ 2188231 w 2791387"/>
                <a:gd name="connsiteY23" fmla="*/ 2364815 h 2491648"/>
                <a:gd name="connsiteX24" fmla="*/ 1967414 w 2791387"/>
                <a:gd name="connsiteY24" fmla="*/ 2491648 h 2491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791387" h="2491648">
                  <a:moveTo>
                    <a:pt x="1795626" y="2117139"/>
                  </a:moveTo>
                  <a:cubicBezTo>
                    <a:pt x="1852825" y="2117139"/>
                    <a:pt x="1921463" y="2077079"/>
                    <a:pt x="1950063" y="2028434"/>
                  </a:cubicBezTo>
                  <a:cubicBezTo>
                    <a:pt x="1950063" y="2028434"/>
                    <a:pt x="1950063" y="2028434"/>
                    <a:pt x="2350454" y="1334530"/>
                  </a:cubicBezTo>
                  <a:cubicBezTo>
                    <a:pt x="2379053" y="1285885"/>
                    <a:pt x="2379053" y="1205764"/>
                    <a:pt x="2350454" y="1157119"/>
                  </a:cubicBezTo>
                  <a:cubicBezTo>
                    <a:pt x="2350454" y="1157119"/>
                    <a:pt x="2350454" y="1157119"/>
                    <a:pt x="1950063" y="463215"/>
                  </a:cubicBezTo>
                  <a:cubicBezTo>
                    <a:pt x="1921463" y="414570"/>
                    <a:pt x="1852825" y="374509"/>
                    <a:pt x="1795626" y="374509"/>
                  </a:cubicBezTo>
                  <a:cubicBezTo>
                    <a:pt x="1795626" y="374509"/>
                    <a:pt x="1795626" y="374509"/>
                    <a:pt x="994844" y="374509"/>
                  </a:cubicBezTo>
                  <a:cubicBezTo>
                    <a:pt x="939075" y="374509"/>
                    <a:pt x="869007" y="414570"/>
                    <a:pt x="840408" y="463215"/>
                  </a:cubicBezTo>
                  <a:cubicBezTo>
                    <a:pt x="840408" y="463215"/>
                    <a:pt x="840408" y="463215"/>
                    <a:pt x="440017" y="1157119"/>
                  </a:cubicBezTo>
                  <a:cubicBezTo>
                    <a:pt x="412847" y="1205764"/>
                    <a:pt x="412847" y="1285885"/>
                    <a:pt x="440017" y="1334530"/>
                  </a:cubicBezTo>
                  <a:cubicBezTo>
                    <a:pt x="440017" y="1334530"/>
                    <a:pt x="440017" y="1334530"/>
                    <a:pt x="840408" y="2028434"/>
                  </a:cubicBezTo>
                  <a:cubicBezTo>
                    <a:pt x="869007" y="2077079"/>
                    <a:pt x="939075" y="2117139"/>
                    <a:pt x="994844" y="2117139"/>
                  </a:cubicBezTo>
                  <a:close/>
                  <a:moveTo>
                    <a:pt x="1967414" y="2491648"/>
                  </a:moveTo>
                  <a:lnTo>
                    <a:pt x="822440" y="2491648"/>
                  </a:lnTo>
                  <a:cubicBezTo>
                    <a:pt x="742700" y="2491648"/>
                    <a:pt x="642515" y="2434369"/>
                    <a:pt x="601623" y="2364815"/>
                  </a:cubicBezTo>
                  <a:cubicBezTo>
                    <a:pt x="29136" y="1372657"/>
                    <a:pt x="29136" y="1372657"/>
                    <a:pt x="29136" y="1372657"/>
                  </a:cubicBezTo>
                  <a:cubicBezTo>
                    <a:pt x="-9712" y="1303103"/>
                    <a:pt x="-9712" y="1188545"/>
                    <a:pt x="29136" y="1118992"/>
                  </a:cubicBezTo>
                  <a:cubicBezTo>
                    <a:pt x="601623" y="126833"/>
                    <a:pt x="601623" y="126833"/>
                    <a:pt x="601623" y="126833"/>
                  </a:cubicBezTo>
                  <a:cubicBezTo>
                    <a:pt x="642515" y="57280"/>
                    <a:pt x="742700" y="0"/>
                    <a:pt x="822440" y="0"/>
                  </a:cubicBezTo>
                  <a:cubicBezTo>
                    <a:pt x="1967414" y="0"/>
                    <a:pt x="1967414" y="0"/>
                    <a:pt x="1967414" y="0"/>
                  </a:cubicBezTo>
                  <a:cubicBezTo>
                    <a:pt x="2049198" y="0"/>
                    <a:pt x="2147339" y="57280"/>
                    <a:pt x="2188231" y="126833"/>
                  </a:cubicBezTo>
                  <a:cubicBezTo>
                    <a:pt x="2760718" y="1118992"/>
                    <a:pt x="2760718" y="1118992"/>
                    <a:pt x="2760718" y="1118992"/>
                  </a:cubicBezTo>
                  <a:cubicBezTo>
                    <a:pt x="2801610" y="1188545"/>
                    <a:pt x="2801610" y="1303103"/>
                    <a:pt x="2760718" y="1372657"/>
                  </a:cubicBezTo>
                  <a:cubicBezTo>
                    <a:pt x="2188231" y="2364815"/>
                    <a:pt x="2188231" y="2364815"/>
                    <a:pt x="2188231" y="2364815"/>
                  </a:cubicBezTo>
                  <a:cubicBezTo>
                    <a:pt x="2147339" y="2434369"/>
                    <a:pt x="2049198" y="2491648"/>
                    <a:pt x="1967414" y="2491648"/>
                  </a:cubicBezTo>
                  <a:close/>
                </a:path>
              </a:pathLst>
            </a:custGeom>
            <a:solidFill>
              <a:srgbClr val="D3381C"/>
            </a:solidFill>
            <a:ln w="19050">
              <a:noFill/>
            </a:ln>
            <a:effectLst>
              <a:innerShdw blurRad="63500" dist="63500" dir="2700000">
                <a:prstClr val="black">
                  <a:alpha val="50000"/>
                </a:prstClr>
              </a:innerShdw>
            </a:effectLst>
          </p:spPr>
          <p:txBody>
            <a:bodyPr vert="horz" wrap="square" lIns="72576" tIns="36288" rIns="72576" bIns="36288" numCol="1" anchor="t" anchorCtr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26" name="Freeform 5"/>
            <p:cNvSpPr/>
            <p:nvPr/>
          </p:nvSpPr>
          <p:spPr bwMode="auto">
            <a:xfrm rot="10800000">
              <a:off x="3656172" y="1456206"/>
              <a:ext cx="1495486" cy="1325435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100000">
                  <a:sysClr val="window" lastClr="FFFFFF">
                    <a:lumMod val="84000"/>
                  </a:sysClr>
                </a:gs>
                <a:gs pos="0">
                  <a:sysClr val="window" lastClr="FFFFFF">
                    <a:lumMod val="91000"/>
                  </a:sys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127000" dist="63500" dir="2700000" algn="tl" rotWithShape="0">
                <a:prstClr val="black">
                  <a:alpha val="2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>
              <a:bevelT w="19050" h="6350" prst="angle"/>
            </a:sp3d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946743" y="2478499"/>
            <a:ext cx="1603356" cy="1431188"/>
            <a:chOff x="3342359" y="1161598"/>
            <a:chExt cx="2123116" cy="1895135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23" name="任意多边形 22"/>
            <p:cNvSpPr/>
            <p:nvPr/>
          </p:nvSpPr>
          <p:spPr bwMode="auto">
            <a:xfrm rot="10800000">
              <a:off x="3342359" y="1161598"/>
              <a:ext cx="2123116" cy="1895135"/>
            </a:xfrm>
            <a:custGeom>
              <a:avLst/>
              <a:gdLst>
                <a:gd name="connsiteX0" fmla="*/ 1795626 w 2791387"/>
                <a:gd name="connsiteY0" fmla="*/ 2117139 h 2491648"/>
                <a:gd name="connsiteX1" fmla="*/ 1950063 w 2791387"/>
                <a:gd name="connsiteY1" fmla="*/ 2028434 h 2491648"/>
                <a:gd name="connsiteX2" fmla="*/ 2350454 w 2791387"/>
                <a:gd name="connsiteY2" fmla="*/ 1334530 h 2491648"/>
                <a:gd name="connsiteX3" fmla="*/ 2350454 w 2791387"/>
                <a:gd name="connsiteY3" fmla="*/ 1157119 h 2491648"/>
                <a:gd name="connsiteX4" fmla="*/ 1950063 w 2791387"/>
                <a:gd name="connsiteY4" fmla="*/ 463215 h 2491648"/>
                <a:gd name="connsiteX5" fmla="*/ 1795626 w 2791387"/>
                <a:gd name="connsiteY5" fmla="*/ 374509 h 2491648"/>
                <a:gd name="connsiteX6" fmla="*/ 994844 w 2791387"/>
                <a:gd name="connsiteY6" fmla="*/ 374509 h 2491648"/>
                <a:gd name="connsiteX7" fmla="*/ 840408 w 2791387"/>
                <a:gd name="connsiteY7" fmla="*/ 463215 h 2491648"/>
                <a:gd name="connsiteX8" fmla="*/ 440017 w 2791387"/>
                <a:gd name="connsiteY8" fmla="*/ 1157119 h 2491648"/>
                <a:gd name="connsiteX9" fmla="*/ 440017 w 2791387"/>
                <a:gd name="connsiteY9" fmla="*/ 1334530 h 2491648"/>
                <a:gd name="connsiteX10" fmla="*/ 840408 w 2791387"/>
                <a:gd name="connsiteY10" fmla="*/ 2028434 h 2491648"/>
                <a:gd name="connsiteX11" fmla="*/ 994844 w 2791387"/>
                <a:gd name="connsiteY11" fmla="*/ 2117139 h 2491648"/>
                <a:gd name="connsiteX12" fmla="*/ 1967414 w 2791387"/>
                <a:gd name="connsiteY12" fmla="*/ 2491648 h 2491648"/>
                <a:gd name="connsiteX13" fmla="*/ 822440 w 2791387"/>
                <a:gd name="connsiteY13" fmla="*/ 2491648 h 2491648"/>
                <a:gd name="connsiteX14" fmla="*/ 601623 w 2791387"/>
                <a:gd name="connsiteY14" fmla="*/ 2364815 h 2491648"/>
                <a:gd name="connsiteX15" fmla="*/ 29136 w 2791387"/>
                <a:gd name="connsiteY15" fmla="*/ 1372657 h 2491648"/>
                <a:gd name="connsiteX16" fmla="*/ 29136 w 2791387"/>
                <a:gd name="connsiteY16" fmla="*/ 1118992 h 2491648"/>
                <a:gd name="connsiteX17" fmla="*/ 601623 w 2791387"/>
                <a:gd name="connsiteY17" fmla="*/ 126833 h 2491648"/>
                <a:gd name="connsiteX18" fmla="*/ 822440 w 2791387"/>
                <a:gd name="connsiteY18" fmla="*/ 0 h 2491648"/>
                <a:gd name="connsiteX19" fmla="*/ 1967414 w 2791387"/>
                <a:gd name="connsiteY19" fmla="*/ 0 h 2491648"/>
                <a:gd name="connsiteX20" fmla="*/ 2188231 w 2791387"/>
                <a:gd name="connsiteY20" fmla="*/ 126833 h 2491648"/>
                <a:gd name="connsiteX21" fmla="*/ 2760718 w 2791387"/>
                <a:gd name="connsiteY21" fmla="*/ 1118992 h 2491648"/>
                <a:gd name="connsiteX22" fmla="*/ 2760718 w 2791387"/>
                <a:gd name="connsiteY22" fmla="*/ 1372657 h 2491648"/>
                <a:gd name="connsiteX23" fmla="*/ 2188231 w 2791387"/>
                <a:gd name="connsiteY23" fmla="*/ 2364815 h 2491648"/>
                <a:gd name="connsiteX24" fmla="*/ 1967414 w 2791387"/>
                <a:gd name="connsiteY24" fmla="*/ 2491648 h 2491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791387" h="2491648">
                  <a:moveTo>
                    <a:pt x="1795626" y="2117139"/>
                  </a:moveTo>
                  <a:cubicBezTo>
                    <a:pt x="1852825" y="2117139"/>
                    <a:pt x="1921463" y="2077079"/>
                    <a:pt x="1950063" y="2028434"/>
                  </a:cubicBezTo>
                  <a:cubicBezTo>
                    <a:pt x="1950063" y="2028434"/>
                    <a:pt x="1950063" y="2028434"/>
                    <a:pt x="2350454" y="1334530"/>
                  </a:cubicBezTo>
                  <a:cubicBezTo>
                    <a:pt x="2379053" y="1285885"/>
                    <a:pt x="2379053" y="1205764"/>
                    <a:pt x="2350454" y="1157119"/>
                  </a:cubicBezTo>
                  <a:cubicBezTo>
                    <a:pt x="2350454" y="1157119"/>
                    <a:pt x="2350454" y="1157119"/>
                    <a:pt x="1950063" y="463215"/>
                  </a:cubicBezTo>
                  <a:cubicBezTo>
                    <a:pt x="1921463" y="414570"/>
                    <a:pt x="1852825" y="374509"/>
                    <a:pt x="1795626" y="374509"/>
                  </a:cubicBezTo>
                  <a:cubicBezTo>
                    <a:pt x="1795626" y="374509"/>
                    <a:pt x="1795626" y="374509"/>
                    <a:pt x="994844" y="374509"/>
                  </a:cubicBezTo>
                  <a:cubicBezTo>
                    <a:pt x="939075" y="374509"/>
                    <a:pt x="869007" y="414570"/>
                    <a:pt x="840408" y="463215"/>
                  </a:cubicBezTo>
                  <a:cubicBezTo>
                    <a:pt x="840408" y="463215"/>
                    <a:pt x="840408" y="463215"/>
                    <a:pt x="440017" y="1157119"/>
                  </a:cubicBezTo>
                  <a:cubicBezTo>
                    <a:pt x="412847" y="1205764"/>
                    <a:pt x="412847" y="1285885"/>
                    <a:pt x="440017" y="1334530"/>
                  </a:cubicBezTo>
                  <a:cubicBezTo>
                    <a:pt x="440017" y="1334530"/>
                    <a:pt x="440017" y="1334530"/>
                    <a:pt x="840408" y="2028434"/>
                  </a:cubicBezTo>
                  <a:cubicBezTo>
                    <a:pt x="869007" y="2077079"/>
                    <a:pt x="939075" y="2117139"/>
                    <a:pt x="994844" y="2117139"/>
                  </a:cubicBezTo>
                  <a:close/>
                  <a:moveTo>
                    <a:pt x="1967414" y="2491648"/>
                  </a:moveTo>
                  <a:lnTo>
                    <a:pt x="822440" y="2491648"/>
                  </a:lnTo>
                  <a:cubicBezTo>
                    <a:pt x="742700" y="2491648"/>
                    <a:pt x="642515" y="2434369"/>
                    <a:pt x="601623" y="2364815"/>
                  </a:cubicBezTo>
                  <a:cubicBezTo>
                    <a:pt x="29136" y="1372657"/>
                    <a:pt x="29136" y="1372657"/>
                    <a:pt x="29136" y="1372657"/>
                  </a:cubicBezTo>
                  <a:cubicBezTo>
                    <a:pt x="-9712" y="1303103"/>
                    <a:pt x="-9712" y="1188545"/>
                    <a:pt x="29136" y="1118992"/>
                  </a:cubicBezTo>
                  <a:cubicBezTo>
                    <a:pt x="601623" y="126833"/>
                    <a:pt x="601623" y="126833"/>
                    <a:pt x="601623" y="126833"/>
                  </a:cubicBezTo>
                  <a:cubicBezTo>
                    <a:pt x="642515" y="57280"/>
                    <a:pt x="742700" y="0"/>
                    <a:pt x="822440" y="0"/>
                  </a:cubicBezTo>
                  <a:cubicBezTo>
                    <a:pt x="1967414" y="0"/>
                    <a:pt x="1967414" y="0"/>
                    <a:pt x="1967414" y="0"/>
                  </a:cubicBezTo>
                  <a:cubicBezTo>
                    <a:pt x="2049198" y="0"/>
                    <a:pt x="2147339" y="57280"/>
                    <a:pt x="2188231" y="126833"/>
                  </a:cubicBezTo>
                  <a:cubicBezTo>
                    <a:pt x="2760718" y="1118992"/>
                    <a:pt x="2760718" y="1118992"/>
                    <a:pt x="2760718" y="1118992"/>
                  </a:cubicBezTo>
                  <a:cubicBezTo>
                    <a:pt x="2801610" y="1188545"/>
                    <a:pt x="2801610" y="1303103"/>
                    <a:pt x="2760718" y="1372657"/>
                  </a:cubicBezTo>
                  <a:cubicBezTo>
                    <a:pt x="2188231" y="2364815"/>
                    <a:pt x="2188231" y="2364815"/>
                    <a:pt x="2188231" y="2364815"/>
                  </a:cubicBezTo>
                  <a:cubicBezTo>
                    <a:pt x="2147339" y="2434369"/>
                    <a:pt x="2049198" y="2491648"/>
                    <a:pt x="1967414" y="2491648"/>
                  </a:cubicBezTo>
                  <a:close/>
                </a:path>
              </a:pathLst>
            </a:custGeom>
            <a:solidFill>
              <a:srgbClr val="D3381C"/>
            </a:solidFill>
            <a:ln w="19050">
              <a:noFill/>
            </a:ln>
            <a:effectLst>
              <a:innerShdw blurRad="63500" dist="63500" dir="2700000">
                <a:prstClr val="black">
                  <a:alpha val="50000"/>
                </a:prstClr>
              </a:innerShdw>
            </a:effectLst>
          </p:spPr>
          <p:txBody>
            <a:bodyPr vert="horz" wrap="square" lIns="72576" tIns="36288" rIns="72576" bIns="36288" numCol="1" anchor="t" anchorCtr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24" name="Freeform 5"/>
            <p:cNvSpPr/>
            <p:nvPr/>
          </p:nvSpPr>
          <p:spPr bwMode="auto">
            <a:xfrm rot="10800000">
              <a:off x="3656172" y="1456206"/>
              <a:ext cx="1495486" cy="1325435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100000">
                  <a:sysClr val="window" lastClr="FFFFFF">
                    <a:lumMod val="84000"/>
                  </a:sysClr>
                </a:gs>
                <a:gs pos="0">
                  <a:sysClr val="window" lastClr="FFFFFF">
                    <a:lumMod val="91000"/>
                  </a:sys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127000" dist="63500" dir="2700000" algn="tl" rotWithShape="0">
                <a:prstClr val="black">
                  <a:alpha val="2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>
              <a:bevelT w="19050" h="6350" prst="angle"/>
            </a:sp3d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251740" y="3203772"/>
            <a:ext cx="1552674" cy="1384766"/>
            <a:chOff x="3337529" y="1161598"/>
            <a:chExt cx="2138277" cy="1907040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20" name="任意多边形 19"/>
            <p:cNvSpPr/>
            <p:nvPr/>
          </p:nvSpPr>
          <p:spPr bwMode="auto">
            <a:xfrm rot="10800000">
              <a:off x="3342359" y="1161598"/>
              <a:ext cx="2123116" cy="1895135"/>
            </a:xfrm>
            <a:custGeom>
              <a:avLst/>
              <a:gdLst>
                <a:gd name="connsiteX0" fmla="*/ 1795626 w 2791387"/>
                <a:gd name="connsiteY0" fmla="*/ 2117139 h 2491648"/>
                <a:gd name="connsiteX1" fmla="*/ 1950063 w 2791387"/>
                <a:gd name="connsiteY1" fmla="*/ 2028434 h 2491648"/>
                <a:gd name="connsiteX2" fmla="*/ 2350454 w 2791387"/>
                <a:gd name="connsiteY2" fmla="*/ 1334530 h 2491648"/>
                <a:gd name="connsiteX3" fmla="*/ 2350454 w 2791387"/>
                <a:gd name="connsiteY3" fmla="*/ 1157119 h 2491648"/>
                <a:gd name="connsiteX4" fmla="*/ 1950063 w 2791387"/>
                <a:gd name="connsiteY4" fmla="*/ 463215 h 2491648"/>
                <a:gd name="connsiteX5" fmla="*/ 1795626 w 2791387"/>
                <a:gd name="connsiteY5" fmla="*/ 374509 h 2491648"/>
                <a:gd name="connsiteX6" fmla="*/ 994844 w 2791387"/>
                <a:gd name="connsiteY6" fmla="*/ 374509 h 2491648"/>
                <a:gd name="connsiteX7" fmla="*/ 840408 w 2791387"/>
                <a:gd name="connsiteY7" fmla="*/ 463215 h 2491648"/>
                <a:gd name="connsiteX8" fmla="*/ 440017 w 2791387"/>
                <a:gd name="connsiteY8" fmla="*/ 1157119 h 2491648"/>
                <a:gd name="connsiteX9" fmla="*/ 440017 w 2791387"/>
                <a:gd name="connsiteY9" fmla="*/ 1334530 h 2491648"/>
                <a:gd name="connsiteX10" fmla="*/ 840408 w 2791387"/>
                <a:gd name="connsiteY10" fmla="*/ 2028434 h 2491648"/>
                <a:gd name="connsiteX11" fmla="*/ 994844 w 2791387"/>
                <a:gd name="connsiteY11" fmla="*/ 2117139 h 2491648"/>
                <a:gd name="connsiteX12" fmla="*/ 1967414 w 2791387"/>
                <a:gd name="connsiteY12" fmla="*/ 2491648 h 2491648"/>
                <a:gd name="connsiteX13" fmla="*/ 822440 w 2791387"/>
                <a:gd name="connsiteY13" fmla="*/ 2491648 h 2491648"/>
                <a:gd name="connsiteX14" fmla="*/ 601623 w 2791387"/>
                <a:gd name="connsiteY14" fmla="*/ 2364815 h 2491648"/>
                <a:gd name="connsiteX15" fmla="*/ 29136 w 2791387"/>
                <a:gd name="connsiteY15" fmla="*/ 1372657 h 2491648"/>
                <a:gd name="connsiteX16" fmla="*/ 29136 w 2791387"/>
                <a:gd name="connsiteY16" fmla="*/ 1118992 h 2491648"/>
                <a:gd name="connsiteX17" fmla="*/ 601623 w 2791387"/>
                <a:gd name="connsiteY17" fmla="*/ 126833 h 2491648"/>
                <a:gd name="connsiteX18" fmla="*/ 822440 w 2791387"/>
                <a:gd name="connsiteY18" fmla="*/ 0 h 2491648"/>
                <a:gd name="connsiteX19" fmla="*/ 1967414 w 2791387"/>
                <a:gd name="connsiteY19" fmla="*/ 0 h 2491648"/>
                <a:gd name="connsiteX20" fmla="*/ 2188231 w 2791387"/>
                <a:gd name="connsiteY20" fmla="*/ 126833 h 2491648"/>
                <a:gd name="connsiteX21" fmla="*/ 2760718 w 2791387"/>
                <a:gd name="connsiteY21" fmla="*/ 1118992 h 2491648"/>
                <a:gd name="connsiteX22" fmla="*/ 2760718 w 2791387"/>
                <a:gd name="connsiteY22" fmla="*/ 1372657 h 2491648"/>
                <a:gd name="connsiteX23" fmla="*/ 2188231 w 2791387"/>
                <a:gd name="connsiteY23" fmla="*/ 2364815 h 2491648"/>
                <a:gd name="connsiteX24" fmla="*/ 1967414 w 2791387"/>
                <a:gd name="connsiteY24" fmla="*/ 2491648 h 2491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791387" h="2491648">
                  <a:moveTo>
                    <a:pt x="1795626" y="2117139"/>
                  </a:moveTo>
                  <a:cubicBezTo>
                    <a:pt x="1852825" y="2117139"/>
                    <a:pt x="1921463" y="2077079"/>
                    <a:pt x="1950063" y="2028434"/>
                  </a:cubicBezTo>
                  <a:cubicBezTo>
                    <a:pt x="1950063" y="2028434"/>
                    <a:pt x="1950063" y="2028434"/>
                    <a:pt x="2350454" y="1334530"/>
                  </a:cubicBezTo>
                  <a:cubicBezTo>
                    <a:pt x="2379053" y="1285885"/>
                    <a:pt x="2379053" y="1205764"/>
                    <a:pt x="2350454" y="1157119"/>
                  </a:cubicBezTo>
                  <a:cubicBezTo>
                    <a:pt x="2350454" y="1157119"/>
                    <a:pt x="2350454" y="1157119"/>
                    <a:pt x="1950063" y="463215"/>
                  </a:cubicBezTo>
                  <a:cubicBezTo>
                    <a:pt x="1921463" y="414570"/>
                    <a:pt x="1852825" y="374509"/>
                    <a:pt x="1795626" y="374509"/>
                  </a:cubicBezTo>
                  <a:cubicBezTo>
                    <a:pt x="1795626" y="374509"/>
                    <a:pt x="1795626" y="374509"/>
                    <a:pt x="994844" y="374509"/>
                  </a:cubicBezTo>
                  <a:cubicBezTo>
                    <a:pt x="939075" y="374509"/>
                    <a:pt x="869007" y="414570"/>
                    <a:pt x="840408" y="463215"/>
                  </a:cubicBezTo>
                  <a:cubicBezTo>
                    <a:pt x="840408" y="463215"/>
                    <a:pt x="840408" y="463215"/>
                    <a:pt x="440017" y="1157119"/>
                  </a:cubicBezTo>
                  <a:cubicBezTo>
                    <a:pt x="412847" y="1205764"/>
                    <a:pt x="412847" y="1285885"/>
                    <a:pt x="440017" y="1334530"/>
                  </a:cubicBezTo>
                  <a:cubicBezTo>
                    <a:pt x="440017" y="1334530"/>
                    <a:pt x="440017" y="1334530"/>
                    <a:pt x="840408" y="2028434"/>
                  </a:cubicBezTo>
                  <a:cubicBezTo>
                    <a:pt x="869007" y="2077079"/>
                    <a:pt x="939075" y="2117139"/>
                    <a:pt x="994844" y="2117139"/>
                  </a:cubicBezTo>
                  <a:close/>
                  <a:moveTo>
                    <a:pt x="1967414" y="2491648"/>
                  </a:moveTo>
                  <a:lnTo>
                    <a:pt x="822440" y="2491648"/>
                  </a:lnTo>
                  <a:cubicBezTo>
                    <a:pt x="742700" y="2491648"/>
                    <a:pt x="642515" y="2434369"/>
                    <a:pt x="601623" y="2364815"/>
                  </a:cubicBezTo>
                  <a:cubicBezTo>
                    <a:pt x="29136" y="1372657"/>
                    <a:pt x="29136" y="1372657"/>
                    <a:pt x="29136" y="1372657"/>
                  </a:cubicBezTo>
                  <a:cubicBezTo>
                    <a:pt x="-9712" y="1303103"/>
                    <a:pt x="-9712" y="1188545"/>
                    <a:pt x="29136" y="1118992"/>
                  </a:cubicBezTo>
                  <a:cubicBezTo>
                    <a:pt x="601623" y="126833"/>
                    <a:pt x="601623" y="126833"/>
                    <a:pt x="601623" y="126833"/>
                  </a:cubicBezTo>
                  <a:cubicBezTo>
                    <a:pt x="642515" y="57280"/>
                    <a:pt x="742700" y="0"/>
                    <a:pt x="822440" y="0"/>
                  </a:cubicBezTo>
                  <a:cubicBezTo>
                    <a:pt x="1967414" y="0"/>
                    <a:pt x="1967414" y="0"/>
                    <a:pt x="1967414" y="0"/>
                  </a:cubicBezTo>
                  <a:cubicBezTo>
                    <a:pt x="2049198" y="0"/>
                    <a:pt x="2147339" y="57280"/>
                    <a:pt x="2188231" y="126833"/>
                  </a:cubicBezTo>
                  <a:cubicBezTo>
                    <a:pt x="2760718" y="1118992"/>
                    <a:pt x="2760718" y="1118992"/>
                    <a:pt x="2760718" y="1118992"/>
                  </a:cubicBezTo>
                  <a:cubicBezTo>
                    <a:pt x="2801610" y="1188545"/>
                    <a:pt x="2801610" y="1303103"/>
                    <a:pt x="2760718" y="1372657"/>
                  </a:cubicBezTo>
                  <a:cubicBezTo>
                    <a:pt x="2188231" y="2364815"/>
                    <a:pt x="2188231" y="2364815"/>
                    <a:pt x="2188231" y="2364815"/>
                  </a:cubicBezTo>
                  <a:cubicBezTo>
                    <a:pt x="2147339" y="2434369"/>
                    <a:pt x="2049198" y="2491648"/>
                    <a:pt x="1967414" y="2491648"/>
                  </a:cubicBezTo>
                  <a:close/>
                </a:path>
              </a:pathLst>
            </a:custGeom>
            <a:solidFill>
              <a:srgbClr val="E87071"/>
            </a:solidFill>
            <a:ln w="19050">
              <a:noFill/>
            </a:ln>
            <a:effectLst>
              <a:innerShdw blurRad="63500" dist="63500" dir="2700000">
                <a:prstClr val="black">
                  <a:alpha val="50000"/>
                </a:prstClr>
              </a:innerShdw>
            </a:effectLst>
          </p:spPr>
          <p:txBody>
            <a:bodyPr vert="horz" wrap="square" lIns="72576" tIns="36288" rIns="72576" bIns="36288" numCol="1" anchor="t" anchorCtr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21" name="Freeform 5"/>
            <p:cNvSpPr/>
            <p:nvPr/>
          </p:nvSpPr>
          <p:spPr bwMode="auto">
            <a:xfrm rot="10800000">
              <a:off x="3337529" y="1173504"/>
              <a:ext cx="2138277" cy="1895134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D3381C"/>
            </a:solidFill>
            <a:ln w="19050">
              <a:noFill/>
            </a:ln>
            <a:effectLst>
              <a:innerShdw blurRad="63500" dist="63500" dir="2700000">
                <a:prstClr val="black">
                  <a:alpha val="50000"/>
                </a:prstClr>
              </a:innerShdw>
            </a:effectLst>
          </p:spPr>
          <p:txBody>
            <a:bodyPr vert="horz" wrap="square" lIns="72576" tIns="36288" rIns="72576" bIns="36288" numCol="1" anchor="t" anchorCtr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22" name="Freeform 5"/>
            <p:cNvSpPr/>
            <p:nvPr/>
          </p:nvSpPr>
          <p:spPr bwMode="auto">
            <a:xfrm rot="10800000">
              <a:off x="3656172" y="1456206"/>
              <a:ext cx="1495486" cy="1325435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100000">
                  <a:sysClr val="window" lastClr="FFFFFF">
                    <a:lumMod val="84000"/>
                  </a:sysClr>
                </a:gs>
                <a:gs pos="0">
                  <a:sysClr val="window" lastClr="FFFFFF">
                    <a:lumMod val="91000"/>
                  </a:sys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127000" dist="63500" dir="2700000" algn="tl" rotWithShape="0">
                <a:prstClr val="black">
                  <a:alpha val="2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>
              <a:bevelT w="19050" h="6350" prst="angle"/>
            </a:sp3d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7498952" y="2514668"/>
            <a:ext cx="1562837" cy="1395020"/>
            <a:chOff x="3342359" y="1161599"/>
            <a:chExt cx="2123116" cy="1895135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18" name="任意多边形 17"/>
            <p:cNvSpPr/>
            <p:nvPr/>
          </p:nvSpPr>
          <p:spPr bwMode="auto">
            <a:xfrm rot="10800000">
              <a:off x="3342359" y="1161599"/>
              <a:ext cx="2123116" cy="1895135"/>
            </a:xfrm>
            <a:custGeom>
              <a:avLst/>
              <a:gdLst>
                <a:gd name="connsiteX0" fmla="*/ 1795626 w 2791387"/>
                <a:gd name="connsiteY0" fmla="*/ 2117139 h 2491648"/>
                <a:gd name="connsiteX1" fmla="*/ 1950063 w 2791387"/>
                <a:gd name="connsiteY1" fmla="*/ 2028434 h 2491648"/>
                <a:gd name="connsiteX2" fmla="*/ 2350454 w 2791387"/>
                <a:gd name="connsiteY2" fmla="*/ 1334530 h 2491648"/>
                <a:gd name="connsiteX3" fmla="*/ 2350454 w 2791387"/>
                <a:gd name="connsiteY3" fmla="*/ 1157119 h 2491648"/>
                <a:gd name="connsiteX4" fmla="*/ 1950063 w 2791387"/>
                <a:gd name="connsiteY4" fmla="*/ 463215 h 2491648"/>
                <a:gd name="connsiteX5" fmla="*/ 1795626 w 2791387"/>
                <a:gd name="connsiteY5" fmla="*/ 374509 h 2491648"/>
                <a:gd name="connsiteX6" fmla="*/ 994844 w 2791387"/>
                <a:gd name="connsiteY6" fmla="*/ 374509 h 2491648"/>
                <a:gd name="connsiteX7" fmla="*/ 840408 w 2791387"/>
                <a:gd name="connsiteY7" fmla="*/ 463215 h 2491648"/>
                <a:gd name="connsiteX8" fmla="*/ 440017 w 2791387"/>
                <a:gd name="connsiteY8" fmla="*/ 1157119 h 2491648"/>
                <a:gd name="connsiteX9" fmla="*/ 440017 w 2791387"/>
                <a:gd name="connsiteY9" fmla="*/ 1334530 h 2491648"/>
                <a:gd name="connsiteX10" fmla="*/ 840408 w 2791387"/>
                <a:gd name="connsiteY10" fmla="*/ 2028434 h 2491648"/>
                <a:gd name="connsiteX11" fmla="*/ 994844 w 2791387"/>
                <a:gd name="connsiteY11" fmla="*/ 2117139 h 2491648"/>
                <a:gd name="connsiteX12" fmla="*/ 1967414 w 2791387"/>
                <a:gd name="connsiteY12" fmla="*/ 2491648 h 2491648"/>
                <a:gd name="connsiteX13" fmla="*/ 822440 w 2791387"/>
                <a:gd name="connsiteY13" fmla="*/ 2491648 h 2491648"/>
                <a:gd name="connsiteX14" fmla="*/ 601623 w 2791387"/>
                <a:gd name="connsiteY14" fmla="*/ 2364815 h 2491648"/>
                <a:gd name="connsiteX15" fmla="*/ 29136 w 2791387"/>
                <a:gd name="connsiteY15" fmla="*/ 1372657 h 2491648"/>
                <a:gd name="connsiteX16" fmla="*/ 29136 w 2791387"/>
                <a:gd name="connsiteY16" fmla="*/ 1118992 h 2491648"/>
                <a:gd name="connsiteX17" fmla="*/ 601623 w 2791387"/>
                <a:gd name="connsiteY17" fmla="*/ 126833 h 2491648"/>
                <a:gd name="connsiteX18" fmla="*/ 822440 w 2791387"/>
                <a:gd name="connsiteY18" fmla="*/ 0 h 2491648"/>
                <a:gd name="connsiteX19" fmla="*/ 1967414 w 2791387"/>
                <a:gd name="connsiteY19" fmla="*/ 0 h 2491648"/>
                <a:gd name="connsiteX20" fmla="*/ 2188231 w 2791387"/>
                <a:gd name="connsiteY20" fmla="*/ 126833 h 2491648"/>
                <a:gd name="connsiteX21" fmla="*/ 2760718 w 2791387"/>
                <a:gd name="connsiteY21" fmla="*/ 1118992 h 2491648"/>
                <a:gd name="connsiteX22" fmla="*/ 2760718 w 2791387"/>
                <a:gd name="connsiteY22" fmla="*/ 1372657 h 2491648"/>
                <a:gd name="connsiteX23" fmla="*/ 2188231 w 2791387"/>
                <a:gd name="connsiteY23" fmla="*/ 2364815 h 2491648"/>
                <a:gd name="connsiteX24" fmla="*/ 1967414 w 2791387"/>
                <a:gd name="connsiteY24" fmla="*/ 2491648 h 2491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791387" h="2491648">
                  <a:moveTo>
                    <a:pt x="1795626" y="2117139"/>
                  </a:moveTo>
                  <a:cubicBezTo>
                    <a:pt x="1852825" y="2117139"/>
                    <a:pt x="1921463" y="2077079"/>
                    <a:pt x="1950063" y="2028434"/>
                  </a:cubicBezTo>
                  <a:cubicBezTo>
                    <a:pt x="1950063" y="2028434"/>
                    <a:pt x="1950063" y="2028434"/>
                    <a:pt x="2350454" y="1334530"/>
                  </a:cubicBezTo>
                  <a:cubicBezTo>
                    <a:pt x="2379053" y="1285885"/>
                    <a:pt x="2379053" y="1205764"/>
                    <a:pt x="2350454" y="1157119"/>
                  </a:cubicBezTo>
                  <a:cubicBezTo>
                    <a:pt x="2350454" y="1157119"/>
                    <a:pt x="2350454" y="1157119"/>
                    <a:pt x="1950063" y="463215"/>
                  </a:cubicBezTo>
                  <a:cubicBezTo>
                    <a:pt x="1921463" y="414570"/>
                    <a:pt x="1852825" y="374509"/>
                    <a:pt x="1795626" y="374509"/>
                  </a:cubicBezTo>
                  <a:cubicBezTo>
                    <a:pt x="1795626" y="374509"/>
                    <a:pt x="1795626" y="374509"/>
                    <a:pt x="994844" y="374509"/>
                  </a:cubicBezTo>
                  <a:cubicBezTo>
                    <a:pt x="939075" y="374509"/>
                    <a:pt x="869007" y="414570"/>
                    <a:pt x="840408" y="463215"/>
                  </a:cubicBezTo>
                  <a:cubicBezTo>
                    <a:pt x="840408" y="463215"/>
                    <a:pt x="840408" y="463215"/>
                    <a:pt x="440017" y="1157119"/>
                  </a:cubicBezTo>
                  <a:cubicBezTo>
                    <a:pt x="412847" y="1205764"/>
                    <a:pt x="412847" y="1285885"/>
                    <a:pt x="440017" y="1334530"/>
                  </a:cubicBezTo>
                  <a:cubicBezTo>
                    <a:pt x="440017" y="1334530"/>
                    <a:pt x="440017" y="1334530"/>
                    <a:pt x="840408" y="2028434"/>
                  </a:cubicBezTo>
                  <a:cubicBezTo>
                    <a:pt x="869007" y="2077079"/>
                    <a:pt x="939075" y="2117139"/>
                    <a:pt x="994844" y="2117139"/>
                  </a:cubicBezTo>
                  <a:close/>
                  <a:moveTo>
                    <a:pt x="1967414" y="2491648"/>
                  </a:moveTo>
                  <a:lnTo>
                    <a:pt x="822440" y="2491648"/>
                  </a:lnTo>
                  <a:cubicBezTo>
                    <a:pt x="742700" y="2491648"/>
                    <a:pt x="642515" y="2434369"/>
                    <a:pt x="601623" y="2364815"/>
                  </a:cubicBezTo>
                  <a:cubicBezTo>
                    <a:pt x="29136" y="1372657"/>
                    <a:pt x="29136" y="1372657"/>
                    <a:pt x="29136" y="1372657"/>
                  </a:cubicBezTo>
                  <a:cubicBezTo>
                    <a:pt x="-9712" y="1303103"/>
                    <a:pt x="-9712" y="1188545"/>
                    <a:pt x="29136" y="1118992"/>
                  </a:cubicBezTo>
                  <a:cubicBezTo>
                    <a:pt x="601623" y="126833"/>
                    <a:pt x="601623" y="126833"/>
                    <a:pt x="601623" y="126833"/>
                  </a:cubicBezTo>
                  <a:cubicBezTo>
                    <a:pt x="642515" y="57280"/>
                    <a:pt x="742700" y="0"/>
                    <a:pt x="822440" y="0"/>
                  </a:cubicBezTo>
                  <a:cubicBezTo>
                    <a:pt x="1967414" y="0"/>
                    <a:pt x="1967414" y="0"/>
                    <a:pt x="1967414" y="0"/>
                  </a:cubicBezTo>
                  <a:cubicBezTo>
                    <a:pt x="2049198" y="0"/>
                    <a:pt x="2147339" y="57280"/>
                    <a:pt x="2188231" y="126833"/>
                  </a:cubicBezTo>
                  <a:cubicBezTo>
                    <a:pt x="2760718" y="1118992"/>
                    <a:pt x="2760718" y="1118992"/>
                    <a:pt x="2760718" y="1118992"/>
                  </a:cubicBezTo>
                  <a:cubicBezTo>
                    <a:pt x="2801610" y="1188545"/>
                    <a:pt x="2801610" y="1303103"/>
                    <a:pt x="2760718" y="1372657"/>
                  </a:cubicBezTo>
                  <a:cubicBezTo>
                    <a:pt x="2188231" y="2364815"/>
                    <a:pt x="2188231" y="2364815"/>
                    <a:pt x="2188231" y="2364815"/>
                  </a:cubicBezTo>
                  <a:cubicBezTo>
                    <a:pt x="2147339" y="2434369"/>
                    <a:pt x="2049198" y="2491648"/>
                    <a:pt x="1967414" y="2491648"/>
                  </a:cubicBezTo>
                  <a:close/>
                </a:path>
              </a:pathLst>
            </a:custGeom>
            <a:solidFill>
              <a:srgbClr val="D3381C"/>
            </a:solidFill>
            <a:ln w="19050">
              <a:noFill/>
            </a:ln>
            <a:effectLst>
              <a:innerShdw blurRad="63500" dist="63500" dir="2700000">
                <a:prstClr val="black">
                  <a:alpha val="50000"/>
                </a:prstClr>
              </a:innerShdw>
            </a:effectLst>
          </p:spPr>
          <p:txBody>
            <a:bodyPr vert="horz" wrap="square" lIns="72576" tIns="36288" rIns="72576" bIns="36288" numCol="1" anchor="t" anchorCtr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9" name="Freeform 5"/>
            <p:cNvSpPr/>
            <p:nvPr/>
          </p:nvSpPr>
          <p:spPr bwMode="auto">
            <a:xfrm rot="10800000">
              <a:off x="3656172" y="1456206"/>
              <a:ext cx="1495486" cy="1325435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100000">
                  <a:sysClr val="window" lastClr="FFFFFF">
                    <a:lumMod val="84000"/>
                  </a:sysClr>
                </a:gs>
                <a:gs pos="0">
                  <a:sysClr val="window" lastClr="FFFFFF">
                    <a:lumMod val="91000"/>
                  </a:sys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127000" dist="63500" dir="2700000" algn="tl" rotWithShape="0">
                <a:prstClr val="black">
                  <a:alpha val="2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>
              <a:bevelT w="19050" h="6350" prst="angle"/>
            </a:sp3d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</p:grpSp>
      <p:sp>
        <p:nvSpPr>
          <p:cNvPr id="7" name="Freeform 1560"/>
          <p:cNvSpPr>
            <a:spLocks noEditPoints="1"/>
          </p:cNvSpPr>
          <p:nvPr/>
        </p:nvSpPr>
        <p:spPr bwMode="auto">
          <a:xfrm>
            <a:off x="2919606" y="2943195"/>
            <a:ext cx="583391" cy="519712"/>
          </a:xfrm>
          <a:custGeom>
            <a:avLst/>
            <a:gdLst>
              <a:gd name="T0" fmla="*/ 85 w 176"/>
              <a:gd name="T1" fmla="*/ 125 h 157"/>
              <a:gd name="T2" fmla="*/ 91 w 176"/>
              <a:gd name="T3" fmla="*/ 125 h 157"/>
              <a:gd name="T4" fmla="*/ 89 w 176"/>
              <a:gd name="T5" fmla="*/ 108 h 157"/>
              <a:gd name="T6" fmla="*/ 73 w 176"/>
              <a:gd name="T7" fmla="*/ 85 h 157"/>
              <a:gd name="T8" fmla="*/ 76 w 176"/>
              <a:gd name="T9" fmla="*/ 90 h 157"/>
              <a:gd name="T10" fmla="*/ 73 w 176"/>
              <a:gd name="T11" fmla="*/ 85 h 157"/>
              <a:gd name="T12" fmla="*/ 85 w 176"/>
              <a:gd name="T13" fmla="*/ 76 h 157"/>
              <a:gd name="T14" fmla="*/ 89 w 176"/>
              <a:gd name="T15" fmla="*/ 95 h 157"/>
              <a:gd name="T16" fmla="*/ 91 w 176"/>
              <a:gd name="T17" fmla="*/ 77 h 157"/>
              <a:gd name="T18" fmla="*/ 129 w 176"/>
              <a:gd name="T19" fmla="*/ 55 h 157"/>
              <a:gd name="T20" fmla="*/ 104 w 176"/>
              <a:gd name="T21" fmla="*/ 32 h 157"/>
              <a:gd name="T22" fmla="*/ 103 w 176"/>
              <a:gd name="T23" fmla="*/ 28 h 157"/>
              <a:gd name="T24" fmla="*/ 112 w 176"/>
              <a:gd name="T25" fmla="*/ 6 h 157"/>
              <a:gd name="T26" fmla="*/ 60 w 176"/>
              <a:gd name="T27" fmla="*/ 6 h 157"/>
              <a:gd name="T28" fmla="*/ 70 w 176"/>
              <a:gd name="T29" fmla="*/ 30 h 157"/>
              <a:gd name="T30" fmla="*/ 73 w 176"/>
              <a:gd name="T31" fmla="*/ 33 h 157"/>
              <a:gd name="T32" fmla="*/ 57 w 176"/>
              <a:gd name="T33" fmla="*/ 156 h 157"/>
              <a:gd name="T34" fmla="*/ 118 w 176"/>
              <a:gd name="T35" fmla="*/ 156 h 157"/>
              <a:gd name="T36" fmla="*/ 114 w 176"/>
              <a:gd name="T37" fmla="*/ 114 h 157"/>
              <a:gd name="T38" fmla="*/ 101 w 176"/>
              <a:gd name="T39" fmla="*/ 129 h 157"/>
              <a:gd name="T40" fmla="*/ 98 w 176"/>
              <a:gd name="T41" fmla="*/ 136 h 157"/>
              <a:gd name="T42" fmla="*/ 91 w 176"/>
              <a:gd name="T43" fmla="*/ 136 h 157"/>
              <a:gd name="T44" fmla="*/ 89 w 176"/>
              <a:gd name="T45" fmla="*/ 132 h 157"/>
              <a:gd name="T46" fmla="*/ 86 w 176"/>
              <a:gd name="T47" fmla="*/ 136 h 157"/>
              <a:gd name="T48" fmla="*/ 78 w 176"/>
              <a:gd name="T49" fmla="*/ 136 h 157"/>
              <a:gd name="T50" fmla="*/ 71 w 176"/>
              <a:gd name="T51" fmla="*/ 127 h 157"/>
              <a:gd name="T52" fmla="*/ 67 w 176"/>
              <a:gd name="T53" fmla="*/ 108 h 157"/>
              <a:gd name="T54" fmla="*/ 77 w 176"/>
              <a:gd name="T55" fmla="*/ 122 h 157"/>
              <a:gd name="T56" fmla="*/ 72 w 176"/>
              <a:gd name="T57" fmla="*/ 102 h 157"/>
              <a:gd name="T58" fmla="*/ 63 w 176"/>
              <a:gd name="T59" fmla="*/ 87 h 157"/>
              <a:gd name="T60" fmla="*/ 71 w 176"/>
              <a:gd name="T61" fmla="*/ 73 h 157"/>
              <a:gd name="T62" fmla="*/ 77 w 176"/>
              <a:gd name="T63" fmla="*/ 63 h 157"/>
              <a:gd name="T64" fmla="*/ 85 w 176"/>
              <a:gd name="T65" fmla="*/ 63 h 157"/>
              <a:gd name="T66" fmla="*/ 87 w 176"/>
              <a:gd name="T67" fmla="*/ 68 h 157"/>
              <a:gd name="T68" fmla="*/ 91 w 176"/>
              <a:gd name="T69" fmla="*/ 63 h 157"/>
              <a:gd name="T70" fmla="*/ 99 w 176"/>
              <a:gd name="T71" fmla="*/ 63 h 157"/>
              <a:gd name="T72" fmla="*/ 100 w 176"/>
              <a:gd name="T73" fmla="*/ 71 h 157"/>
              <a:gd name="T74" fmla="*/ 112 w 176"/>
              <a:gd name="T75" fmla="*/ 87 h 157"/>
              <a:gd name="T76" fmla="*/ 103 w 176"/>
              <a:gd name="T77" fmla="*/ 86 h 157"/>
              <a:gd name="T78" fmla="*/ 100 w 176"/>
              <a:gd name="T79" fmla="*/ 98 h 157"/>
              <a:gd name="T80" fmla="*/ 112 w 176"/>
              <a:gd name="T81" fmla="*/ 106 h 157"/>
              <a:gd name="T82" fmla="*/ 101 w 176"/>
              <a:gd name="T83" fmla="*/ 111 h 157"/>
              <a:gd name="T84" fmla="*/ 99 w 176"/>
              <a:gd name="T85" fmla="*/ 123 h 157"/>
              <a:gd name="T86" fmla="*/ 104 w 176"/>
              <a:gd name="T87" fmla="*/ 116 h 1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76" h="157">
                <a:moveTo>
                  <a:pt x="85" y="106"/>
                </a:moveTo>
                <a:cubicBezTo>
                  <a:pt x="85" y="125"/>
                  <a:pt x="85" y="125"/>
                  <a:pt x="85" y="125"/>
                </a:cubicBezTo>
                <a:cubicBezTo>
                  <a:pt x="87" y="125"/>
                  <a:pt x="88" y="125"/>
                  <a:pt x="89" y="125"/>
                </a:cubicBezTo>
                <a:cubicBezTo>
                  <a:pt x="90" y="125"/>
                  <a:pt x="90" y="125"/>
                  <a:pt x="91" y="125"/>
                </a:cubicBezTo>
                <a:cubicBezTo>
                  <a:pt x="91" y="108"/>
                  <a:pt x="91" y="108"/>
                  <a:pt x="91" y="108"/>
                </a:cubicBezTo>
                <a:cubicBezTo>
                  <a:pt x="90" y="108"/>
                  <a:pt x="90" y="108"/>
                  <a:pt x="89" y="108"/>
                </a:cubicBezTo>
                <a:cubicBezTo>
                  <a:pt x="88" y="107"/>
                  <a:pt x="86" y="107"/>
                  <a:pt x="85" y="106"/>
                </a:cubicBezTo>
                <a:close/>
                <a:moveTo>
                  <a:pt x="73" y="85"/>
                </a:moveTo>
                <a:cubicBezTo>
                  <a:pt x="73" y="86"/>
                  <a:pt x="73" y="88"/>
                  <a:pt x="74" y="89"/>
                </a:cubicBezTo>
                <a:cubicBezTo>
                  <a:pt x="75" y="89"/>
                  <a:pt x="75" y="90"/>
                  <a:pt x="76" y="90"/>
                </a:cubicBezTo>
                <a:cubicBezTo>
                  <a:pt x="76" y="79"/>
                  <a:pt x="76" y="79"/>
                  <a:pt x="76" y="79"/>
                </a:cubicBezTo>
                <a:cubicBezTo>
                  <a:pt x="74" y="81"/>
                  <a:pt x="73" y="83"/>
                  <a:pt x="73" y="85"/>
                </a:cubicBezTo>
                <a:close/>
                <a:moveTo>
                  <a:pt x="88" y="76"/>
                </a:moveTo>
                <a:cubicBezTo>
                  <a:pt x="87" y="76"/>
                  <a:pt x="86" y="76"/>
                  <a:pt x="85" y="76"/>
                </a:cubicBezTo>
                <a:cubicBezTo>
                  <a:pt x="85" y="94"/>
                  <a:pt x="85" y="94"/>
                  <a:pt x="85" y="94"/>
                </a:cubicBezTo>
                <a:cubicBezTo>
                  <a:pt x="86" y="94"/>
                  <a:pt x="87" y="94"/>
                  <a:pt x="89" y="95"/>
                </a:cubicBezTo>
                <a:cubicBezTo>
                  <a:pt x="90" y="95"/>
                  <a:pt x="90" y="95"/>
                  <a:pt x="91" y="95"/>
                </a:cubicBezTo>
                <a:cubicBezTo>
                  <a:pt x="91" y="77"/>
                  <a:pt x="91" y="77"/>
                  <a:pt x="91" y="77"/>
                </a:cubicBezTo>
                <a:cubicBezTo>
                  <a:pt x="90" y="76"/>
                  <a:pt x="89" y="76"/>
                  <a:pt x="88" y="76"/>
                </a:cubicBezTo>
                <a:close/>
                <a:moveTo>
                  <a:pt x="129" y="55"/>
                </a:moveTo>
                <a:cubicBezTo>
                  <a:pt x="122" y="48"/>
                  <a:pt x="105" y="38"/>
                  <a:pt x="104" y="33"/>
                </a:cubicBezTo>
                <a:cubicBezTo>
                  <a:pt x="104" y="33"/>
                  <a:pt x="104" y="32"/>
                  <a:pt x="104" y="32"/>
                </a:cubicBezTo>
                <a:cubicBezTo>
                  <a:pt x="105" y="32"/>
                  <a:pt x="106" y="31"/>
                  <a:pt x="106" y="30"/>
                </a:cubicBezTo>
                <a:cubicBezTo>
                  <a:pt x="106" y="29"/>
                  <a:pt x="105" y="28"/>
                  <a:pt x="103" y="28"/>
                </a:cubicBezTo>
                <a:cubicBezTo>
                  <a:pt x="103" y="28"/>
                  <a:pt x="103" y="28"/>
                  <a:pt x="103" y="28"/>
                </a:cubicBezTo>
                <a:cubicBezTo>
                  <a:pt x="103" y="23"/>
                  <a:pt x="108" y="21"/>
                  <a:pt x="112" y="6"/>
                </a:cubicBezTo>
                <a:cubicBezTo>
                  <a:pt x="95" y="1"/>
                  <a:pt x="95" y="5"/>
                  <a:pt x="82" y="11"/>
                </a:cubicBezTo>
                <a:cubicBezTo>
                  <a:pt x="72" y="13"/>
                  <a:pt x="73" y="0"/>
                  <a:pt x="60" y="6"/>
                </a:cubicBezTo>
                <a:cubicBezTo>
                  <a:pt x="67" y="19"/>
                  <a:pt x="72" y="23"/>
                  <a:pt x="73" y="28"/>
                </a:cubicBezTo>
                <a:cubicBezTo>
                  <a:pt x="71" y="28"/>
                  <a:pt x="70" y="29"/>
                  <a:pt x="70" y="30"/>
                </a:cubicBezTo>
                <a:cubicBezTo>
                  <a:pt x="70" y="31"/>
                  <a:pt x="71" y="32"/>
                  <a:pt x="73" y="32"/>
                </a:cubicBezTo>
                <a:cubicBezTo>
                  <a:pt x="73" y="32"/>
                  <a:pt x="73" y="32"/>
                  <a:pt x="73" y="33"/>
                </a:cubicBezTo>
                <a:cubicBezTo>
                  <a:pt x="71" y="38"/>
                  <a:pt x="54" y="48"/>
                  <a:pt x="47" y="55"/>
                </a:cubicBezTo>
                <a:cubicBezTo>
                  <a:pt x="31" y="70"/>
                  <a:pt x="0" y="154"/>
                  <a:pt x="57" y="156"/>
                </a:cubicBezTo>
                <a:cubicBezTo>
                  <a:pt x="84" y="157"/>
                  <a:pt x="88" y="157"/>
                  <a:pt x="88" y="157"/>
                </a:cubicBezTo>
                <a:cubicBezTo>
                  <a:pt x="88" y="157"/>
                  <a:pt x="91" y="157"/>
                  <a:pt x="118" y="156"/>
                </a:cubicBezTo>
                <a:cubicBezTo>
                  <a:pt x="176" y="154"/>
                  <a:pt x="144" y="70"/>
                  <a:pt x="129" y="55"/>
                </a:cubicBezTo>
                <a:close/>
                <a:moveTo>
                  <a:pt x="114" y="114"/>
                </a:moveTo>
                <a:cubicBezTo>
                  <a:pt x="113" y="117"/>
                  <a:pt x="112" y="120"/>
                  <a:pt x="110" y="123"/>
                </a:cubicBezTo>
                <a:cubicBezTo>
                  <a:pt x="108" y="126"/>
                  <a:pt x="105" y="128"/>
                  <a:pt x="101" y="129"/>
                </a:cubicBezTo>
                <a:cubicBezTo>
                  <a:pt x="100" y="130"/>
                  <a:pt x="99" y="130"/>
                  <a:pt x="99" y="130"/>
                </a:cubicBezTo>
                <a:cubicBezTo>
                  <a:pt x="98" y="136"/>
                  <a:pt x="98" y="136"/>
                  <a:pt x="98" y="136"/>
                </a:cubicBezTo>
                <a:cubicBezTo>
                  <a:pt x="98" y="138"/>
                  <a:pt x="96" y="139"/>
                  <a:pt x="94" y="139"/>
                </a:cubicBezTo>
                <a:cubicBezTo>
                  <a:pt x="92" y="139"/>
                  <a:pt x="91" y="138"/>
                  <a:pt x="91" y="136"/>
                </a:cubicBezTo>
                <a:cubicBezTo>
                  <a:pt x="91" y="132"/>
                  <a:pt x="91" y="132"/>
                  <a:pt x="91" y="132"/>
                </a:cubicBezTo>
                <a:cubicBezTo>
                  <a:pt x="90" y="132"/>
                  <a:pt x="89" y="132"/>
                  <a:pt x="89" y="132"/>
                </a:cubicBezTo>
                <a:cubicBezTo>
                  <a:pt x="88" y="132"/>
                  <a:pt x="87" y="132"/>
                  <a:pt x="86" y="132"/>
                </a:cubicBezTo>
                <a:cubicBezTo>
                  <a:pt x="86" y="136"/>
                  <a:pt x="86" y="136"/>
                  <a:pt x="86" y="136"/>
                </a:cubicBezTo>
                <a:cubicBezTo>
                  <a:pt x="86" y="138"/>
                  <a:pt x="84" y="139"/>
                  <a:pt x="82" y="139"/>
                </a:cubicBezTo>
                <a:cubicBezTo>
                  <a:pt x="80" y="139"/>
                  <a:pt x="78" y="138"/>
                  <a:pt x="78" y="136"/>
                </a:cubicBezTo>
                <a:cubicBezTo>
                  <a:pt x="78" y="130"/>
                  <a:pt x="78" y="130"/>
                  <a:pt x="78" y="130"/>
                </a:cubicBezTo>
                <a:cubicBezTo>
                  <a:pt x="75" y="129"/>
                  <a:pt x="73" y="128"/>
                  <a:pt x="71" y="127"/>
                </a:cubicBezTo>
                <a:cubicBezTo>
                  <a:pt x="67" y="124"/>
                  <a:pt x="64" y="119"/>
                  <a:pt x="63" y="113"/>
                </a:cubicBezTo>
                <a:cubicBezTo>
                  <a:pt x="62" y="110"/>
                  <a:pt x="64" y="108"/>
                  <a:pt x="67" y="108"/>
                </a:cubicBezTo>
                <a:cubicBezTo>
                  <a:pt x="69" y="109"/>
                  <a:pt x="72" y="111"/>
                  <a:pt x="72" y="114"/>
                </a:cubicBezTo>
                <a:cubicBezTo>
                  <a:pt x="73" y="117"/>
                  <a:pt x="75" y="120"/>
                  <a:pt x="77" y="122"/>
                </a:cubicBezTo>
                <a:cubicBezTo>
                  <a:pt x="76" y="103"/>
                  <a:pt x="76" y="103"/>
                  <a:pt x="76" y="103"/>
                </a:cubicBezTo>
                <a:cubicBezTo>
                  <a:pt x="74" y="103"/>
                  <a:pt x="73" y="102"/>
                  <a:pt x="72" y="102"/>
                </a:cubicBezTo>
                <a:cubicBezTo>
                  <a:pt x="69" y="100"/>
                  <a:pt x="67" y="98"/>
                  <a:pt x="65" y="95"/>
                </a:cubicBezTo>
                <a:cubicBezTo>
                  <a:pt x="64" y="93"/>
                  <a:pt x="63" y="90"/>
                  <a:pt x="63" y="87"/>
                </a:cubicBezTo>
                <a:cubicBezTo>
                  <a:pt x="64" y="84"/>
                  <a:pt x="64" y="81"/>
                  <a:pt x="66" y="79"/>
                </a:cubicBezTo>
                <a:cubicBezTo>
                  <a:pt x="67" y="77"/>
                  <a:pt x="69" y="75"/>
                  <a:pt x="71" y="73"/>
                </a:cubicBezTo>
                <a:cubicBezTo>
                  <a:pt x="72" y="72"/>
                  <a:pt x="74" y="71"/>
                  <a:pt x="77" y="70"/>
                </a:cubicBezTo>
                <a:cubicBezTo>
                  <a:pt x="77" y="63"/>
                  <a:pt x="77" y="63"/>
                  <a:pt x="77" y="63"/>
                </a:cubicBezTo>
                <a:cubicBezTo>
                  <a:pt x="78" y="62"/>
                  <a:pt x="79" y="60"/>
                  <a:pt x="82" y="60"/>
                </a:cubicBezTo>
                <a:cubicBezTo>
                  <a:pt x="84" y="60"/>
                  <a:pt x="85" y="61"/>
                  <a:pt x="85" y="63"/>
                </a:cubicBezTo>
                <a:cubicBezTo>
                  <a:pt x="85" y="68"/>
                  <a:pt x="85" y="68"/>
                  <a:pt x="85" y="68"/>
                </a:cubicBezTo>
                <a:cubicBezTo>
                  <a:pt x="86" y="68"/>
                  <a:pt x="86" y="68"/>
                  <a:pt x="87" y="68"/>
                </a:cubicBezTo>
                <a:cubicBezTo>
                  <a:pt x="88" y="68"/>
                  <a:pt x="90" y="68"/>
                  <a:pt x="91" y="69"/>
                </a:cubicBezTo>
                <a:cubicBezTo>
                  <a:pt x="91" y="63"/>
                  <a:pt x="91" y="63"/>
                  <a:pt x="91" y="63"/>
                </a:cubicBezTo>
                <a:cubicBezTo>
                  <a:pt x="91" y="61"/>
                  <a:pt x="92" y="60"/>
                  <a:pt x="95" y="60"/>
                </a:cubicBezTo>
                <a:cubicBezTo>
                  <a:pt x="97" y="60"/>
                  <a:pt x="99" y="62"/>
                  <a:pt x="99" y="63"/>
                </a:cubicBezTo>
                <a:cubicBezTo>
                  <a:pt x="99" y="70"/>
                  <a:pt x="99" y="70"/>
                  <a:pt x="99" y="70"/>
                </a:cubicBezTo>
                <a:cubicBezTo>
                  <a:pt x="100" y="70"/>
                  <a:pt x="100" y="70"/>
                  <a:pt x="100" y="71"/>
                </a:cubicBezTo>
                <a:cubicBezTo>
                  <a:pt x="104" y="72"/>
                  <a:pt x="106" y="74"/>
                  <a:pt x="108" y="76"/>
                </a:cubicBezTo>
                <a:cubicBezTo>
                  <a:pt x="110" y="79"/>
                  <a:pt x="112" y="83"/>
                  <a:pt x="112" y="87"/>
                </a:cubicBezTo>
                <a:cubicBezTo>
                  <a:pt x="113" y="90"/>
                  <a:pt x="111" y="92"/>
                  <a:pt x="108" y="92"/>
                </a:cubicBezTo>
                <a:cubicBezTo>
                  <a:pt x="105" y="92"/>
                  <a:pt x="103" y="89"/>
                  <a:pt x="103" y="86"/>
                </a:cubicBezTo>
                <a:cubicBezTo>
                  <a:pt x="102" y="84"/>
                  <a:pt x="101" y="83"/>
                  <a:pt x="100" y="81"/>
                </a:cubicBezTo>
                <a:cubicBezTo>
                  <a:pt x="100" y="98"/>
                  <a:pt x="100" y="98"/>
                  <a:pt x="100" y="98"/>
                </a:cubicBezTo>
                <a:cubicBezTo>
                  <a:pt x="103" y="99"/>
                  <a:pt x="105" y="100"/>
                  <a:pt x="106" y="100"/>
                </a:cubicBezTo>
                <a:cubicBezTo>
                  <a:pt x="109" y="101"/>
                  <a:pt x="111" y="103"/>
                  <a:pt x="112" y="106"/>
                </a:cubicBezTo>
                <a:cubicBezTo>
                  <a:pt x="113" y="108"/>
                  <a:pt x="114" y="111"/>
                  <a:pt x="114" y="114"/>
                </a:cubicBezTo>
                <a:close/>
                <a:moveTo>
                  <a:pt x="101" y="111"/>
                </a:moveTo>
                <a:cubicBezTo>
                  <a:pt x="101" y="111"/>
                  <a:pt x="100" y="111"/>
                  <a:pt x="100" y="111"/>
                </a:cubicBezTo>
                <a:cubicBezTo>
                  <a:pt x="99" y="123"/>
                  <a:pt x="99" y="123"/>
                  <a:pt x="99" y="123"/>
                </a:cubicBezTo>
                <a:cubicBezTo>
                  <a:pt x="99" y="123"/>
                  <a:pt x="99" y="123"/>
                  <a:pt x="100" y="122"/>
                </a:cubicBezTo>
                <a:cubicBezTo>
                  <a:pt x="102" y="121"/>
                  <a:pt x="103" y="118"/>
                  <a:pt x="104" y="116"/>
                </a:cubicBezTo>
                <a:cubicBezTo>
                  <a:pt x="104" y="114"/>
                  <a:pt x="103" y="112"/>
                  <a:pt x="101" y="111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72576" tIns="36288" rIns="72576" bIns="3628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 sz="1430">
              <a:solidFill>
                <a:prstClr val="black"/>
              </a:solidFill>
              <a:latin typeface="Calibri"/>
              <a:ea typeface="宋体" panose="02010600030101010101" pitchFamily="2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4236492" y="3686190"/>
            <a:ext cx="443050" cy="436606"/>
            <a:chOff x="3451225" y="3006725"/>
            <a:chExt cx="436563" cy="430213"/>
          </a:xfrm>
          <a:solidFill>
            <a:srgbClr val="C00000"/>
          </a:solidFill>
        </p:grpSpPr>
        <p:sp>
          <p:nvSpPr>
            <p:cNvPr id="14" name="Freeform 828"/>
            <p:cNvSpPr>
              <a:spLocks noEditPoints="1"/>
            </p:cNvSpPr>
            <p:nvPr/>
          </p:nvSpPr>
          <p:spPr bwMode="auto">
            <a:xfrm>
              <a:off x="3451225" y="3006725"/>
              <a:ext cx="376238" cy="430213"/>
            </a:xfrm>
            <a:custGeom>
              <a:avLst/>
              <a:gdLst>
                <a:gd name="T0" fmla="*/ 0 w 147"/>
                <a:gd name="T1" fmla="*/ 10 h 168"/>
                <a:gd name="T2" fmla="*/ 0 w 147"/>
                <a:gd name="T3" fmla="*/ 158 h 168"/>
                <a:gd name="T4" fmla="*/ 10 w 147"/>
                <a:gd name="T5" fmla="*/ 168 h 168"/>
                <a:gd name="T6" fmla="*/ 22 w 147"/>
                <a:gd name="T7" fmla="*/ 168 h 168"/>
                <a:gd name="T8" fmla="*/ 22 w 147"/>
                <a:gd name="T9" fmla="*/ 0 h 168"/>
                <a:gd name="T10" fmla="*/ 10 w 147"/>
                <a:gd name="T11" fmla="*/ 0 h 168"/>
                <a:gd name="T12" fmla="*/ 0 w 147"/>
                <a:gd name="T13" fmla="*/ 10 h 168"/>
                <a:gd name="T14" fmla="*/ 34 w 147"/>
                <a:gd name="T15" fmla="*/ 0 h 168"/>
                <a:gd name="T16" fmla="*/ 34 w 147"/>
                <a:gd name="T17" fmla="*/ 168 h 168"/>
                <a:gd name="T18" fmla="*/ 147 w 147"/>
                <a:gd name="T19" fmla="*/ 168 h 168"/>
                <a:gd name="T20" fmla="*/ 147 w 147"/>
                <a:gd name="T21" fmla="*/ 0 h 168"/>
                <a:gd name="T22" fmla="*/ 34 w 147"/>
                <a:gd name="T23" fmla="*/ 0 h 168"/>
                <a:gd name="T24" fmla="*/ 134 w 147"/>
                <a:gd name="T25" fmla="*/ 124 h 168"/>
                <a:gd name="T26" fmla="*/ 47 w 147"/>
                <a:gd name="T27" fmla="*/ 124 h 168"/>
                <a:gd name="T28" fmla="*/ 47 w 147"/>
                <a:gd name="T29" fmla="*/ 111 h 168"/>
                <a:gd name="T30" fmla="*/ 58 w 147"/>
                <a:gd name="T31" fmla="*/ 104 h 168"/>
                <a:gd name="T32" fmla="*/ 71 w 147"/>
                <a:gd name="T33" fmla="*/ 99 h 168"/>
                <a:gd name="T34" fmla="*/ 75 w 147"/>
                <a:gd name="T35" fmla="*/ 98 h 168"/>
                <a:gd name="T36" fmla="*/ 79 w 147"/>
                <a:gd name="T37" fmla="*/ 92 h 168"/>
                <a:gd name="T38" fmla="*/ 80 w 147"/>
                <a:gd name="T39" fmla="*/ 91 h 168"/>
                <a:gd name="T40" fmla="*/ 78 w 147"/>
                <a:gd name="T41" fmla="*/ 87 h 168"/>
                <a:gd name="T42" fmla="*/ 77 w 147"/>
                <a:gd name="T43" fmla="*/ 80 h 168"/>
                <a:gd name="T44" fmla="*/ 76 w 147"/>
                <a:gd name="T45" fmla="*/ 80 h 168"/>
                <a:gd name="T46" fmla="*/ 73 w 147"/>
                <a:gd name="T47" fmla="*/ 70 h 168"/>
                <a:gd name="T48" fmla="*/ 74 w 147"/>
                <a:gd name="T49" fmla="*/ 66 h 168"/>
                <a:gd name="T50" fmla="*/ 81 w 147"/>
                <a:gd name="T51" fmla="*/ 46 h 168"/>
                <a:gd name="T52" fmla="*/ 99 w 147"/>
                <a:gd name="T53" fmla="*/ 46 h 168"/>
                <a:gd name="T54" fmla="*/ 101 w 147"/>
                <a:gd name="T55" fmla="*/ 48 h 168"/>
                <a:gd name="T56" fmla="*/ 104 w 147"/>
                <a:gd name="T57" fmla="*/ 48 h 168"/>
                <a:gd name="T58" fmla="*/ 106 w 147"/>
                <a:gd name="T59" fmla="*/ 52 h 168"/>
                <a:gd name="T60" fmla="*/ 107 w 147"/>
                <a:gd name="T61" fmla="*/ 58 h 168"/>
                <a:gd name="T62" fmla="*/ 106 w 147"/>
                <a:gd name="T63" fmla="*/ 66 h 168"/>
                <a:gd name="T64" fmla="*/ 107 w 147"/>
                <a:gd name="T65" fmla="*/ 69 h 168"/>
                <a:gd name="T66" fmla="*/ 107 w 147"/>
                <a:gd name="T67" fmla="*/ 75 h 168"/>
                <a:gd name="T68" fmla="*/ 106 w 147"/>
                <a:gd name="T69" fmla="*/ 79 h 168"/>
                <a:gd name="T70" fmla="*/ 103 w 147"/>
                <a:gd name="T71" fmla="*/ 81 h 168"/>
                <a:gd name="T72" fmla="*/ 103 w 147"/>
                <a:gd name="T73" fmla="*/ 86 h 168"/>
                <a:gd name="T74" fmla="*/ 100 w 147"/>
                <a:gd name="T75" fmla="*/ 91 h 168"/>
                <a:gd name="T76" fmla="*/ 103 w 147"/>
                <a:gd name="T77" fmla="*/ 92 h 168"/>
                <a:gd name="T78" fmla="*/ 106 w 147"/>
                <a:gd name="T79" fmla="*/ 98 h 168"/>
                <a:gd name="T80" fmla="*/ 110 w 147"/>
                <a:gd name="T81" fmla="*/ 99 h 168"/>
                <a:gd name="T82" fmla="*/ 124 w 147"/>
                <a:gd name="T83" fmla="*/ 104 h 168"/>
                <a:gd name="T84" fmla="*/ 134 w 147"/>
                <a:gd name="T85" fmla="*/ 111 h 168"/>
                <a:gd name="T86" fmla="*/ 134 w 147"/>
                <a:gd name="T87" fmla="*/ 124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47" h="168">
                  <a:moveTo>
                    <a:pt x="0" y="10"/>
                  </a:moveTo>
                  <a:cubicBezTo>
                    <a:pt x="0" y="158"/>
                    <a:pt x="0" y="158"/>
                    <a:pt x="0" y="158"/>
                  </a:cubicBezTo>
                  <a:cubicBezTo>
                    <a:pt x="0" y="164"/>
                    <a:pt x="4" y="168"/>
                    <a:pt x="10" y="168"/>
                  </a:cubicBezTo>
                  <a:cubicBezTo>
                    <a:pt x="22" y="168"/>
                    <a:pt x="22" y="168"/>
                    <a:pt x="22" y="168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4"/>
                    <a:pt x="0" y="10"/>
                  </a:cubicBezTo>
                  <a:close/>
                  <a:moveTo>
                    <a:pt x="34" y="0"/>
                  </a:moveTo>
                  <a:cubicBezTo>
                    <a:pt x="34" y="168"/>
                    <a:pt x="34" y="168"/>
                    <a:pt x="34" y="168"/>
                  </a:cubicBezTo>
                  <a:cubicBezTo>
                    <a:pt x="147" y="168"/>
                    <a:pt x="147" y="168"/>
                    <a:pt x="147" y="168"/>
                  </a:cubicBezTo>
                  <a:cubicBezTo>
                    <a:pt x="147" y="0"/>
                    <a:pt x="147" y="0"/>
                    <a:pt x="147" y="0"/>
                  </a:cubicBezTo>
                  <a:lnTo>
                    <a:pt x="34" y="0"/>
                  </a:lnTo>
                  <a:close/>
                  <a:moveTo>
                    <a:pt x="134" y="124"/>
                  </a:moveTo>
                  <a:cubicBezTo>
                    <a:pt x="47" y="124"/>
                    <a:pt x="47" y="124"/>
                    <a:pt x="47" y="124"/>
                  </a:cubicBezTo>
                  <a:cubicBezTo>
                    <a:pt x="47" y="120"/>
                    <a:pt x="47" y="114"/>
                    <a:pt x="47" y="111"/>
                  </a:cubicBezTo>
                  <a:cubicBezTo>
                    <a:pt x="49" y="107"/>
                    <a:pt x="54" y="106"/>
                    <a:pt x="58" y="104"/>
                  </a:cubicBezTo>
                  <a:cubicBezTo>
                    <a:pt x="62" y="103"/>
                    <a:pt x="67" y="100"/>
                    <a:pt x="71" y="99"/>
                  </a:cubicBezTo>
                  <a:cubicBezTo>
                    <a:pt x="72" y="98"/>
                    <a:pt x="74" y="98"/>
                    <a:pt x="75" y="98"/>
                  </a:cubicBezTo>
                  <a:cubicBezTo>
                    <a:pt x="76" y="97"/>
                    <a:pt x="78" y="93"/>
                    <a:pt x="79" y="92"/>
                  </a:cubicBezTo>
                  <a:cubicBezTo>
                    <a:pt x="80" y="91"/>
                    <a:pt x="80" y="91"/>
                    <a:pt x="80" y="91"/>
                  </a:cubicBezTo>
                  <a:cubicBezTo>
                    <a:pt x="80" y="89"/>
                    <a:pt x="79" y="89"/>
                    <a:pt x="78" y="87"/>
                  </a:cubicBezTo>
                  <a:cubicBezTo>
                    <a:pt x="78" y="85"/>
                    <a:pt x="78" y="82"/>
                    <a:pt x="77" y="80"/>
                  </a:cubicBezTo>
                  <a:cubicBezTo>
                    <a:pt x="77" y="80"/>
                    <a:pt x="76" y="80"/>
                    <a:pt x="76" y="80"/>
                  </a:cubicBezTo>
                  <a:cubicBezTo>
                    <a:pt x="73" y="78"/>
                    <a:pt x="73" y="72"/>
                    <a:pt x="73" y="70"/>
                  </a:cubicBezTo>
                  <a:cubicBezTo>
                    <a:pt x="73" y="69"/>
                    <a:pt x="74" y="68"/>
                    <a:pt x="74" y="66"/>
                  </a:cubicBezTo>
                  <a:cubicBezTo>
                    <a:pt x="71" y="54"/>
                    <a:pt x="75" y="48"/>
                    <a:pt x="81" y="46"/>
                  </a:cubicBezTo>
                  <a:cubicBezTo>
                    <a:pt x="85" y="45"/>
                    <a:pt x="92" y="42"/>
                    <a:pt x="99" y="46"/>
                  </a:cubicBezTo>
                  <a:cubicBezTo>
                    <a:pt x="101" y="48"/>
                    <a:pt x="101" y="48"/>
                    <a:pt x="101" y="48"/>
                  </a:cubicBezTo>
                  <a:cubicBezTo>
                    <a:pt x="104" y="48"/>
                    <a:pt x="104" y="48"/>
                    <a:pt x="104" y="48"/>
                  </a:cubicBezTo>
                  <a:cubicBezTo>
                    <a:pt x="105" y="49"/>
                    <a:pt x="106" y="52"/>
                    <a:pt x="106" y="52"/>
                  </a:cubicBezTo>
                  <a:cubicBezTo>
                    <a:pt x="107" y="54"/>
                    <a:pt x="107" y="55"/>
                    <a:pt x="107" y="58"/>
                  </a:cubicBezTo>
                  <a:cubicBezTo>
                    <a:pt x="107" y="59"/>
                    <a:pt x="106" y="64"/>
                    <a:pt x="106" y="66"/>
                  </a:cubicBezTo>
                  <a:cubicBezTo>
                    <a:pt x="106" y="67"/>
                    <a:pt x="107" y="67"/>
                    <a:pt x="107" y="69"/>
                  </a:cubicBezTo>
                  <a:cubicBezTo>
                    <a:pt x="108" y="71"/>
                    <a:pt x="108" y="73"/>
                    <a:pt x="107" y="75"/>
                  </a:cubicBezTo>
                  <a:cubicBezTo>
                    <a:pt x="107" y="76"/>
                    <a:pt x="107" y="78"/>
                    <a:pt x="106" y="79"/>
                  </a:cubicBezTo>
                  <a:cubicBezTo>
                    <a:pt x="105" y="80"/>
                    <a:pt x="104" y="80"/>
                    <a:pt x="103" y="81"/>
                  </a:cubicBezTo>
                  <a:cubicBezTo>
                    <a:pt x="103" y="82"/>
                    <a:pt x="103" y="85"/>
                    <a:pt x="103" y="86"/>
                  </a:cubicBezTo>
                  <a:cubicBezTo>
                    <a:pt x="102" y="88"/>
                    <a:pt x="100" y="89"/>
                    <a:pt x="100" y="91"/>
                  </a:cubicBezTo>
                  <a:cubicBezTo>
                    <a:pt x="101" y="91"/>
                    <a:pt x="102" y="91"/>
                    <a:pt x="103" y="92"/>
                  </a:cubicBezTo>
                  <a:cubicBezTo>
                    <a:pt x="103" y="93"/>
                    <a:pt x="105" y="97"/>
                    <a:pt x="106" y="98"/>
                  </a:cubicBezTo>
                  <a:cubicBezTo>
                    <a:pt x="108" y="98"/>
                    <a:pt x="109" y="98"/>
                    <a:pt x="110" y="99"/>
                  </a:cubicBezTo>
                  <a:cubicBezTo>
                    <a:pt x="114" y="100"/>
                    <a:pt x="119" y="103"/>
                    <a:pt x="124" y="104"/>
                  </a:cubicBezTo>
                  <a:cubicBezTo>
                    <a:pt x="128" y="106"/>
                    <a:pt x="132" y="107"/>
                    <a:pt x="134" y="111"/>
                  </a:cubicBezTo>
                  <a:cubicBezTo>
                    <a:pt x="134" y="114"/>
                    <a:pt x="134" y="120"/>
                    <a:pt x="134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143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5" name="Rectangle 829"/>
            <p:cNvSpPr>
              <a:spLocks noChangeArrowheads="1"/>
            </p:cNvSpPr>
            <p:nvPr/>
          </p:nvSpPr>
          <p:spPr bwMode="auto">
            <a:xfrm>
              <a:off x="3848100" y="3006725"/>
              <a:ext cx="39688" cy="968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143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6" name="Rectangle 830"/>
            <p:cNvSpPr>
              <a:spLocks noChangeArrowheads="1"/>
            </p:cNvSpPr>
            <p:nvPr/>
          </p:nvSpPr>
          <p:spPr bwMode="auto">
            <a:xfrm>
              <a:off x="3848100" y="3128963"/>
              <a:ext cx="39688" cy="1000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143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7" name="Rectangle 831"/>
            <p:cNvSpPr>
              <a:spLocks noChangeArrowheads="1"/>
            </p:cNvSpPr>
            <p:nvPr/>
          </p:nvSpPr>
          <p:spPr bwMode="auto">
            <a:xfrm>
              <a:off x="3848100" y="3254375"/>
              <a:ext cx="39688" cy="1000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143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5575409" y="3000349"/>
            <a:ext cx="385197" cy="502132"/>
            <a:chOff x="10058400" y="1028700"/>
            <a:chExt cx="266700" cy="347663"/>
          </a:xfrm>
          <a:solidFill>
            <a:srgbClr val="C00000"/>
          </a:solidFill>
        </p:grpSpPr>
        <p:sp>
          <p:nvSpPr>
            <p:cNvPr id="12" name="Freeform 1558"/>
            <p:cNvSpPr>
              <a:spLocks noEditPoints="1"/>
            </p:cNvSpPr>
            <p:nvPr/>
          </p:nvSpPr>
          <p:spPr bwMode="auto">
            <a:xfrm>
              <a:off x="10058400" y="1028700"/>
              <a:ext cx="266700" cy="347663"/>
            </a:xfrm>
            <a:custGeom>
              <a:avLst/>
              <a:gdLst>
                <a:gd name="T0" fmla="*/ 6 w 104"/>
                <a:gd name="T1" fmla="*/ 0 h 136"/>
                <a:gd name="T2" fmla="*/ 0 w 104"/>
                <a:gd name="T3" fmla="*/ 130 h 136"/>
                <a:gd name="T4" fmla="*/ 98 w 104"/>
                <a:gd name="T5" fmla="*/ 136 h 136"/>
                <a:gd name="T6" fmla="*/ 104 w 104"/>
                <a:gd name="T7" fmla="*/ 6 h 136"/>
                <a:gd name="T8" fmla="*/ 35 w 104"/>
                <a:gd name="T9" fmla="*/ 112 h 136"/>
                <a:gd name="T10" fmla="*/ 21 w 104"/>
                <a:gd name="T11" fmla="*/ 115 h 136"/>
                <a:gd name="T12" fmla="*/ 18 w 104"/>
                <a:gd name="T13" fmla="*/ 105 h 136"/>
                <a:gd name="T14" fmla="*/ 32 w 104"/>
                <a:gd name="T15" fmla="*/ 102 h 136"/>
                <a:gd name="T16" fmla="*/ 35 w 104"/>
                <a:gd name="T17" fmla="*/ 112 h 136"/>
                <a:gd name="T18" fmla="*/ 32 w 104"/>
                <a:gd name="T19" fmla="*/ 95 h 136"/>
                <a:gd name="T20" fmla="*/ 18 w 104"/>
                <a:gd name="T21" fmla="*/ 92 h 136"/>
                <a:gd name="T22" fmla="*/ 21 w 104"/>
                <a:gd name="T23" fmla="*/ 82 h 136"/>
                <a:gd name="T24" fmla="*/ 35 w 104"/>
                <a:gd name="T25" fmla="*/ 85 h 136"/>
                <a:gd name="T26" fmla="*/ 35 w 104"/>
                <a:gd name="T27" fmla="*/ 72 h 136"/>
                <a:gd name="T28" fmla="*/ 21 w 104"/>
                <a:gd name="T29" fmla="*/ 74 h 136"/>
                <a:gd name="T30" fmla="*/ 18 w 104"/>
                <a:gd name="T31" fmla="*/ 64 h 136"/>
                <a:gd name="T32" fmla="*/ 32 w 104"/>
                <a:gd name="T33" fmla="*/ 61 h 136"/>
                <a:gd name="T34" fmla="*/ 35 w 104"/>
                <a:gd name="T35" fmla="*/ 72 h 136"/>
                <a:gd name="T36" fmla="*/ 58 w 104"/>
                <a:gd name="T37" fmla="*/ 115 h 136"/>
                <a:gd name="T38" fmla="*/ 43 w 104"/>
                <a:gd name="T39" fmla="*/ 112 h 136"/>
                <a:gd name="T40" fmla="*/ 47 w 104"/>
                <a:gd name="T41" fmla="*/ 102 h 136"/>
                <a:gd name="T42" fmla="*/ 61 w 104"/>
                <a:gd name="T43" fmla="*/ 105 h 136"/>
                <a:gd name="T44" fmla="*/ 61 w 104"/>
                <a:gd name="T45" fmla="*/ 92 h 136"/>
                <a:gd name="T46" fmla="*/ 47 w 104"/>
                <a:gd name="T47" fmla="*/ 95 h 136"/>
                <a:gd name="T48" fmla="*/ 43 w 104"/>
                <a:gd name="T49" fmla="*/ 85 h 136"/>
                <a:gd name="T50" fmla="*/ 58 w 104"/>
                <a:gd name="T51" fmla="*/ 82 h 136"/>
                <a:gd name="T52" fmla="*/ 61 w 104"/>
                <a:gd name="T53" fmla="*/ 92 h 136"/>
                <a:gd name="T54" fmla="*/ 58 w 104"/>
                <a:gd name="T55" fmla="*/ 74 h 136"/>
                <a:gd name="T56" fmla="*/ 43 w 104"/>
                <a:gd name="T57" fmla="*/ 72 h 136"/>
                <a:gd name="T58" fmla="*/ 47 w 104"/>
                <a:gd name="T59" fmla="*/ 61 h 136"/>
                <a:gd name="T60" fmla="*/ 61 w 104"/>
                <a:gd name="T61" fmla="*/ 64 h 136"/>
                <a:gd name="T62" fmla="*/ 86 w 104"/>
                <a:gd name="T63" fmla="*/ 112 h 136"/>
                <a:gd name="T64" fmla="*/ 72 w 104"/>
                <a:gd name="T65" fmla="*/ 115 h 136"/>
                <a:gd name="T66" fmla="*/ 69 w 104"/>
                <a:gd name="T67" fmla="*/ 104 h 136"/>
                <a:gd name="T68" fmla="*/ 83 w 104"/>
                <a:gd name="T69" fmla="*/ 102 h 136"/>
                <a:gd name="T70" fmla="*/ 86 w 104"/>
                <a:gd name="T71" fmla="*/ 112 h 136"/>
                <a:gd name="T72" fmla="*/ 83 w 104"/>
                <a:gd name="T73" fmla="*/ 95 h 136"/>
                <a:gd name="T74" fmla="*/ 69 w 104"/>
                <a:gd name="T75" fmla="*/ 92 h 136"/>
                <a:gd name="T76" fmla="*/ 72 w 104"/>
                <a:gd name="T77" fmla="*/ 82 h 136"/>
                <a:gd name="T78" fmla="*/ 86 w 104"/>
                <a:gd name="T79" fmla="*/ 84 h 136"/>
                <a:gd name="T80" fmla="*/ 86 w 104"/>
                <a:gd name="T81" fmla="*/ 72 h 136"/>
                <a:gd name="T82" fmla="*/ 72 w 104"/>
                <a:gd name="T83" fmla="*/ 74 h 136"/>
                <a:gd name="T84" fmla="*/ 69 w 104"/>
                <a:gd name="T85" fmla="*/ 64 h 136"/>
                <a:gd name="T86" fmla="*/ 83 w 104"/>
                <a:gd name="T87" fmla="*/ 61 h 136"/>
                <a:gd name="T88" fmla="*/ 86 w 104"/>
                <a:gd name="T89" fmla="*/ 72 h 136"/>
                <a:gd name="T90" fmla="*/ 71 w 104"/>
                <a:gd name="T91" fmla="*/ 48 h 136"/>
                <a:gd name="T92" fmla="*/ 71 w 104"/>
                <a:gd name="T93" fmla="*/ 39 h 136"/>
                <a:gd name="T94" fmla="*/ 90 w 104"/>
                <a:gd name="T95" fmla="*/ 43 h 136"/>
                <a:gd name="T96" fmla="*/ 94 w 104"/>
                <a:gd name="T97" fmla="*/ 27 h 136"/>
                <a:gd name="T98" fmla="*/ 14 w 104"/>
                <a:gd name="T99" fmla="*/ 32 h 136"/>
                <a:gd name="T100" fmla="*/ 10 w 104"/>
                <a:gd name="T101" fmla="*/ 16 h 136"/>
                <a:gd name="T102" fmla="*/ 90 w 104"/>
                <a:gd name="T103" fmla="*/ 12 h 136"/>
                <a:gd name="T104" fmla="*/ 94 w 104"/>
                <a:gd name="T105" fmla="*/ 27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04" h="136">
                  <a:moveTo>
                    <a:pt x="98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130"/>
                    <a:pt x="0" y="130"/>
                    <a:pt x="0" y="130"/>
                  </a:cubicBezTo>
                  <a:cubicBezTo>
                    <a:pt x="0" y="133"/>
                    <a:pt x="3" y="136"/>
                    <a:pt x="6" y="136"/>
                  </a:cubicBezTo>
                  <a:cubicBezTo>
                    <a:pt x="98" y="136"/>
                    <a:pt x="98" y="136"/>
                    <a:pt x="98" y="136"/>
                  </a:cubicBezTo>
                  <a:cubicBezTo>
                    <a:pt x="101" y="136"/>
                    <a:pt x="104" y="133"/>
                    <a:pt x="104" y="130"/>
                  </a:cubicBezTo>
                  <a:cubicBezTo>
                    <a:pt x="104" y="6"/>
                    <a:pt x="104" y="6"/>
                    <a:pt x="104" y="6"/>
                  </a:cubicBezTo>
                  <a:cubicBezTo>
                    <a:pt x="104" y="3"/>
                    <a:pt x="101" y="0"/>
                    <a:pt x="98" y="0"/>
                  </a:cubicBezTo>
                  <a:close/>
                  <a:moveTo>
                    <a:pt x="35" y="112"/>
                  </a:moveTo>
                  <a:cubicBezTo>
                    <a:pt x="35" y="114"/>
                    <a:pt x="34" y="115"/>
                    <a:pt x="32" y="115"/>
                  </a:cubicBezTo>
                  <a:cubicBezTo>
                    <a:pt x="21" y="115"/>
                    <a:pt x="21" y="115"/>
                    <a:pt x="21" y="115"/>
                  </a:cubicBezTo>
                  <a:cubicBezTo>
                    <a:pt x="19" y="115"/>
                    <a:pt x="18" y="114"/>
                    <a:pt x="18" y="112"/>
                  </a:cubicBezTo>
                  <a:cubicBezTo>
                    <a:pt x="18" y="105"/>
                    <a:pt x="18" y="105"/>
                    <a:pt x="18" y="105"/>
                  </a:cubicBezTo>
                  <a:cubicBezTo>
                    <a:pt x="18" y="103"/>
                    <a:pt x="19" y="102"/>
                    <a:pt x="21" y="102"/>
                  </a:cubicBezTo>
                  <a:cubicBezTo>
                    <a:pt x="32" y="102"/>
                    <a:pt x="32" y="102"/>
                    <a:pt x="32" y="102"/>
                  </a:cubicBezTo>
                  <a:cubicBezTo>
                    <a:pt x="34" y="102"/>
                    <a:pt x="35" y="103"/>
                    <a:pt x="35" y="105"/>
                  </a:cubicBezTo>
                  <a:lnTo>
                    <a:pt x="35" y="112"/>
                  </a:lnTo>
                  <a:close/>
                  <a:moveTo>
                    <a:pt x="35" y="92"/>
                  </a:moveTo>
                  <a:cubicBezTo>
                    <a:pt x="35" y="94"/>
                    <a:pt x="34" y="95"/>
                    <a:pt x="32" y="95"/>
                  </a:cubicBezTo>
                  <a:cubicBezTo>
                    <a:pt x="21" y="95"/>
                    <a:pt x="21" y="95"/>
                    <a:pt x="21" y="95"/>
                  </a:cubicBezTo>
                  <a:cubicBezTo>
                    <a:pt x="19" y="95"/>
                    <a:pt x="18" y="94"/>
                    <a:pt x="18" y="92"/>
                  </a:cubicBezTo>
                  <a:cubicBezTo>
                    <a:pt x="18" y="85"/>
                    <a:pt x="18" y="85"/>
                    <a:pt x="18" y="85"/>
                  </a:cubicBezTo>
                  <a:cubicBezTo>
                    <a:pt x="18" y="83"/>
                    <a:pt x="19" y="82"/>
                    <a:pt x="21" y="82"/>
                  </a:cubicBezTo>
                  <a:cubicBezTo>
                    <a:pt x="32" y="82"/>
                    <a:pt x="32" y="82"/>
                    <a:pt x="32" y="82"/>
                  </a:cubicBezTo>
                  <a:cubicBezTo>
                    <a:pt x="34" y="82"/>
                    <a:pt x="35" y="83"/>
                    <a:pt x="35" y="85"/>
                  </a:cubicBezTo>
                  <a:lnTo>
                    <a:pt x="35" y="92"/>
                  </a:lnTo>
                  <a:close/>
                  <a:moveTo>
                    <a:pt x="35" y="72"/>
                  </a:moveTo>
                  <a:cubicBezTo>
                    <a:pt x="35" y="73"/>
                    <a:pt x="34" y="74"/>
                    <a:pt x="32" y="74"/>
                  </a:cubicBezTo>
                  <a:cubicBezTo>
                    <a:pt x="21" y="74"/>
                    <a:pt x="21" y="74"/>
                    <a:pt x="21" y="74"/>
                  </a:cubicBezTo>
                  <a:cubicBezTo>
                    <a:pt x="19" y="74"/>
                    <a:pt x="18" y="73"/>
                    <a:pt x="18" y="72"/>
                  </a:cubicBezTo>
                  <a:cubicBezTo>
                    <a:pt x="18" y="64"/>
                    <a:pt x="18" y="64"/>
                    <a:pt x="18" y="64"/>
                  </a:cubicBezTo>
                  <a:cubicBezTo>
                    <a:pt x="18" y="62"/>
                    <a:pt x="19" y="61"/>
                    <a:pt x="21" y="61"/>
                  </a:cubicBezTo>
                  <a:cubicBezTo>
                    <a:pt x="32" y="61"/>
                    <a:pt x="32" y="61"/>
                    <a:pt x="32" y="61"/>
                  </a:cubicBezTo>
                  <a:cubicBezTo>
                    <a:pt x="34" y="61"/>
                    <a:pt x="35" y="62"/>
                    <a:pt x="35" y="64"/>
                  </a:cubicBezTo>
                  <a:lnTo>
                    <a:pt x="35" y="72"/>
                  </a:lnTo>
                  <a:close/>
                  <a:moveTo>
                    <a:pt x="61" y="112"/>
                  </a:moveTo>
                  <a:cubicBezTo>
                    <a:pt x="61" y="114"/>
                    <a:pt x="59" y="115"/>
                    <a:pt x="58" y="115"/>
                  </a:cubicBezTo>
                  <a:cubicBezTo>
                    <a:pt x="47" y="115"/>
                    <a:pt x="47" y="115"/>
                    <a:pt x="47" y="115"/>
                  </a:cubicBezTo>
                  <a:cubicBezTo>
                    <a:pt x="45" y="115"/>
                    <a:pt x="43" y="114"/>
                    <a:pt x="43" y="112"/>
                  </a:cubicBezTo>
                  <a:cubicBezTo>
                    <a:pt x="43" y="105"/>
                    <a:pt x="43" y="105"/>
                    <a:pt x="43" y="105"/>
                  </a:cubicBezTo>
                  <a:cubicBezTo>
                    <a:pt x="43" y="103"/>
                    <a:pt x="45" y="102"/>
                    <a:pt x="47" y="102"/>
                  </a:cubicBezTo>
                  <a:cubicBezTo>
                    <a:pt x="58" y="102"/>
                    <a:pt x="58" y="102"/>
                    <a:pt x="58" y="102"/>
                  </a:cubicBezTo>
                  <a:cubicBezTo>
                    <a:pt x="59" y="102"/>
                    <a:pt x="61" y="103"/>
                    <a:pt x="61" y="105"/>
                  </a:cubicBezTo>
                  <a:lnTo>
                    <a:pt x="61" y="112"/>
                  </a:lnTo>
                  <a:close/>
                  <a:moveTo>
                    <a:pt x="61" y="92"/>
                  </a:moveTo>
                  <a:cubicBezTo>
                    <a:pt x="61" y="94"/>
                    <a:pt x="59" y="95"/>
                    <a:pt x="58" y="95"/>
                  </a:cubicBezTo>
                  <a:cubicBezTo>
                    <a:pt x="47" y="95"/>
                    <a:pt x="47" y="95"/>
                    <a:pt x="47" y="95"/>
                  </a:cubicBezTo>
                  <a:cubicBezTo>
                    <a:pt x="45" y="95"/>
                    <a:pt x="43" y="94"/>
                    <a:pt x="43" y="92"/>
                  </a:cubicBezTo>
                  <a:cubicBezTo>
                    <a:pt x="43" y="85"/>
                    <a:pt x="43" y="85"/>
                    <a:pt x="43" y="85"/>
                  </a:cubicBezTo>
                  <a:cubicBezTo>
                    <a:pt x="43" y="83"/>
                    <a:pt x="45" y="82"/>
                    <a:pt x="47" y="82"/>
                  </a:cubicBezTo>
                  <a:cubicBezTo>
                    <a:pt x="58" y="82"/>
                    <a:pt x="58" y="82"/>
                    <a:pt x="58" y="82"/>
                  </a:cubicBezTo>
                  <a:cubicBezTo>
                    <a:pt x="59" y="82"/>
                    <a:pt x="61" y="83"/>
                    <a:pt x="61" y="85"/>
                  </a:cubicBezTo>
                  <a:lnTo>
                    <a:pt x="61" y="92"/>
                  </a:lnTo>
                  <a:close/>
                  <a:moveTo>
                    <a:pt x="61" y="72"/>
                  </a:moveTo>
                  <a:cubicBezTo>
                    <a:pt x="61" y="73"/>
                    <a:pt x="59" y="74"/>
                    <a:pt x="58" y="74"/>
                  </a:cubicBezTo>
                  <a:cubicBezTo>
                    <a:pt x="47" y="74"/>
                    <a:pt x="47" y="74"/>
                    <a:pt x="47" y="74"/>
                  </a:cubicBezTo>
                  <a:cubicBezTo>
                    <a:pt x="45" y="74"/>
                    <a:pt x="43" y="73"/>
                    <a:pt x="43" y="72"/>
                  </a:cubicBezTo>
                  <a:cubicBezTo>
                    <a:pt x="43" y="64"/>
                    <a:pt x="43" y="64"/>
                    <a:pt x="43" y="64"/>
                  </a:cubicBezTo>
                  <a:cubicBezTo>
                    <a:pt x="43" y="62"/>
                    <a:pt x="45" y="61"/>
                    <a:pt x="47" y="61"/>
                  </a:cubicBezTo>
                  <a:cubicBezTo>
                    <a:pt x="58" y="61"/>
                    <a:pt x="58" y="61"/>
                    <a:pt x="58" y="61"/>
                  </a:cubicBezTo>
                  <a:cubicBezTo>
                    <a:pt x="59" y="61"/>
                    <a:pt x="61" y="62"/>
                    <a:pt x="61" y="64"/>
                  </a:cubicBezTo>
                  <a:lnTo>
                    <a:pt x="61" y="72"/>
                  </a:lnTo>
                  <a:close/>
                  <a:moveTo>
                    <a:pt x="86" y="112"/>
                  </a:moveTo>
                  <a:cubicBezTo>
                    <a:pt x="86" y="114"/>
                    <a:pt x="85" y="115"/>
                    <a:pt x="83" y="115"/>
                  </a:cubicBezTo>
                  <a:cubicBezTo>
                    <a:pt x="72" y="115"/>
                    <a:pt x="72" y="115"/>
                    <a:pt x="72" y="115"/>
                  </a:cubicBezTo>
                  <a:cubicBezTo>
                    <a:pt x="70" y="115"/>
                    <a:pt x="69" y="114"/>
                    <a:pt x="69" y="112"/>
                  </a:cubicBezTo>
                  <a:cubicBezTo>
                    <a:pt x="69" y="104"/>
                    <a:pt x="69" y="104"/>
                    <a:pt x="69" y="104"/>
                  </a:cubicBezTo>
                  <a:cubicBezTo>
                    <a:pt x="69" y="103"/>
                    <a:pt x="70" y="102"/>
                    <a:pt x="72" y="102"/>
                  </a:cubicBezTo>
                  <a:cubicBezTo>
                    <a:pt x="83" y="102"/>
                    <a:pt x="83" y="102"/>
                    <a:pt x="83" y="102"/>
                  </a:cubicBezTo>
                  <a:cubicBezTo>
                    <a:pt x="85" y="102"/>
                    <a:pt x="86" y="103"/>
                    <a:pt x="86" y="104"/>
                  </a:cubicBezTo>
                  <a:lnTo>
                    <a:pt x="86" y="112"/>
                  </a:lnTo>
                  <a:close/>
                  <a:moveTo>
                    <a:pt x="86" y="92"/>
                  </a:moveTo>
                  <a:cubicBezTo>
                    <a:pt x="86" y="94"/>
                    <a:pt x="85" y="95"/>
                    <a:pt x="83" y="95"/>
                  </a:cubicBezTo>
                  <a:cubicBezTo>
                    <a:pt x="72" y="95"/>
                    <a:pt x="72" y="95"/>
                    <a:pt x="72" y="95"/>
                  </a:cubicBezTo>
                  <a:cubicBezTo>
                    <a:pt x="70" y="95"/>
                    <a:pt x="69" y="94"/>
                    <a:pt x="69" y="92"/>
                  </a:cubicBezTo>
                  <a:cubicBezTo>
                    <a:pt x="69" y="84"/>
                    <a:pt x="69" y="84"/>
                    <a:pt x="69" y="84"/>
                  </a:cubicBezTo>
                  <a:cubicBezTo>
                    <a:pt x="69" y="83"/>
                    <a:pt x="70" y="82"/>
                    <a:pt x="72" y="82"/>
                  </a:cubicBezTo>
                  <a:cubicBezTo>
                    <a:pt x="83" y="82"/>
                    <a:pt x="83" y="82"/>
                    <a:pt x="83" y="82"/>
                  </a:cubicBezTo>
                  <a:cubicBezTo>
                    <a:pt x="85" y="82"/>
                    <a:pt x="86" y="83"/>
                    <a:pt x="86" y="84"/>
                  </a:cubicBezTo>
                  <a:lnTo>
                    <a:pt x="86" y="92"/>
                  </a:lnTo>
                  <a:close/>
                  <a:moveTo>
                    <a:pt x="86" y="72"/>
                  </a:moveTo>
                  <a:cubicBezTo>
                    <a:pt x="86" y="73"/>
                    <a:pt x="85" y="74"/>
                    <a:pt x="83" y="74"/>
                  </a:cubicBezTo>
                  <a:cubicBezTo>
                    <a:pt x="72" y="74"/>
                    <a:pt x="72" y="74"/>
                    <a:pt x="72" y="74"/>
                  </a:cubicBezTo>
                  <a:cubicBezTo>
                    <a:pt x="70" y="74"/>
                    <a:pt x="69" y="73"/>
                    <a:pt x="69" y="72"/>
                  </a:cubicBezTo>
                  <a:cubicBezTo>
                    <a:pt x="69" y="64"/>
                    <a:pt x="69" y="64"/>
                    <a:pt x="69" y="64"/>
                  </a:cubicBezTo>
                  <a:cubicBezTo>
                    <a:pt x="69" y="62"/>
                    <a:pt x="70" y="61"/>
                    <a:pt x="72" y="61"/>
                  </a:cubicBezTo>
                  <a:cubicBezTo>
                    <a:pt x="83" y="61"/>
                    <a:pt x="83" y="61"/>
                    <a:pt x="83" y="61"/>
                  </a:cubicBezTo>
                  <a:cubicBezTo>
                    <a:pt x="85" y="61"/>
                    <a:pt x="86" y="62"/>
                    <a:pt x="86" y="64"/>
                  </a:cubicBezTo>
                  <a:lnTo>
                    <a:pt x="86" y="72"/>
                  </a:lnTo>
                  <a:close/>
                  <a:moveTo>
                    <a:pt x="87" y="48"/>
                  </a:moveTo>
                  <a:cubicBezTo>
                    <a:pt x="71" y="48"/>
                    <a:pt x="71" y="48"/>
                    <a:pt x="71" y="48"/>
                  </a:cubicBezTo>
                  <a:cubicBezTo>
                    <a:pt x="70" y="48"/>
                    <a:pt x="68" y="46"/>
                    <a:pt x="68" y="43"/>
                  </a:cubicBezTo>
                  <a:cubicBezTo>
                    <a:pt x="68" y="41"/>
                    <a:pt x="70" y="39"/>
                    <a:pt x="71" y="39"/>
                  </a:cubicBezTo>
                  <a:cubicBezTo>
                    <a:pt x="87" y="39"/>
                    <a:pt x="87" y="39"/>
                    <a:pt x="87" y="39"/>
                  </a:cubicBezTo>
                  <a:cubicBezTo>
                    <a:pt x="89" y="39"/>
                    <a:pt x="90" y="41"/>
                    <a:pt x="90" y="43"/>
                  </a:cubicBezTo>
                  <a:cubicBezTo>
                    <a:pt x="90" y="46"/>
                    <a:pt x="89" y="48"/>
                    <a:pt x="87" y="48"/>
                  </a:cubicBezTo>
                  <a:close/>
                  <a:moveTo>
                    <a:pt x="94" y="27"/>
                  </a:moveTo>
                  <a:cubicBezTo>
                    <a:pt x="94" y="30"/>
                    <a:pt x="92" y="32"/>
                    <a:pt x="90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12" y="32"/>
                    <a:pt x="10" y="30"/>
                    <a:pt x="10" y="27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14"/>
                    <a:pt x="12" y="12"/>
                    <a:pt x="14" y="12"/>
                  </a:cubicBezTo>
                  <a:cubicBezTo>
                    <a:pt x="90" y="12"/>
                    <a:pt x="90" y="12"/>
                    <a:pt x="90" y="12"/>
                  </a:cubicBezTo>
                  <a:cubicBezTo>
                    <a:pt x="92" y="12"/>
                    <a:pt x="94" y="14"/>
                    <a:pt x="94" y="16"/>
                  </a:cubicBezTo>
                  <a:lnTo>
                    <a:pt x="94" y="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143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3" name="Freeform 1559"/>
            <p:cNvSpPr/>
            <p:nvPr/>
          </p:nvSpPr>
          <p:spPr bwMode="auto">
            <a:xfrm>
              <a:off x="10272713" y="1063625"/>
              <a:ext cx="12700" cy="41275"/>
            </a:xfrm>
            <a:custGeom>
              <a:avLst/>
              <a:gdLst>
                <a:gd name="T0" fmla="*/ 5 w 5"/>
                <a:gd name="T1" fmla="*/ 14 h 16"/>
                <a:gd name="T2" fmla="*/ 2 w 5"/>
                <a:gd name="T3" fmla="*/ 16 h 16"/>
                <a:gd name="T4" fmla="*/ 2 w 5"/>
                <a:gd name="T5" fmla="*/ 16 h 16"/>
                <a:gd name="T6" fmla="*/ 0 w 5"/>
                <a:gd name="T7" fmla="*/ 14 h 16"/>
                <a:gd name="T8" fmla="*/ 0 w 5"/>
                <a:gd name="T9" fmla="*/ 2 h 16"/>
                <a:gd name="T10" fmla="*/ 2 w 5"/>
                <a:gd name="T11" fmla="*/ 0 h 16"/>
                <a:gd name="T12" fmla="*/ 2 w 5"/>
                <a:gd name="T13" fmla="*/ 0 h 16"/>
                <a:gd name="T14" fmla="*/ 5 w 5"/>
                <a:gd name="T15" fmla="*/ 2 h 16"/>
                <a:gd name="T16" fmla="*/ 5 w 5"/>
                <a:gd name="T17" fmla="*/ 1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16">
                  <a:moveTo>
                    <a:pt x="5" y="14"/>
                  </a:moveTo>
                  <a:cubicBezTo>
                    <a:pt x="5" y="15"/>
                    <a:pt x="4" y="16"/>
                    <a:pt x="2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1" y="16"/>
                    <a:pt x="0" y="15"/>
                    <a:pt x="0" y="14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4" y="0"/>
                    <a:pt x="5" y="1"/>
                    <a:pt x="5" y="2"/>
                  </a:cubicBezTo>
                  <a:lnTo>
                    <a:pt x="5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143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sp>
        <p:nvSpPr>
          <p:cNvPr id="10" name="Freeform 803"/>
          <p:cNvSpPr/>
          <p:nvPr/>
        </p:nvSpPr>
        <p:spPr bwMode="auto">
          <a:xfrm>
            <a:off x="6810368" y="3686190"/>
            <a:ext cx="440464" cy="418520"/>
          </a:xfrm>
          <a:custGeom>
            <a:avLst/>
            <a:gdLst>
              <a:gd name="T0" fmla="*/ 174 w 174"/>
              <a:gd name="T1" fmla="*/ 139 h 166"/>
              <a:gd name="T2" fmla="*/ 153 w 174"/>
              <a:gd name="T3" fmla="*/ 126 h 166"/>
              <a:gd name="T4" fmla="*/ 126 w 174"/>
              <a:gd name="T5" fmla="*/ 115 h 166"/>
              <a:gd name="T6" fmla="*/ 118 w 174"/>
              <a:gd name="T7" fmla="*/ 112 h 166"/>
              <a:gd name="T8" fmla="*/ 111 w 174"/>
              <a:gd name="T9" fmla="*/ 100 h 166"/>
              <a:gd name="T10" fmla="*/ 106 w 174"/>
              <a:gd name="T11" fmla="*/ 100 h 166"/>
              <a:gd name="T12" fmla="*/ 111 w 174"/>
              <a:gd name="T13" fmla="*/ 90 h 166"/>
              <a:gd name="T14" fmla="*/ 113 w 174"/>
              <a:gd name="T15" fmla="*/ 79 h 166"/>
              <a:gd name="T16" fmla="*/ 118 w 174"/>
              <a:gd name="T17" fmla="*/ 74 h 166"/>
              <a:gd name="T18" fmla="*/ 121 w 174"/>
              <a:gd name="T19" fmla="*/ 67 h 166"/>
              <a:gd name="T20" fmla="*/ 120 w 174"/>
              <a:gd name="T21" fmla="*/ 54 h 166"/>
              <a:gd name="T22" fmla="*/ 118 w 174"/>
              <a:gd name="T23" fmla="*/ 49 h 166"/>
              <a:gd name="T24" fmla="*/ 119 w 174"/>
              <a:gd name="T25" fmla="*/ 32 h 166"/>
              <a:gd name="T26" fmla="*/ 118 w 174"/>
              <a:gd name="T27" fmla="*/ 20 h 166"/>
              <a:gd name="T28" fmla="*/ 113 w 174"/>
              <a:gd name="T29" fmla="*/ 13 h 166"/>
              <a:gd name="T30" fmla="*/ 108 w 174"/>
              <a:gd name="T31" fmla="*/ 12 h 166"/>
              <a:gd name="T32" fmla="*/ 104 w 174"/>
              <a:gd name="T33" fmla="*/ 9 h 166"/>
              <a:gd name="T34" fmla="*/ 67 w 174"/>
              <a:gd name="T35" fmla="*/ 9 h 166"/>
              <a:gd name="T36" fmla="*/ 54 w 174"/>
              <a:gd name="T37" fmla="*/ 48 h 166"/>
              <a:gd name="T38" fmla="*/ 52 w 174"/>
              <a:gd name="T39" fmla="*/ 57 h 166"/>
              <a:gd name="T40" fmla="*/ 57 w 174"/>
              <a:gd name="T41" fmla="*/ 76 h 166"/>
              <a:gd name="T42" fmla="*/ 60 w 174"/>
              <a:gd name="T43" fmla="*/ 77 h 166"/>
              <a:gd name="T44" fmla="*/ 62 w 174"/>
              <a:gd name="T45" fmla="*/ 91 h 166"/>
              <a:gd name="T46" fmla="*/ 67 w 174"/>
              <a:gd name="T47" fmla="*/ 99 h 166"/>
              <a:gd name="T48" fmla="*/ 63 w 174"/>
              <a:gd name="T49" fmla="*/ 100 h 166"/>
              <a:gd name="T50" fmla="*/ 56 w 174"/>
              <a:gd name="T51" fmla="*/ 112 h 166"/>
              <a:gd name="T52" fmla="*/ 48 w 174"/>
              <a:gd name="T53" fmla="*/ 115 h 166"/>
              <a:gd name="T54" fmla="*/ 21 w 174"/>
              <a:gd name="T55" fmla="*/ 126 h 166"/>
              <a:gd name="T56" fmla="*/ 0 w 174"/>
              <a:gd name="T57" fmla="*/ 139 h 166"/>
              <a:gd name="T58" fmla="*/ 0 w 174"/>
              <a:gd name="T59" fmla="*/ 166 h 166"/>
              <a:gd name="T60" fmla="*/ 76 w 174"/>
              <a:gd name="T61" fmla="*/ 166 h 166"/>
              <a:gd name="T62" fmla="*/ 82 w 174"/>
              <a:gd name="T63" fmla="*/ 127 h 166"/>
              <a:gd name="T64" fmla="*/ 77 w 174"/>
              <a:gd name="T65" fmla="*/ 117 h 166"/>
              <a:gd name="T66" fmla="*/ 88 w 174"/>
              <a:gd name="T67" fmla="*/ 112 h 166"/>
              <a:gd name="T68" fmla="*/ 97 w 174"/>
              <a:gd name="T69" fmla="*/ 117 h 166"/>
              <a:gd name="T70" fmla="*/ 92 w 174"/>
              <a:gd name="T71" fmla="*/ 128 h 166"/>
              <a:gd name="T72" fmla="*/ 101 w 174"/>
              <a:gd name="T73" fmla="*/ 166 h 166"/>
              <a:gd name="T74" fmla="*/ 174 w 174"/>
              <a:gd name="T75" fmla="*/ 166 h 166"/>
              <a:gd name="T76" fmla="*/ 174 w 174"/>
              <a:gd name="T77" fmla="*/ 139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74" h="166">
                <a:moveTo>
                  <a:pt x="174" y="139"/>
                </a:moveTo>
                <a:cubicBezTo>
                  <a:pt x="171" y="131"/>
                  <a:pt x="161" y="129"/>
                  <a:pt x="153" y="126"/>
                </a:cubicBezTo>
                <a:cubicBezTo>
                  <a:pt x="144" y="122"/>
                  <a:pt x="135" y="118"/>
                  <a:pt x="126" y="115"/>
                </a:cubicBezTo>
                <a:cubicBezTo>
                  <a:pt x="123" y="114"/>
                  <a:pt x="121" y="113"/>
                  <a:pt x="118" y="112"/>
                </a:cubicBezTo>
                <a:cubicBezTo>
                  <a:pt x="115" y="110"/>
                  <a:pt x="113" y="104"/>
                  <a:pt x="111" y="100"/>
                </a:cubicBezTo>
                <a:cubicBezTo>
                  <a:pt x="109" y="100"/>
                  <a:pt x="108" y="100"/>
                  <a:pt x="106" y="100"/>
                </a:cubicBezTo>
                <a:cubicBezTo>
                  <a:pt x="106" y="94"/>
                  <a:pt x="110" y="94"/>
                  <a:pt x="111" y="90"/>
                </a:cubicBezTo>
                <a:cubicBezTo>
                  <a:pt x="112" y="86"/>
                  <a:pt x="111" y="82"/>
                  <a:pt x="113" y="79"/>
                </a:cubicBezTo>
                <a:cubicBezTo>
                  <a:pt x="114" y="76"/>
                  <a:pt x="117" y="76"/>
                  <a:pt x="118" y="74"/>
                </a:cubicBezTo>
                <a:cubicBezTo>
                  <a:pt x="120" y="73"/>
                  <a:pt x="120" y="69"/>
                  <a:pt x="121" y="67"/>
                </a:cubicBezTo>
                <a:cubicBezTo>
                  <a:pt x="122" y="63"/>
                  <a:pt x="122" y="58"/>
                  <a:pt x="120" y="54"/>
                </a:cubicBezTo>
                <a:cubicBezTo>
                  <a:pt x="119" y="52"/>
                  <a:pt x="119" y="51"/>
                  <a:pt x="118" y="49"/>
                </a:cubicBezTo>
                <a:cubicBezTo>
                  <a:pt x="118" y="45"/>
                  <a:pt x="119" y="35"/>
                  <a:pt x="119" y="32"/>
                </a:cubicBezTo>
                <a:cubicBezTo>
                  <a:pt x="119" y="26"/>
                  <a:pt x="119" y="26"/>
                  <a:pt x="118" y="20"/>
                </a:cubicBezTo>
                <a:cubicBezTo>
                  <a:pt x="118" y="20"/>
                  <a:pt x="116" y="14"/>
                  <a:pt x="113" y="13"/>
                </a:cubicBezTo>
                <a:cubicBezTo>
                  <a:pt x="108" y="12"/>
                  <a:pt x="108" y="12"/>
                  <a:pt x="108" y="12"/>
                </a:cubicBezTo>
                <a:cubicBezTo>
                  <a:pt x="104" y="9"/>
                  <a:pt x="104" y="9"/>
                  <a:pt x="104" y="9"/>
                </a:cubicBezTo>
                <a:cubicBezTo>
                  <a:pt x="90" y="0"/>
                  <a:pt x="75" y="6"/>
                  <a:pt x="67" y="9"/>
                </a:cubicBezTo>
                <a:cubicBezTo>
                  <a:pt x="56" y="13"/>
                  <a:pt x="49" y="24"/>
                  <a:pt x="54" y="48"/>
                </a:cubicBezTo>
                <a:cubicBezTo>
                  <a:pt x="55" y="52"/>
                  <a:pt x="51" y="54"/>
                  <a:pt x="52" y="57"/>
                </a:cubicBezTo>
                <a:cubicBezTo>
                  <a:pt x="52" y="61"/>
                  <a:pt x="52" y="73"/>
                  <a:pt x="57" y="76"/>
                </a:cubicBezTo>
                <a:cubicBezTo>
                  <a:pt x="57" y="76"/>
                  <a:pt x="61" y="77"/>
                  <a:pt x="60" y="77"/>
                </a:cubicBezTo>
                <a:cubicBezTo>
                  <a:pt x="61" y="82"/>
                  <a:pt x="61" y="87"/>
                  <a:pt x="62" y="91"/>
                </a:cubicBezTo>
                <a:cubicBezTo>
                  <a:pt x="63" y="94"/>
                  <a:pt x="66" y="95"/>
                  <a:pt x="67" y="99"/>
                </a:cubicBezTo>
                <a:cubicBezTo>
                  <a:pt x="63" y="100"/>
                  <a:pt x="63" y="100"/>
                  <a:pt x="63" y="100"/>
                </a:cubicBezTo>
                <a:cubicBezTo>
                  <a:pt x="61" y="104"/>
                  <a:pt x="59" y="110"/>
                  <a:pt x="56" y="112"/>
                </a:cubicBezTo>
                <a:cubicBezTo>
                  <a:pt x="53" y="113"/>
                  <a:pt x="51" y="114"/>
                  <a:pt x="48" y="115"/>
                </a:cubicBezTo>
                <a:cubicBezTo>
                  <a:pt x="39" y="118"/>
                  <a:pt x="30" y="122"/>
                  <a:pt x="21" y="126"/>
                </a:cubicBezTo>
                <a:cubicBezTo>
                  <a:pt x="13" y="129"/>
                  <a:pt x="3" y="131"/>
                  <a:pt x="0" y="139"/>
                </a:cubicBezTo>
                <a:cubicBezTo>
                  <a:pt x="0" y="145"/>
                  <a:pt x="0" y="158"/>
                  <a:pt x="0" y="166"/>
                </a:cubicBezTo>
                <a:cubicBezTo>
                  <a:pt x="76" y="166"/>
                  <a:pt x="76" y="166"/>
                  <a:pt x="76" y="166"/>
                </a:cubicBezTo>
                <a:cubicBezTo>
                  <a:pt x="82" y="127"/>
                  <a:pt x="82" y="127"/>
                  <a:pt x="82" y="127"/>
                </a:cubicBezTo>
                <a:cubicBezTo>
                  <a:pt x="77" y="117"/>
                  <a:pt x="77" y="117"/>
                  <a:pt x="77" y="117"/>
                </a:cubicBezTo>
                <a:cubicBezTo>
                  <a:pt x="88" y="112"/>
                  <a:pt x="88" y="112"/>
                  <a:pt x="88" y="112"/>
                </a:cubicBezTo>
                <a:cubicBezTo>
                  <a:pt x="97" y="117"/>
                  <a:pt x="97" y="117"/>
                  <a:pt x="97" y="117"/>
                </a:cubicBezTo>
                <a:cubicBezTo>
                  <a:pt x="92" y="128"/>
                  <a:pt x="92" y="128"/>
                  <a:pt x="92" y="128"/>
                </a:cubicBezTo>
                <a:cubicBezTo>
                  <a:pt x="101" y="166"/>
                  <a:pt x="101" y="166"/>
                  <a:pt x="101" y="166"/>
                </a:cubicBezTo>
                <a:cubicBezTo>
                  <a:pt x="174" y="166"/>
                  <a:pt x="174" y="166"/>
                  <a:pt x="174" y="166"/>
                </a:cubicBezTo>
                <a:cubicBezTo>
                  <a:pt x="174" y="158"/>
                  <a:pt x="174" y="145"/>
                  <a:pt x="174" y="139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72576" tIns="36288" rIns="72576" bIns="3628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 sz="1430">
              <a:solidFill>
                <a:prstClr val="black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1" name="Freeform 939"/>
          <p:cNvSpPr>
            <a:spLocks noEditPoints="1"/>
          </p:cNvSpPr>
          <p:nvPr/>
        </p:nvSpPr>
        <p:spPr bwMode="auto">
          <a:xfrm>
            <a:off x="8148497" y="2955923"/>
            <a:ext cx="342728" cy="444499"/>
          </a:xfrm>
          <a:custGeom>
            <a:avLst/>
            <a:gdLst>
              <a:gd name="T0" fmla="*/ 62 w 142"/>
              <a:gd name="T1" fmla="*/ 126 h 184"/>
              <a:gd name="T2" fmla="*/ 142 w 142"/>
              <a:gd name="T3" fmla="*/ 78 h 184"/>
              <a:gd name="T4" fmla="*/ 62 w 142"/>
              <a:gd name="T5" fmla="*/ 126 h 184"/>
              <a:gd name="T6" fmla="*/ 68 w 142"/>
              <a:gd name="T7" fmla="*/ 167 h 184"/>
              <a:gd name="T8" fmla="*/ 65 w 142"/>
              <a:gd name="T9" fmla="*/ 81 h 184"/>
              <a:gd name="T10" fmla="*/ 56 w 142"/>
              <a:gd name="T11" fmla="*/ 0 h 184"/>
              <a:gd name="T12" fmla="*/ 58 w 142"/>
              <a:gd name="T13" fmla="*/ 75 h 184"/>
              <a:gd name="T14" fmla="*/ 0 w 142"/>
              <a:gd name="T15" fmla="*/ 12 h 184"/>
              <a:gd name="T16" fmla="*/ 50 w 142"/>
              <a:gd name="T17" fmla="*/ 87 h 184"/>
              <a:gd name="T18" fmla="*/ 44 w 142"/>
              <a:gd name="T19" fmla="*/ 167 h 184"/>
              <a:gd name="T20" fmla="*/ 15 w 142"/>
              <a:gd name="T21" fmla="*/ 184 h 184"/>
              <a:gd name="T22" fmla="*/ 99 w 142"/>
              <a:gd name="T23" fmla="*/ 184 h 184"/>
              <a:gd name="T24" fmla="*/ 68 w 142"/>
              <a:gd name="T25" fmla="*/ 167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42" h="184">
                <a:moveTo>
                  <a:pt x="62" y="126"/>
                </a:moveTo>
                <a:cubicBezTo>
                  <a:pt x="62" y="126"/>
                  <a:pt x="104" y="159"/>
                  <a:pt x="142" y="78"/>
                </a:cubicBezTo>
                <a:cubicBezTo>
                  <a:pt x="142" y="78"/>
                  <a:pt x="63" y="63"/>
                  <a:pt x="62" y="126"/>
                </a:cubicBezTo>
                <a:close/>
                <a:moveTo>
                  <a:pt x="68" y="167"/>
                </a:moveTo>
                <a:cubicBezTo>
                  <a:pt x="56" y="150"/>
                  <a:pt x="45" y="121"/>
                  <a:pt x="65" y="81"/>
                </a:cubicBezTo>
                <a:cubicBezTo>
                  <a:pt x="101" y="12"/>
                  <a:pt x="56" y="0"/>
                  <a:pt x="56" y="0"/>
                </a:cubicBezTo>
                <a:cubicBezTo>
                  <a:pt x="56" y="0"/>
                  <a:pt x="94" y="17"/>
                  <a:pt x="58" y="75"/>
                </a:cubicBezTo>
                <a:cubicBezTo>
                  <a:pt x="69" y="26"/>
                  <a:pt x="0" y="12"/>
                  <a:pt x="0" y="12"/>
                </a:cubicBezTo>
                <a:cubicBezTo>
                  <a:pt x="2" y="86"/>
                  <a:pt x="38" y="88"/>
                  <a:pt x="50" y="87"/>
                </a:cubicBezTo>
                <a:cubicBezTo>
                  <a:pt x="28" y="122"/>
                  <a:pt x="34" y="150"/>
                  <a:pt x="44" y="167"/>
                </a:cubicBezTo>
                <a:cubicBezTo>
                  <a:pt x="28" y="170"/>
                  <a:pt x="16" y="176"/>
                  <a:pt x="15" y="184"/>
                </a:cubicBezTo>
                <a:cubicBezTo>
                  <a:pt x="99" y="184"/>
                  <a:pt x="99" y="184"/>
                  <a:pt x="99" y="184"/>
                </a:cubicBezTo>
                <a:cubicBezTo>
                  <a:pt x="98" y="176"/>
                  <a:pt x="85" y="169"/>
                  <a:pt x="68" y="167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72576" tIns="36288" rIns="72576" bIns="3628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 sz="1430">
              <a:solidFill>
                <a:prstClr val="black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29" name="Text Placeholder 2"/>
          <p:cNvSpPr txBox="1"/>
          <p:nvPr/>
        </p:nvSpPr>
        <p:spPr>
          <a:xfrm>
            <a:off x="932475" y="4653267"/>
            <a:ext cx="2610837" cy="1348061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专注工作汇报类</a:t>
            </a:r>
            <a:r>
              <a:rPr lang="en-US" altLang="zh-CN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PPT</a:t>
            </a:r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排版设计，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0" name="文本框 36"/>
          <p:cNvSpPr txBox="1"/>
          <p:nvPr/>
        </p:nvSpPr>
        <p:spPr>
          <a:xfrm>
            <a:off x="820077" y="4276722"/>
            <a:ext cx="27030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Text Placeholder 2"/>
          <p:cNvSpPr txBox="1"/>
          <p:nvPr/>
        </p:nvSpPr>
        <p:spPr>
          <a:xfrm>
            <a:off x="3892457" y="5240891"/>
            <a:ext cx="2610837" cy="1348061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专注工作汇报类</a:t>
            </a:r>
            <a:r>
              <a:rPr lang="en-US" altLang="zh-CN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PPT</a:t>
            </a:r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排版设计，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2" name="文本框 36"/>
          <p:cNvSpPr txBox="1"/>
          <p:nvPr/>
        </p:nvSpPr>
        <p:spPr>
          <a:xfrm>
            <a:off x="3780059" y="4864346"/>
            <a:ext cx="27030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Text Placeholder 2"/>
          <p:cNvSpPr txBox="1"/>
          <p:nvPr/>
        </p:nvSpPr>
        <p:spPr>
          <a:xfrm>
            <a:off x="7591655" y="5228625"/>
            <a:ext cx="2610837" cy="1348061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专注工作汇报类</a:t>
            </a:r>
            <a:r>
              <a:rPr lang="en-US" altLang="zh-CN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PPT</a:t>
            </a:r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排版设计，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4" name="文本框 36"/>
          <p:cNvSpPr txBox="1"/>
          <p:nvPr/>
        </p:nvSpPr>
        <p:spPr>
          <a:xfrm>
            <a:off x="7479257" y="4852080"/>
            <a:ext cx="27030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Text Placeholder 2"/>
          <p:cNvSpPr txBox="1"/>
          <p:nvPr/>
        </p:nvSpPr>
        <p:spPr>
          <a:xfrm>
            <a:off x="9174183" y="2838623"/>
            <a:ext cx="2610837" cy="1348061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专注工作汇报类</a:t>
            </a:r>
            <a:r>
              <a:rPr lang="en-US" altLang="zh-CN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PPT</a:t>
            </a:r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排版设计，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6" name="文本框 36"/>
          <p:cNvSpPr txBox="1"/>
          <p:nvPr/>
        </p:nvSpPr>
        <p:spPr>
          <a:xfrm>
            <a:off x="9061785" y="2462078"/>
            <a:ext cx="27030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Text Placeholder 2"/>
          <p:cNvSpPr txBox="1"/>
          <p:nvPr/>
        </p:nvSpPr>
        <p:spPr>
          <a:xfrm>
            <a:off x="4730719" y="1409482"/>
            <a:ext cx="3582932" cy="1052596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专注工作汇报类</a:t>
            </a:r>
            <a:r>
              <a:rPr lang="en-US" altLang="zh-CN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PPT</a:t>
            </a:r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排版设计，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8" name="文本框 36"/>
          <p:cNvSpPr txBox="1"/>
          <p:nvPr/>
        </p:nvSpPr>
        <p:spPr>
          <a:xfrm>
            <a:off x="4618321" y="1032937"/>
            <a:ext cx="37094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337930" y="457200"/>
            <a:ext cx="504351" cy="59635"/>
          </a:xfrm>
          <a:prstGeom prst="rect">
            <a:avLst/>
          </a:prstGeom>
          <a:solidFill>
            <a:srgbClr val="D3381C"/>
          </a:solidFill>
          <a:ln>
            <a:solidFill>
              <a:srgbClr val="D3381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文本框 39"/>
          <p:cNvSpPr txBox="1"/>
          <p:nvPr/>
        </p:nvSpPr>
        <p:spPr>
          <a:xfrm>
            <a:off x="228448" y="589479"/>
            <a:ext cx="41610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3370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6677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0048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3418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6725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60096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3466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6773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b="1" dirty="0">
                <a:solidFill>
                  <a:srgbClr val="D338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年终工作业绩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4004320" y="1348521"/>
            <a:ext cx="3792291" cy="3203602"/>
            <a:chOff x="4332312" y="1000650"/>
            <a:chExt cx="4627055" cy="3908783"/>
          </a:xfrm>
        </p:grpSpPr>
        <p:sp>
          <p:nvSpPr>
            <p:cNvPr id="2" name="Freeform 239"/>
            <p:cNvSpPr>
              <a:spLocks noEditPoints="1"/>
            </p:cNvSpPr>
            <p:nvPr/>
          </p:nvSpPr>
          <p:spPr bwMode="auto">
            <a:xfrm>
              <a:off x="6782547" y="1287525"/>
              <a:ext cx="2116822" cy="2116822"/>
            </a:xfrm>
            <a:custGeom>
              <a:avLst/>
              <a:gdLst>
                <a:gd name="T0" fmla="*/ 2116 w 2116"/>
                <a:gd name="T1" fmla="*/ 1052 h 2116"/>
                <a:gd name="T2" fmla="*/ 1925 w 2116"/>
                <a:gd name="T3" fmla="*/ 883 h 2116"/>
                <a:gd name="T4" fmla="*/ 2038 w 2116"/>
                <a:gd name="T5" fmla="*/ 652 h 2116"/>
                <a:gd name="T6" fmla="*/ 1795 w 2116"/>
                <a:gd name="T7" fmla="*/ 570 h 2116"/>
                <a:gd name="T8" fmla="*/ 1802 w 2116"/>
                <a:gd name="T9" fmla="*/ 305 h 2116"/>
                <a:gd name="T10" fmla="*/ 1548 w 2116"/>
                <a:gd name="T11" fmla="*/ 321 h 2116"/>
                <a:gd name="T12" fmla="*/ 1464 w 2116"/>
                <a:gd name="T13" fmla="*/ 80 h 2116"/>
                <a:gd name="T14" fmla="*/ 1234 w 2116"/>
                <a:gd name="T15" fmla="*/ 191 h 2116"/>
                <a:gd name="T16" fmla="*/ 1052 w 2116"/>
                <a:gd name="T17" fmla="*/ 0 h 2116"/>
                <a:gd name="T18" fmla="*/ 884 w 2116"/>
                <a:gd name="T19" fmla="*/ 191 h 2116"/>
                <a:gd name="T20" fmla="*/ 653 w 2116"/>
                <a:gd name="T21" fmla="*/ 78 h 2116"/>
                <a:gd name="T22" fmla="*/ 570 w 2116"/>
                <a:gd name="T23" fmla="*/ 321 h 2116"/>
                <a:gd name="T24" fmla="*/ 305 w 2116"/>
                <a:gd name="T25" fmla="*/ 314 h 2116"/>
                <a:gd name="T26" fmla="*/ 322 w 2116"/>
                <a:gd name="T27" fmla="*/ 568 h 2116"/>
                <a:gd name="T28" fmla="*/ 81 w 2116"/>
                <a:gd name="T29" fmla="*/ 652 h 2116"/>
                <a:gd name="T30" fmla="*/ 192 w 2116"/>
                <a:gd name="T31" fmla="*/ 882 h 2116"/>
                <a:gd name="T32" fmla="*/ 0 w 2116"/>
                <a:gd name="T33" fmla="*/ 1064 h 2116"/>
                <a:gd name="T34" fmla="*/ 191 w 2116"/>
                <a:gd name="T35" fmla="*/ 1233 h 2116"/>
                <a:gd name="T36" fmla="*/ 78 w 2116"/>
                <a:gd name="T37" fmla="*/ 1463 h 2116"/>
                <a:gd name="T38" fmla="*/ 321 w 2116"/>
                <a:gd name="T39" fmla="*/ 1546 h 2116"/>
                <a:gd name="T40" fmla="*/ 314 w 2116"/>
                <a:gd name="T41" fmla="*/ 1811 h 2116"/>
                <a:gd name="T42" fmla="*/ 569 w 2116"/>
                <a:gd name="T43" fmla="*/ 1794 h 2116"/>
                <a:gd name="T44" fmla="*/ 653 w 2116"/>
                <a:gd name="T45" fmla="*/ 2035 h 2116"/>
                <a:gd name="T46" fmla="*/ 882 w 2116"/>
                <a:gd name="T47" fmla="*/ 1925 h 2116"/>
                <a:gd name="T48" fmla="*/ 1064 w 2116"/>
                <a:gd name="T49" fmla="*/ 2116 h 2116"/>
                <a:gd name="T50" fmla="*/ 1233 w 2116"/>
                <a:gd name="T51" fmla="*/ 1925 h 2116"/>
                <a:gd name="T52" fmla="*/ 1464 w 2116"/>
                <a:gd name="T53" fmla="*/ 2038 h 2116"/>
                <a:gd name="T54" fmla="*/ 1546 w 2116"/>
                <a:gd name="T55" fmla="*/ 1795 h 2116"/>
                <a:gd name="T56" fmla="*/ 1811 w 2116"/>
                <a:gd name="T57" fmla="*/ 1802 h 2116"/>
                <a:gd name="T58" fmla="*/ 1795 w 2116"/>
                <a:gd name="T59" fmla="*/ 1547 h 2116"/>
                <a:gd name="T60" fmla="*/ 2036 w 2116"/>
                <a:gd name="T61" fmla="*/ 1463 h 2116"/>
                <a:gd name="T62" fmla="*/ 1925 w 2116"/>
                <a:gd name="T63" fmla="*/ 1234 h 2116"/>
                <a:gd name="T64" fmla="*/ 1358 w 2116"/>
                <a:gd name="T65" fmla="*/ 1669 h 2116"/>
                <a:gd name="T66" fmla="*/ 759 w 2116"/>
                <a:gd name="T67" fmla="*/ 447 h 2116"/>
                <a:gd name="T68" fmla="*/ 1358 w 2116"/>
                <a:gd name="T69" fmla="*/ 1669 h 2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16" h="2116">
                  <a:moveTo>
                    <a:pt x="1941" y="1111"/>
                  </a:moveTo>
                  <a:cubicBezTo>
                    <a:pt x="2116" y="1052"/>
                    <a:pt x="2116" y="1052"/>
                    <a:pt x="2116" y="1052"/>
                  </a:cubicBezTo>
                  <a:cubicBezTo>
                    <a:pt x="2107" y="917"/>
                    <a:pt x="2107" y="917"/>
                    <a:pt x="2107" y="917"/>
                  </a:cubicBezTo>
                  <a:cubicBezTo>
                    <a:pt x="1925" y="883"/>
                    <a:pt x="1925" y="883"/>
                    <a:pt x="1925" y="883"/>
                  </a:cubicBezTo>
                  <a:cubicBezTo>
                    <a:pt x="1918" y="847"/>
                    <a:pt x="1908" y="810"/>
                    <a:pt x="1896" y="774"/>
                  </a:cubicBezTo>
                  <a:cubicBezTo>
                    <a:pt x="2038" y="652"/>
                    <a:pt x="2038" y="652"/>
                    <a:pt x="2038" y="652"/>
                  </a:cubicBezTo>
                  <a:cubicBezTo>
                    <a:pt x="1979" y="532"/>
                    <a:pt x="1979" y="532"/>
                    <a:pt x="1979" y="532"/>
                  </a:cubicBezTo>
                  <a:cubicBezTo>
                    <a:pt x="1795" y="570"/>
                    <a:pt x="1795" y="570"/>
                    <a:pt x="1795" y="570"/>
                  </a:cubicBezTo>
                  <a:cubicBezTo>
                    <a:pt x="1772" y="535"/>
                    <a:pt x="1747" y="502"/>
                    <a:pt x="1720" y="471"/>
                  </a:cubicBezTo>
                  <a:cubicBezTo>
                    <a:pt x="1802" y="305"/>
                    <a:pt x="1802" y="305"/>
                    <a:pt x="1802" y="305"/>
                  </a:cubicBezTo>
                  <a:cubicBezTo>
                    <a:pt x="1700" y="217"/>
                    <a:pt x="1700" y="217"/>
                    <a:pt x="1700" y="217"/>
                  </a:cubicBezTo>
                  <a:cubicBezTo>
                    <a:pt x="1548" y="321"/>
                    <a:pt x="1548" y="321"/>
                    <a:pt x="1548" y="321"/>
                  </a:cubicBezTo>
                  <a:cubicBezTo>
                    <a:pt x="1516" y="301"/>
                    <a:pt x="1483" y="282"/>
                    <a:pt x="1450" y="265"/>
                  </a:cubicBezTo>
                  <a:cubicBezTo>
                    <a:pt x="1464" y="80"/>
                    <a:pt x="1464" y="80"/>
                    <a:pt x="1464" y="80"/>
                  </a:cubicBezTo>
                  <a:cubicBezTo>
                    <a:pt x="1336" y="37"/>
                    <a:pt x="1336" y="37"/>
                    <a:pt x="1336" y="37"/>
                  </a:cubicBezTo>
                  <a:cubicBezTo>
                    <a:pt x="1234" y="191"/>
                    <a:pt x="1234" y="191"/>
                    <a:pt x="1234" y="191"/>
                  </a:cubicBezTo>
                  <a:cubicBezTo>
                    <a:pt x="1194" y="183"/>
                    <a:pt x="1152" y="178"/>
                    <a:pt x="1111" y="175"/>
                  </a:cubicBezTo>
                  <a:cubicBezTo>
                    <a:pt x="1052" y="0"/>
                    <a:pt x="1052" y="0"/>
                    <a:pt x="1052" y="0"/>
                  </a:cubicBezTo>
                  <a:cubicBezTo>
                    <a:pt x="918" y="9"/>
                    <a:pt x="918" y="9"/>
                    <a:pt x="918" y="9"/>
                  </a:cubicBezTo>
                  <a:cubicBezTo>
                    <a:pt x="884" y="191"/>
                    <a:pt x="884" y="191"/>
                    <a:pt x="884" y="191"/>
                  </a:cubicBezTo>
                  <a:cubicBezTo>
                    <a:pt x="847" y="198"/>
                    <a:pt x="810" y="208"/>
                    <a:pt x="774" y="220"/>
                  </a:cubicBezTo>
                  <a:cubicBezTo>
                    <a:pt x="653" y="78"/>
                    <a:pt x="653" y="78"/>
                    <a:pt x="653" y="78"/>
                  </a:cubicBezTo>
                  <a:cubicBezTo>
                    <a:pt x="532" y="137"/>
                    <a:pt x="532" y="137"/>
                    <a:pt x="532" y="137"/>
                  </a:cubicBezTo>
                  <a:cubicBezTo>
                    <a:pt x="570" y="321"/>
                    <a:pt x="570" y="321"/>
                    <a:pt x="570" y="321"/>
                  </a:cubicBezTo>
                  <a:cubicBezTo>
                    <a:pt x="535" y="344"/>
                    <a:pt x="502" y="369"/>
                    <a:pt x="471" y="396"/>
                  </a:cubicBezTo>
                  <a:cubicBezTo>
                    <a:pt x="305" y="314"/>
                    <a:pt x="305" y="314"/>
                    <a:pt x="305" y="314"/>
                  </a:cubicBezTo>
                  <a:cubicBezTo>
                    <a:pt x="217" y="416"/>
                    <a:pt x="217" y="416"/>
                    <a:pt x="217" y="416"/>
                  </a:cubicBezTo>
                  <a:cubicBezTo>
                    <a:pt x="322" y="568"/>
                    <a:pt x="322" y="568"/>
                    <a:pt x="322" y="568"/>
                  </a:cubicBezTo>
                  <a:cubicBezTo>
                    <a:pt x="301" y="600"/>
                    <a:pt x="282" y="633"/>
                    <a:pt x="265" y="666"/>
                  </a:cubicBezTo>
                  <a:cubicBezTo>
                    <a:pt x="81" y="652"/>
                    <a:pt x="81" y="652"/>
                    <a:pt x="81" y="652"/>
                  </a:cubicBezTo>
                  <a:cubicBezTo>
                    <a:pt x="37" y="780"/>
                    <a:pt x="37" y="780"/>
                    <a:pt x="37" y="780"/>
                  </a:cubicBezTo>
                  <a:cubicBezTo>
                    <a:pt x="192" y="882"/>
                    <a:pt x="192" y="882"/>
                    <a:pt x="192" y="882"/>
                  </a:cubicBezTo>
                  <a:cubicBezTo>
                    <a:pt x="183" y="923"/>
                    <a:pt x="178" y="964"/>
                    <a:pt x="175" y="1005"/>
                  </a:cubicBezTo>
                  <a:cubicBezTo>
                    <a:pt x="0" y="1064"/>
                    <a:pt x="0" y="1064"/>
                    <a:pt x="0" y="1064"/>
                  </a:cubicBezTo>
                  <a:cubicBezTo>
                    <a:pt x="9" y="1198"/>
                    <a:pt x="9" y="1198"/>
                    <a:pt x="9" y="1198"/>
                  </a:cubicBezTo>
                  <a:cubicBezTo>
                    <a:pt x="191" y="1233"/>
                    <a:pt x="191" y="1233"/>
                    <a:pt x="191" y="1233"/>
                  </a:cubicBezTo>
                  <a:cubicBezTo>
                    <a:pt x="199" y="1269"/>
                    <a:pt x="208" y="1306"/>
                    <a:pt x="221" y="1342"/>
                  </a:cubicBezTo>
                  <a:cubicBezTo>
                    <a:pt x="78" y="1463"/>
                    <a:pt x="78" y="1463"/>
                    <a:pt x="78" y="1463"/>
                  </a:cubicBezTo>
                  <a:cubicBezTo>
                    <a:pt x="138" y="1584"/>
                    <a:pt x="138" y="1584"/>
                    <a:pt x="138" y="1584"/>
                  </a:cubicBezTo>
                  <a:cubicBezTo>
                    <a:pt x="321" y="1546"/>
                    <a:pt x="321" y="1546"/>
                    <a:pt x="321" y="1546"/>
                  </a:cubicBezTo>
                  <a:cubicBezTo>
                    <a:pt x="344" y="1581"/>
                    <a:pt x="369" y="1614"/>
                    <a:pt x="397" y="1645"/>
                  </a:cubicBezTo>
                  <a:cubicBezTo>
                    <a:pt x="314" y="1811"/>
                    <a:pt x="314" y="1811"/>
                    <a:pt x="314" y="1811"/>
                  </a:cubicBezTo>
                  <a:cubicBezTo>
                    <a:pt x="416" y="1899"/>
                    <a:pt x="416" y="1899"/>
                    <a:pt x="416" y="1899"/>
                  </a:cubicBezTo>
                  <a:cubicBezTo>
                    <a:pt x="569" y="1794"/>
                    <a:pt x="569" y="1794"/>
                    <a:pt x="569" y="1794"/>
                  </a:cubicBezTo>
                  <a:cubicBezTo>
                    <a:pt x="600" y="1815"/>
                    <a:pt x="633" y="1834"/>
                    <a:pt x="667" y="1851"/>
                  </a:cubicBezTo>
                  <a:cubicBezTo>
                    <a:pt x="653" y="2035"/>
                    <a:pt x="653" y="2035"/>
                    <a:pt x="653" y="2035"/>
                  </a:cubicBezTo>
                  <a:cubicBezTo>
                    <a:pt x="780" y="2079"/>
                    <a:pt x="780" y="2079"/>
                    <a:pt x="780" y="2079"/>
                  </a:cubicBezTo>
                  <a:cubicBezTo>
                    <a:pt x="882" y="1925"/>
                    <a:pt x="882" y="1925"/>
                    <a:pt x="882" y="1925"/>
                  </a:cubicBezTo>
                  <a:cubicBezTo>
                    <a:pt x="923" y="1933"/>
                    <a:pt x="964" y="1938"/>
                    <a:pt x="1005" y="1941"/>
                  </a:cubicBezTo>
                  <a:cubicBezTo>
                    <a:pt x="1064" y="2116"/>
                    <a:pt x="1064" y="2116"/>
                    <a:pt x="1064" y="2116"/>
                  </a:cubicBezTo>
                  <a:cubicBezTo>
                    <a:pt x="1199" y="2107"/>
                    <a:pt x="1199" y="2107"/>
                    <a:pt x="1199" y="2107"/>
                  </a:cubicBezTo>
                  <a:cubicBezTo>
                    <a:pt x="1233" y="1925"/>
                    <a:pt x="1233" y="1925"/>
                    <a:pt x="1233" y="1925"/>
                  </a:cubicBezTo>
                  <a:cubicBezTo>
                    <a:pt x="1269" y="1918"/>
                    <a:pt x="1306" y="1908"/>
                    <a:pt x="1342" y="1896"/>
                  </a:cubicBezTo>
                  <a:cubicBezTo>
                    <a:pt x="1464" y="2038"/>
                    <a:pt x="1464" y="2038"/>
                    <a:pt x="1464" y="2038"/>
                  </a:cubicBezTo>
                  <a:cubicBezTo>
                    <a:pt x="1584" y="1979"/>
                    <a:pt x="1584" y="1979"/>
                    <a:pt x="1584" y="1979"/>
                  </a:cubicBezTo>
                  <a:cubicBezTo>
                    <a:pt x="1546" y="1795"/>
                    <a:pt x="1546" y="1795"/>
                    <a:pt x="1546" y="1795"/>
                  </a:cubicBezTo>
                  <a:cubicBezTo>
                    <a:pt x="1581" y="1772"/>
                    <a:pt x="1614" y="1747"/>
                    <a:pt x="1645" y="1719"/>
                  </a:cubicBezTo>
                  <a:cubicBezTo>
                    <a:pt x="1811" y="1802"/>
                    <a:pt x="1811" y="1802"/>
                    <a:pt x="1811" y="1802"/>
                  </a:cubicBezTo>
                  <a:cubicBezTo>
                    <a:pt x="1899" y="1700"/>
                    <a:pt x="1899" y="1700"/>
                    <a:pt x="1899" y="1700"/>
                  </a:cubicBezTo>
                  <a:cubicBezTo>
                    <a:pt x="1795" y="1547"/>
                    <a:pt x="1795" y="1547"/>
                    <a:pt x="1795" y="1547"/>
                  </a:cubicBezTo>
                  <a:cubicBezTo>
                    <a:pt x="1816" y="1516"/>
                    <a:pt x="1834" y="1483"/>
                    <a:pt x="1851" y="1450"/>
                  </a:cubicBezTo>
                  <a:cubicBezTo>
                    <a:pt x="2036" y="1463"/>
                    <a:pt x="2036" y="1463"/>
                    <a:pt x="2036" y="1463"/>
                  </a:cubicBezTo>
                  <a:cubicBezTo>
                    <a:pt x="2079" y="1336"/>
                    <a:pt x="2079" y="1336"/>
                    <a:pt x="2079" y="1336"/>
                  </a:cubicBezTo>
                  <a:cubicBezTo>
                    <a:pt x="1925" y="1234"/>
                    <a:pt x="1925" y="1234"/>
                    <a:pt x="1925" y="1234"/>
                  </a:cubicBezTo>
                  <a:cubicBezTo>
                    <a:pt x="1933" y="1193"/>
                    <a:pt x="1938" y="1152"/>
                    <a:pt x="1941" y="1111"/>
                  </a:cubicBezTo>
                  <a:close/>
                  <a:moveTo>
                    <a:pt x="1358" y="1669"/>
                  </a:moveTo>
                  <a:cubicBezTo>
                    <a:pt x="1020" y="1834"/>
                    <a:pt x="613" y="1695"/>
                    <a:pt x="447" y="1357"/>
                  </a:cubicBezTo>
                  <a:cubicBezTo>
                    <a:pt x="282" y="1020"/>
                    <a:pt x="421" y="613"/>
                    <a:pt x="759" y="447"/>
                  </a:cubicBezTo>
                  <a:cubicBezTo>
                    <a:pt x="1096" y="282"/>
                    <a:pt x="1504" y="421"/>
                    <a:pt x="1669" y="759"/>
                  </a:cubicBezTo>
                  <a:cubicBezTo>
                    <a:pt x="1834" y="1096"/>
                    <a:pt x="1695" y="1503"/>
                    <a:pt x="1358" y="1669"/>
                  </a:cubicBezTo>
                  <a:close/>
                </a:path>
              </a:pathLst>
            </a:custGeom>
            <a:solidFill>
              <a:srgbClr val="D3381C"/>
            </a:solidFill>
            <a:ln w="25400" cap="flat" cmpd="sng" algn="ctr">
              <a:noFill/>
              <a:prstDash val="solid"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585" b="0" i="0" u="none" strike="noStrike" kern="0" cap="none" spc="0" normalizeH="0" baseline="0" noProof="0" smtClean="0">
                <a:ln>
                  <a:noFill/>
                </a:ln>
                <a:solidFill>
                  <a:srgbClr val="405665"/>
                </a:solidFill>
                <a:effectLst/>
                <a:uLnTx/>
                <a:uFillTx/>
                <a:latin typeface="DIN-BoldItalic" pitchFamily="50" charset="0"/>
                <a:ea typeface="+mn-ea"/>
                <a:cs typeface="+mn-cs"/>
              </a:endParaRPr>
            </a:p>
          </p:txBody>
        </p:sp>
        <p:sp>
          <p:nvSpPr>
            <p:cNvPr id="3" name="Freeform 240"/>
            <p:cNvSpPr>
              <a:spLocks noEditPoints="1"/>
            </p:cNvSpPr>
            <p:nvPr/>
          </p:nvSpPr>
          <p:spPr bwMode="auto">
            <a:xfrm>
              <a:off x="6000078" y="3068554"/>
              <a:ext cx="1840880" cy="1840879"/>
            </a:xfrm>
            <a:custGeom>
              <a:avLst/>
              <a:gdLst>
                <a:gd name="T0" fmla="*/ 1840 w 1840"/>
                <a:gd name="T1" fmla="*/ 964 h 1840"/>
                <a:gd name="T2" fmla="*/ 1682 w 1840"/>
                <a:gd name="T3" fmla="*/ 808 h 1840"/>
                <a:gd name="T4" fmla="*/ 1791 w 1840"/>
                <a:gd name="T5" fmla="*/ 614 h 1840"/>
                <a:gd name="T6" fmla="*/ 1578 w 1840"/>
                <a:gd name="T7" fmla="*/ 521 h 1840"/>
                <a:gd name="T8" fmla="*/ 1602 w 1840"/>
                <a:gd name="T9" fmla="*/ 301 h 1840"/>
                <a:gd name="T10" fmla="*/ 1379 w 1840"/>
                <a:gd name="T11" fmla="*/ 303 h 1840"/>
                <a:gd name="T12" fmla="*/ 1318 w 1840"/>
                <a:gd name="T13" fmla="*/ 90 h 1840"/>
                <a:gd name="T14" fmla="*/ 1103 w 1840"/>
                <a:gd name="T15" fmla="*/ 173 h 1840"/>
                <a:gd name="T16" fmla="*/ 964 w 1840"/>
                <a:gd name="T17" fmla="*/ 0 h 1840"/>
                <a:gd name="T18" fmla="*/ 808 w 1840"/>
                <a:gd name="T19" fmla="*/ 159 h 1840"/>
                <a:gd name="T20" fmla="*/ 613 w 1840"/>
                <a:gd name="T21" fmla="*/ 49 h 1840"/>
                <a:gd name="T22" fmla="*/ 521 w 1840"/>
                <a:gd name="T23" fmla="*/ 262 h 1840"/>
                <a:gd name="T24" fmla="*/ 301 w 1840"/>
                <a:gd name="T25" fmla="*/ 239 h 1840"/>
                <a:gd name="T26" fmla="*/ 303 w 1840"/>
                <a:gd name="T27" fmla="*/ 461 h 1840"/>
                <a:gd name="T28" fmla="*/ 89 w 1840"/>
                <a:gd name="T29" fmla="*/ 522 h 1840"/>
                <a:gd name="T30" fmla="*/ 173 w 1840"/>
                <a:gd name="T31" fmla="*/ 737 h 1840"/>
                <a:gd name="T32" fmla="*/ 0 w 1840"/>
                <a:gd name="T33" fmla="*/ 877 h 1840"/>
                <a:gd name="T34" fmla="*/ 159 w 1840"/>
                <a:gd name="T35" fmla="*/ 1032 h 1840"/>
                <a:gd name="T36" fmla="*/ 49 w 1840"/>
                <a:gd name="T37" fmla="*/ 1227 h 1840"/>
                <a:gd name="T38" fmla="*/ 262 w 1840"/>
                <a:gd name="T39" fmla="*/ 1320 h 1840"/>
                <a:gd name="T40" fmla="*/ 239 w 1840"/>
                <a:gd name="T41" fmla="*/ 1540 h 1840"/>
                <a:gd name="T42" fmla="*/ 461 w 1840"/>
                <a:gd name="T43" fmla="*/ 1538 h 1840"/>
                <a:gd name="T44" fmla="*/ 522 w 1840"/>
                <a:gd name="T45" fmla="*/ 1751 h 1840"/>
                <a:gd name="T46" fmla="*/ 737 w 1840"/>
                <a:gd name="T47" fmla="*/ 1668 h 1840"/>
                <a:gd name="T48" fmla="*/ 876 w 1840"/>
                <a:gd name="T49" fmla="*/ 1840 h 1840"/>
                <a:gd name="T50" fmla="*/ 1032 w 1840"/>
                <a:gd name="T51" fmla="*/ 1682 h 1840"/>
                <a:gd name="T52" fmla="*/ 1227 w 1840"/>
                <a:gd name="T53" fmla="*/ 1791 h 1840"/>
                <a:gd name="T54" fmla="*/ 1319 w 1840"/>
                <a:gd name="T55" fmla="*/ 1579 h 1840"/>
                <a:gd name="T56" fmla="*/ 1540 w 1840"/>
                <a:gd name="T57" fmla="*/ 1602 h 1840"/>
                <a:gd name="T58" fmla="*/ 1538 w 1840"/>
                <a:gd name="T59" fmla="*/ 1380 h 1840"/>
                <a:gd name="T60" fmla="*/ 1751 w 1840"/>
                <a:gd name="T61" fmla="*/ 1318 h 1840"/>
                <a:gd name="T62" fmla="*/ 1668 w 1840"/>
                <a:gd name="T63" fmla="*/ 1104 h 1840"/>
                <a:gd name="T64" fmla="*/ 1081 w 1840"/>
                <a:gd name="T65" fmla="*/ 1490 h 1840"/>
                <a:gd name="T66" fmla="*/ 759 w 1840"/>
                <a:gd name="T67" fmla="*/ 351 h 1840"/>
                <a:gd name="T68" fmla="*/ 1081 w 1840"/>
                <a:gd name="T69" fmla="*/ 1490 h 18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840" h="1840">
                  <a:moveTo>
                    <a:pt x="1827" y="1080"/>
                  </a:moveTo>
                  <a:cubicBezTo>
                    <a:pt x="1840" y="964"/>
                    <a:pt x="1840" y="964"/>
                    <a:pt x="1840" y="964"/>
                  </a:cubicBezTo>
                  <a:cubicBezTo>
                    <a:pt x="1690" y="906"/>
                    <a:pt x="1690" y="906"/>
                    <a:pt x="1690" y="906"/>
                  </a:cubicBezTo>
                  <a:cubicBezTo>
                    <a:pt x="1689" y="874"/>
                    <a:pt x="1687" y="841"/>
                    <a:pt x="1682" y="808"/>
                  </a:cubicBezTo>
                  <a:cubicBezTo>
                    <a:pt x="1823" y="726"/>
                    <a:pt x="1823" y="726"/>
                    <a:pt x="1823" y="726"/>
                  </a:cubicBezTo>
                  <a:cubicBezTo>
                    <a:pt x="1791" y="614"/>
                    <a:pt x="1791" y="614"/>
                    <a:pt x="1791" y="614"/>
                  </a:cubicBezTo>
                  <a:cubicBezTo>
                    <a:pt x="1628" y="618"/>
                    <a:pt x="1628" y="618"/>
                    <a:pt x="1628" y="618"/>
                  </a:cubicBezTo>
                  <a:cubicBezTo>
                    <a:pt x="1614" y="584"/>
                    <a:pt x="1597" y="552"/>
                    <a:pt x="1578" y="521"/>
                  </a:cubicBezTo>
                  <a:cubicBezTo>
                    <a:pt x="1675" y="392"/>
                    <a:pt x="1675" y="392"/>
                    <a:pt x="1675" y="392"/>
                  </a:cubicBezTo>
                  <a:cubicBezTo>
                    <a:pt x="1602" y="301"/>
                    <a:pt x="1602" y="301"/>
                    <a:pt x="1602" y="301"/>
                  </a:cubicBezTo>
                  <a:cubicBezTo>
                    <a:pt x="1455" y="366"/>
                    <a:pt x="1455" y="366"/>
                    <a:pt x="1455" y="366"/>
                  </a:cubicBezTo>
                  <a:cubicBezTo>
                    <a:pt x="1431" y="344"/>
                    <a:pt x="1406" y="322"/>
                    <a:pt x="1379" y="303"/>
                  </a:cubicBezTo>
                  <a:cubicBezTo>
                    <a:pt x="1420" y="147"/>
                    <a:pt x="1420" y="147"/>
                    <a:pt x="1420" y="147"/>
                  </a:cubicBezTo>
                  <a:cubicBezTo>
                    <a:pt x="1318" y="90"/>
                    <a:pt x="1318" y="90"/>
                    <a:pt x="1318" y="90"/>
                  </a:cubicBezTo>
                  <a:cubicBezTo>
                    <a:pt x="1206" y="206"/>
                    <a:pt x="1206" y="206"/>
                    <a:pt x="1206" y="206"/>
                  </a:cubicBezTo>
                  <a:cubicBezTo>
                    <a:pt x="1173" y="193"/>
                    <a:pt x="1139" y="181"/>
                    <a:pt x="1103" y="173"/>
                  </a:cubicBezTo>
                  <a:cubicBezTo>
                    <a:pt x="1080" y="13"/>
                    <a:pt x="1080" y="13"/>
                    <a:pt x="1080" y="13"/>
                  </a:cubicBezTo>
                  <a:cubicBezTo>
                    <a:pt x="964" y="0"/>
                    <a:pt x="964" y="0"/>
                    <a:pt x="964" y="0"/>
                  </a:cubicBezTo>
                  <a:cubicBezTo>
                    <a:pt x="906" y="151"/>
                    <a:pt x="906" y="151"/>
                    <a:pt x="906" y="151"/>
                  </a:cubicBezTo>
                  <a:cubicBezTo>
                    <a:pt x="874" y="151"/>
                    <a:pt x="841" y="154"/>
                    <a:pt x="808" y="159"/>
                  </a:cubicBezTo>
                  <a:cubicBezTo>
                    <a:pt x="726" y="17"/>
                    <a:pt x="726" y="17"/>
                    <a:pt x="726" y="17"/>
                  </a:cubicBezTo>
                  <a:cubicBezTo>
                    <a:pt x="613" y="49"/>
                    <a:pt x="613" y="49"/>
                    <a:pt x="613" y="49"/>
                  </a:cubicBezTo>
                  <a:cubicBezTo>
                    <a:pt x="617" y="213"/>
                    <a:pt x="617" y="213"/>
                    <a:pt x="617" y="213"/>
                  </a:cubicBezTo>
                  <a:cubicBezTo>
                    <a:pt x="584" y="227"/>
                    <a:pt x="552" y="244"/>
                    <a:pt x="521" y="262"/>
                  </a:cubicBezTo>
                  <a:cubicBezTo>
                    <a:pt x="392" y="166"/>
                    <a:pt x="392" y="166"/>
                    <a:pt x="392" y="166"/>
                  </a:cubicBezTo>
                  <a:cubicBezTo>
                    <a:pt x="301" y="239"/>
                    <a:pt x="301" y="239"/>
                    <a:pt x="301" y="239"/>
                  </a:cubicBezTo>
                  <a:cubicBezTo>
                    <a:pt x="366" y="386"/>
                    <a:pt x="366" y="386"/>
                    <a:pt x="366" y="386"/>
                  </a:cubicBezTo>
                  <a:cubicBezTo>
                    <a:pt x="343" y="410"/>
                    <a:pt x="322" y="435"/>
                    <a:pt x="303" y="461"/>
                  </a:cubicBezTo>
                  <a:cubicBezTo>
                    <a:pt x="147" y="420"/>
                    <a:pt x="147" y="420"/>
                    <a:pt x="147" y="420"/>
                  </a:cubicBezTo>
                  <a:cubicBezTo>
                    <a:pt x="89" y="522"/>
                    <a:pt x="89" y="522"/>
                    <a:pt x="89" y="522"/>
                  </a:cubicBezTo>
                  <a:cubicBezTo>
                    <a:pt x="206" y="634"/>
                    <a:pt x="206" y="634"/>
                    <a:pt x="206" y="634"/>
                  </a:cubicBezTo>
                  <a:cubicBezTo>
                    <a:pt x="192" y="668"/>
                    <a:pt x="181" y="702"/>
                    <a:pt x="173" y="737"/>
                  </a:cubicBezTo>
                  <a:cubicBezTo>
                    <a:pt x="13" y="760"/>
                    <a:pt x="13" y="760"/>
                    <a:pt x="13" y="760"/>
                  </a:cubicBezTo>
                  <a:cubicBezTo>
                    <a:pt x="0" y="877"/>
                    <a:pt x="0" y="877"/>
                    <a:pt x="0" y="877"/>
                  </a:cubicBezTo>
                  <a:cubicBezTo>
                    <a:pt x="151" y="934"/>
                    <a:pt x="151" y="934"/>
                    <a:pt x="151" y="934"/>
                  </a:cubicBezTo>
                  <a:cubicBezTo>
                    <a:pt x="151" y="967"/>
                    <a:pt x="154" y="1000"/>
                    <a:pt x="159" y="1032"/>
                  </a:cubicBezTo>
                  <a:cubicBezTo>
                    <a:pt x="17" y="1115"/>
                    <a:pt x="17" y="1115"/>
                    <a:pt x="17" y="1115"/>
                  </a:cubicBezTo>
                  <a:cubicBezTo>
                    <a:pt x="49" y="1227"/>
                    <a:pt x="49" y="1227"/>
                    <a:pt x="49" y="1227"/>
                  </a:cubicBezTo>
                  <a:cubicBezTo>
                    <a:pt x="212" y="1223"/>
                    <a:pt x="212" y="1223"/>
                    <a:pt x="212" y="1223"/>
                  </a:cubicBezTo>
                  <a:cubicBezTo>
                    <a:pt x="227" y="1257"/>
                    <a:pt x="243" y="1289"/>
                    <a:pt x="262" y="1320"/>
                  </a:cubicBezTo>
                  <a:cubicBezTo>
                    <a:pt x="166" y="1449"/>
                    <a:pt x="166" y="1449"/>
                    <a:pt x="166" y="1449"/>
                  </a:cubicBezTo>
                  <a:cubicBezTo>
                    <a:pt x="239" y="1540"/>
                    <a:pt x="239" y="1540"/>
                    <a:pt x="239" y="1540"/>
                  </a:cubicBezTo>
                  <a:cubicBezTo>
                    <a:pt x="386" y="1474"/>
                    <a:pt x="386" y="1474"/>
                    <a:pt x="386" y="1474"/>
                  </a:cubicBezTo>
                  <a:cubicBezTo>
                    <a:pt x="410" y="1497"/>
                    <a:pt x="435" y="1518"/>
                    <a:pt x="461" y="1538"/>
                  </a:cubicBezTo>
                  <a:cubicBezTo>
                    <a:pt x="420" y="1694"/>
                    <a:pt x="420" y="1694"/>
                    <a:pt x="420" y="1694"/>
                  </a:cubicBezTo>
                  <a:cubicBezTo>
                    <a:pt x="522" y="1751"/>
                    <a:pt x="522" y="1751"/>
                    <a:pt x="522" y="1751"/>
                  </a:cubicBezTo>
                  <a:cubicBezTo>
                    <a:pt x="634" y="1635"/>
                    <a:pt x="634" y="1635"/>
                    <a:pt x="634" y="1635"/>
                  </a:cubicBezTo>
                  <a:cubicBezTo>
                    <a:pt x="667" y="1648"/>
                    <a:pt x="702" y="1659"/>
                    <a:pt x="737" y="1668"/>
                  </a:cubicBezTo>
                  <a:cubicBezTo>
                    <a:pt x="760" y="1827"/>
                    <a:pt x="760" y="1827"/>
                    <a:pt x="760" y="1827"/>
                  </a:cubicBezTo>
                  <a:cubicBezTo>
                    <a:pt x="876" y="1840"/>
                    <a:pt x="876" y="1840"/>
                    <a:pt x="876" y="1840"/>
                  </a:cubicBezTo>
                  <a:cubicBezTo>
                    <a:pt x="934" y="1690"/>
                    <a:pt x="934" y="1690"/>
                    <a:pt x="934" y="1690"/>
                  </a:cubicBezTo>
                  <a:cubicBezTo>
                    <a:pt x="967" y="1689"/>
                    <a:pt x="1000" y="1687"/>
                    <a:pt x="1032" y="1682"/>
                  </a:cubicBezTo>
                  <a:cubicBezTo>
                    <a:pt x="1114" y="1823"/>
                    <a:pt x="1114" y="1823"/>
                    <a:pt x="1114" y="1823"/>
                  </a:cubicBezTo>
                  <a:cubicBezTo>
                    <a:pt x="1227" y="1791"/>
                    <a:pt x="1227" y="1791"/>
                    <a:pt x="1227" y="1791"/>
                  </a:cubicBezTo>
                  <a:cubicBezTo>
                    <a:pt x="1223" y="1628"/>
                    <a:pt x="1223" y="1628"/>
                    <a:pt x="1223" y="1628"/>
                  </a:cubicBezTo>
                  <a:cubicBezTo>
                    <a:pt x="1256" y="1614"/>
                    <a:pt x="1289" y="1597"/>
                    <a:pt x="1319" y="1579"/>
                  </a:cubicBezTo>
                  <a:cubicBezTo>
                    <a:pt x="1448" y="1675"/>
                    <a:pt x="1448" y="1675"/>
                    <a:pt x="1448" y="1675"/>
                  </a:cubicBezTo>
                  <a:cubicBezTo>
                    <a:pt x="1540" y="1602"/>
                    <a:pt x="1540" y="1602"/>
                    <a:pt x="1540" y="1602"/>
                  </a:cubicBezTo>
                  <a:cubicBezTo>
                    <a:pt x="1474" y="1455"/>
                    <a:pt x="1474" y="1455"/>
                    <a:pt x="1474" y="1455"/>
                  </a:cubicBezTo>
                  <a:cubicBezTo>
                    <a:pt x="1497" y="1431"/>
                    <a:pt x="1518" y="1406"/>
                    <a:pt x="1538" y="1380"/>
                  </a:cubicBezTo>
                  <a:cubicBezTo>
                    <a:pt x="1694" y="1420"/>
                    <a:pt x="1694" y="1420"/>
                    <a:pt x="1694" y="1420"/>
                  </a:cubicBezTo>
                  <a:cubicBezTo>
                    <a:pt x="1751" y="1318"/>
                    <a:pt x="1751" y="1318"/>
                    <a:pt x="1751" y="1318"/>
                  </a:cubicBezTo>
                  <a:cubicBezTo>
                    <a:pt x="1635" y="1207"/>
                    <a:pt x="1635" y="1207"/>
                    <a:pt x="1635" y="1207"/>
                  </a:cubicBezTo>
                  <a:cubicBezTo>
                    <a:pt x="1648" y="1173"/>
                    <a:pt x="1659" y="1139"/>
                    <a:pt x="1668" y="1104"/>
                  </a:cubicBezTo>
                  <a:lnTo>
                    <a:pt x="1827" y="1080"/>
                  </a:lnTo>
                  <a:close/>
                  <a:moveTo>
                    <a:pt x="1081" y="1490"/>
                  </a:moveTo>
                  <a:cubicBezTo>
                    <a:pt x="766" y="1579"/>
                    <a:pt x="439" y="1396"/>
                    <a:pt x="350" y="1081"/>
                  </a:cubicBezTo>
                  <a:cubicBezTo>
                    <a:pt x="262" y="767"/>
                    <a:pt x="445" y="439"/>
                    <a:pt x="759" y="351"/>
                  </a:cubicBezTo>
                  <a:cubicBezTo>
                    <a:pt x="1074" y="262"/>
                    <a:pt x="1401" y="445"/>
                    <a:pt x="1490" y="760"/>
                  </a:cubicBezTo>
                  <a:cubicBezTo>
                    <a:pt x="1579" y="1074"/>
                    <a:pt x="1396" y="1401"/>
                    <a:pt x="1081" y="1490"/>
                  </a:cubicBezTo>
                  <a:close/>
                </a:path>
              </a:pathLst>
            </a:custGeom>
            <a:solidFill>
              <a:srgbClr val="D3381C"/>
            </a:solidFill>
            <a:ln w="25400" cap="flat" cmpd="sng" algn="ctr">
              <a:noFill/>
              <a:prstDash val="solid"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585" b="0" i="0" u="none" strike="noStrike" kern="0" cap="none" spc="0" normalizeH="0" baseline="0" noProof="0" smtClean="0">
                <a:ln>
                  <a:noFill/>
                </a:ln>
                <a:solidFill>
                  <a:srgbClr val="405665"/>
                </a:solidFill>
                <a:effectLst/>
                <a:uLnTx/>
                <a:uFillTx/>
                <a:latin typeface="DIN-BoldItalic" pitchFamily="50" charset="0"/>
                <a:ea typeface="+mn-ea"/>
                <a:cs typeface="+mn-cs"/>
              </a:endParaRPr>
            </a:p>
          </p:txBody>
        </p:sp>
        <p:sp>
          <p:nvSpPr>
            <p:cNvPr id="4" name="Freeform 241"/>
            <p:cNvSpPr>
              <a:spLocks noEditPoints="1"/>
            </p:cNvSpPr>
            <p:nvPr/>
          </p:nvSpPr>
          <p:spPr bwMode="auto">
            <a:xfrm>
              <a:off x="4837577" y="2679767"/>
              <a:ext cx="1335614" cy="1335614"/>
            </a:xfrm>
            <a:custGeom>
              <a:avLst/>
              <a:gdLst>
                <a:gd name="T0" fmla="*/ 1335 w 1335"/>
                <a:gd name="T1" fmla="*/ 699 h 1335"/>
                <a:gd name="T2" fmla="*/ 1220 w 1335"/>
                <a:gd name="T3" fmla="*/ 586 h 1335"/>
                <a:gd name="T4" fmla="*/ 1300 w 1335"/>
                <a:gd name="T5" fmla="*/ 445 h 1335"/>
                <a:gd name="T6" fmla="*/ 1145 w 1335"/>
                <a:gd name="T7" fmla="*/ 378 h 1335"/>
                <a:gd name="T8" fmla="*/ 1162 w 1335"/>
                <a:gd name="T9" fmla="*/ 218 h 1335"/>
                <a:gd name="T10" fmla="*/ 1001 w 1335"/>
                <a:gd name="T11" fmla="*/ 219 h 1335"/>
                <a:gd name="T12" fmla="*/ 956 w 1335"/>
                <a:gd name="T13" fmla="*/ 65 h 1335"/>
                <a:gd name="T14" fmla="*/ 801 w 1335"/>
                <a:gd name="T15" fmla="*/ 125 h 1335"/>
                <a:gd name="T16" fmla="*/ 699 w 1335"/>
                <a:gd name="T17" fmla="*/ 0 h 1335"/>
                <a:gd name="T18" fmla="*/ 586 w 1335"/>
                <a:gd name="T19" fmla="*/ 115 h 1335"/>
                <a:gd name="T20" fmla="*/ 445 w 1335"/>
                <a:gd name="T21" fmla="*/ 35 h 1335"/>
                <a:gd name="T22" fmla="*/ 378 w 1335"/>
                <a:gd name="T23" fmla="*/ 190 h 1335"/>
                <a:gd name="T24" fmla="*/ 218 w 1335"/>
                <a:gd name="T25" fmla="*/ 173 h 1335"/>
                <a:gd name="T26" fmla="*/ 220 w 1335"/>
                <a:gd name="T27" fmla="*/ 334 h 1335"/>
                <a:gd name="T28" fmla="*/ 65 w 1335"/>
                <a:gd name="T29" fmla="*/ 379 h 1335"/>
                <a:gd name="T30" fmla="*/ 125 w 1335"/>
                <a:gd name="T31" fmla="*/ 535 h 1335"/>
                <a:gd name="T32" fmla="*/ 0 w 1335"/>
                <a:gd name="T33" fmla="*/ 636 h 1335"/>
                <a:gd name="T34" fmla="*/ 115 w 1335"/>
                <a:gd name="T35" fmla="*/ 749 h 1335"/>
                <a:gd name="T36" fmla="*/ 35 w 1335"/>
                <a:gd name="T37" fmla="*/ 890 h 1335"/>
                <a:gd name="T38" fmla="*/ 190 w 1335"/>
                <a:gd name="T39" fmla="*/ 957 h 1335"/>
                <a:gd name="T40" fmla="*/ 173 w 1335"/>
                <a:gd name="T41" fmla="*/ 1117 h 1335"/>
                <a:gd name="T42" fmla="*/ 334 w 1335"/>
                <a:gd name="T43" fmla="*/ 1116 h 1335"/>
                <a:gd name="T44" fmla="*/ 379 w 1335"/>
                <a:gd name="T45" fmla="*/ 1270 h 1335"/>
                <a:gd name="T46" fmla="*/ 535 w 1335"/>
                <a:gd name="T47" fmla="*/ 1210 h 1335"/>
                <a:gd name="T48" fmla="*/ 636 w 1335"/>
                <a:gd name="T49" fmla="*/ 1335 h 1335"/>
                <a:gd name="T50" fmla="*/ 749 w 1335"/>
                <a:gd name="T51" fmla="*/ 1220 h 1335"/>
                <a:gd name="T52" fmla="*/ 890 w 1335"/>
                <a:gd name="T53" fmla="*/ 1299 h 1335"/>
                <a:gd name="T54" fmla="*/ 957 w 1335"/>
                <a:gd name="T55" fmla="*/ 1145 h 1335"/>
                <a:gd name="T56" fmla="*/ 1117 w 1335"/>
                <a:gd name="T57" fmla="*/ 1162 h 1335"/>
                <a:gd name="T58" fmla="*/ 1116 w 1335"/>
                <a:gd name="T59" fmla="*/ 1001 h 1335"/>
                <a:gd name="T60" fmla="*/ 1271 w 1335"/>
                <a:gd name="T61" fmla="*/ 956 h 1335"/>
                <a:gd name="T62" fmla="*/ 1210 w 1335"/>
                <a:gd name="T63" fmla="*/ 801 h 1335"/>
                <a:gd name="T64" fmla="*/ 776 w 1335"/>
                <a:gd name="T65" fmla="*/ 1050 h 1335"/>
                <a:gd name="T66" fmla="*/ 560 w 1335"/>
                <a:gd name="T67" fmla="*/ 286 h 1335"/>
                <a:gd name="T68" fmla="*/ 776 w 1335"/>
                <a:gd name="T69" fmla="*/ 1050 h 1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335" h="1335">
                  <a:moveTo>
                    <a:pt x="1326" y="784"/>
                  </a:moveTo>
                  <a:cubicBezTo>
                    <a:pt x="1335" y="699"/>
                    <a:pt x="1335" y="699"/>
                    <a:pt x="1335" y="699"/>
                  </a:cubicBezTo>
                  <a:cubicBezTo>
                    <a:pt x="1226" y="658"/>
                    <a:pt x="1226" y="658"/>
                    <a:pt x="1226" y="658"/>
                  </a:cubicBezTo>
                  <a:cubicBezTo>
                    <a:pt x="1226" y="634"/>
                    <a:pt x="1224" y="610"/>
                    <a:pt x="1220" y="586"/>
                  </a:cubicBezTo>
                  <a:cubicBezTo>
                    <a:pt x="1323" y="527"/>
                    <a:pt x="1323" y="527"/>
                    <a:pt x="1323" y="527"/>
                  </a:cubicBezTo>
                  <a:cubicBezTo>
                    <a:pt x="1300" y="445"/>
                    <a:pt x="1300" y="445"/>
                    <a:pt x="1300" y="445"/>
                  </a:cubicBezTo>
                  <a:cubicBezTo>
                    <a:pt x="1181" y="448"/>
                    <a:pt x="1181" y="448"/>
                    <a:pt x="1181" y="448"/>
                  </a:cubicBezTo>
                  <a:cubicBezTo>
                    <a:pt x="1171" y="424"/>
                    <a:pt x="1159" y="400"/>
                    <a:pt x="1145" y="378"/>
                  </a:cubicBezTo>
                  <a:cubicBezTo>
                    <a:pt x="1215" y="284"/>
                    <a:pt x="1215" y="284"/>
                    <a:pt x="1215" y="284"/>
                  </a:cubicBezTo>
                  <a:cubicBezTo>
                    <a:pt x="1162" y="218"/>
                    <a:pt x="1162" y="218"/>
                    <a:pt x="1162" y="218"/>
                  </a:cubicBezTo>
                  <a:cubicBezTo>
                    <a:pt x="1055" y="266"/>
                    <a:pt x="1055" y="266"/>
                    <a:pt x="1055" y="266"/>
                  </a:cubicBezTo>
                  <a:cubicBezTo>
                    <a:pt x="1038" y="249"/>
                    <a:pt x="1020" y="234"/>
                    <a:pt x="1001" y="219"/>
                  </a:cubicBezTo>
                  <a:cubicBezTo>
                    <a:pt x="1031" y="106"/>
                    <a:pt x="1031" y="106"/>
                    <a:pt x="1031" y="106"/>
                  </a:cubicBezTo>
                  <a:cubicBezTo>
                    <a:pt x="956" y="65"/>
                    <a:pt x="956" y="65"/>
                    <a:pt x="956" y="65"/>
                  </a:cubicBezTo>
                  <a:cubicBezTo>
                    <a:pt x="875" y="149"/>
                    <a:pt x="875" y="149"/>
                    <a:pt x="875" y="149"/>
                  </a:cubicBezTo>
                  <a:cubicBezTo>
                    <a:pt x="851" y="139"/>
                    <a:pt x="826" y="131"/>
                    <a:pt x="801" y="125"/>
                  </a:cubicBezTo>
                  <a:cubicBezTo>
                    <a:pt x="784" y="9"/>
                    <a:pt x="784" y="9"/>
                    <a:pt x="784" y="9"/>
                  </a:cubicBezTo>
                  <a:cubicBezTo>
                    <a:pt x="699" y="0"/>
                    <a:pt x="699" y="0"/>
                    <a:pt x="699" y="0"/>
                  </a:cubicBezTo>
                  <a:cubicBezTo>
                    <a:pt x="658" y="109"/>
                    <a:pt x="658" y="109"/>
                    <a:pt x="658" y="109"/>
                  </a:cubicBezTo>
                  <a:cubicBezTo>
                    <a:pt x="634" y="109"/>
                    <a:pt x="610" y="111"/>
                    <a:pt x="586" y="115"/>
                  </a:cubicBezTo>
                  <a:cubicBezTo>
                    <a:pt x="527" y="12"/>
                    <a:pt x="527" y="12"/>
                    <a:pt x="527" y="12"/>
                  </a:cubicBezTo>
                  <a:cubicBezTo>
                    <a:pt x="445" y="35"/>
                    <a:pt x="445" y="35"/>
                    <a:pt x="445" y="35"/>
                  </a:cubicBezTo>
                  <a:cubicBezTo>
                    <a:pt x="448" y="154"/>
                    <a:pt x="448" y="154"/>
                    <a:pt x="448" y="154"/>
                  </a:cubicBezTo>
                  <a:cubicBezTo>
                    <a:pt x="424" y="164"/>
                    <a:pt x="400" y="176"/>
                    <a:pt x="378" y="190"/>
                  </a:cubicBezTo>
                  <a:cubicBezTo>
                    <a:pt x="284" y="120"/>
                    <a:pt x="284" y="120"/>
                    <a:pt x="284" y="120"/>
                  </a:cubicBezTo>
                  <a:cubicBezTo>
                    <a:pt x="218" y="173"/>
                    <a:pt x="218" y="173"/>
                    <a:pt x="218" y="173"/>
                  </a:cubicBezTo>
                  <a:cubicBezTo>
                    <a:pt x="266" y="280"/>
                    <a:pt x="266" y="280"/>
                    <a:pt x="266" y="280"/>
                  </a:cubicBezTo>
                  <a:cubicBezTo>
                    <a:pt x="249" y="297"/>
                    <a:pt x="234" y="315"/>
                    <a:pt x="220" y="334"/>
                  </a:cubicBezTo>
                  <a:cubicBezTo>
                    <a:pt x="106" y="305"/>
                    <a:pt x="106" y="305"/>
                    <a:pt x="106" y="305"/>
                  </a:cubicBezTo>
                  <a:cubicBezTo>
                    <a:pt x="65" y="379"/>
                    <a:pt x="65" y="379"/>
                    <a:pt x="65" y="379"/>
                  </a:cubicBezTo>
                  <a:cubicBezTo>
                    <a:pt x="149" y="460"/>
                    <a:pt x="149" y="460"/>
                    <a:pt x="149" y="460"/>
                  </a:cubicBezTo>
                  <a:cubicBezTo>
                    <a:pt x="139" y="484"/>
                    <a:pt x="131" y="509"/>
                    <a:pt x="125" y="535"/>
                  </a:cubicBezTo>
                  <a:cubicBezTo>
                    <a:pt x="9" y="551"/>
                    <a:pt x="9" y="551"/>
                    <a:pt x="9" y="551"/>
                  </a:cubicBezTo>
                  <a:cubicBezTo>
                    <a:pt x="0" y="636"/>
                    <a:pt x="0" y="636"/>
                    <a:pt x="0" y="636"/>
                  </a:cubicBezTo>
                  <a:cubicBezTo>
                    <a:pt x="109" y="678"/>
                    <a:pt x="109" y="678"/>
                    <a:pt x="109" y="678"/>
                  </a:cubicBezTo>
                  <a:cubicBezTo>
                    <a:pt x="110" y="701"/>
                    <a:pt x="111" y="725"/>
                    <a:pt x="115" y="749"/>
                  </a:cubicBezTo>
                  <a:cubicBezTo>
                    <a:pt x="12" y="809"/>
                    <a:pt x="12" y="809"/>
                    <a:pt x="12" y="809"/>
                  </a:cubicBezTo>
                  <a:cubicBezTo>
                    <a:pt x="35" y="890"/>
                    <a:pt x="35" y="890"/>
                    <a:pt x="35" y="890"/>
                  </a:cubicBezTo>
                  <a:cubicBezTo>
                    <a:pt x="154" y="887"/>
                    <a:pt x="154" y="887"/>
                    <a:pt x="154" y="887"/>
                  </a:cubicBezTo>
                  <a:cubicBezTo>
                    <a:pt x="164" y="912"/>
                    <a:pt x="177" y="935"/>
                    <a:pt x="190" y="957"/>
                  </a:cubicBezTo>
                  <a:cubicBezTo>
                    <a:pt x="120" y="1051"/>
                    <a:pt x="120" y="1051"/>
                    <a:pt x="120" y="1051"/>
                  </a:cubicBezTo>
                  <a:cubicBezTo>
                    <a:pt x="173" y="1117"/>
                    <a:pt x="173" y="1117"/>
                    <a:pt x="173" y="1117"/>
                  </a:cubicBezTo>
                  <a:cubicBezTo>
                    <a:pt x="280" y="1070"/>
                    <a:pt x="280" y="1070"/>
                    <a:pt x="280" y="1070"/>
                  </a:cubicBezTo>
                  <a:cubicBezTo>
                    <a:pt x="297" y="1086"/>
                    <a:pt x="315" y="1102"/>
                    <a:pt x="334" y="1116"/>
                  </a:cubicBezTo>
                  <a:cubicBezTo>
                    <a:pt x="305" y="1229"/>
                    <a:pt x="305" y="1229"/>
                    <a:pt x="305" y="1229"/>
                  </a:cubicBezTo>
                  <a:cubicBezTo>
                    <a:pt x="379" y="1270"/>
                    <a:pt x="379" y="1270"/>
                    <a:pt x="379" y="1270"/>
                  </a:cubicBezTo>
                  <a:cubicBezTo>
                    <a:pt x="460" y="1186"/>
                    <a:pt x="460" y="1186"/>
                    <a:pt x="460" y="1186"/>
                  </a:cubicBezTo>
                  <a:cubicBezTo>
                    <a:pt x="484" y="1196"/>
                    <a:pt x="509" y="1204"/>
                    <a:pt x="535" y="1210"/>
                  </a:cubicBezTo>
                  <a:cubicBezTo>
                    <a:pt x="551" y="1326"/>
                    <a:pt x="551" y="1326"/>
                    <a:pt x="551" y="1326"/>
                  </a:cubicBezTo>
                  <a:cubicBezTo>
                    <a:pt x="636" y="1335"/>
                    <a:pt x="636" y="1335"/>
                    <a:pt x="636" y="1335"/>
                  </a:cubicBezTo>
                  <a:cubicBezTo>
                    <a:pt x="678" y="1226"/>
                    <a:pt x="678" y="1226"/>
                    <a:pt x="678" y="1226"/>
                  </a:cubicBezTo>
                  <a:cubicBezTo>
                    <a:pt x="701" y="1226"/>
                    <a:pt x="725" y="1224"/>
                    <a:pt x="749" y="1220"/>
                  </a:cubicBezTo>
                  <a:cubicBezTo>
                    <a:pt x="808" y="1323"/>
                    <a:pt x="808" y="1323"/>
                    <a:pt x="808" y="1323"/>
                  </a:cubicBezTo>
                  <a:cubicBezTo>
                    <a:pt x="890" y="1299"/>
                    <a:pt x="890" y="1299"/>
                    <a:pt x="890" y="1299"/>
                  </a:cubicBezTo>
                  <a:cubicBezTo>
                    <a:pt x="887" y="1181"/>
                    <a:pt x="887" y="1181"/>
                    <a:pt x="887" y="1181"/>
                  </a:cubicBezTo>
                  <a:cubicBezTo>
                    <a:pt x="912" y="1171"/>
                    <a:pt x="935" y="1159"/>
                    <a:pt x="957" y="1145"/>
                  </a:cubicBezTo>
                  <a:cubicBezTo>
                    <a:pt x="1051" y="1215"/>
                    <a:pt x="1051" y="1215"/>
                    <a:pt x="1051" y="1215"/>
                  </a:cubicBezTo>
                  <a:cubicBezTo>
                    <a:pt x="1117" y="1162"/>
                    <a:pt x="1117" y="1162"/>
                    <a:pt x="1117" y="1162"/>
                  </a:cubicBezTo>
                  <a:cubicBezTo>
                    <a:pt x="1070" y="1055"/>
                    <a:pt x="1070" y="1055"/>
                    <a:pt x="1070" y="1055"/>
                  </a:cubicBezTo>
                  <a:cubicBezTo>
                    <a:pt x="1086" y="1038"/>
                    <a:pt x="1102" y="1020"/>
                    <a:pt x="1116" y="1001"/>
                  </a:cubicBezTo>
                  <a:cubicBezTo>
                    <a:pt x="1229" y="1031"/>
                    <a:pt x="1229" y="1031"/>
                    <a:pt x="1229" y="1031"/>
                  </a:cubicBezTo>
                  <a:cubicBezTo>
                    <a:pt x="1271" y="956"/>
                    <a:pt x="1271" y="956"/>
                    <a:pt x="1271" y="956"/>
                  </a:cubicBezTo>
                  <a:cubicBezTo>
                    <a:pt x="1186" y="875"/>
                    <a:pt x="1186" y="875"/>
                    <a:pt x="1186" y="875"/>
                  </a:cubicBezTo>
                  <a:cubicBezTo>
                    <a:pt x="1196" y="851"/>
                    <a:pt x="1204" y="826"/>
                    <a:pt x="1210" y="801"/>
                  </a:cubicBezTo>
                  <a:lnTo>
                    <a:pt x="1326" y="784"/>
                  </a:lnTo>
                  <a:close/>
                  <a:moveTo>
                    <a:pt x="776" y="1050"/>
                  </a:moveTo>
                  <a:cubicBezTo>
                    <a:pt x="565" y="1109"/>
                    <a:pt x="345" y="986"/>
                    <a:pt x="286" y="775"/>
                  </a:cubicBezTo>
                  <a:cubicBezTo>
                    <a:pt x="226" y="564"/>
                    <a:pt x="349" y="345"/>
                    <a:pt x="560" y="286"/>
                  </a:cubicBezTo>
                  <a:cubicBezTo>
                    <a:pt x="771" y="226"/>
                    <a:pt x="990" y="349"/>
                    <a:pt x="1050" y="560"/>
                  </a:cubicBezTo>
                  <a:cubicBezTo>
                    <a:pt x="1109" y="771"/>
                    <a:pt x="987" y="990"/>
                    <a:pt x="776" y="1050"/>
                  </a:cubicBezTo>
                  <a:close/>
                </a:path>
              </a:pathLst>
            </a:custGeom>
            <a:solidFill>
              <a:srgbClr val="D3381C"/>
            </a:solidFill>
            <a:ln w="25400" cap="flat" cmpd="sng" algn="ctr">
              <a:noFill/>
              <a:prstDash val="solid"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585" b="0" i="0" u="none" strike="noStrike" kern="0" cap="none" spc="0" normalizeH="0" baseline="0" noProof="0" smtClean="0">
                <a:ln>
                  <a:noFill/>
                </a:ln>
                <a:solidFill>
                  <a:srgbClr val="405665"/>
                </a:solidFill>
                <a:effectLst/>
                <a:uLnTx/>
                <a:uFillTx/>
                <a:latin typeface="DIN-BoldItalic" pitchFamily="50" charset="0"/>
                <a:ea typeface="+mn-ea"/>
                <a:cs typeface="+mn-cs"/>
              </a:endParaRPr>
            </a:p>
          </p:txBody>
        </p:sp>
        <p:sp>
          <p:nvSpPr>
            <p:cNvPr id="5" name="Freeform 241"/>
            <p:cNvSpPr>
              <a:spLocks noEditPoints="1"/>
            </p:cNvSpPr>
            <p:nvPr/>
          </p:nvSpPr>
          <p:spPr bwMode="auto">
            <a:xfrm>
              <a:off x="4332312" y="3777392"/>
              <a:ext cx="1040467" cy="1040467"/>
            </a:xfrm>
            <a:custGeom>
              <a:avLst/>
              <a:gdLst>
                <a:gd name="T0" fmla="*/ 1335 w 1335"/>
                <a:gd name="T1" fmla="*/ 699 h 1335"/>
                <a:gd name="T2" fmla="*/ 1220 w 1335"/>
                <a:gd name="T3" fmla="*/ 586 h 1335"/>
                <a:gd name="T4" fmla="*/ 1300 w 1335"/>
                <a:gd name="T5" fmla="*/ 445 h 1335"/>
                <a:gd name="T6" fmla="*/ 1145 w 1335"/>
                <a:gd name="T7" fmla="*/ 378 h 1335"/>
                <a:gd name="T8" fmla="*/ 1162 w 1335"/>
                <a:gd name="T9" fmla="*/ 218 h 1335"/>
                <a:gd name="T10" fmla="*/ 1001 w 1335"/>
                <a:gd name="T11" fmla="*/ 219 h 1335"/>
                <a:gd name="T12" fmla="*/ 956 w 1335"/>
                <a:gd name="T13" fmla="*/ 65 h 1335"/>
                <a:gd name="T14" fmla="*/ 801 w 1335"/>
                <a:gd name="T15" fmla="*/ 125 h 1335"/>
                <a:gd name="T16" fmla="*/ 699 w 1335"/>
                <a:gd name="T17" fmla="*/ 0 h 1335"/>
                <a:gd name="T18" fmla="*/ 586 w 1335"/>
                <a:gd name="T19" fmla="*/ 115 h 1335"/>
                <a:gd name="T20" fmla="*/ 445 w 1335"/>
                <a:gd name="T21" fmla="*/ 35 h 1335"/>
                <a:gd name="T22" fmla="*/ 378 w 1335"/>
                <a:gd name="T23" fmla="*/ 190 h 1335"/>
                <a:gd name="T24" fmla="*/ 218 w 1335"/>
                <a:gd name="T25" fmla="*/ 173 h 1335"/>
                <a:gd name="T26" fmla="*/ 220 w 1335"/>
                <a:gd name="T27" fmla="*/ 334 h 1335"/>
                <a:gd name="T28" fmla="*/ 65 w 1335"/>
                <a:gd name="T29" fmla="*/ 379 h 1335"/>
                <a:gd name="T30" fmla="*/ 125 w 1335"/>
                <a:gd name="T31" fmla="*/ 535 h 1335"/>
                <a:gd name="T32" fmla="*/ 0 w 1335"/>
                <a:gd name="T33" fmla="*/ 636 h 1335"/>
                <a:gd name="T34" fmla="*/ 115 w 1335"/>
                <a:gd name="T35" fmla="*/ 749 h 1335"/>
                <a:gd name="T36" fmla="*/ 35 w 1335"/>
                <a:gd name="T37" fmla="*/ 890 h 1335"/>
                <a:gd name="T38" fmla="*/ 190 w 1335"/>
                <a:gd name="T39" fmla="*/ 957 h 1335"/>
                <a:gd name="T40" fmla="*/ 173 w 1335"/>
                <a:gd name="T41" fmla="*/ 1117 h 1335"/>
                <a:gd name="T42" fmla="*/ 334 w 1335"/>
                <a:gd name="T43" fmla="*/ 1116 h 1335"/>
                <a:gd name="T44" fmla="*/ 379 w 1335"/>
                <a:gd name="T45" fmla="*/ 1270 h 1335"/>
                <a:gd name="T46" fmla="*/ 535 w 1335"/>
                <a:gd name="T47" fmla="*/ 1210 h 1335"/>
                <a:gd name="T48" fmla="*/ 636 w 1335"/>
                <a:gd name="T49" fmla="*/ 1335 h 1335"/>
                <a:gd name="T50" fmla="*/ 749 w 1335"/>
                <a:gd name="T51" fmla="*/ 1220 h 1335"/>
                <a:gd name="T52" fmla="*/ 890 w 1335"/>
                <a:gd name="T53" fmla="*/ 1299 h 1335"/>
                <a:gd name="T54" fmla="*/ 957 w 1335"/>
                <a:gd name="T55" fmla="*/ 1145 h 1335"/>
                <a:gd name="T56" fmla="*/ 1117 w 1335"/>
                <a:gd name="T57" fmla="*/ 1162 h 1335"/>
                <a:gd name="T58" fmla="*/ 1116 w 1335"/>
                <a:gd name="T59" fmla="*/ 1001 h 1335"/>
                <a:gd name="T60" fmla="*/ 1271 w 1335"/>
                <a:gd name="T61" fmla="*/ 956 h 1335"/>
                <a:gd name="T62" fmla="*/ 1210 w 1335"/>
                <a:gd name="T63" fmla="*/ 801 h 1335"/>
                <a:gd name="T64" fmla="*/ 776 w 1335"/>
                <a:gd name="T65" fmla="*/ 1050 h 1335"/>
                <a:gd name="T66" fmla="*/ 560 w 1335"/>
                <a:gd name="T67" fmla="*/ 286 h 1335"/>
                <a:gd name="T68" fmla="*/ 776 w 1335"/>
                <a:gd name="T69" fmla="*/ 1050 h 1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335" h="1335">
                  <a:moveTo>
                    <a:pt x="1326" y="784"/>
                  </a:moveTo>
                  <a:cubicBezTo>
                    <a:pt x="1335" y="699"/>
                    <a:pt x="1335" y="699"/>
                    <a:pt x="1335" y="699"/>
                  </a:cubicBezTo>
                  <a:cubicBezTo>
                    <a:pt x="1226" y="658"/>
                    <a:pt x="1226" y="658"/>
                    <a:pt x="1226" y="658"/>
                  </a:cubicBezTo>
                  <a:cubicBezTo>
                    <a:pt x="1226" y="634"/>
                    <a:pt x="1224" y="610"/>
                    <a:pt x="1220" y="586"/>
                  </a:cubicBezTo>
                  <a:cubicBezTo>
                    <a:pt x="1323" y="527"/>
                    <a:pt x="1323" y="527"/>
                    <a:pt x="1323" y="527"/>
                  </a:cubicBezTo>
                  <a:cubicBezTo>
                    <a:pt x="1300" y="445"/>
                    <a:pt x="1300" y="445"/>
                    <a:pt x="1300" y="445"/>
                  </a:cubicBezTo>
                  <a:cubicBezTo>
                    <a:pt x="1181" y="448"/>
                    <a:pt x="1181" y="448"/>
                    <a:pt x="1181" y="448"/>
                  </a:cubicBezTo>
                  <a:cubicBezTo>
                    <a:pt x="1171" y="424"/>
                    <a:pt x="1159" y="400"/>
                    <a:pt x="1145" y="378"/>
                  </a:cubicBezTo>
                  <a:cubicBezTo>
                    <a:pt x="1215" y="284"/>
                    <a:pt x="1215" y="284"/>
                    <a:pt x="1215" y="284"/>
                  </a:cubicBezTo>
                  <a:cubicBezTo>
                    <a:pt x="1162" y="218"/>
                    <a:pt x="1162" y="218"/>
                    <a:pt x="1162" y="218"/>
                  </a:cubicBezTo>
                  <a:cubicBezTo>
                    <a:pt x="1055" y="266"/>
                    <a:pt x="1055" y="266"/>
                    <a:pt x="1055" y="266"/>
                  </a:cubicBezTo>
                  <a:cubicBezTo>
                    <a:pt x="1038" y="249"/>
                    <a:pt x="1020" y="234"/>
                    <a:pt x="1001" y="219"/>
                  </a:cubicBezTo>
                  <a:cubicBezTo>
                    <a:pt x="1031" y="106"/>
                    <a:pt x="1031" y="106"/>
                    <a:pt x="1031" y="106"/>
                  </a:cubicBezTo>
                  <a:cubicBezTo>
                    <a:pt x="956" y="65"/>
                    <a:pt x="956" y="65"/>
                    <a:pt x="956" y="65"/>
                  </a:cubicBezTo>
                  <a:cubicBezTo>
                    <a:pt x="875" y="149"/>
                    <a:pt x="875" y="149"/>
                    <a:pt x="875" y="149"/>
                  </a:cubicBezTo>
                  <a:cubicBezTo>
                    <a:pt x="851" y="139"/>
                    <a:pt x="826" y="131"/>
                    <a:pt x="801" y="125"/>
                  </a:cubicBezTo>
                  <a:cubicBezTo>
                    <a:pt x="784" y="9"/>
                    <a:pt x="784" y="9"/>
                    <a:pt x="784" y="9"/>
                  </a:cubicBezTo>
                  <a:cubicBezTo>
                    <a:pt x="699" y="0"/>
                    <a:pt x="699" y="0"/>
                    <a:pt x="699" y="0"/>
                  </a:cubicBezTo>
                  <a:cubicBezTo>
                    <a:pt x="658" y="109"/>
                    <a:pt x="658" y="109"/>
                    <a:pt x="658" y="109"/>
                  </a:cubicBezTo>
                  <a:cubicBezTo>
                    <a:pt x="634" y="109"/>
                    <a:pt x="610" y="111"/>
                    <a:pt x="586" y="115"/>
                  </a:cubicBezTo>
                  <a:cubicBezTo>
                    <a:pt x="527" y="12"/>
                    <a:pt x="527" y="12"/>
                    <a:pt x="527" y="12"/>
                  </a:cubicBezTo>
                  <a:cubicBezTo>
                    <a:pt x="445" y="35"/>
                    <a:pt x="445" y="35"/>
                    <a:pt x="445" y="35"/>
                  </a:cubicBezTo>
                  <a:cubicBezTo>
                    <a:pt x="448" y="154"/>
                    <a:pt x="448" y="154"/>
                    <a:pt x="448" y="154"/>
                  </a:cubicBezTo>
                  <a:cubicBezTo>
                    <a:pt x="424" y="164"/>
                    <a:pt x="400" y="176"/>
                    <a:pt x="378" y="190"/>
                  </a:cubicBezTo>
                  <a:cubicBezTo>
                    <a:pt x="284" y="120"/>
                    <a:pt x="284" y="120"/>
                    <a:pt x="284" y="120"/>
                  </a:cubicBezTo>
                  <a:cubicBezTo>
                    <a:pt x="218" y="173"/>
                    <a:pt x="218" y="173"/>
                    <a:pt x="218" y="173"/>
                  </a:cubicBezTo>
                  <a:cubicBezTo>
                    <a:pt x="266" y="280"/>
                    <a:pt x="266" y="280"/>
                    <a:pt x="266" y="280"/>
                  </a:cubicBezTo>
                  <a:cubicBezTo>
                    <a:pt x="249" y="297"/>
                    <a:pt x="234" y="315"/>
                    <a:pt x="220" y="334"/>
                  </a:cubicBezTo>
                  <a:cubicBezTo>
                    <a:pt x="106" y="305"/>
                    <a:pt x="106" y="305"/>
                    <a:pt x="106" y="305"/>
                  </a:cubicBezTo>
                  <a:cubicBezTo>
                    <a:pt x="65" y="379"/>
                    <a:pt x="65" y="379"/>
                    <a:pt x="65" y="379"/>
                  </a:cubicBezTo>
                  <a:cubicBezTo>
                    <a:pt x="149" y="460"/>
                    <a:pt x="149" y="460"/>
                    <a:pt x="149" y="460"/>
                  </a:cubicBezTo>
                  <a:cubicBezTo>
                    <a:pt x="139" y="484"/>
                    <a:pt x="131" y="509"/>
                    <a:pt x="125" y="535"/>
                  </a:cubicBezTo>
                  <a:cubicBezTo>
                    <a:pt x="9" y="551"/>
                    <a:pt x="9" y="551"/>
                    <a:pt x="9" y="551"/>
                  </a:cubicBezTo>
                  <a:cubicBezTo>
                    <a:pt x="0" y="636"/>
                    <a:pt x="0" y="636"/>
                    <a:pt x="0" y="636"/>
                  </a:cubicBezTo>
                  <a:cubicBezTo>
                    <a:pt x="109" y="678"/>
                    <a:pt x="109" y="678"/>
                    <a:pt x="109" y="678"/>
                  </a:cubicBezTo>
                  <a:cubicBezTo>
                    <a:pt x="110" y="701"/>
                    <a:pt x="111" y="725"/>
                    <a:pt x="115" y="749"/>
                  </a:cubicBezTo>
                  <a:cubicBezTo>
                    <a:pt x="12" y="809"/>
                    <a:pt x="12" y="809"/>
                    <a:pt x="12" y="809"/>
                  </a:cubicBezTo>
                  <a:cubicBezTo>
                    <a:pt x="35" y="890"/>
                    <a:pt x="35" y="890"/>
                    <a:pt x="35" y="890"/>
                  </a:cubicBezTo>
                  <a:cubicBezTo>
                    <a:pt x="154" y="887"/>
                    <a:pt x="154" y="887"/>
                    <a:pt x="154" y="887"/>
                  </a:cubicBezTo>
                  <a:cubicBezTo>
                    <a:pt x="164" y="912"/>
                    <a:pt x="177" y="935"/>
                    <a:pt x="190" y="957"/>
                  </a:cubicBezTo>
                  <a:cubicBezTo>
                    <a:pt x="120" y="1051"/>
                    <a:pt x="120" y="1051"/>
                    <a:pt x="120" y="1051"/>
                  </a:cubicBezTo>
                  <a:cubicBezTo>
                    <a:pt x="173" y="1117"/>
                    <a:pt x="173" y="1117"/>
                    <a:pt x="173" y="1117"/>
                  </a:cubicBezTo>
                  <a:cubicBezTo>
                    <a:pt x="280" y="1070"/>
                    <a:pt x="280" y="1070"/>
                    <a:pt x="280" y="1070"/>
                  </a:cubicBezTo>
                  <a:cubicBezTo>
                    <a:pt x="297" y="1086"/>
                    <a:pt x="315" y="1102"/>
                    <a:pt x="334" y="1116"/>
                  </a:cubicBezTo>
                  <a:cubicBezTo>
                    <a:pt x="305" y="1229"/>
                    <a:pt x="305" y="1229"/>
                    <a:pt x="305" y="1229"/>
                  </a:cubicBezTo>
                  <a:cubicBezTo>
                    <a:pt x="379" y="1270"/>
                    <a:pt x="379" y="1270"/>
                    <a:pt x="379" y="1270"/>
                  </a:cubicBezTo>
                  <a:cubicBezTo>
                    <a:pt x="460" y="1186"/>
                    <a:pt x="460" y="1186"/>
                    <a:pt x="460" y="1186"/>
                  </a:cubicBezTo>
                  <a:cubicBezTo>
                    <a:pt x="484" y="1196"/>
                    <a:pt x="509" y="1204"/>
                    <a:pt x="535" y="1210"/>
                  </a:cubicBezTo>
                  <a:cubicBezTo>
                    <a:pt x="551" y="1326"/>
                    <a:pt x="551" y="1326"/>
                    <a:pt x="551" y="1326"/>
                  </a:cubicBezTo>
                  <a:cubicBezTo>
                    <a:pt x="636" y="1335"/>
                    <a:pt x="636" y="1335"/>
                    <a:pt x="636" y="1335"/>
                  </a:cubicBezTo>
                  <a:cubicBezTo>
                    <a:pt x="678" y="1226"/>
                    <a:pt x="678" y="1226"/>
                    <a:pt x="678" y="1226"/>
                  </a:cubicBezTo>
                  <a:cubicBezTo>
                    <a:pt x="701" y="1226"/>
                    <a:pt x="725" y="1224"/>
                    <a:pt x="749" y="1220"/>
                  </a:cubicBezTo>
                  <a:cubicBezTo>
                    <a:pt x="808" y="1323"/>
                    <a:pt x="808" y="1323"/>
                    <a:pt x="808" y="1323"/>
                  </a:cubicBezTo>
                  <a:cubicBezTo>
                    <a:pt x="890" y="1299"/>
                    <a:pt x="890" y="1299"/>
                    <a:pt x="890" y="1299"/>
                  </a:cubicBezTo>
                  <a:cubicBezTo>
                    <a:pt x="887" y="1181"/>
                    <a:pt x="887" y="1181"/>
                    <a:pt x="887" y="1181"/>
                  </a:cubicBezTo>
                  <a:cubicBezTo>
                    <a:pt x="912" y="1171"/>
                    <a:pt x="935" y="1159"/>
                    <a:pt x="957" y="1145"/>
                  </a:cubicBezTo>
                  <a:cubicBezTo>
                    <a:pt x="1051" y="1215"/>
                    <a:pt x="1051" y="1215"/>
                    <a:pt x="1051" y="1215"/>
                  </a:cubicBezTo>
                  <a:cubicBezTo>
                    <a:pt x="1117" y="1162"/>
                    <a:pt x="1117" y="1162"/>
                    <a:pt x="1117" y="1162"/>
                  </a:cubicBezTo>
                  <a:cubicBezTo>
                    <a:pt x="1070" y="1055"/>
                    <a:pt x="1070" y="1055"/>
                    <a:pt x="1070" y="1055"/>
                  </a:cubicBezTo>
                  <a:cubicBezTo>
                    <a:pt x="1086" y="1038"/>
                    <a:pt x="1102" y="1020"/>
                    <a:pt x="1116" y="1001"/>
                  </a:cubicBezTo>
                  <a:cubicBezTo>
                    <a:pt x="1229" y="1031"/>
                    <a:pt x="1229" y="1031"/>
                    <a:pt x="1229" y="1031"/>
                  </a:cubicBezTo>
                  <a:cubicBezTo>
                    <a:pt x="1271" y="956"/>
                    <a:pt x="1271" y="956"/>
                    <a:pt x="1271" y="956"/>
                  </a:cubicBezTo>
                  <a:cubicBezTo>
                    <a:pt x="1186" y="875"/>
                    <a:pt x="1186" y="875"/>
                    <a:pt x="1186" y="875"/>
                  </a:cubicBezTo>
                  <a:cubicBezTo>
                    <a:pt x="1196" y="851"/>
                    <a:pt x="1204" y="826"/>
                    <a:pt x="1210" y="801"/>
                  </a:cubicBezTo>
                  <a:lnTo>
                    <a:pt x="1326" y="784"/>
                  </a:lnTo>
                  <a:close/>
                  <a:moveTo>
                    <a:pt x="776" y="1050"/>
                  </a:moveTo>
                  <a:cubicBezTo>
                    <a:pt x="565" y="1109"/>
                    <a:pt x="345" y="986"/>
                    <a:pt x="286" y="775"/>
                  </a:cubicBezTo>
                  <a:cubicBezTo>
                    <a:pt x="226" y="564"/>
                    <a:pt x="349" y="345"/>
                    <a:pt x="560" y="286"/>
                  </a:cubicBezTo>
                  <a:cubicBezTo>
                    <a:pt x="771" y="226"/>
                    <a:pt x="990" y="349"/>
                    <a:pt x="1050" y="560"/>
                  </a:cubicBezTo>
                  <a:cubicBezTo>
                    <a:pt x="1109" y="771"/>
                    <a:pt x="987" y="990"/>
                    <a:pt x="776" y="1050"/>
                  </a:cubicBezTo>
                  <a:close/>
                </a:path>
              </a:pathLst>
            </a:custGeom>
            <a:solidFill>
              <a:srgbClr val="D3381C"/>
            </a:solidFill>
            <a:ln w="25400" cap="flat" cmpd="sng" algn="ctr">
              <a:noFill/>
              <a:prstDash val="solid"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585" b="0" i="0" u="none" strike="noStrike" kern="0" cap="none" spc="0" normalizeH="0" baseline="0" noProof="0" smtClean="0">
                <a:ln>
                  <a:noFill/>
                </a:ln>
                <a:solidFill>
                  <a:srgbClr val="405665"/>
                </a:solidFill>
                <a:effectLst/>
                <a:uLnTx/>
                <a:uFillTx/>
                <a:latin typeface="DIN-BoldItalic" pitchFamily="50" charset="0"/>
                <a:ea typeface="+mn-ea"/>
                <a:cs typeface="+mn-cs"/>
              </a:endParaRPr>
            </a:p>
          </p:txBody>
        </p:sp>
        <p:grpSp>
          <p:nvGrpSpPr>
            <p:cNvPr id="6" name="Group 4"/>
            <p:cNvGrpSpPr/>
            <p:nvPr/>
          </p:nvGrpSpPr>
          <p:grpSpPr>
            <a:xfrm>
              <a:off x="4597457" y="2641893"/>
              <a:ext cx="1178052" cy="1160358"/>
              <a:chOff x="5808697" y="2954413"/>
              <a:chExt cx="1484236" cy="1461944"/>
            </a:xfrm>
            <a:solidFill>
              <a:srgbClr val="A6A6A6"/>
            </a:solidFill>
          </p:grpSpPr>
          <p:sp>
            <p:nvSpPr>
              <p:cNvPr id="17" name="Block Arc 1"/>
              <p:cNvSpPr/>
              <p:nvPr/>
            </p:nvSpPr>
            <p:spPr>
              <a:xfrm rot="19540670">
                <a:off x="5808697" y="2954413"/>
                <a:ext cx="1484236" cy="1461944"/>
              </a:xfrm>
              <a:prstGeom prst="blockArc">
                <a:avLst>
                  <a:gd name="adj1" fmla="val 10800000"/>
                  <a:gd name="adj2" fmla="val 17330593"/>
                  <a:gd name="adj3" fmla="val 4033"/>
                </a:avLst>
              </a:prstGeom>
              <a:grpFill/>
              <a:ln>
                <a:solidFill>
                  <a:srgbClr val="A6A6A6"/>
                </a:solidFill>
              </a:ln>
            </p:spPr>
            <p:txBody>
              <a:bodyPr vert="horz" wrap="square" lIns="72576" tIns="36288" rIns="72576" bIns="3628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8235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US" sz="1430">
                  <a:solidFill>
                    <a:prstClr val="black"/>
                  </a:solidFill>
                  <a:latin typeface="Calibri"/>
                  <a:ea typeface="+mn-ea"/>
                </a:endParaRPr>
              </a:p>
            </p:txBody>
          </p:sp>
          <p:sp>
            <p:nvSpPr>
              <p:cNvPr id="18" name="Right Triangle 2"/>
              <p:cNvSpPr/>
              <p:nvPr/>
            </p:nvSpPr>
            <p:spPr>
              <a:xfrm rot="12600000">
                <a:off x="6265622" y="2956208"/>
                <a:ext cx="120650" cy="120650"/>
              </a:xfrm>
              <a:prstGeom prst="rtTriangle">
                <a:avLst/>
              </a:prstGeom>
              <a:grpFill/>
              <a:ln>
                <a:solidFill>
                  <a:srgbClr val="A6A6A6"/>
                </a:solidFill>
              </a:ln>
            </p:spPr>
            <p:txBody>
              <a:bodyPr vert="horz" wrap="square" lIns="72576" tIns="36288" rIns="72576" bIns="3628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8235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US" sz="1430">
                  <a:solidFill>
                    <a:prstClr val="black"/>
                  </a:solidFill>
                  <a:latin typeface="Calibri"/>
                  <a:ea typeface="+mn-ea"/>
                </a:endParaRPr>
              </a:p>
            </p:txBody>
          </p:sp>
        </p:grpSp>
        <p:grpSp>
          <p:nvGrpSpPr>
            <p:cNvPr id="7" name="Group 39"/>
            <p:cNvGrpSpPr/>
            <p:nvPr/>
          </p:nvGrpSpPr>
          <p:grpSpPr>
            <a:xfrm rot="5400000">
              <a:off x="7156993" y="1014288"/>
              <a:ext cx="1816011" cy="1788736"/>
              <a:chOff x="5808697" y="2954413"/>
              <a:chExt cx="1484236" cy="1461944"/>
            </a:xfrm>
            <a:solidFill>
              <a:srgbClr val="A6A6A6"/>
            </a:solidFill>
          </p:grpSpPr>
          <p:sp>
            <p:nvSpPr>
              <p:cNvPr id="15" name="Block Arc 40"/>
              <p:cNvSpPr/>
              <p:nvPr/>
            </p:nvSpPr>
            <p:spPr>
              <a:xfrm rot="19540670">
                <a:off x="5808697" y="2954413"/>
                <a:ext cx="1484236" cy="1461944"/>
              </a:xfrm>
              <a:prstGeom prst="blockArc">
                <a:avLst>
                  <a:gd name="adj1" fmla="val 10800000"/>
                  <a:gd name="adj2" fmla="val 17330593"/>
                  <a:gd name="adj3" fmla="val 4033"/>
                </a:avLst>
              </a:prstGeom>
              <a:grpFill/>
              <a:ln>
                <a:solidFill>
                  <a:srgbClr val="A6A6A6"/>
                </a:solidFill>
              </a:ln>
            </p:spPr>
            <p:txBody>
              <a:bodyPr vert="horz" wrap="square" lIns="72576" tIns="36288" rIns="72576" bIns="3628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8235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US" sz="1430">
                  <a:solidFill>
                    <a:prstClr val="black"/>
                  </a:solidFill>
                  <a:latin typeface="Calibri"/>
                  <a:ea typeface="+mn-ea"/>
                </a:endParaRPr>
              </a:p>
            </p:txBody>
          </p:sp>
          <p:sp>
            <p:nvSpPr>
              <p:cNvPr id="16" name="Right Triangle 42"/>
              <p:cNvSpPr/>
              <p:nvPr/>
            </p:nvSpPr>
            <p:spPr>
              <a:xfrm rot="12600000">
                <a:off x="6265622" y="2956208"/>
                <a:ext cx="120650" cy="120650"/>
              </a:xfrm>
              <a:prstGeom prst="rtTriangle">
                <a:avLst/>
              </a:prstGeom>
              <a:grpFill/>
              <a:ln>
                <a:solidFill>
                  <a:srgbClr val="A6A6A6"/>
                </a:solidFill>
              </a:ln>
            </p:spPr>
            <p:txBody>
              <a:bodyPr vert="horz" wrap="square" lIns="72576" tIns="36288" rIns="72576" bIns="3628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8235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US" sz="1430">
                  <a:solidFill>
                    <a:prstClr val="black"/>
                  </a:solidFill>
                  <a:latin typeface="Calibri"/>
                  <a:ea typeface="+mn-ea"/>
                </a:endParaRPr>
              </a:p>
            </p:txBody>
          </p:sp>
        </p:grpSp>
        <p:sp>
          <p:nvSpPr>
            <p:cNvPr id="8" name="Freeform 225"/>
            <p:cNvSpPr>
              <a:spLocks noEditPoints="1"/>
            </p:cNvSpPr>
            <p:nvPr/>
          </p:nvSpPr>
          <p:spPr bwMode="auto">
            <a:xfrm>
              <a:off x="4679829" y="4138782"/>
              <a:ext cx="315191" cy="315191"/>
            </a:xfrm>
            <a:custGeom>
              <a:avLst/>
              <a:gdLst>
                <a:gd name="T0" fmla="*/ 128 w 256"/>
                <a:gd name="T1" fmla="*/ 256 h 256"/>
                <a:gd name="T2" fmla="*/ 0 w 256"/>
                <a:gd name="T3" fmla="*/ 128 h 256"/>
                <a:gd name="T4" fmla="*/ 128 w 256"/>
                <a:gd name="T5" fmla="*/ 0 h 256"/>
                <a:gd name="T6" fmla="*/ 256 w 256"/>
                <a:gd name="T7" fmla="*/ 128 h 256"/>
                <a:gd name="T8" fmla="*/ 128 w 256"/>
                <a:gd name="T9" fmla="*/ 256 h 256"/>
                <a:gd name="T10" fmla="*/ 128 w 256"/>
                <a:gd name="T11" fmla="*/ 24 h 256"/>
                <a:gd name="T12" fmla="*/ 24 w 256"/>
                <a:gd name="T13" fmla="*/ 128 h 256"/>
                <a:gd name="T14" fmla="*/ 51 w 256"/>
                <a:gd name="T15" fmla="*/ 198 h 256"/>
                <a:gd name="T16" fmla="*/ 80 w 256"/>
                <a:gd name="T17" fmla="*/ 188 h 256"/>
                <a:gd name="T18" fmla="*/ 105 w 256"/>
                <a:gd name="T19" fmla="*/ 177 h 256"/>
                <a:gd name="T20" fmla="*/ 105 w 256"/>
                <a:gd name="T21" fmla="*/ 158 h 256"/>
                <a:gd name="T22" fmla="*/ 95 w 256"/>
                <a:gd name="T23" fmla="*/ 134 h 256"/>
                <a:gd name="T24" fmla="*/ 89 w 256"/>
                <a:gd name="T25" fmla="*/ 124 h 256"/>
                <a:gd name="T26" fmla="*/ 92 w 256"/>
                <a:gd name="T27" fmla="*/ 108 h 256"/>
                <a:gd name="T28" fmla="*/ 90 w 256"/>
                <a:gd name="T29" fmla="*/ 87 h 256"/>
                <a:gd name="T30" fmla="*/ 128 w 256"/>
                <a:gd name="T31" fmla="*/ 56 h 256"/>
                <a:gd name="T32" fmla="*/ 166 w 256"/>
                <a:gd name="T33" fmla="*/ 87 h 256"/>
                <a:gd name="T34" fmla="*/ 164 w 256"/>
                <a:gd name="T35" fmla="*/ 108 h 256"/>
                <a:gd name="T36" fmla="*/ 167 w 256"/>
                <a:gd name="T37" fmla="*/ 124 h 256"/>
                <a:gd name="T38" fmla="*/ 161 w 256"/>
                <a:gd name="T39" fmla="*/ 134 h 256"/>
                <a:gd name="T40" fmla="*/ 151 w 256"/>
                <a:gd name="T41" fmla="*/ 158 h 256"/>
                <a:gd name="T42" fmla="*/ 151 w 256"/>
                <a:gd name="T43" fmla="*/ 177 h 256"/>
                <a:gd name="T44" fmla="*/ 176 w 256"/>
                <a:gd name="T45" fmla="*/ 188 h 256"/>
                <a:gd name="T46" fmla="*/ 205 w 256"/>
                <a:gd name="T47" fmla="*/ 198 h 256"/>
                <a:gd name="T48" fmla="*/ 232 w 256"/>
                <a:gd name="T49" fmla="*/ 128 h 256"/>
                <a:gd name="T50" fmla="*/ 128 w 256"/>
                <a:gd name="T51" fmla="*/ 24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56" h="256">
                  <a:moveTo>
                    <a:pt x="128" y="256"/>
                  </a:moveTo>
                  <a:cubicBezTo>
                    <a:pt x="57" y="256"/>
                    <a:pt x="0" y="199"/>
                    <a:pt x="0" y="128"/>
                  </a:cubicBezTo>
                  <a:cubicBezTo>
                    <a:pt x="0" y="57"/>
                    <a:pt x="57" y="0"/>
                    <a:pt x="128" y="0"/>
                  </a:cubicBezTo>
                  <a:cubicBezTo>
                    <a:pt x="199" y="0"/>
                    <a:pt x="256" y="57"/>
                    <a:pt x="256" y="128"/>
                  </a:cubicBezTo>
                  <a:cubicBezTo>
                    <a:pt x="256" y="199"/>
                    <a:pt x="199" y="256"/>
                    <a:pt x="128" y="256"/>
                  </a:cubicBezTo>
                  <a:moveTo>
                    <a:pt x="128" y="24"/>
                  </a:moveTo>
                  <a:cubicBezTo>
                    <a:pt x="71" y="24"/>
                    <a:pt x="24" y="71"/>
                    <a:pt x="24" y="128"/>
                  </a:cubicBezTo>
                  <a:cubicBezTo>
                    <a:pt x="24" y="155"/>
                    <a:pt x="34" y="179"/>
                    <a:pt x="51" y="198"/>
                  </a:cubicBezTo>
                  <a:cubicBezTo>
                    <a:pt x="66" y="190"/>
                    <a:pt x="61" y="196"/>
                    <a:pt x="80" y="188"/>
                  </a:cubicBezTo>
                  <a:cubicBezTo>
                    <a:pt x="100" y="180"/>
                    <a:pt x="105" y="177"/>
                    <a:pt x="105" y="177"/>
                  </a:cubicBezTo>
                  <a:cubicBezTo>
                    <a:pt x="105" y="158"/>
                    <a:pt x="105" y="158"/>
                    <a:pt x="105" y="158"/>
                  </a:cubicBezTo>
                  <a:cubicBezTo>
                    <a:pt x="105" y="158"/>
                    <a:pt x="98" y="152"/>
                    <a:pt x="95" y="134"/>
                  </a:cubicBezTo>
                  <a:cubicBezTo>
                    <a:pt x="91" y="136"/>
                    <a:pt x="89" y="129"/>
                    <a:pt x="89" y="124"/>
                  </a:cubicBezTo>
                  <a:cubicBezTo>
                    <a:pt x="89" y="120"/>
                    <a:pt x="86" y="107"/>
                    <a:pt x="92" y="108"/>
                  </a:cubicBezTo>
                  <a:cubicBezTo>
                    <a:pt x="91" y="99"/>
                    <a:pt x="90" y="92"/>
                    <a:pt x="90" y="87"/>
                  </a:cubicBezTo>
                  <a:cubicBezTo>
                    <a:pt x="92" y="73"/>
                    <a:pt x="106" y="57"/>
                    <a:pt x="128" y="56"/>
                  </a:cubicBezTo>
                  <a:cubicBezTo>
                    <a:pt x="154" y="57"/>
                    <a:pt x="164" y="73"/>
                    <a:pt x="166" y="87"/>
                  </a:cubicBezTo>
                  <a:cubicBezTo>
                    <a:pt x="166" y="92"/>
                    <a:pt x="165" y="99"/>
                    <a:pt x="164" y="108"/>
                  </a:cubicBezTo>
                  <a:cubicBezTo>
                    <a:pt x="170" y="107"/>
                    <a:pt x="167" y="120"/>
                    <a:pt x="167" y="124"/>
                  </a:cubicBezTo>
                  <a:cubicBezTo>
                    <a:pt x="167" y="129"/>
                    <a:pt x="165" y="136"/>
                    <a:pt x="161" y="134"/>
                  </a:cubicBezTo>
                  <a:cubicBezTo>
                    <a:pt x="158" y="152"/>
                    <a:pt x="151" y="158"/>
                    <a:pt x="151" y="158"/>
                  </a:cubicBezTo>
                  <a:cubicBezTo>
                    <a:pt x="151" y="177"/>
                    <a:pt x="151" y="177"/>
                    <a:pt x="151" y="177"/>
                  </a:cubicBezTo>
                  <a:cubicBezTo>
                    <a:pt x="151" y="177"/>
                    <a:pt x="156" y="180"/>
                    <a:pt x="176" y="188"/>
                  </a:cubicBezTo>
                  <a:cubicBezTo>
                    <a:pt x="195" y="196"/>
                    <a:pt x="190" y="190"/>
                    <a:pt x="205" y="198"/>
                  </a:cubicBezTo>
                  <a:cubicBezTo>
                    <a:pt x="222" y="179"/>
                    <a:pt x="232" y="155"/>
                    <a:pt x="232" y="128"/>
                  </a:cubicBezTo>
                  <a:cubicBezTo>
                    <a:pt x="232" y="71"/>
                    <a:pt x="185" y="24"/>
                    <a:pt x="128" y="24"/>
                  </a:cubicBezTo>
                </a:path>
              </a:pathLst>
            </a:custGeom>
            <a:solidFill>
              <a:srgbClr val="D3381C"/>
            </a:solidFill>
            <a:ln>
              <a:noFill/>
            </a:ln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143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9" name="Freeform 223"/>
            <p:cNvSpPr>
              <a:spLocks noEditPoints="1"/>
            </p:cNvSpPr>
            <p:nvPr/>
          </p:nvSpPr>
          <p:spPr bwMode="auto">
            <a:xfrm>
              <a:off x="5331408" y="3197543"/>
              <a:ext cx="317711" cy="300062"/>
            </a:xfrm>
            <a:custGeom>
              <a:avLst/>
              <a:gdLst>
                <a:gd name="T0" fmla="*/ 246 w 256"/>
                <a:gd name="T1" fmla="*/ 76 h 244"/>
                <a:gd name="T2" fmla="*/ 180 w 256"/>
                <a:gd name="T3" fmla="*/ 10 h 244"/>
                <a:gd name="T4" fmla="*/ 209 w 256"/>
                <a:gd name="T5" fmla="*/ 0 h 244"/>
                <a:gd name="T6" fmla="*/ 256 w 256"/>
                <a:gd name="T7" fmla="*/ 47 h 244"/>
                <a:gd name="T8" fmla="*/ 246 w 256"/>
                <a:gd name="T9" fmla="*/ 76 h 244"/>
                <a:gd name="T10" fmla="*/ 244 w 256"/>
                <a:gd name="T11" fmla="*/ 128 h 244"/>
                <a:gd name="T12" fmla="*/ 212 w 256"/>
                <a:gd name="T13" fmla="*/ 208 h 244"/>
                <a:gd name="T14" fmla="*/ 229 w 256"/>
                <a:gd name="T15" fmla="*/ 224 h 244"/>
                <a:gd name="T16" fmla="*/ 232 w 256"/>
                <a:gd name="T17" fmla="*/ 232 h 244"/>
                <a:gd name="T18" fmla="*/ 220 w 256"/>
                <a:gd name="T19" fmla="*/ 244 h 244"/>
                <a:gd name="T20" fmla="*/ 212 w 256"/>
                <a:gd name="T21" fmla="*/ 241 h 244"/>
                <a:gd name="T22" fmla="*/ 194 w 256"/>
                <a:gd name="T23" fmla="*/ 223 h 244"/>
                <a:gd name="T24" fmla="*/ 128 w 256"/>
                <a:gd name="T25" fmla="*/ 244 h 244"/>
                <a:gd name="T26" fmla="*/ 62 w 256"/>
                <a:gd name="T27" fmla="*/ 223 h 244"/>
                <a:gd name="T28" fmla="*/ 44 w 256"/>
                <a:gd name="T29" fmla="*/ 240 h 244"/>
                <a:gd name="T30" fmla="*/ 36 w 256"/>
                <a:gd name="T31" fmla="*/ 244 h 244"/>
                <a:gd name="T32" fmla="*/ 24 w 256"/>
                <a:gd name="T33" fmla="*/ 232 h 244"/>
                <a:gd name="T34" fmla="*/ 28 w 256"/>
                <a:gd name="T35" fmla="*/ 224 h 244"/>
                <a:gd name="T36" fmla="*/ 44 w 256"/>
                <a:gd name="T37" fmla="*/ 207 h 244"/>
                <a:gd name="T38" fmla="*/ 12 w 256"/>
                <a:gd name="T39" fmla="*/ 128 h 244"/>
                <a:gd name="T40" fmla="*/ 128 w 256"/>
                <a:gd name="T41" fmla="*/ 12 h 244"/>
                <a:gd name="T42" fmla="*/ 244 w 256"/>
                <a:gd name="T43" fmla="*/ 128 h 244"/>
                <a:gd name="T44" fmla="*/ 128 w 256"/>
                <a:gd name="T45" fmla="*/ 36 h 244"/>
                <a:gd name="T46" fmla="*/ 36 w 256"/>
                <a:gd name="T47" fmla="*/ 128 h 244"/>
                <a:gd name="T48" fmla="*/ 128 w 256"/>
                <a:gd name="T49" fmla="*/ 220 h 244"/>
                <a:gd name="T50" fmla="*/ 220 w 256"/>
                <a:gd name="T51" fmla="*/ 128 h 244"/>
                <a:gd name="T52" fmla="*/ 128 w 256"/>
                <a:gd name="T53" fmla="*/ 36 h 244"/>
                <a:gd name="T54" fmla="*/ 176 w 256"/>
                <a:gd name="T55" fmla="*/ 140 h 244"/>
                <a:gd name="T56" fmla="*/ 128 w 256"/>
                <a:gd name="T57" fmla="*/ 140 h 244"/>
                <a:gd name="T58" fmla="*/ 116 w 256"/>
                <a:gd name="T59" fmla="*/ 128 h 244"/>
                <a:gd name="T60" fmla="*/ 116 w 256"/>
                <a:gd name="T61" fmla="*/ 64 h 244"/>
                <a:gd name="T62" fmla="*/ 128 w 256"/>
                <a:gd name="T63" fmla="*/ 52 h 244"/>
                <a:gd name="T64" fmla="*/ 140 w 256"/>
                <a:gd name="T65" fmla="*/ 64 h 244"/>
                <a:gd name="T66" fmla="*/ 140 w 256"/>
                <a:gd name="T67" fmla="*/ 116 h 244"/>
                <a:gd name="T68" fmla="*/ 176 w 256"/>
                <a:gd name="T69" fmla="*/ 116 h 244"/>
                <a:gd name="T70" fmla="*/ 188 w 256"/>
                <a:gd name="T71" fmla="*/ 128 h 244"/>
                <a:gd name="T72" fmla="*/ 176 w 256"/>
                <a:gd name="T73" fmla="*/ 140 h 244"/>
                <a:gd name="T74" fmla="*/ 10 w 256"/>
                <a:gd name="T75" fmla="*/ 78 h 244"/>
                <a:gd name="T76" fmla="*/ 0 w 256"/>
                <a:gd name="T77" fmla="*/ 48 h 244"/>
                <a:gd name="T78" fmla="*/ 48 w 256"/>
                <a:gd name="T79" fmla="*/ 0 h 244"/>
                <a:gd name="T80" fmla="*/ 78 w 256"/>
                <a:gd name="T81" fmla="*/ 10 h 244"/>
                <a:gd name="T82" fmla="*/ 10 w 256"/>
                <a:gd name="T83" fmla="*/ 78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56" h="244">
                  <a:moveTo>
                    <a:pt x="246" y="76"/>
                  </a:moveTo>
                  <a:cubicBezTo>
                    <a:pt x="233" y="46"/>
                    <a:pt x="210" y="23"/>
                    <a:pt x="180" y="10"/>
                  </a:cubicBezTo>
                  <a:cubicBezTo>
                    <a:pt x="188" y="4"/>
                    <a:pt x="198" y="0"/>
                    <a:pt x="209" y="0"/>
                  </a:cubicBezTo>
                  <a:cubicBezTo>
                    <a:pt x="235" y="0"/>
                    <a:pt x="256" y="21"/>
                    <a:pt x="256" y="47"/>
                  </a:cubicBezTo>
                  <a:cubicBezTo>
                    <a:pt x="256" y="58"/>
                    <a:pt x="252" y="68"/>
                    <a:pt x="246" y="76"/>
                  </a:cubicBezTo>
                  <a:moveTo>
                    <a:pt x="244" y="128"/>
                  </a:moveTo>
                  <a:cubicBezTo>
                    <a:pt x="244" y="159"/>
                    <a:pt x="232" y="187"/>
                    <a:pt x="212" y="208"/>
                  </a:cubicBezTo>
                  <a:cubicBezTo>
                    <a:pt x="229" y="224"/>
                    <a:pt x="229" y="224"/>
                    <a:pt x="229" y="224"/>
                  </a:cubicBezTo>
                  <a:cubicBezTo>
                    <a:pt x="231" y="226"/>
                    <a:pt x="232" y="229"/>
                    <a:pt x="232" y="232"/>
                  </a:cubicBezTo>
                  <a:cubicBezTo>
                    <a:pt x="232" y="239"/>
                    <a:pt x="227" y="244"/>
                    <a:pt x="220" y="244"/>
                  </a:cubicBezTo>
                  <a:cubicBezTo>
                    <a:pt x="217" y="244"/>
                    <a:pt x="214" y="243"/>
                    <a:pt x="212" y="241"/>
                  </a:cubicBezTo>
                  <a:cubicBezTo>
                    <a:pt x="194" y="223"/>
                    <a:pt x="194" y="223"/>
                    <a:pt x="194" y="223"/>
                  </a:cubicBezTo>
                  <a:cubicBezTo>
                    <a:pt x="176" y="236"/>
                    <a:pt x="153" y="244"/>
                    <a:pt x="128" y="244"/>
                  </a:cubicBezTo>
                  <a:cubicBezTo>
                    <a:pt x="103" y="244"/>
                    <a:pt x="81" y="236"/>
                    <a:pt x="62" y="223"/>
                  </a:cubicBezTo>
                  <a:cubicBezTo>
                    <a:pt x="44" y="240"/>
                    <a:pt x="44" y="240"/>
                    <a:pt x="44" y="240"/>
                  </a:cubicBezTo>
                  <a:cubicBezTo>
                    <a:pt x="42" y="243"/>
                    <a:pt x="39" y="244"/>
                    <a:pt x="36" y="244"/>
                  </a:cubicBezTo>
                  <a:cubicBezTo>
                    <a:pt x="29" y="244"/>
                    <a:pt x="24" y="239"/>
                    <a:pt x="24" y="232"/>
                  </a:cubicBezTo>
                  <a:cubicBezTo>
                    <a:pt x="24" y="229"/>
                    <a:pt x="25" y="226"/>
                    <a:pt x="28" y="224"/>
                  </a:cubicBezTo>
                  <a:cubicBezTo>
                    <a:pt x="44" y="207"/>
                    <a:pt x="44" y="207"/>
                    <a:pt x="44" y="207"/>
                  </a:cubicBezTo>
                  <a:cubicBezTo>
                    <a:pt x="24" y="187"/>
                    <a:pt x="12" y="159"/>
                    <a:pt x="12" y="128"/>
                  </a:cubicBezTo>
                  <a:cubicBezTo>
                    <a:pt x="12" y="64"/>
                    <a:pt x="64" y="12"/>
                    <a:pt x="128" y="12"/>
                  </a:cubicBezTo>
                  <a:cubicBezTo>
                    <a:pt x="192" y="12"/>
                    <a:pt x="244" y="64"/>
                    <a:pt x="244" y="128"/>
                  </a:cubicBezTo>
                  <a:moveTo>
                    <a:pt x="128" y="36"/>
                  </a:moveTo>
                  <a:cubicBezTo>
                    <a:pt x="77" y="36"/>
                    <a:pt x="36" y="77"/>
                    <a:pt x="36" y="128"/>
                  </a:cubicBezTo>
                  <a:cubicBezTo>
                    <a:pt x="36" y="179"/>
                    <a:pt x="77" y="220"/>
                    <a:pt x="128" y="220"/>
                  </a:cubicBezTo>
                  <a:cubicBezTo>
                    <a:pt x="179" y="220"/>
                    <a:pt x="220" y="179"/>
                    <a:pt x="220" y="128"/>
                  </a:cubicBezTo>
                  <a:cubicBezTo>
                    <a:pt x="220" y="77"/>
                    <a:pt x="179" y="36"/>
                    <a:pt x="128" y="36"/>
                  </a:cubicBezTo>
                  <a:moveTo>
                    <a:pt x="176" y="140"/>
                  </a:moveTo>
                  <a:cubicBezTo>
                    <a:pt x="128" y="140"/>
                    <a:pt x="128" y="140"/>
                    <a:pt x="128" y="140"/>
                  </a:cubicBezTo>
                  <a:cubicBezTo>
                    <a:pt x="121" y="140"/>
                    <a:pt x="116" y="135"/>
                    <a:pt x="116" y="128"/>
                  </a:cubicBezTo>
                  <a:cubicBezTo>
                    <a:pt x="116" y="64"/>
                    <a:pt x="116" y="64"/>
                    <a:pt x="116" y="64"/>
                  </a:cubicBezTo>
                  <a:cubicBezTo>
                    <a:pt x="116" y="57"/>
                    <a:pt x="121" y="52"/>
                    <a:pt x="128" y="52"/>
                  </a:cubicBezTo>
                  <a:cubicBezTo>
                    <a:pt x="135" y="52"/>
                    <a:pt x="140" y="57"/>
                    <a:pt x="140" y="64"/>
                  </a:cubicBezTo>
                  <a:cubicBezTo>
                    <a:pt x="140" y="116"/>
                    <a:pt x="140" y="116"/>
                    <a:pt x="140" y="116"/>
                  </a:cubicBezTo>
                  <a:cubicBezTo>
                    <a:pt x="176" y="116"/>
                    <a:pt x="176" y="116"/>
                    <a:pt x="176" y="116"/>
                  </a:cubicBezTo>
                  <a:cubicBezTo>
                    <a:pt x="183" y="116"/>
                    <a:pt x="188" y="121"/>
                    <a:pt x="188" y="128"/>
                  </a:cubicBezTo>
                  <a:cubicBezTo>
                    <a:pt x="188" y="135"/>
                    <a:pt x="183" y="140"/>
                    <a:pt x="176" y="140"/>
                  </a:cubicBezTo>
                  <a:moveTo>
                    <a:pt x="10" y="78"/>
                  </a:moveTo>
                  <a:cubicBezTo>
                    <a:pt x="4" y="69"/>
                    <a:pt x="0" y="59"/>
                    <a:pt x="0" y="48"/>
                  </a:cubicBezTo>
                  <a:cubicBezTo>
                    <a:pt x="0" y="21"/>
                    <a:pt x="21" y="0"/>
                    <a:pt x="48" y="0"/>
                  </a:cubicBezTo>
                  <a:cubicBezTo>
                    <a:pt x="59" y="0"/>
                    <a:pt x="69" y="4"/>
                    <a:pt x="78" y="10"/>
                  </a:cubicBezTo>
                  <a:cubicBezTo>
                    <a:pt x="47" y="23"/>
                    <a:pt x="23" y="47"/>
                    <a:pt x="10" y="78"/>
                  </a:cubicBezTo>
                </a:path>
              </a:pathLst>
            </a:custGeom>
            <a:solidFill>
              <a:srgbClr val="D3381C"/>
            </a:solidFill>
            <a:ln>
              <a:noFill/>
            </a:ln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143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0" name="Freeform 218"/>
            <p:cNvSpPr>
              <a:spLocks noEditPoints="1"/>
            </p:cNvSpPr>
            <p:nvPr/>
          </p:nvSpPr>
          <p:spPr bwMode="auto">
            <a:xfrm>
              <a:off x="6661562" y="3747690"/>
              <a:ext cx="505142" cy="505142"/>
            </a:xfrm>
            <a:custGeom>
              <a:avLst/>
              <a:gdLst>
                <a:gd name="T0" fmla="*/ 128 w 256"/>
                <a:gd name="T1" fmla="*/ 256 h 256"/>
                <a:gd name="T2" fmla="*/ 0 w 256"/>
                <a:gd name="T3" fmla="*/ 128 h 256"/>
                <a:gd name="T4" fmla="*/ 128 w 256"/>
                <a:gd name="T5" fmla="*/ 0 h 256"/>
                <a:gd name="T6" fmla="*/ 256 w 256"/>
                <a:gd name="T7" fmla="*/ 128 h 256"/>
                <a:gd name="T8" fmla="*/ 128 w 256"/>
                <a:gd name="T9" fmla="*/ 256 h 256"/>
                <a:gd name="T10" fmla="*/ 24 w 256"/>
                <a:gd name="T11" fmla="*/ 128 h 256"/>
                <a:gd name="T12" fmla="*/ 128 w 256"/>
                <a:gd name="T13" fmla="*/ 232 h 256"/>
                <a:gd name="T14" fmla="*/ 202 w 256"/>
                <a:gd name="T15" fmla="*/ 202 h 256"/>
                <a:gd name="T16" fmla="*/ 128 w 256"/>
                <a:gd name="T17" fmla="*/ 128 h 256"/>
                <a:gd name="T18" fmla="*/ 128 w 256"/>
                <a:gd name="T19" fmla="*/ 24 h 256"/>
                <a:gd name="T20" fmla="*/ 24 w 256"/>
                <a:gd name="T21" fmla="*/ 128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6" h="256">
                  <a:moveTo>
                    <a:pt x="128" y="256"/>
                  </a:moveTo>
                  <a:cubicBezTo>
                    <a:pt x="57" y="256"/>
                    <a:pt x="0" y="199"/>
                    <a:pt x="0" y="128"/>
                  </a:cubicBezTo>
                  <a:cubicBezTo>
                    <a:pt x="0" y="57"/>
                    <a:pt x="57" y="0"/>
                    <a:pt x="128" y="0"/>
                  </a:cubicBezTo>
                  <a:cubicBezTo>
                    <a:pt x="199" y="0"/>
                    <a:pt x="256" y="57"/>
                    <a:pt x="256" y="128"/>
                  </a:cubicBezTo>
                  <a:cubicBezTo>
                    <a:pt x="256" y="199"/>
                    <a:pt x="199" y="256"/>
                    <a:pt x="128" y="256"/>
                  </a:cubicBezTo>
                  <a:moveTo>
                    <a:pt x="24" y="128"/>
                  </a:moveTo>
                  <a:cubicBezTo>
                    <a:pt x="24" y="185"/>
                    <a:pt x="71" y="232"/>
                    <a:pt x="128" y="232"/>
                  </a:cubicBezTo>
                  <a:cubicBezTo>
                    <a:pt x="157" y="232"/>
                    <a:pt x="183" y="220"/>
                    <a:pt x="202" y="202"/>
                  </a:cubicBezTo>
                  <a:cubicBezTo>
                    <a:pt x="128" y="128"/>
                    <a:pt x="128" y="128"/>
                    <a:pt x="128" y="128"/>
                  </a:cubicBezTo>
                  <a:cubicBezTo>
                    <a:pt x="128" y="24"/>
                    <a:pt x="128" y="24"/>
                    <a:pt x="128" y="24"/>
                  </a:cubicBezTo>
                  <a:cubicBezTo>
                    <a:pt x="71" y="24"/>
                    <a:pt x="24" y="71"/>
                    <a:pt x="24" y="128"/>
                  </a:cubicBezTo>
                </a:path>
              </a:pathLst>
            </a:custGeom>
            <a:solidFill>
              <a:srgbClr val="D3381C"/>
            </a:solidFill>
            <a:ln>
              <a:noFill/>
            </a:ln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143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1" name="Freeform 258"/>
            <p:cNvSpPr>
              <a:spLocks noEditPoints="1"/>
            </p:cNvSpPr>
            <p:nvPr/>
          </p:nvSpPr>
          <p:spPr bwMode="auto">
            <a:xfrm>
              <a:off x="7521229" y="2026208"/>
              <a:ext cx="639457" cy="639457"/>
            </a:xfrm>
            <a:custGeom>
              <a:avLst/>
              <a:gdLst>
                <a:gd name="T0" fmla="*/ 229 w 256"/>
                <a:gd name="T1" fmla="*/ 140 h 256"/>
                <a:gd name="T2" fmla="*/ 59 w 256"/>
                <a:gd name="T3" fmla="*/ 53 h 256"/>
                <a:gd name="T4" fmla="*/ 84 w 256"/>
                <a:gd name="T5" fmla="*/ 39 h 256"/>
                <a:gd name="T6" fmla="*/ 86 w 256"/>
                <a:gd name="T7" fmla="*/ 43 h 256"/>
                <a:gd name="T8" fmla="*/ 85 w 256"/>
                <a:gd name="T9" fmla="*/ 47 h 256"/>
                <a:gd name="T10" fmla="*/ 88 w 256"/>
                <a:gd name="T11" fmla="*/ 51 h 256"/>
                <a:gd name="T12" fmla="*/ 77 w 256"/>
                <a:gd name="T13" fmla="*/ 59 h 256"/>
                <a:gd name="T14" fmla="*/ 73 w 256"/>
                <a:gd name="T15" fmla="*/ 67 h 256"/>
                <a:gd name="T16" fmla="*/ 69 w 256"/>
                <a:gd name="T17" fmla="*/ 74 h 256"/>
                <a:gd name="T18" fmla="*/ 61 w 256"/>
                <a:gd name="T19" fmla="*/ 71 h 256"/>
                <a:gd name="T20" fmla="*/ 58 w 256"/>
                <a:gd name="T21" fmla="*/ 67 h 256"/>
                <a:gd name="T22" fmla="*/ 58 w 256"/>
                <a:gd name="T23" fmla="*/ 60 h 256"/>
                <a:gd name="T24" fmla="*/ 58 w 256"/>
                <a:gd name="T25" fmla="*/ 56 h 256"/>
                <a:gd name="T26" fmla="*/ 47 w 256"/>
                <a:gd name="T27" fmla="*/ 66 h 256"/>
                <a:gd name="T28" fmla="*/ 40 w 256"/>
                <a:gd name="T29" fmla="*/ 74 h 256"/>
                <a:gd name="T30" fmla="*/ 53 w 256"/>
                <a:gd name="T31" fmla="*/ 94 h 256"/>
                <a:gd name="T32" fmla="*/ 48 w 256"/>
                <a:gd name="T33" fmla="*/ 103 h 256"/>
                <a:gd name="T34" fmla="*/ 42 w 256"/>
                <a:gd name="T35" fmla="*/ 103 h 256"/>
                <a:gd name="T36" fmla="*/ 34 w 256"/>
                <a:gd name="T37" fmla="*/ 113 h 256"/>
                <a:gd name="T38" fmla="*/ 32 w 256"/>
                <a:gd name="T39" fmla="*/ 113 h 256"/>
                <a:gd name="T40" fmla="*/ 32 w 256"/>
                <a:gd name="T41" fmla="*/ 116 h 256"/>
                <a:gd name="T42" fmla="*/ 29 w 256"/>
                <a:gd name="T43" fmla="*/ 134 h 256"/>
                <a:gd name="T44" fmla="*/ 44 w 256"/>
                <a:gd name="T45" fmla="*/ 154 h 256"/>
                <a:gd name="T46" fmla="*/ 69 w 256"/>
                <a:gd name="T47" fmla="*/ 187 h 256"/>
                <a:gd name="T48" fmla="*/ 222 w 256"/>
                <a:gd name="T49" fmla="*/ 132 h 256"/>
                <a:gd name="T50" fmla="*/ 204 w 256"/>
                <a:gd name="T51" fmla="*/ 140 h 256"/>
                <a:gd name="T52" fmla="*/ 168 w 256"/>
                <a:gd name="T53" fmla="*/ 115 h 256"/>
                <a:gd name="T54" fmla="*/ 166 w 256"/>
                <a:gd name="T55" fmla="*/ 135 h 256"/>
                <a:gd name="T56" fmla="*/ 143 w 256"/>
                <a:gd name="T57" fmla="*/ 104 h 256"/>
                <a:gd name="T58" fmla="*/ 156 w 256"/>
                <a:gd name="T59" fmla="*/ 93 h 256"/>
                <a:gd name="T60" fmla="*/ 143 w 256"/>
                <a:gd name="T61" fmla="*/ 101 h 256"/>
                <a:gd name="T62" fmla="*/ 139 w 256"/>
                <a:gd name="T63" fmla="*/ 105 h 256"/>
                <a:gd name="T64" fmla="*/ 129 w 256"/>
                <a:gd name="T65" fmla="*/ 98 h 256"/>
                <a:gd name="T66" fmla="*/ 111 w 256"/>
                <a:gd name="T67" fmla="*/ 105 h 256"/>
                <a:gd name="T68" fmla="*/ 110 w 256"/>
                <a:gd name="T69" fmla="*/ 91 h 256"/>
                <a:gd name="T70" fmla="*/ 120 w 256"/>
                <a:gd name="T71" fmla="*/ 81 h 256"/>
                <a:gd name="T72" fmla="*/ 132 w 256"/>
                <a:gd name="T73" fmla="*/ 79 h 256"/>
                <a:gd name="T74" fmla="*/ 141 w 256"/>
                <a:gd name="T75" fmla="*/ 70 h 256"/>
                <a:gd name="T76" fmla="*/ 134 w 256"/>
                <a:gd name="T77" fmla="*/ 71 h 256"/>
                <a:gd name="T78" fmla="*/ 124 w 256"/>
                <a:gd name="T79" fmla="*/ 72 h 256"/>
                <a:gd name="T80" fmla="*/ 119 w 256"/>
                <a:gd name="T81" fmla="*/ 67 h 256"/>
                <a:gd name="T82" fmla="*/ 136 w 256"/>
                <a:gd name="T83" fmla="*/ 53 h 256"/>
                <a:gd name="T84" fmla="*/ 161 w 256"/>
                <a:gd name="T85" fmla="*/ 59 h 256"/>
                <a:gd name="T86" fmla="*/ 181 w 256"/>
                <a:gd name="T87" fmla="*/ 41 h 256"/>
                <a:gd name="T88" fmla="*/ 173 w 256"/>
                <a:gd name="T89" fmla="*/ 91 h 256"/>
                <a:gd name="T90" fmla="*/ 175 w 256"/>
                <a:gd name="T91" fmla="*/ 100 h 256"/>
                <a:gd name="T92" fmla="*/ 138 w 256"/>
                <a:gd name="T93" fmla="*/ 28 h 256"/>
                <a:gd name="T94" fmla="*/ 133 w 256"/>
                <a:gd name="T95" fmla="*/ 30 h 256"/>
                <a:gd name="T96" fmla="*/ 106 w 256"/>
                <a:gd name="T97" fmla="*/ 76 h 256"/>
                <a:gd name="T98" fmla="*/ 100 w 256"/>
                <a:gd name="T99" fmla="*/ 84 h 256"/>
                <a:gd name="T100" fmla="*/ 121 w 256"/>
                <a:gd name="T101" fmla="*/ 106 h 256"/>
                <a:gd name="T102" fmla="*/ 159 w 256"/>
                <a:gd name="T103" fmla="*/ 133 h 256"/>
                <a:gd name="T104" fmla="*/ 156 w 256"/>
                <a:gd name="T105" fmla="*/ 171 h 256"/>
                <a:gd name="T106" fmla="*/ 127 w 256"/>
                <a:gd name="T107" fmla="*/ 166 h 256"/>
                <a:gd name="T108" fmla="*/ 100 w 256"/>
                <a:gd name="T109" fmla="*/ 143 h 256"/>
                <a:gd name="T110" fmla="*/ 84 w 256"/>
                <a:gd name="T111" fmla="*/ 62 h 256"/>
                <a:gd name="T112" fmla="*/ 165 w 256"/>
                <a:gd name="T113" fmla="*/ 169 h 256"/>
                <a:gd name="T114" fmla="*/ 140 w 256"/>
                <a:gd name="T115" fmla="*/ 107 h 256"/>
                <a:gd name="T116" fmla="*/ 123 w 256"/>
                <a:gd name="T117" fmla="*/ 99 h 256"/>
                <a:gd name="T118" fmla="*/ 85 w 256"/>
                <a:gd name="T119" fmla="*/ 48 h 256"/>
                <a:gd name="T120" fmla="*/ 57 w 256"/>
                <a:gd name="T121" fmla="*/ 96 h 256"/>
                <a:gd name="T122" fmla="*/ 41 w 256"/>
                <a:gd name="T123" fmla="*/ 137 h 256"/>
                <a:gd name="T124" fmla="*/ 206 w 256"/>
                <a:gd name="T125" fmla="*/ 14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56" h="256">
                  <a:moveTo>
                    <a:pt x="128" y="256"/>
                  </a:moveTo>
                  <a:cubicBezTo>
                    <a:pt x="57" y="256"/>
                    <a:pt x="0" y="199"/>
                    <a:pt x="0" y="128"/>
                  </a:cubicBezTo>
                  <a:cubicBezTo>
                    <a:pt x="0" y="57"/>
                    <a:pt x="57" y="0"/>
                    <a:pt x="128" y="0"/>
                  </a:cubicBezTo>
                  <a:cubicBezTo>
                    <a:pt x="199" y="0"/>
                    <a:pt x="256" y="57"/>
                    <a:pt x="256" y="128"/>
                  </a:cubicBezTo>
                  <a:cubicBezTo>
                    <a:pt x="256" y="199"/>
                    <a:pt x="199" y="256"/>
                    <a:pt x="128" y="256"/>
                  </a:cubicBezTo>
                  <a:moveTo>
                    <a:pt x="200" y="53"/>
                  </a:moveTo>
                  <a:cubicBezTo>
                    <a:pt x="199" y="53"/>
                    <a:pt x="199" y="53"/>
                    <a:pt x="198" y="53"/>
                  </a:cubicBezTo>
                  <a:cubicBezTo>
                    <a:pt x="198" y="53"/>
                    <a:pt x="198" y="52"/>
                    <a:pt x="198" y="52"/>
                  </a:cubicBezTo>
                  <a:cubicBezTo>
                    <a:pt x="198" y="52"/>
                    <a:pt x="198" y="52"/>
                    <a:pt x="198" y="51"/>
                  </a:cubicBezTo>
                  <a:cubicBezTo>
                    <a:pt x="198" y="51"/>
                    <a:pt x="197" y="51"/>
                    <a:pt x="197" y="50"/>
                  </a:cubicBezTo>
                  <a:cubicBezTo>
                    <a:pt x="197" y="50"/>
                    <a:pt x="197" y="50"/>
                    <a:pt x="197" y="50"/>
                  </a:cubicBezTo>
                  <a:cubicBezTo>
                    <a:pt x="197" y="51"/>
                    <a:pt x="197" y="51"/>
                    <a:pt x="197" y="51"/>
                  </a:cubicBezTo>
                  <a:cubicBezTo>
                    <a:pt x="197" y="51"/>
                    <a:pt x="197" y="51"/>
                    <a:pt x="197" y="52"/>
                  </a:cubicBezTo>
                  <a:cubicBezTo>
                    <a:pt x="197" y="52"/>
                    <a:pt x="197" y="53"/>
                    <a:pt x="197" y="53"/>
                  </a:cubicBezTo>
                  <a:cubicBezTo>
                    <a:pt x="197" y="54"/>
                    <a:pt x="197" y="54"/>
                    <a:pt x="198" y="54"/>
                  </a:cubicBezTo>
                  <a:cubicBezTo>
                    <a:pt x="198" y="55"/>
                    <a:pt x="198" y="55"/>
                    <a:pt x="197" y="55"/>
                  </a:cubicBezTo>
                  <a:cubicBezTo>
                    <a:pt x="197" y="55"/>
                    <a:pt x="197" y="56"/>
                    <a:pt x="197" y="56"/>
                  </a:cubicBezTo>
                  <a:cubicBezTo>
                    <a:pt x="197" y="56"/>
                    <a:pt x="197" y="57"/>
                    <a:pt x="196" y="57"/>
                  </a:cubicBezTo>
                  <a:cubicBezTo>
                    <a:pt x="196" y="57"/>
                    <a:pt x="196" y="57"/>
                    <a:pt x="195" y="57"/>
                  </a:cubicBezTo>
                  <a:cubicBezTo>
                    <a:pt x="195" y="58"/>
                    <a:pt x="196" y="58"/>
                    <a:pt x="196" y="58"/>
                  </a:cubicBezTo>
                  <a:cubicBezTo>
                    <a:pt x="195" y="58"/>
                    <a:pt x="195" y="58"/>
                    <a:pt x="195" y="58"/>
                  </a:cubicBezTo>
                  <a:cubicBezTo>
                    <a:pt x="195" y="58"/>
                    <a:pt x="194" y="58"/>
                    <a:pt x="194" y="58"/>
                  </a:cubicBezTo>
                  <a:cubicBezTo>
                    <a:pt x="194" y="58"/>
                    <a:pt x="193" y="58"/>
                    <a:pt x="193" y="58"/>
                  </a:cubicBezTo>
                  <a:cubicBezTo>
                    <a:pt x="193" y="59"/>
                    <a:pt x="194" y="59"/>
                    <a:pt x="195" y="59"/>
                  </a:cubicBezTo>
                  <a:cubicBezTo>
                    <a:pt x="195" y="59"/>
                    <a:pt x="195" y="59"/>
                    <a:pt x="195" y="59"/>
                  </a:cubicBezTo>
                  <a:cubicBezTo>
                    <a:pt x="196" y="59"/>
                    <a:pt x="196" y="59"/>
                    <a:pt x="196" y="59"/>
                  </a:cubicBezTo>
                  <a:cubicBezTo>
                    <a:pt x="197" y="58"/>
                    <a:pt x="197" y="58"/>
                    <a:pt x="198" y="58"/>
                  </a:cubicBezTo>
                  <a:cubicBezTo>
                    <a:pt x="198" y="57"/>
                    <a:pt x="198" y="57"/>
                    <a:pt x="198" y="57"/>
                  </a:cubicBezTo>
                  <a:cubicBezTo>
                    <a:pt x="199" y="57"/>
                    <a:pt x="199" y="57"/>
                    <a:pt x="199" y="57"/>
                  </a:cubicBezTo>
                  <a:cubicBezTo>
                    <a:pt x="199" y="56"/>
                    <a:pt x="199" y="56"/>
                    <a:pt x="199" y="56"/>
                  </a:cubicBezTo>
                  <a:cubicBezTo>
                    <a:pt x="199" y="55"/>
                    <a:pt x="199" y="55"/>
                    <a:pt x="199" y="55"/>
                  </a:cubicBezTo>
                  <a:cubicBezTo>
                    <a:pt x="199" y="54"/>
                    <a:pt x="200" y="54"/>
                    <a:pt x="201" y="54"/>
                  </a:cubicBezTo>
                  <a:cubicBezTo>
                    <a:pt x="201" y="54"/>
                    <a:pt x="200" y="53"/>
                    <a:pt x="200" y="53"/>
                  </a:cubicBezTo>
                  <a:cubicBezTo>
                    <a:pt x="200" y="53"/>
                    <a:pt x="200" y="53"/>
                    <a:pt x="200" y="53"/>
                  </a:cubicBezTo>
                  <a:moveTo>
                    <a:pt x="203" y="56"/>
                  </a:moveTo>
                  <a:cubicBezTo>
                    <a:pt x="203" y="56"/>
                    <a:pt x="203" y="56"/>
                    <a:pt x="202" y="56"/>
                  </a:cubicBezTo>
                  <a:cubicBezTo>
                    <a:pt x="202" y="56"/>
                    <a:pt x="202" y="56"/>
                    <a:pt x="202" y="56"/>
                  </a:cubicBezTo>
                  <a:cubicBezTo>
                    <a:pt x="202" y="56"/>
                    <a:pt x="203" y="56"/>
                    <a:pt x="203" y="56"/>
                  </a:cubicBezTo>
                  <a:cubicBezTo>
                    <a:pt x="202" y="55"/>
                    <a:pt x="202" y="55"/>
                    <a:pt x="202" y="55"/>
                  </a:cubicBezTo>
                  <a:cubicBezTo>
                    <a:pt x="202" y="55"/>
                    <a:pt x="202" y="56"/>
                    <a:pt x="202" y="56"/>
                  </a:cubicBezTo>
                  <a:cubicBezTo>
                    <a:pt x="202" y="57"/>
                    <a:pt x="203" y="57"/>
                    <a:pt x="203" y="56"/>
                  </a:cubicBezTo>
                  <a:cubicBezTo>
                    <a:pt x="203" y="56"/>
                    <a:pt x="203" y="56"/>
                    <a:pt x="203" y="56"/>
                  </a:cubicBezTo>
                  <a:moveTo>
                    <a:pt x="231" y="143"/>
                  </a:moveTo>
                  <a:cubicBezTo>
                    <a:pt x="231" y="141"/>
                    <a:pt x="231" y="138"/>
                    <a:pt x="232" y="136"/>
                  </a:cubicBezTo>
                  <a:cubicBezTo>
                    <a:pt x="232" y="136"/>
                    <a:pt x="232" y="136"/>
                    <a:pt x="232" y="136"/>
                  </a:cubicBezTo>
                  <a:cubicBezTo>
                    <a:pt x="231" y="136"/>
                    <a:pt x="231" y="136"/>
                    <a:pt x="231" y="136"/>
                  </a:cubicBezTo>
                  <a:cubicBezTo>
                    <a:pt x="231" y="135"/>
                    <a:pt x="231" y="136"/>
                    <a:pt x="230" y="136"/>
                  </a:cubicBezTo>
                  <a:cubicBezTo>
                    <a:pt x="230" y="136"/>
                    <a:pt x="230" y="136"/>
                    <a:pt x="230" y="136"/>
                  </a:cubicBezTo>
                  <a:cubicBezTo>
                    <a:pt x="230" y="135"/>
                    <a:pt x="230" y="135"/>
                    <a:pt x="230" y="135"/>
                  </a:cubicBezTo>
                  <a:cubicBezTo>
                    <a:pt x="229" y="135"/>
                    <a:pt x="229" y="135"/>
                    <a:pt x="229" y="135"/>
                  </a:cubicBezTo>
                  <a:cubicBezTo>
                    <a:pt x="229" y="135"/>
                    <a:pt x="229" y="135"/>
                    <a:pt x="229" y="136"/>
                  </a:cubicBezTo>
                  <a:cubicBezTo>
                    <a:pt x="229" y="136"/>
                    <a:pt x="229" y="136"/>
                    <a:pt x="229" y="136"/>
                  </a:cubicBezTo>
                  <a:cubicBezTo>
                    <a:pt x="228" y="137"/>
                    <a:pt x="227" y="139"/>
                    <a:pt x="228" y="140"/>
                  </a:cubicBezTo>
                  <a:cubicBezTo>
                    <a:pt x="228" y="140"/>
                    <a:pt x="228" y="140"/>
                    <a:pt x="229" y="140"/>
                  </a:cubicBezTo>
                  <a:cubicBezTo>
                    <a:pt x="229" y="140"/>
                    <a:pt x="229" y="140"/>
                    <a:pt x="229" y="141"/>
                  </a:cubicBezTo>
                  <a:cubicBezTo>
                    <a:pt x="229" y="140"/>
                    <a:pt x="229" y="140"/>
                    <a:pt x="229" y="140"/>
                  </a:cubicBezTo>
                  <a:cubicBezTo>
                    <a:pt x="229" y="142"/>
                    <a:pt x="229" y="143"/>
                    <a:pt x="231" y="142"/>
                  </a:cubicBezTo>
                  <a:cubicBezTo>
                    <a:pt x="231" y="143"/>
                    <a:pt x="231" y="143"/>
                    <a:pt x="231" y="143"/>
                  </a:cubicBezTo>
                  <a:moveTo>
                    <a:pt x="28" y="153"/>
                  </a:moveTo>
                  <a:cubicBezTo>
                    <a:pt x="28" y="152"/>
                    <a:pt x="27" y="152"/>
                    <a:pt x="28" y="151"/>
                  </a:cubicBezTo>
                  <a:cubicBezTo>
                    <a:pt x="28" y="151"/>
                    <a:pt x="29" y="151"/>
                    <a:pt x="29" y="151"/>
                  </a:cubicBezTo>
                  <a:cubicBezTo>
                    <a:pt x="29" y="151"/>
                    <a:pt x="29" y="151"/>
                    <a:pt x="29" y="152"/>
                  </a:cubicBezTo>
                  <a:cubicBezTo>
                    <a:pt x="29" y="152"/>
                    <a:pt x="29" y="151"/>
                    <a:pt x="29" y="151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30" y="151"/>
                    <a:pt x="31" y="151"/>
                    <a:pt x="31" y="151"/>
                  </a:cubicBezTo>
                  <a:cubicBezTo>
                    <a:pt x="31" y="150"/>
                    <a:pt x="30" y="150"/>
                    <a:pt x="30" y="150"/>
                  </a:cubicBezTo>
                  <a:cubicBezTo>
                    <a:pt x="30" y="149"/>
                    <a:pt x="31" y="150"/>
                    <a:pt x="31" y="150"/>
                  </a:cubicBezTo>
                  <a:cubicBezTo>
                    <a:pt x="31" y="150"/>
                    <a:pt x="31" y="150"/>
                    <a:pt x="31" y="150"/>
                  </a:cubicBezTo>
                  <a:cubicBezTo>
                    <a:pt x="31" y="149"/>
                    <a:pt x="31" y="149"/>
                    <a:pt x="31" y="149"/>
                  </a:cubicBezTo>
                  <a:cubicBezTo>
                    <a:pt x="31" y="149"/>
                    <a:pt x="30" y="149"/>
                    <a:pt x="30" y="149"/>
                  </a:cubicBezTo>
                  <a:cubicBezTo>
                    <a:pt x="30" y="149"/>
                    <a:pt x="30" y="149"/>
                    <a:pt x="29" y="149"/>
                  </a:cubicBezTo>
                  <a:cubicBezTo>
                    <a:pt x="29" y="149"/>
                    <a:pt x="29" y="149"/>
                    <a:pt x="29" y="149"/>
                  </a:cubicBezTo>
                  <a:cubicBezTo>
                    <a:pt x="28" y="149"/>
                    <a:pt x="28" y="149"/>
                    <a:pt x="28" y="150"/>
                  </a:cubicBezTo>
                  <a:cubicBezTo>
                    <a:pt x="28" y="150"/>
                    <a:pt x="28" y="150"/>
                    <a:pt x="28" y="150"/>
                  </a:cubicBezTo>
                  <a:cubicBezTo>
                    <a:pt x="28" y="150"/>
                    <a:pt x="28" y="151"/>
                    <a:pt x="27" y="151"/>
                  </a:cubicBezTo>
                  <a:cubicBezTo>
                    <a:pt x="27" y="151"/>
                    <a:pt x="27" y="151"/>
                    <a:pt x="27" y="151"/>
                  </a:cubicBezTo>
                  <a:cubicBezTo>
                    <a:pt x="27" y="150"/>
                    <a:pt x="27" y="150"/>
                    <a:pt x="27" y="150"/>
                  </a:cubicBezTo>
                  <a:cubicBezTo>
                    <a:pt x="27" y="150"/>
                    <a:pt x="27" y="150"/>
                    <a:pt x="27" y="150"/>
                  </a:cubicBezTo>
                  <a:cubicBezTo>
                    <a:pt x="27" y="150"/>
                    <a:pt x="27" y="150"/>
                    <a:pt x="27" y="150"/>
                  </a:cubicBezTo>
                  <a:cubicBezTo>
                    <a:pt x="27" y="150"/>
                    <a:pt x="27" y="150"/>
                    <a:pt x="26" y="150"/>
                  </a:cubicBezTo>
                  <a:cubicBezTo>
                    <a:pt x="26" y="150"/>
                    <a:pt x="26" y="150"/>
                    <a:pt x="26" y="150"/>
                  </a:cubicBezTo>
                  <a:cubicBezTo>
                    <a:pt x="27" y="151"/>
                    <a:pt x="27" y="152"/>
                    <a:pt x="27" y="153"/>
                  </a:cubicBezTo>
                  <a:cubicBezTo>
                    <a:pt x="27" y="153"/>
                    <a:pt x="27" y="153"/>
                    <a:pt x="28" y="153"/>
                  </a:cubicBezTo>
                  <a:moveTo>
                    <a:pt x="32" y="112"/>
                  </a:moveTo>
                  <a:cubicBezTo>
                    <a:pt x="32" y="112"/>
                    <a:pt x="32" y="112"/>
                    <a:pt x="32" y="112"/>
                  </a:cubicBezTo>
                  <a:cubicBezTo>
                    <a:pt x="32" y="112"/>
                    <a:pt x="32" y="112"/>
                    <a:pt x="32" y="112"/>
                  </a:cubicBezTo>
                  <a:cubicBezTo>
                    <a:pt x="32" y="112"/>
                    <a:pt x="32" y="112"/>
                    <a:pt x="32" y="112"/>
                  </a:cubicBezTo>
                  <a:moveTo>
                    <a:pt x="30" y="94"/>
                  </a:moveTo>
                  <a:cubicBezTo>
                    <a:pt x="30" y="94"/>
                    <a:pt x="30" y="94"/>
                    <a:pt x="30" y="94"/>
                  </a:cubicBezTo>
                  <a:cubicBezTo>
                    <a:pt x="30" y="94"/>
                    <a:pt x="30" y="93"/>
                    <a:pt x="30" y="93"/>
                  </a:cubicBezTo>
                  <a:cubicBezTo>
                    <a:pt x="30" y="93"/>
                    <a:pt x="30" y="94"/>
                    <a:pt x="30" y="94"/>
                  </a:cubicBezTo>
                  <a:moveTo>
                    <a:pt x="59" y="53"/>
                  </a:moveTo>
                  <a:cubicBezTo>
                    <a:pt x="59" y="53"/>
                    <a:pt x="59" y="53"/>
                    <a:pt x="59" y="53"/>
                  </a:cubicBezTo>
                  <a:cubicBezTo>
                    <a:pt x="58" y="53"/>
                    <a:pt x="58" y="53"/>
                    <a:pt x="58" y="53"/>
                  </a:cubicBezTo>
                  <a:cubicBezTo>
                    <a:pt x="58" y="53"/>
                    <a:pt x="58" y="53"/>
                    <a:pt x="58" y="53"/>
                  </a:cubicBezTo>
                  <a:cubicBezTo>
                    <a:pt x="58" y="53"/>
                    <a:pt x="58" y="53"/>
                    <a:pt x="58" y="53"/>
                  </a:cubicBezTo>
                  <a:cubicBezTo>
                    <a:pt x="58" y="53"/>
                    <a:pt x="58" y="53"/>
                    <a:pt x="59" y="53"/>
                  </a:cubicBezTo>
                  <a:cubicBezTo>
                    <a:pt x="59" y="53"/>
                    <a:pt x="59" y="53"/>
                    <a:pt x="59" y="53"/>
                  </a:cubicBezTo>
                  <a:cubicBezTo>
                    <a:pt x="59" y="53"/>
                    <a:pt x="58" y="53"/>
                    <a:pt x="58" y="53"/>
                  </a:cubicBezTo>
                  <a:cubicBezTo>
                    <a:pt x="58" y="53"/>
                    <a:pt x="58" y="53"/>
                    <a:pt x="59" y="52"/>
                  </a:cubicBezTo>
                  <a:cubicBezTo>
                    <a:pt x="58" y="52"/>
                    <a:pt x="57" y="52"/>
                    <a:pt x="57" y="52"/>
                  </a:cubicBezTo>
                  <a:cubicBezTo>
                    <a:pt x="57" y="52"/>
                    <a:pt x="57" y="52"/>
                    <a:pt x="57" y="52"/>
                  </a:cubicBezTo>
                  <a:cubicBezTo>
                    <a:pt x="57" y="52"/>
                    <a:pt x="57" y="52"/>
                    <a:pt x="57" y="52"/>
                  </a:cubicBezTo>
                  <a:cubicBezTo>
                    <a:pt x="58" y="52"/>
                    <a:pt x="58" y="52"/>
                    <a:pt x="58" y="52"/>
                  </a:cubicBezTo>
                  <a:cubicBezTo>
                    <a:pt x="58" y="52"/>
                    <a:pt x="58" y="52"/>
                    <a:pt x="58" y="52"/>
                  </a:cubicBezTo>
                  <a:cubicBezTo>
                    <a:pt x="58" y="52"/>
                    <a:pt x="58" y="52"/>
                    <a:pt x="58" y="52"/>
                  </a:cubicBezTo>
                  <a:cubicBezTo>
                    <a:pt x="58" y="52"/>
                    <a:pt x="58" y="52"/>
                    <a:pt x="58" y="52"/>
                  </a:cubicBezTo>
                  <a:cubicBezTo>
                    <a:pt x="57" y="52"/>
                    <a:pt x="57" y="52"/>
                    <a:pt x="56" y="53"/>
                  </a:cubicBezTo>
                  <a:cubicBezTo>
                    <a:pt x="57" y="53"/>
                    <a:pt x="57" y="53"/>
                    <a:pt x="57" y="53"/>
                  </a:cubicBezTo>
                  <a:cubicBezTo>
                    <a:pt x="57" y="53"/>
                    <a:pt x="58" y="53"/>
                    <a:pt x="58" y="53"/>
                  </a:cubicBezTo>
                  <a:cubicBezTo>
                    <a:pt x="58" y="53"/>
                    <a:pt x="59" y="53"/>
                    <a:pt x="59" y="53"/>
                  </a:cubicBezTo>
                  <a:cubicBezTo>
                    <a:pt x="59" y="53"/>
                    <a:pt x="59" y="53"/>
                    <a:pt x="59" y="53"/>
                  </a:cubicBezTo>
                  <a:cubicBezTo>
                    <a:pt x="59" y="53"/>
                    <a:pt x="59" y="53"/>
                    <a:pt x="59" y="53"/>
                  </a:cubicBezTo>
                  <a:moveTo>
                    <a:pt x="54" y="55"/>
                  </a:moveTo>
                  <a:cubicBezTo>
                    <a:pt x="54" y="55"/>
                    <a:pt x="54" y="55"/>
                    <a:pt x="54" y="55"/>
                  </a:cubicBezTo>
                  <a:cubicBezTo>
                    <a:pt x="54" y="55"/>
                    <a:pt x="54" y="55"/>
                    <a:pt x="54" y="55"/>
                  </a:cubicBezTo>
                  <a:cubicBezTo>
                    <a:pt x="54" y="55"/>
                    <a:pt x="54" y="55"/>
                    <a:pt x="54" y="55"/>
                  </a:cubicBezTo>
                  <a:moveTo>
                    <a:pt x="83" y="34"/>
                  </a:moveTo>
                  <a:cubicBezTo>
                    <a:pt x="83" y="34"/>
                    <a:pt x="83" y="34"/>
                    <a:pt x="83" y="34"/>
                  </a:cubicBezTo>
                  <a:cubicBezTo>
                    <a:pt x="83" y="35"/>
                    <a:pt x="84" y="35"/>
                    <a:pt x="84" y="35"/>
                  </a:cubicBezTo>
                  <a:cubicBezTo>
                    <a:pt x="84" y="35"/>
                    <a:pt x="83" y="35"/>
                    <a:pt x="83" y="35"/>
                  </a:cubicBezTo>
                  <a:cubicBezTo>
                    <a:pt x="83" y="35"/>
                    <a:pt x="83" y="35"/>
                    <a:pt x="83" y="35"/>
                  </a:cubicBezTo>
                  <a:cubicBezTo>
                    <a:pt x="83" y="35"/>
                    <a:pt x="83" y="35"/>
                    <a:pt x="83" y="35"/>
                  </a:cubicBezTo>
                  <a:cubicBezTo>
                    <a:pt x="83" y="34"/>
                    <a:pt x="83" y="34"/>
                    <a:pt x="83" y="34"/>
                  </a:cubicBezTo>
                  <a:cubicBezTo>
                    <a:pt x="83" y="35"/>
                    <a:pt x="82" y="35"/>
                    <a:pt x="82" y="35"/>
                  </a:cubicBezTo>
                  <a:cubicBezTo>
                    <a:pt x="82" y="35"/>
                    <a:pt x="82" y="35"/>
                    <a:pt x="82" y="35"/>
                  </a:cubicBezTo>
                  <a:cubicBezTo>
                    <a:pt x="82" y="35"/>
                    <a:pt x="82" y="35"/>
                    <a:pt x="82" y="35"/>
                  </a:cubicBezTo>
                  <a:cubicBezTo>
                    <a:pt x="82" y="35"/>
                    <a:pt x="82" y="35"/>
                    <a:pt x="82" y="35"/>
                  </a:cubicBezTo>
                  <a:cubicBezTo>
                    <a:pt x="82" y="35"/>
                    <a:pt x="82" y="36"/>
                    <a:pt x="81" y="36"/>
                  </a:cubicBezTo>
                  <a:cubicBezTo>
                    <a:pt x="81" y="36"/>
                    <a:pt x="81" y="36"/>
                    <a:pt x="81" y="36"/>
                  </a:cubicBezTo>
                  <a:cubicBezTo>
                    <a:pt x="81" y="36"/>
                    <a:pt x="82" y="36"/>
                    <a:pt x="82" y="36"/>
                  </a:cubicBezTo>
                  <a:cubicBezTo>
                    <a:pt x="82" y="36"/>
                    <a:pt x="82" y="35"/>
                    <a:pt x="82" y="35"/>
                  </a:cubicBezTo>
                  <a:cubicBezTo>
                    <a:pt x="82" y="35"/>
                    <a:pt x="82" y="35"/>
                    <a:pt x="82" y="35"/>
                  </a:cubicBezTo>
                  <a:cubicBezTo>
                    <a:pt x="83" y="35"/>
                    <a:pt x="83" y="35"/>
                    <a:pt x="83" y="35"/>
                  </a:cubicBezTo>
                  <a:cubicBezTo>
                    <a:pt x="83" y="35"/>
                    <a:pt x="83" y="36"/>
                    <a:pt x="83" y="36"/>
                  </a:cubicBezTo>
                  <a:cubicBezTo>
                    <a:pt x="84" y="36"/>
                    <a:pt x="84" y="36"/>
                    <a:pt x="84" y="36"/>
                  </a:cubicBezTo>
                  <a:cubicBezTo>
                    <a:pt x="84" y="36"/>
                    <a:pt x="84" y="37"/>
                    <a:pt x="84" y="37"/>
                  </a:cubicBezTo>
                  <a:cubicBezTo>
                    <a:pt x="84" y="37"/>
                    <a:pt x="84" y="36"/>
                    <a:pt x="84" y="36"/>
                  </a:cubicBezTo>
                  <a:cubicBezTo>
                    <a:pt x="83" y="36"/>
                    <a:pt x="83" y="37"/>
                    <a:pt x="83" y="37"/>
                  </a:cubicBezTo>
                  <a:cubicBezTo>
                    <a:pt x="83" y="37"/>
                    <a:pt x="83" y="37"/>
                    <a:pt x="82" y="36"/>
                  </a:cubicBezTo>
                  <a:cubicBezTo>
                    <a:pt x="82" y="36"/>
                    <a:pt x="82" y="36"/>
                    <a:pt x="82" y="36"/>
                  </a:cubicBezTo>
                  <a:cubicBezTo>
                    <a:pt x="82" y="36"/>
                    <a:pt x="82" y="36"/>
                    <a:pt x="82" y="36"/>
                  </a:cubicBezTo>
                  <a:cubicBezTo>
                    <a:pt x="82" y="37"/>
                    <a:pt x="82" y="37"/>
                    <a:pt x="82" y="37"/>
                  </a:cubicBezTo>
                  <a:cubicBezTo>
                    <a:pt x="82" y="37"/>
                    <a:pt x="82" y="37"/>
                    <a:pt x="82" y="37"/>
                  </a:cubicBezTo>
                  <a:cubicBezTo>
                    <a:pt x="82" y="37"/>
                    <a:pt x="82" y="37"/>
                    <a:pt x="83" y="37"/>
                  </a:cubicBezTo>
                  <a:cubicBezTo>
                    <a:pt x="83" y="37"/>
                    <a:pt x="83" y="37"/>
                    <a:pt x="83" y="37"/>
                  </a:cubicBezTo>
                  <a:cubicBezTo>
                    <a:pt x="83" y="37"/>
                    <a:pt x="83" y="37"/>
                    <a:pt x="83" y="37"/>
                  </a:cubicBezTo>
                  <a:cubicBezTo>
                    <a:pt x="83" y="37"/>
                    <a:pt x="83" y="37"/>
                    <a:pt x="83" y="37"/>
                  </a:cubicBezTo>
                  <a:cubicBezTo>
                    <a:pt x="83" y="37"/>
                    <a:pt x="83" y="37"/>
                    <a:pt x="83" y="37"/>
                  </a:cubicBezTo>
                  <a:cubicBezTo>
                    <a:pt x="83" y="37"/>
                    <a:pt x="83" y="37"/>
                    <a:pt x="83" y="37"/>
                  </a:cubicBezTo>
                  <a:cubicBezTo>
                    <a:pt x="83" y="37"/>
                    <a:pt x="83" y="37"/>
                    <a:pt x="83" y="37"/>
                  </a:cubicBezTo>
                  <a:cubicBezTo>
                    <a:pt x="83" y="37"/>
                    <a:pt x="82" y="37"/>
                    <a:pt x="82" y="37"/>
                  </a:cubicBezTo>
                  <a:cubicBezTo>
                    <a:pt x="82" y="37"/>
                    <a:pt x="83" y="38"/>
                    <a:pt x="83" y="38"/>
                  </a:cubicBezTo>
                  <a:cubicBezTo>
                    <a:pt x="83" y="37"/>
                    <a:pt x="83" y="37"/>
                    <a:pt x="84" y="37"/>
                  </a:cubicBezTo>
                  <a:cubicBezTo>
                    <a:pt x="84" y="37"/>
                    <a:pt x="84" y="37"/>
                    <a:pt x="84" y="37"/>
                  </a:cubicBezTo>
                  <a:cubicBezTo>
                    <a:pt x="84" y="38"/>
                    <a:pt x="84" y="38"/>
                    <a:pt x="84" y="38"/>
                  </a:cubicBezTo>
                  <a:cubicBezTo>
                    <a:pt x="84" y="38"/>
                    <a:pt x="84" y="38"/>
                    <a:pt x="84" y="38"/>
                  </a:cubicBezTo>
                  <a:cubicBezTo>
                    <a:pt x="85" y="38"/>
                    <a:pt x="85" y="37"/>
                    <a:pt x="85" y="37"/>
                  </a:cubicBezTo>
                  <a:cubicBezTo>
                    <a:pt x="85" y="37"/>
                    <a:pt x="86" y="37"/>
                    <a:pt x="86" y="38"/>
                  </a:cubicBezTo>
                  <a:cubicBezTo>
                    <a:pt x="86" y="38"/>
                    <a:pt x="86" y="38"/>
                    <a:pt x="85" y="38"/>
                  </a:cubicBezTo>
                  <a:cubicBezTo>
                    <a:pt x="85" y="38"/>
                    <a:pt x="85" y="38"/>
                    <a:pt x="85" y="38"/>
                  </a:cubicBezTo>
                  <a:cubicBezTo>
                    <a:pt x="85" y="38"/>
                    <a:pt x="85" y="38"/>
                    <a:pt x="85" y="38"/>
                  </a:cubicBezTo>
                  <a:cubicBezTo>
                    <a:pt x="84" y="38"/>
                    <a:pt x="84" y="38"/>
                    <a:pt x="84" y="38"/>
                  </a:cubicBezTo>
                  <a:cubicBezTo>
                    <a:pt x="84" y="38"/>
                    <a:pt x="83" y="38"/>
                    <a:pt x="83" y="38"/>
                  </a:cubicBezTo>
                  <a:cubicBezTo>
                    <a:pt x="83" y="38"/>
                    <a:pt x="83" y="38"/>
                    <a:pt x="83" y="38"/>
                  </a:cubicBezTo>
                  <a:cubicBezTo>
                    <a:pt x="83" y="38"/>
                    <a:pt x="84" y="39"/>
                    <a:pt x="84" y="39"/>
                  </a:cubicBezTo>
                  <a:cubicBezTo>
                    <a:pt x="84" y="39"/>
                    <a:pt x="83" y="39"/>
                    <a:pt x="83" y="39"/>
                  </a:cubicBezTo>
                  <a:cubicBezTo>
                    <a:pt x="84" y="39"/>
                    <a:pt x="84" y="39"/>
                    <a:pt x="84" y="39"/>
                  </a:cubicBezTo>
                  <a:cubicBezTo>
                    <a:pt x="84" y="39"/>
                    <a:pt x="84" y="39"/>
                    <a:pt x="84" y="39"/>
                  </a:cubicBezTo>
                  <a:cubicBezTo>
                    <a:pt x="84" y="39"/>
                    <a:pt x="84" y="39"/>
                    <a:pt x="84" y="39"/>
                  </a:cubicBezTo>
                  <a:cubicBezTo>
                    <a:pt x="84" y="39"/>
                    <a:pt x="84" y="39"/>
                    <a:pt x="84" y="39"/>
                  </a:cubicBezTo>
                  <a:cubicBezTo>
                    <a:pt x="84" y="39"/>
                    <a:pt x="84" y="39"/>
                    <a:pt x="84" y="39"/>
                  </a:cubicBezTo>
                  <a:cubicBezTo>
                    <a:pt x="84" y="39"/>
                    <a:pt x="84" y="39"/>
                    <a:pt x="84" y="39"/>
                  </a:cubicBezTo>
                  <a:cubicBezTo>
                    <a:pt x="84" y="39"/>
                    <a:pt x="85" y="39"/>
                    <a:pt x="85" y="39"/>
                  </a:cubicBezTo>
                  <a:cubicBezTo>
                    <a:pt x="86" y="39"/>
                    <a:pt x="86" y="39"/>
                    <a:pt x="86" y="39"/>
                  </a:cubicBezTo>
                  <a:cubicBezTo>
                    <a:pt x="86" y="39"/>
                    <a:pt x="87" y="40"/>
                    <a:pt x="86" y="40"/>
                  </a:cubicBezTo>
                  <a:cubicBezTo>
                    <a:pt x="86" y="40"/>
                    <a:pt x="86" y="40"/>
                    <a:pt x="86" y="40"/>
                  </a:cubicBezTo>
                  <a:cubicBezTo>
                    <a:pt x="86" y="40"/>
                    <a:pt x="86" y="40"/>
                    <a:pt x="86" y="40"/>
                  </a:cubicBezTo>
                  <a:cubicBezTo>
                    <a:pt x="85" y="40"/>
                    <a:pt x="85" y="41"/>
                    <a:pt x="85" y="41"/>
                  </a:cubicBezTo>
                  <a:cubicBezTo>
                    <a:pt x="85" y="41"/>
                    <a:pt x="85" y="41"/>
                    <a:pt x="85" y="41"/>
                  </a:cubicBezTo>
                  <a:cubicBezTo>
                    <a:pt x="84" y="41"/>
                    <a:pt x="84" y="41"/>
                    <a:pt x="84" y="41"/>
                  </a:cubicBezTo>
                  <a:cubicBezTo>
                    <a:pt x="84" y="41"/>
                    <a:pt x="83" y="41"/>
                    <a:pt x="83" y="41"/>
                  </a:cubicBezTo>
                  <a:cubicBezTo>
                    <a:pt x="83" y="41"/>
                    <a:pt x="83" y="41"/>
                    <a:pt x="83" y="41"/>
                  </a:cubicBezTo>
                  <a:cubicBezTo>
                    <a:pt x="83" y="41"/>
                    <a:pt x="84" y="41"/>
                    <a:pt x="84" y="41"/>
                  </a:cubicBezTo>
                  <a:cubicBezTo>
                    <a:pt x="84" y="40"/>
                    <a:pt x="84" y="40"/>
                    <a:pt x="84" y="40"/>
                  </a:cubicBezTo>
                  <a:cubicBezTo>
                    <a:pt x="84" y="40"/>
                    <a:pt x="84" y="40"/>
                    <a:pt x="84" y="40"/>
                  </a:cubicBezTo>
                  <a:cubicBezTo>
                    <a:pt x="84" y="40"/>
                    <a:pt x="84" y="40"/>
                    <a:pt x="84" y="40"/>
                  </a:cubicBezTo>
                  <a:cubicBezTo>
                    <a:pt x="84" y="40"/>
                    <a:pt x="84" y="40"/>
                    <a:pt x="84" y="40"/>
                  </a:cubicBezTo>
                  <a:cubicBezTo>
                    <a:pt x="83" y="40"/>
                    <a:pt x="83" y="41"/>
                    <a:pt x="83" y="41"/>
                  </a:cubicBezTo>
                  <a:cubicBezTo>
                    <a:pt x="83" y="41"/>
                    <a:pt x="83" y="41"/>
                    <a:pt x="83" y="41"/>
                  </a:cubicBezTo>
                  <a:cubicBezTo>
                    <a:pt x="83" y="41"/>
                    <a:pt x="82" y="41"/>
                    <a:pt x="82" y="41"/>
                  </a:cubicBezTo>
                  <a:cubicBezTo>
                    <a:pt x="82" y="41"/>
                    <a:pt x="83" y="41"/>
                    <a:pt x="83" y="41"/>
                  </a:cubicBezTo>
                  <a:cubicBezTo>
                    <a:pt x="83" y="41"/>
                    <a:pt x="83" y="41"/>
                    <a:pt x="83" y="41"/>
                  </a:cubicBezTo>
                  <a:cubicBezTo>
                    <a:pt x="83" y="41"/>
                    <a:pt x="82" y="41"/>
                    <a:pt x="82" y="42"/>
                  </a:cubicBezTo>
                  <a:cubicBezTo>
                    <a:pt x="82" y="42"/>
                    <a:pt x="82" y="42"/>
                    <a:pt x="82" y="42"/>
                  </a:cubicBezTo>
                  <a:cubicBezTo>
                    <a:pt x="82" y="42"/>
                    <a:pt x="82" y="42"/>
                    <a:pt x="82" y="42"/>
                  </a:cubicBezTo>
                  <a:cubicBezTo>
                    <a:pt x="82" y="42"/>
                    <a:pt x="81" y="42"/>
                    <a:pt x="81" y="42"/>
                  </a:cubicBezTo>
                  <a:cubicBezTo>
                    <a:pt x="81" y="42"/>
                    <a:pt x="81" y="42"/>
                    <a:pt x="81" y="42"/>
                  </a:cubicBezTo>
                  <a:cubicBezTo>
                    <a:pt x="81" y="42"/>
                    <a:pt x="81" y="42"/>
                    <a:pt x="81" y="42"/>
                  </a:cubicBezTo>
                  <a:cubicBezTo>
                    <a:pt x="81" y="42"/>
                    <a:pt x="81" y="42"/>
                    <a:pt x="81" y="42"/>
                  </a:cubicBezTo>
                  <a:cubicBezTo>
                    <a:pt x="81" y="43"/>
                    <a:pt x="80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2" y="43"/>
                  </a:cubicBezTo>
                  <a:cubicBezTo>
                    <a:pt x="82" y="42"/>
                    <a:pt x="82" y="42"/>
                    <a:pt x="82" y="42"/>
                  </a:cubicBezTo>
                  <a:cubicBezTo>
                    <a:pt x="82" y="42"/>
                    <a:pt x="82" y="42"/>
                    <a:pt x="82" y="42"/>
                  </a:cubicBezTo>
                  <a:cubicBezTo>
                    <a:pt x="82" y="42"/>
                    <a:pt x="83" y="42"/>
                    <a:pt x="83" y="42"/>
                  </a:cubicBezTo>
                  <a:cubicBezTo>
                    <a:pt x="83" y="42"/>
                    <a:pt x="83" y="42"/>
                    <a:pt x="83" y="42"/>
                  </a:cubicBezTo>
                  <a:cubicBezTo>
                    <a:pt x="83" y="43"/>
                    <a:pt x="83" y="43"/>
                    <a:pt x="82" y="43"/>
                  </a:cubicBezTo>
                  <a:cubicBezTo>
                    <a:pt x="82" y="43"/>
                    <a:pt x="82" y="43"/>
                    <a:pt x="82" y="43"/>
                  </a:cubicBezTo>
                  <a:cubicBezTo>
                    <a:pt x="82" y="43"/>
                    <a:pt x="82" y="43"/>
                    <a:pt x="82" y="43"/>
                  </a:cubicBezTo>
                  <a:cubicBezTo>
                    <a:pt x="82" y="43"/>
                    <a:pt x="82" y="43"/>
                    <a:pt x="83" y="43"/>
                  </a:cubicBezTo>
                  <a:cubicBezTo>
                    <a:pt x="83" y="43"/>
                    <a:pt x="83" y="43"/>
                    <a:pt x="83" y="43"/>
                  </a:cubicBezTo>
                  <a:cubicBezTo>
                    <a:pt x="83" y="43"/>
                    <a:pt x="83" y="43"/>
                    <a:pt x="83" y="43"/>
                  </a:cubicBezTo>
                  <a:cubicBezTo>
                    <a:pt x="83" y="43"/>
                    <a:pt x="83" y="43"/>
                    <a:pt x="83" y="43"/>
                  </a:cubicBezTo>
                  <a:cubicBezTo>
                    <a:pt x="83" y="43"/>
                    <a:pt x="83" y="43"/>
                    <a:pt x="83" y="43"/>
                  </a:cubicBezTo>
                  <a:cubicBezTo>
                    <a:pt x="83" y="43"/>
                    <a:pt x="84" y="43"/>
                    <a:pt x="84" y="43"/>
                  </a:cubicBezTo>
                  <a:cubicBezTo>
                    <a:pt x="84" y="43"/>
                    <a:pt x="84" y="43"/>
                    <a:pt x="84" y="43"/>
                  </a:cubicBezTo>
                  <a:cubicBezTo>
                    <a:pt x="84" y="43"/>
                    <a:pt x="84" y="43"/>
                    <a:pt x="84" y="43"/>
                  </a:cubicBezTo>
                  <a:cubicBezTo>
                    <a:pt x="84" y="44"/>
                    <a:pt x="84" y="44"/>
                    <a:pt x="84" y="44"/>
                  </a:cubicBezTo>
                  <a:cubicBezTo>
                    <a:pt x="84" y="44"/>
                    <a:pt x="84" y="44"/>
                    <a:pt x="84" y="44"/>
                  </a:cubicBezTo>
                  <a:cubicBezTo>
                    <a:pt x="84" y="44"/>
                    <a:pt x="84" y="44"/>
                    <a:pt x="84" y="44"/>
                  </a:cubicBezTo>
                  <a:cubicBezTo>
                    <a:pt x="84" y="44"/>
                    <a:pt x="84" y="44"/>
                    <a:pt x="84" y="44"/>
                  </a:cubicBezTo>
                  <a:cubicBezTo>
                    <a:pt x="84" y="44"/>
                    <a:pt x="84" y="43"/>
                    <a:pt x="85" y="43"/>
                  </a:cubicBezTo>
                  <a:cubicBezTo>
                    <a:pt x="85" y="43"/>
                    <a:pt x="85" y="43"/>
                    <a:pt x="86" y="43"/>
                  </a:cubicBezTo>
                  <a:cubicBezTo>
                    <a:pt x="86" y="44"/>
                    <a:pt x="86" y="43"/>
                    <a:pt x="87" y="43"/>
                  </a:cubicBezTo>
                  <a:cubicBezTo>
                    <a:pt x="87" y="43"/>
                    <a:pt x="87" y="44"/>
                    <a:pt x="87" y="43"/>
                  </a:cubicBezTo>
                  <a:cubicBezTo>
                    <a:pt x="87" y="43"/>
                    <a:pt x="87" y="43"/>
                    <a:pt x="87" y="43"/>
                  </a:cubicBezTo>
                  <a:cubicBezTo>
                    <a:pt x="87" y="43"/>
                    <a:pt x="87" y="43"/>
                    <a:pt x="87" y="43"/>
                  </a:cubicBezTo>
                  <a:cubicBezTo>
                    <a:pt x="87" y="43"/>
                    <a:pt x="87" y="43"/>
                    <a:pt x="87" y="43"/>
                  </a:cubicBezTo>
                  <a:cubicBezTo>
                    <a:pt x="87" y="44"/>
                    <a:pt x="87" y="44"/>
                    <a:pt x="87" y="44"/>
                  </a:cubicBezTo>
                  <a:cubicBezTo>
                    <a:pt x="88" y="44"/>
                    <a:pt x="88" y="44"/>
                    <a:pt x="88" y="44"/>
                  </a:cubicBezTo>
                  <a:cubicBezTo>
                    <a:pt x="88" y="44"/>
                    <a:pt x="88" y="44"/>
                    <a:pt x="88" y="44"/>
                  </a:cubicBezTo>
                  <a:cubicBezTo>
                    <a:pt x="88" y="44"/>
                    <a:pt x="88" y="44"/>
                    <a:pt x="88" y="44"/>
                  </a:cubicBezTo>
                  <a:cubicBezTo>
                    <a:pt x="88" y="44"/>
                    <a:pt x="88" y="44"/>
                    <a:pt x="88" y="44"/>
                  </a:cubicBezTo>
                  <a:cubicBezTo>
                    <a:pt x="88" y="44"/>
                    <a:pt x="88" y="44"/>
                    <a:pt x="88" y="44"/>
                  </a:cubicBezTo>
                  <a:cubicBezTo>
                    <a:pt x="88" y="44"/>
                    <a:pt x="88" y="44"/>
                    <a:pt x="88" y="45"/>
                  </a:cubicBezTo>
                  <a:cubicBezTo>
                    <a:pt x="88" y="45"/>
                    <a:pt x="88" y="44"/>
                    <a:pt x="88" y="44"/>
                  </a:cubicBezTo>
                  <a:cubicBezTo>
                    <a:pt x="88" y="44"/>
                    <a:pt x="88" y="44"/>
                    <a:pt x="89" y="44"/>
                  </a:cubicBezTo>
                  <a:cubicBezTo>
                    <a:pt x="89" y="44"/>
                    <a:pt x="89" y="44"/>
                    <a:pt x="89" y="44"/>
                  </a:cubicBezTo>
                  <a:cubicBezTo>
                    <a:pt x="89" y="44"/>
                    <a:pt x="89" y="44"/>
                    <a:pt x="89" y="45"/>
                  </a:cubicBezTo>
                  <a:cubicBezTo>
                    <a:pt x="89" y="45"/>
                    <a:pt x="89" y="45"/>
                    <a:pt x="89" y="45"/>
                  </a:cubicBezTo>
                  <a:cubicBezTo>
                    <a:pt x="89" y="45"/>
                    <a:pt x="89" y="45"/>
                    <a:pt x="89" y="45"/>
                  </a:cubicBezTo>
                  <a:cubicBezTo>
                    <a:pt x="89" y="45"/>
                    <a:pt x="89" y="45"/>
                    <a:pt x="89" y="45"/>
                  </a:cubicBezTo>
                  <a:cubicBezTo>
                    <a:pt x="90" y="45"/>
                    <a:pt x="90" y="45"/>
                    <a:pt x="90" y="45"/>
                  </a:cubicBezTo>
                  <a:cubicBezTo>
                    <a:pt x="90" y="45"/>
                    <a:pt x="90" y="45"/>
                    <a:pt x="90" y="45"/>
                  </a:cubicBezTo>
                  <a:cubicBezTo>
                    <a:pt x="90" y="45"/>
                    <a:pt x="90" y="45"/>
                    <a:pt x="90" y="45"/>
                  </a:cubicBezTo>
                  <a:cubicBezTo>
                    <a:pt x="90" y="45"/>
                    <a:pt x="90" y="45"/>
                    <a:pt x="90" y="45"/>
                  </a:cubicBezTo>
                  <a:cubicBezTo>
                    <a:pt x="90" y="46"/>
                    <a:pt x="91" y="46"/>
                    <a:pt x="90" y="46"/>
                  </a:cubicBezTo>
                  <a:cubicBezTo>
                    <a:pt x="90" y="46"/>
                    <a:pt x="90" y="46"/>
                    <a:pt x="90" y="46"/>
                  </a:cubicBezTo>
                  <a:cubicBezTo>
                    <a:pt x="90" y="46"/>
                    <a:pt x="90" y="46"/>
                    <a:pt x="90" y="46"/>
                  </a:cubicBezTo>
                  <a:cubicBezTo>
                    <a:pt x="90" y="46"/>
                    <a:pt x="89" y="46"/>
                    <a:pt x="89" y="45"/>
                  </a:cubicBezTo>
                  <a:cubicBezTo>
                    <a:pt x="89" y="45"/>
                    <a:pt x="89" y="45"/>
                    <a:pt x="89" y="45"/>
                  </a:cubicBezTo>
                  <a:cubicBezTo>
                    <a:pt x="89" y="46"/>
                    <a:pt x="90" y="46"/>
                    <a:pt x="89" y="46"/>
                  </a:cubicBezTo>
                  <a:cubicBezTo>
                    <a:pt x="89" y="46"/>
                    <a:pt x="89" y="46"/>
                    <a:pt x="89" y="46"/>
                  </a:cubicBezTo>
                  <a:cubicBezTo>
                    <a:pt x="89" y="46"/>
                    <a:pt x="89" y="47"/>
                    <a:pt x="88" y="46"/>
                  </a:cubicBezTo>
                  <a:cubicBezTo>
                    <a:pt x="88" y="46"/>
                    <a:pt x="88" y="46"/>
                    <a:pt x="87" y="46"/>
                  </a:cubicBezTo>
                  <a:cubicBezTo>
                    <a:pt x="87" y="46"/>
                    <a:pt x="87" y="46"/>
                    <a:pt x="87" y="46"/>
                  </a:cubicBezTo>
                  <a:cubicBezTo>
                    <a:pt x="87" y="46"/>
                    <a:pt x="87" y="46"/>
                    <a:pt x="87" y="46"/>
                  </a:cubicBezTo>
                  <a:cubicBezTo>
                    <a:pt x="87" y="46"/>
                    <a:pt x="87" y="46"/>
                    <a:pt x="87" y="46"/>
                  </a:cubicBezTo>
                  <a:cubicBezTo>
                    <a:pt x="87" y="46"/>
                    <a:pt x="87" y="46"/>
                    <a:pt x="87" y="46"/>
                  </a:cubicBezTo>
                  <a:cubicBezTo>
                    <a:pt x="86" y="45"/>
                    <a:pt x="86" y="45"/>
                    <a:pt x="86" y="45"/>
                  </a:cubicBezTo>
                  <a:cubicBezTo>
                    <a:pt x="86" y="45"/>
                    <a:pt x="86" y="45"/>
                    <a:pt x="86" y="45"/>
                  </a:cubicBezTo>
                  <a:cubicBezTo>
                    <a:pt x="85" y="45"/>
                    <a:pt x="85" y="45"/>
                    <a:pt x="85" y="45"/>
                  </a:cubicBezTo>
                  <a:cubicBezTo>
                    <a:pt x="84" y="45"/>
                    <a:pt x="84" y="46"/>
                    <a:pt x="84" y="46"/>
                  </a:cubicBezTo>
                  <a:cubicBezTo>
                    <a:pt x="83" y="45"/>
                    <a:pt x="83" y="45"/>
                    <a:pt x="82" y="45"/>
                  </a:cubicBezTo>
                  <a:cubicBezTo>
                    <a:pt x="82" y="45"/>
                    <a:pt x="82" y="45"/>
                    <a:pt x="81" y="45"/>
                  </a:cubicBezTo>
                  <a:cubicBezTo>
                    <a:pt x="81" y="45"/>
                    <a:pt x="81" y="45"/>
                    <a:pt x="81" y="45"/>
                  </a:cubicBezTo>
                  <a:cubicBezTo>
                    <a:pt x="81" y="45"/>
                    <a:pt x="81" y="45"/>
                    <a:pt x="82" y="45"/>
                  </a:cubicBezTo>
                  <a:cubicBezTo>
                    <a:pt x="82" y="45"/>
                    <a:pt x="82" y="45"/>
                    <a:pt x="82" y="45"/>
                  </a:cubicBezTo>
                  <a:cubicBezTo>
                    <a:pt x="82" y="45"/>
                    <a:pt x="83" y="45"/>
                    <a:pt x="83" y="46"/>
                  </a:cubicBezTo>
                  <a:cubicBezTo>
                    <a:pt x="83" y="46"/>
                    <a:pt x="83" y="46"/>
                    <a:pt x="82" y="46"/>
                  </a:cubicBezTo>
                  <a:cubicBezTo>
                    <a:pt x="82" y="46"/>
                    <a:pt x="82" y="46"/>
                    <a:pt x="82" y="46"/>
                  </a:cubicBezTo>
                  <a:cubicBezTo>
                    <a:pt x="82" y="46"/>
                    <a:pt x="82" y="46"/>
                    <a:pt x="82" y="46"/>
                  </a:cubicBezTo>
                  <a:cubicBezTo>
                    <a:pt x="83" y="46"/>
                    <a:pt x="83" y="46"/>
                    <a:pt x="83" y="46"/>
                  </a:cubicBezTo>
                  <a:cubicBezTo>
                    <a:pt x="83" y="46"/>
                    <a:pt x="83" y="46"/>
                    <a:pt x="83" y="46"/>
                  </a:cubicBezTo>
                  <a:cubicBezTo>
                    <a:pt x="84" y="46"/>
                    <a:pt x="84" y="46"/>
                    <a:pt x="84" y="46"/>
                  </a:cubicBezTo>
                  <a:cubicBezTo>
                    <a:pt x="85" y="46"/>
                    <a:pt x="85" y="45"/>
                    <a:pt x="85" y="45"/>
                  </a:cubicBezTo>
                  <a:cubicBezTo>
                    <a:pt x="85" y="45"/>
                    <a:pt x="85" y="46"/>
                    <a:pt x="85" y="46"/>
                  </a:cubicBezTo>
                  <a:cubicBezTo>
                    <a:pt x="85" y="46"/>
                    <a:pt x="85" y="46"/>
                    <a:pt x="85" y="46"/>
                  </a:cubicBezTo>
                  <a:cubicBezTo>
                    <a:pt x="85" y="46"/>
                    <a:pt x="85" y="47"/>
                    <a:pt x="85" y="47"/>
                  </a:cubicBezTo>
                  <a:cubicBezTo>
                    <a:pt x="85" y="47"/>
                    <a:pt x="84" y="47"/>
                    <a:pt x="84" y="47"/>
                  </a:cubicBezTo>
                  <a:cubicBezTo>
                    <a:pt x="84" y="47"/>
                    <a:pt x="84" y="47"/>
                    <a:pt x="84" y="47"/>
                  </a:cubicBezTo>
                  <a:cubicBezTo>
                    <a:pt x="84" y="47"/>
                    <a:pt x="83" y="47"/>
                    <a:pt x="83" y="47"/>
                  </a:cubicBezTo>
                  <a:cubicBezTo>
                    <a:pt x="83" y="47"/>
                    <a:pt x="83" y="47"/>
                    <a:pt x="83" y="47"/>
                  </a:cubicBezTo>
                  <a:cubicBezTo>
                    <a:pt x="84" y="48"/>
                    <a:pt x="83" y="48"/>
                    <a:pt x="83" y="49"/>
                  </a:cubicBezTo>
                  <a:cubicBezTo>
                    <a:pt x="83" y="49"/>
                    <a:pt x="83" y="49"/>
                    <a:pt x="83" y="49"/>
                  </a:cubicBezTo>
                  <a:cubicBezTo>
                    <a:pt x="83" y="49"/>
                    <a:pt x="83" y="49"/>
                    <a:pt x="83" y="49"/>
                  </a:cubicBezTo>
                  <a:cubicBezTo>
                    <a:pt x="83" y="49"/>
                    <a:pt x="83" y="48"/>
                    <a:pt x="84" y="48"/>
                  </a:cubicBezTo>
                  <a:cubicBezTo>
                    <a:pt x="84" y="48"/>
                    <a:pt x="84" y="48"/>
                    <a:pt x="84" y="48"/>
                  </a:cubicBezTo>
                  <a:cubicBezTo>
                    <a:pt x="84" y="48"/>
                    <a:pt x="85" y="48"/>
                    <a:pt x="85" y="48"/>
                  </a:cubicBezTo>
                  <a:cubicBezTo>
                    <a:pt x="85" y="48"/>
                    <a:pt x="85" y="48"/>
                    <a:pt x="85" y="48"/>
                  </a:cubicBezTo>
                  <a:cubicBezTo>
                    <a:pt x="85" y="48"/>
                    <a:pt x="85" y="48"/>
                    <a:pt x="86" y="48"/>
                  </a:cubicBezTo>
                  <a:cubicBezTo>
                    <a:pt x="86" y="48"/>
                    <a:pt x="86" y="48"/>
                    <a:pt x="86" y="48"/>
                  </a:cubicBezTo>
                  <a:cubicBezTo>
                    <a:pt x="86" y="48"/>
                    <a:pt x="85" y="48"/>
                    <a:pt x="85" y="48"/>
                  </a:cubicBezTo>
                  <a:cubicBezTo>
                    <a:pt x="85" y="48"/>
                    <a:pt x="85" y="49"/>
                    <a:pt x="85" y="49"/>
                  </a:cubicBezTo>
                  <a:cubicBezTo>
                    <a:pt x="85" y="49"/>
                    <a:pt x="84" y="49"/>
                    <a:pt x="84" y="49"/>
                  </a:cubicBezTo>
                  <a:cubicBezTo>
                    <a:pt x="84" y="49"/>
                    <a:pt x="84" y="49"/>
                    <a:pt x="84" y="49"/>
                  </a:cubicBezTo>
                  <a:cubicBezTo>
                    <a:pt x="84" y="49"/>
                    <a:pt x="84" y="49"/>
                    <a:pt x="84" y="49"/>
                  </a:cubicBezTo>
                  <a:cubicBezTo>
                    <a:pt x="84" y="49"/>
                    <a:pt x="84" y="49"/>
                    <a:pt x="85" y="49"/>
                  </a:cubicBezTo>
                  <a:cubicBezTo>
                    <a:pt x="85" y="49"/>
                    <a:pt x="85" y="49"/>
                    <a:pt x="85" y="49"/>
                  </a:cubicBezTo>
                  <a:cubicBezTo>
                    <a:pt x="85" y="49"/>
                    <a:pt x="85" y="49"/>
                    <a:pt x="85" y="49"/>
                  </a:cubicBezTo>
                  <a:cubicBezTo>
                    <a:pt x="85" y="49"/>
                    <a:pt x="86" y="49"/>
                    <a:pt x="86" y="48"/>
                  </a:cubicBezTo>
                  <a:cubicBezTo>
                    <a:pt x="86" y="48"/>
                    <a:pt x="86" y="48"/>
                    <a:pt x="86" y="48"/>
                  </a:cubicBezTo>
                  <a:cubicBezTo>
                    <a:pt x="86" y="48"/>
                    <a:pt x="87" y="48"/>
                    <a:pt x="87" y="47"/>
                  </a:cubicBezTo>
                  <a:cubicBezTo>
                    <a:pt x="87" y="47"/>
                    <a:pt x="87" y="47"/>
                    <a:pt x="87" y="47"/>
                  </a:cubicBezTo>
                  <a:cubicBezTo>
                    <a:pt x="87" y="47"/>
                    <a:pt x="87" y="47"/>
                    <a:pt x="87" y="48"/>
                  </a:cubicBezTo>
                  <a:cubicBezTo>
                    <a:pt x="87" y="48"/>
                    <a:pt x="88" y="47"/>
                    <a:pt x="88" y="47"/>
                  </a:cubicBezTo>
                  <a:cubicBezTo>
                    <a:pt x="88" y="47"/>
                    <a:pt x="89" y="47"/>
                    <a:pt x="89" y="47"/>
                  </a:cubicBezTo>
                  <a:cubicBezTo>
                    <a:pt x="89" y="47"/>
                    <a:pt x="89" y="47"/>
                    <a:pt x="90" y="47"/>
                  </a:cubicBezTo>
                  <a:cubicBezTo>
                    <a:pt x="90" y="47"/>
                    <a:pt x="90" y="47"/>
                    <a:pt x="90" y="47"/>
                  </a:cubicBezTo>
                  <a:cubicBezTo>
                    <a:pt x="90" y="47"/>
                    <a:pt x="90" y="47"/>
                    <a:pt x="90" y="46"/>
                  </a:cubicBezTo>
                  <a:cubicBezTo>
                    <a:pt x="91" y="47"/>
                    <a:pt x="91" y="47"/>
                    <a:pt x="91" y="47"/>
                  </a:cubicBezTo>
                  <a:cubicBezTo>
                    <a:pt x="91" y="47"/>
                    <a:pt x="90" y="47"/>
                    <a:pt x="90" y="47"/>
                  </a:cubicBezTo>
                  <a:cubicBezTo>
                    <a:pt x="90" y="47"/>
                    <a:pt x="90" y="47"/>
                    <a:pt x="90" y="47"/>
                  </a:cubicBezTo>
                  <a:cubicBezTo>
                    <a:pt x="90" y="47"/>
                    <a:pt x="90" y="47"/>
                    <a:pt x="90" y="48"/>
                  </a:cubicBezTo>
                  <a:cubicBezTo>
                    <a:pt x="90" y="48"/>
                    <a:pt x="90" y="48"/>
                    <a:pt x="90" y="48"/>
                  </a:cubicBezTo>
                  <a:cubicBezTo>
                    <a:pt x="90" y="48"/>
                    <a:pt x="90" y="48"/>
                    <a:pt x="90" y="48"/>
                  </a:cubicBezTo>
                  <a:cubicBezTo>
                    <a:pt x="90" y="48"/>
                    <a:pt x="90" y="48"/>
                    <a:pt x="90" y="48"/>
                  </a:cubicBezTo>
                  <a:cubicBezTo>
                    <a:pt x="90" y="48"/>
                    <a:pt x="90" y="48"/>
                    <a:pt x="90" y="48"/>
                  </a:cubicBezTo>
                  <a:cubicBezTo>
                    <a:pt x="90" y="48"/>
                    <a:pt x="90" y="48"/>
                    <a:pt x="90" y="48"/>
                  </a:cubicBezTo>
                  <a:cubicBezTo>
                    <a:pt x="90" y="48"/>
                    <a:pt x="89" y="48"/>
                    <a:pt x="89" y="48"/>
                  </a:cubicBezTo>
                  <a:cubicBezTo>
                    <a:pt x="89" y="49"/>
                    <a:pt x="89" y="49"/>
                    <a:pt x="90" y="49"/>
                  </a:cubicBezTo>
                  <a:cubicBezTo>
                    <a:pt x="90" y="49"/>
                    <a:pt x="90" y="49"/>
                    <a:pt x="90" y="49"/>
                  </a:cubicBezTo>
                  <a:cubicBezTo>
                    <a:pt x="89" y="49"/>
                    <a:pt x="89" y="49"/>
                    <a:pt x="89" y="49"/>
                  </a:cubicBezTo>
                  <a:cubicBezTo>
                    <a:pt x="89" y="49"/>
                    <a:pt x="89" y="49"/>
                    <a:pt x="89" y="49"/>
                  </a:cubicBezTo>
                  <a:cubicBezTo>
                    <a:pt x="89" y="49"/>
                    <a:pt x="89" y="49"/>
                    <a:pt x="89" y="49"/>
                  </a:cubicBezTo>
                  <a:cubicBezTo>
                    <a:pt x="89" y="49"/>
                    <a:pt x="89" y="50"/>
                    <a:pt x="89" y="50"/>
                  </a:cubicBezTo>
                  <a:cubicBezTo>
                    <a:pt x="89" y="50"/>
                    <a:pt x="89" y="50"/>
                    <a:pt x="88" y="50"/>
                  </a:cubicBezTo>
                  <a:cubicBezTo>
                    <a:pt x="89" y="50"/>
                    <a:pt x="89" y="50"/>
                    <a:pt x="89" y="50"/>
                  </a:cubicBezTo>
                  <a:cubicBezTo>
                    <a:pt x="89" y="50"/>
                    <a:pt x="89" y="50"/>
                    <a:pt x="89" y="50"/>
                  </a:cubicBezTo>
                  <a:cubicBezTo>
                    <a:pt x="89" y="50"/>
                    <a:pt x="89" y="51"/>
                    <a:pt x="89" y="51"/>
                  </a:cubicBezTo>
                  <a:cubicBezTo>
                    <a:pt x="88" y="51"/>
                    <a:pt x="88" y="51"/>
                    <a:pt x="88" y="51"/>
                  </a:cubicBezTo>
                  <a:cubicBezTo>
                    <a:pt x="88" y="51"/>
                    <a:pt x="88" y="51"/>
                    <a:pt x="88" y="51"/>
                  </a:cubicBezTo>
                  <a:cubicBezTo>
                    <a:pt x="88" y="51"/>
                    <a:pt x="88" y="51"/>
                    <a:pt x="88" y="51"/>
                  </a:cubicBezTo>
                  <a:cubicBezTo>
                    <a:pt x="88" y="51"/>
                    <a:pt x="88" y="51"/>
                    <a:pt x="88" y="51"/>
                  </a:cubicBezTo>
                  <a:cubicBezTo>
                    <a:pt x="88" y="51"/>
                    <a:pt x="88" y="51"/>
                    <a:pt x="88" y="51"/>
                  </a:cubicBezTo>
                  <a:cubicBezTo>
                    <a:pt x="88" y="51"/>
                    <a:pt x="87" y="52"/>
                    <a:pt x="87" y="52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6" y="52"/>
                    <a:pt x="86" y="52"/>
                    <a:pt x="86" y="52"/>
                  </a:cubicBezTo>
                  <a:cubicBezTo>
                    <a:pt x="86" y="53"/>
                    <a:pt x="86" y="53"/>
                    <a:pt x="85" y="53"/>
                  </a:cubicBezTo>
                  <a:cubicBezTo>
                    <a:pt x="85" y="53"/>
                    <a:pt x="85" y="53"/>
                    <a:pt x="85" y="53"/>
                  </a:cubicBezTo>
                  <a:cubicBezTo>
                    <a:pt x="85" y="53"/>
                    <a:pt x="85" y="53"/>
                    <a:pt x="85" y="53"/>
                  </a:cubicBezTo>
                  <a:cubicBezTo>
                    <a:pt x="85" y="53"/>
                    <a:pt x="84" y="53"/>
                    <a:pt x="84" y="53"/>
                  </a:cubicBezTo>
                  <a:cubicBezTo>
                    <a:pt x="84" y="53"/>
                    <a:pt x="85" y="53"/>
                    <a:pt x="85" y="53"/>
                  </a:cubicBezTo>
                  <a:cubicBezTo>
                    <a:pt x="85" y="54"/>
                    <a:pt x="84" y="54"/>
                    <a:pt x="84" y="54"/>
                  </a:cubicBezTo>
                  <a:cubicBezTo>
                    <a:pt x="84" y="53"/>
                    <a:pt x="84" y="54"/>
                    <a:pt x="84" y="53"/>
                  </a:cubicBezTo>
                  <a:cubicBezTo>
                    <a:pt x="84" y="54"/>
                    <a:pt x="84" y="54"/>
                    <a:pt x="84" y="54"/>
                  </a:cubicBezTo>
                  <a:cubicBezTo>
                    <a:pt x="84" y="54"/>
                    <a:pt x="84" y="54"/>
                    <a:pt x="83" y="54"/>
                  </a:cubicBezTo>
                  <a:cubicBezTo>
                    <a:pt x="83" y="54"/>
                    <a:pt x="83" y="54"/>
                    <a:pt x="83" y="54"/>
                  </a:cubicBezTo>
                  <a:cubicBezTo>
                    <a:pt x="83" y="54"/>
                    <a:pt x="83" y="54"/>
                    <a:pt x="82" y="54"/>
                  </a:cubicBezTo>
                  <a:cubicBezTo>
                    <a:pt x="82" y="54"/>
                    <a:pt x="82" y="54"/>
                    <a:pt x="81" y="53"/>
                  </a:cubicBezTo>
                  <a:cubicBezTo>
                    <a:pt x="81" y="53"/>
                    <a:pt x="81" y="53"/>
                    <a:pt x="81" y="53"/>
                  </a:cubicBezTo>
                  <a:cubicBezTo>
                    <a:pt x="81" y="54"/>
                    <a:pt x="81" y="54"/>
                    <a:pt x="81" y="54"/>
                  </a:cubicBezTo>
                  <a:cubicBezTo>
                    <a:pt x="81" y="54"/>
                    <a:pt x="82" y="54"/>
                    <a:pt x="82" y="54"/>
                  </a:cubicBezTo>
                  <a:cubicBezTo>
                    <a:pt x="82" y="54"/>
                    <a:pt x="82" y="54"/>
                    <a:pt x="82" y="54"/>
                  </a:cubicBezTo>
                  <a:cubicBezTo>
                    <a:pt x="82" y="54"/>
                    <a:pt x="82" y="54"/>
                    <a:pt x="82" y="54"/>
                  </a:cubicBezTo>
                  <a:cubicBezTo>
                    <a:pt x="82" y="54"/>
                    <a:pt x="82" y="54"/>
                    <a:pt x="82" y="54"/>
                  </a:cubicBezTo>
                  <a:cubicBezTo>
                    <a:pt x="83" y="54"/>
                    <a:pt x="82" y="55"/>
                    <a:pt x="82" y="55"/>
                  </a:cubicBezTo>
                  <a:cubicBezTo>
                    <a:pt x="82" y="55"/>
                    <a:pt x="82" y="55"/>
                    <a:pt x="82" y="55"/>
                  </a:cubicBezTo>
                  <a:cubicBezTo>
                    <a:pt x="82" y="55"/>
                    <a:pt x="82" y="55"/>
                    <a:pt x="81" y="55"/>
                  </a:cubicBezTo>
                  <a:cubicBezTo>
                    <a:pt x="81" y="56"/>
                    <a:pt x="82" y="56"/>
                    <a:pt x="81" y="56"/>
                  </a:cubicBezTo>
                  <a:cubicBezTo>
                    <a:pt x="81" y="56"/>
                    <a:pt x="81" y="56"/>
                    <a:pt x="81" y="56"/>
                  </a:cubicBezTo>
                  <a:cubicBezTo>
                    <a:pt x="81" y="56"/>
                    <a:pt x="81" y="57"/>
                    <a:pt x="81" y="57"/>
                  </a:cubicBezTo>
                  <a:cubicBezTo>
                    <a:pt x="81" y="57"/>
                    <a:pt x="81" y="57"/>
                    <a:pt x="81" y="57"/>
                  </a:cubicBezTo>
                  <a:cubicBezTo>
                    <a:pt x="81" y="57"/>
                    <a:pt x="81" y="57"/>
                    <a:pt x="81" y="57"/>
                  </a:cubicBezTo>
                  <a:cubicBezTo>
                    <a:pt x="81" y="57"/>
                    <a:pt x="81" y="57"/>
                    <a:pt x="81" y="57"/>
                  </a:cubicBezTo>
                  <a:cubicBezTo>
                    <a:pt x="81" y="57"/>
                    <a:pt x="81" y="57"/>
                    <a:pt x="81" y="58"/>
                  </a:cubicBezTo>
                  <a:cubicBezTo>
                    <a:pt x="81" y="58"/>
                    <a:pt x="81" y="58"/>
                    <a:pt x="81" y="58"/>
                  </a:cubicBezTo>
                  <a:cubicBezTo>
                    <a:pt x="81" y="58"/>
                    <a:pt x="81" y="58"/>
                    <a:pt x="81" y="59"/>
                  </a:cubicBezTo>
                  <a:cubicBezTo>
                    <a:pt x="81" y="59"/>
                    <a:pt x="81" y="59"/>
                    <a:pt x="80" y="59"/>
                  </a:cubicBezTo>
                  <a:cubicBezTo>
                    <a:pt x="80" y="59"/>
                    <a:pt x="80" y="59"/>
                    <a:pt x="80" y="59"/>
                  </a:cubicBezTo>
                  <a:cubicBezTo>
                    <a:pt x="80" y="59"/>
                    <a:pt x="79" y="59"/>
                    <a:pt x="79" y="59"/>
                  </a:cubicBezTo>
                  <a:cubicBezTo>
                    <a:pt x="79" y="59"/>
                    <a:pt x="80" y="59"/>
                    <a:pt x="80" y="59"/>
                  </a:cubicBezTo>
                  <a:cubicBezTo>
                    <a:pt x="80" y="59"/>
                    <a:pt x="79" y="59"/>
                    <a:pt x="79" y="59"/>
                  </a:cubicBezTo>
                  <a:cubicBezTo>
                    <a:pt x="79" y="60"/>
                    <a:pt x="79" y="60"/>
                    <a:pt x="79" y="60"/>
                  </a:cubicBezTo>
                  <a:cubicBezTo>
                    <a:pt x="79" y="60"/>
                    <a:pt x="79" y="60"/>
                    <a:pt x="79" y="60"/>
                  </a:cubicBezTo>
                  <a:cubicBezTo>
                    <a:pt x="79" y="60"/>
                    <a:pt x="79" y="60"/>
                    <a:pt x="79" y="60"/>
                  </a:cubicBezTo>
                  <a:cubicBezTo>
                    <a:pt x="79" y="60"/>
                    <a:pt x="79" y="60"/>
                    <a:pt x="79" y="60"/>
                  </a:cubicBezTo>
                  <a:cubicBezTo>
                    <a:pt x="79" y="60"/>
                    <a:pt x="78" y="60"/>
                    <a:pt x="78" y="60"/>
                  </a:cubicBezTo>
                  <a:cubicBezTo>
                    <a:pt x="78" y="60"/>
                    <a:pt x="78" y="60"/>
                    <a:pt x="78" y="60"/>
                  </a:cubicBezTo>
                  <a:cubicBezTo>
                    <a:pt x="78" y="60"/>
                    <a:pt x="78" y="60"/>
                    <a:pt x="78" y="60"/>
                  </a:cubicBezTo>
                  <a:cubicBezTo>
                    <a:pt x="78" y="60"/>
                    <a:pt x="78" y="60"/>
                    <a:pt x="78" y="60"/>
                  </a:cubicBezTo>
                  <a:cubicBezTo>
                    <a:pt x="78" y="60"/>
                    <a:pt x="78" y="61"/>
                    <a:pt x="77" y="61"/>
                  </a:cubicBezTo>
                  <a:cubicBezTo>
                    <a:pt x="77" y="61"/>
                    <a:pt x="77" y="61"/>
                    <a:pt x="77" y="61"/>
                  </a:cubicBezTo>
                  <a:cubicBezTo>
                    <a:pt x="77" y="61"/>
                    <a:pt x="77" y="61"/>
                    <a:pt x="77" y="61"/>
                  </a:cubicBezTo>
                  <a:cubicBezTo>
                    <a:pt x="77" y="61"/>
                    <a:pt x="77" y="61"/>
                    <a:pt x="77" y="61"/>
                  </a:cubicBezTo>
                  <a:cubicBezTo>
                    <a:pt x="77" y="61"/>
                    <a:pt x="77" y="61"/>
                    <a:pt x="77" y="61"/>
                  </a:cubicBezTo>
                  <a:cubicBezTo>
                    <a:pt x="77" y="61"/>
                    <a:pt x="77" y="61"/>
                    <a:pt x="77" y="60"/>
                  </a:cubicBezTo>
                  <a:cubicBezTo>
                    <a:pt x="77" y="60"/>
                    <a:pt x="77" y="60"/>
                    <a:pt x="77" y="60"/>
                  </a:cubicBezTo>
                  <a:cubicBezTo>
                    <a:pt x="77" y="60"/>
                    <a:pt x="77" y="60"/>
                    <a:pt x="77" y="59"/>
                  </a:cubicBezTo>
                  <a:cubicBezTo>
                    <a:pt x="77" y="60"/>
                    <a:pt x="77" y="60"/>
                    <a:pt x="77" y="59"/>
                  </a:cubicBezTo>
                  <a:cubicBezTo>
                    <a:pt x="77" y="60"/>
                    <a:pt x="77" y="60"/>
                    <a:pt x="77" y="60"/>
                  </a:cubicBezTo>
                  <a:cubicBezTo>
                    <a:pt x="77" y="60"/>
                    <a:pt x="77" y="60"/>
                    <a:pt x="77" y="60"/>
                  </a:cubicBezTo>
                  <a:cubicBezTo>
                    <a:pt x="77" y="60"/>
                    <a:pt x="77" y="60"/>
                    <a:pt x="77" y="60"/>
                  </a:cubicBezTo>
                  <a:cubicBezTo>
                    <a:pt x="77" y="60"/>
                    <a:pt x="76" y="60"/>
                    <a:pt x="76" y="60"/>
                  </a:cubicBezTo>
                  <a:cubicBezTo>
                    <a:pt x="76" y="60"/>
                    <a:pt x="76" y="60"/>
                    <a:pt x="76" y="61"/>
                  </a:cubicBezTo>
                  <a:cubicBezTo>
                    <a:pt x="76" y="61"/>
                    <a:pt x="77" y="61"/>
                    <a:pt x="76" y="61"/>
                  </a:cubicBezTo>
                  <a:cubicBezTo>
                    <a:pt x="76" y="61"/>
                    <a:pt x="76" y="61"/>
                    <a:pt x="76" y="61"/>
                  </a:cubicBezTo>
                  <a:cubicBezTo>
                    <a:pt x="76" y="61"/>
                    <a:pt x="76" y="61"/>
                    <a:pt x="76" y="62"/>
                  </a:cubicBezTo>
                  <a:cubicBezTo>
                    <a:pt x="76" y="62"/>
                    <a:pt x="76" y="62"/>
                    <a:pt x="75" y="62"/>
                  </a:cubicBezTo>
                  <a:cubicBezTo>
                    <a:pt x="75" y="62"/>
                    <a:pt x="75" y="62"/>
                    <a:pt x="75" y="62"/>
                  </a:cubicBezTo>
                  <a:cubicBezTo>
                    <a:pt x="75" y="62"/>
                    <a:pt x="75" y="62"/>
                    <a:pt x="75" y="61"/>
                  </a:cubicBezTo>
                  <a:cubicBezTo>
                    <a:pt x="75" y="61"/>
                    <a:pt x="75" y="61"/>
                    <a:pt x="75" y="61"/>
                  </a:cubicBezTo>
                  <a:cubicBezTo>
                    <a:pt x="75" y="61"/>
                    <a:pt x="75" y="61"/>
                    <a:pt x="75" y="61"/>
                  </a:cubicBezTo>
                  <a:cubicBezTo>
                    <a:pt x="75" y="61"/>
                    <a:pt x="75" y="62"/>
                    <a:pt x="75" y="62"/>
                  </a:cubicBezTo>
                  <a:cubicBezTo>
                    <a:pt x="75" y="62"/>
                    <a:pt x="75" y="62"/>
                    <a:pt x="75" y="62"/>
                  </a:cubicBezTo>
                  <a:cubicBezTo>
                    <a:pt x="75" y="62"/>
                    <a:pt x="75" y="62"/>
                    <a:pt x="75" y="62"/>
                  </a:cubicBezTo>
                  <a:cubicBezTo>
                    <a:pt x="75" y="62"/>
                    <a:pt x="75" y="62"/>
                    <a:pt x="75" y="62"/>
                  </a:cubicBezTo>
                  <a:cubicBezTo>
                    <a:pt x="75" y="62"/>
                    <a:pt x="75" y="62"/>
                    <a:pt x="75" y="62"/>
                  </a:cubicBezTo>
                  <a:cubicBezTo>
                    <a:pt x="75" y="62"/>
                    <a:pt x="75" y="62"/>
                    <a:pt x="75" y="62"/>
                  </a:cubicBezTo>
                  <a:cubicBezTo>
                    <a:pt x="74" y="62"/>
                    <a:pt x="75" y="62"/>
                    <a:pt x="74" y="62"/>
                  </a:cubicBezTo>
                  <a:cubicBezTo>
                    <a:pt x="74" y="62"/>
                    <a:pt x="74" y="62"/>
                    <a:pt x="74" y="62"/>
                  </a:cubicBezTo>
                  <a:cubicBezTo>
                    <a:pt x="74" y="62"/>
                    <a:pt x="74" y="62"/>
                    <a:pt x="74" y="62"/>
                  </a:cubicBezTo>
                  <a:cubicBezTo>
                    <a:pt x="74" y="62"/>
                    <a:pt x="74" y="62"/>
                    <a:pt x="75" y="62"/>
                  </a:cubicBezTo>
                  <a:cubicBezTo>
                    <a:pt x="75" y="62"/>
                    <a:pt x="75" y="63"/>
                    <a:pt x="75" y="63"/>
                  </a:cubicBezTo>
                  <a:cubicBezTo>
                    <a:pt x="74" y="63"/>
                    <a:pt x="74" y="63"/>
                    <a:pt x="74" y="63"/>
                  </a:cubicBezTo>
                  <a:cubicBezTo>
                    <a:pt x="74" y="63"/>
                    <a:pt x="74" y="63"/>
                    <a:pt x="73" y="63"/>
                  </a:cubicBezTo>
                  <a:cubicBezTo>
                    <a:pt x="73" y="63"/>
                    <a:pt x="73" y="63"/>
                    <a:pt x="73" y="63"/>
                  </a:cubicBezTo>
                  <a:cubicBezTo>
                    <a:pt x="73" y="64"/>
                    <a:pt x="74" y="63"/>
                    <a:pt x="74" y="64"/>
                  </a:cubicBezTo>
                  <a:cubicBezTo>
                    <a:pt x="74" y="64"/>
                    <a:pt x="74" y="64"/>
                    <a:pt x="74" y="64"/>
                  </a:cubicBezTo>
                  <a:cubicBezTo>
                    <a:pt x="74" y="64"/>
                    <a:pt x="74" y="64"/>
                    <a:pt x="74" y="64"/>
                  </a:cubicBezTo>
                  <a:cubicBezTo>
                    <a:pt x="74" y="64"/>
                    <a:pt x="74" y="64"/>
                    <a:pt x="74" y="64"/>
                  </a:cubicBezTo>
                  <a:cubicBezTo>
                    <a:pt x="74" y="64"/>
                    <a:pt x="74" y="64"/>
                    <a:pt x="74" y="64"/>
                  </a:cubicBezTo>
                  <a:cubicBezTo>
                    <a:pt x="74" y="64"/>
                    <a:pt x="74" y="64"/>
                    <a:pt x="74" y="65"/>
                  </a:cubicBezTo>
                  <a:cubicBezTo>
                    <a:pt x="74" y="65"/>
                    <a:pt x="74" y="65"/>
                    <a:pt x="74" y="65"/>
                  </a:cubicBezTo>
                  <a:cubicBezTo>
                    <a:pt x="74" y="65"/>
                    <a:pt x="74" y="65"/>
                    <a:pt x="73" y="65"/>
                  </a:cubicBezTo>
                  <a:cubicBezTo>
                    <a:pt x="73" y="65"/>
                    <a:pt x="73" y="65"/>
                    <a:pt x="73" y="65"/>
                  </a:cubicBezTo>
                  <a:cubicBezTo>
                    <a:pt x="73" y="65"/>
                    <a:pt x="73" y="65"/>
                    <a:pt x="74" y="65"/>
                  </a:cubicBezTo>
                  <a:cubicBezTo>
                    <a:pt x="74" y="65"/>
                    <a:pt x="74" y="65"/>
                    <a:pt x="74" y="65"/>
                  </a:cubicBezTo>
                  <a:cubicBezTo>
                    <a:pt x="74" y="65"/>
                    <a:pt x="74" y="65"/>
                    <a:pt x="74" y="65"/>
                  </a:cubicBezTo>
                  <a:cubicBezTo>
                    <a:pt x="74" y="65"/>
                    <a:pt x="74" y="66"/>
                    <a:pt x="74" y="66"/>
                  </a:cubicBezTo>
                  <a:cubicBezTo>
                    <a:pt x="74" y="66"/>
                    <a:pt x="75" y="66"/>
                    <a:pt x="75" y="66"/>
                  </a:cubicBezTo>
                  <a:cubicBezTo>
                    <a:pt x="74" y="66"/>
                    <a:pt x="74" y="66"/>
                    <a:pt x="74" y="66"/>
                  </a:cubicBezTo>
                  <a:cubicBezTo>
                    <a:pt x="74" y="66"/>
                    <a:pt x="74" y="66"/>
                    <a:pt x="74" y="66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73" y="66"/>
                    <a:pt x="73" y="66"/>
                    <a:pt x="74" y="66"/>
                  </a:cubicBezTo>
                  <a:cubicBezTo>
                    <a:pt x="74" y="66"/>
                    <a:pt x="74" y="66"/>
                    <a:pt x="74" y="66"/>
                  </a:cubicBezTo>
                  <a:cubicBezTo>
                    <a:pt x="74" y="66"/>
                    <a:pt x="74" y="66"/>
                    <a:pt x="74" y="66"/>
                  </a:cubicBezTo>
                  <a:cubicBezTo>
                    <a:pt x="74" y="66"/>
                    <a:pt x="74" y="66"/>
                    <a:pt x="74" y="67"/>
                  </a:cubicBezTo>
                  <a:cubicBezTo>
                    <a:pt x="74" y="67"/>
                    <a:pt x="74" y="67"/>
                    <a:pt x="74" y="67"/>
                  </a:cubicBezTo>
                  <a:cubicBezTo>
                    <a:pt x="74" y="67"/>
                    <a:pt x="74" y="67"/>
                    <a:pt x="73" y="67"/>
                  </a:cubicBezTo>
                  <a:cubicBezTo>
                    <a:pt x="73" y="67"/>
                    <a:pt x="73" y="67"/>
                    <a:pt x="73" y="67"/>
                  </a:cubicBezTo>
                  <a:cubicBezTo>
                    <a:pt x="73" y="67"/>
                    <a:pt x="74" y="67"/>
                    <a:pt x="74" y="67"/>
                  </a:cubicBezTo>
                  <a:cubicBezTo>
                    <a:pt x="74" y="67"/>
                    <a:pt x="74" y="67"/>
                    <a:pt x="74" y="67"/>
                  </a:cubicBezTo>
                  <a:cubicBezTo>
                    <a:pt x="73" y="67"/>
                    <a:pt x="73" y="67"/>
                    <a:pt x="73" y="67"/>
                  </a:cubicBezTo>
                  <a:cubicBezTo>
                    <a:pt x="73" y="67"/>
                    <a:pt x="73" y="67"/>
                    <a:pt x="73" y="67"/>
                  </a:cubicBezTo>
                  <a:cubicBezTo>
                    <a:pt x="73" y="67"/>
                    <a:pt x="73" y="67"/>
                    <a:pt x="74" y="67"/>
                  </a:cubicBezTo>
                  <a:cubicBezTo>
                    <a:pt x="74" y="67"/>
                    <a:pt x="74" y="67"/>
                    <a:pt x="74" y="67"/>
                  </a:cubicBezTo>
                  <a:cubicBezTo>
                    <a:pt x="74" y="68"/>
                    <a:pt x="74" y="68"/>
                    <a:pt x="74" y="68"/>
                  </a:cubicBezTo>
                  <a:cubicBezTo>
                    <a:pt x="73" y="68"/>
                    <a:pt x="73" y="67"/>
                    <a:pt x="73" y="67"/>
                  </a:cubicBezTo>
                  <a:cubicBezTo>
                    <a:pt x="73" y="67"/>
                    <a:pt x="73" y="67"/>
                    <a:pt x="73" y="67"/>
                  </a:cubicBezTo>
                  <a:cubicBezTo>
                    <a:pt x="73" y="68"/>
                    <a:pt x="73" y="68"/>
                    <a:pt x="73" y="68"/>
                  </a:cubicBezTo>
                  <a:cubicBezTo>
                    <a:pt x="73" y="68"/>
                    <a:pt x="73" y="68"/>
                    <a:pt x="73" y="68"/>
                  </a:cubicBezTo>
                  <a:cubicBezTo>
                    <a:pt x="73" y="68"/>
                    <a:pt x="73" y="68"/>
                    <a:pt x="73" y="68"/>
                  </a:cubicBezTo>
                  <a:cubicBezTo>
                    <a:pt x="73" y="68"/>
                    <a:pt x="73" y="68"/>
                    <a:pt x="73" y="68"/>
                  </a:cubicBezTo>
                  <a:cubicBezTo>
                    <a:pt x="72" y="68"/>
                    <a:pt x="72" y="69"/>
                    <a:pt x="72" y="69"/>
                  </a:cubicBezTo>
                  <a:cubicBezTo>
                    <a:pt x="72" y="69"/>
                    <a:pt x="72" y="69"/>
                    <a:pt x="72" y="69"/>
                  </a:cubicBezTo>
                  <a:cubicBezTo>
                    <a:pt x="72" y="69"/>
                    <a:pt x="73" y="69"/>
                    <a:pt x="73" y="69"/>
                  </a:cubicBezTo>
                  <a:cubicBezTo>
                    <a:pt x="73" y="69"/>
                    <a:pt x="73" y="69"/>
                    <a:pt x="73" y="69"/>
                  </a:cubicBezTo>
                  <a:cubicBezTo>
                    <a:pt x="73" y="69"/>
                    <a:pt x="73" y="69"/>
                    <a:pt x="73" y="69"/>
                  </a:cubicBezTo>
                  <a:cubicBezTo>
                    <a:pt x="73" y="69"/>
                    <a:pt x="72" y="69"/>
                    <a:pt x="72" y="69"/>
                  </a:cubicBezTo>
                  <a:cubicBezTo>
                    <a:pt x="72" y="69"/>
                    <a:pt x="72" y="69"/>
                    <a:pt x="73" y="70"/>
                  </a:cubicBezTo>
                  <a:cubicBezTo>
                    <a:pt x="73" y="70"/>
                    <a:pt x="73" y="70"/>
                    <a:pt x="73" y="70"/>
                  </a:cubicBezTo>
                  <a:cubicBezTo>
                    <a:pt x="73" y="70"/>
                    <a:pt x="73" y="71"/>
                    <a:pt x="73" y="71"/>
                  </a:cubicBezTo>
                  <a:cubicBezTo>
                    <a:pt x="73" y="71"/>
                    <a:pt x="73" y="71"/>
                    <a:pt x="73" y="71"/>
                  </a:cubicBezTo>
                  <a:cubicBezTo>
                    <a:pt x="73" y="71"/>
                    <a:pt x="73" y="71"/>
                    <a:pt x="73" y="71"/>
                  </a:cubicBezTo>
                  <a:cubicBezTo>
                    <a:pt x="73" y="71"/>
                    <a:pt x="73" y="71"/>
                    <a:pt x="73" y="71"/>
                  </a:cubicBezTo>
                  <a:cubicBezTo>
                    <a:pt x="73" y="71"/>
                    <a:pt x="73" y="71"/>
                    <a:pt x="73" y="71"/>
                  </a:cubicBezTo>
                  <a:cubicBezTo>
                    <a:pt x="73" y="71"/>
                    <a:pt x="73" y="72"/>
                    <a:pt x="73" y="72"/>
                  </a:cubicBezTo>
                  <a:cubicBezTo>
                    <a:pt x="73" y="72"/>
                    <a:pt x="73" y="72"/>
                    <a:pt x="73" y="72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72" y="72"/>
                    <a:pt x="72" y="72"/>
                    <a:pt x="73" y="72"/>
                  </a:cubicBezTo>
                  <a:cubicBezTo>
                    <a:pt x="73" y="72"/>
                    <a:pt x="73" y="72"/>
                    <a:pt x="73" y="72"/>
                  </a:cubicBezTo>
                  <a:cubicBezTo>
                    <a:pt x="72" y="72"/>
                    <a:pt x="73" y="72"/>
                    <a:pt x="72" y="73"/>
                  </a:cubicBezTo>
                  <a:cubicBezTo>
                    <a:pt x="72" y="73"/>
                    <a:pt x="72" y="73"/>
                    <a:pt x="72" y="73"/>
                  </a:cubicBezTo>
                  <a:cubicBezTo>
                    <a:pt x="72" y="73"/>
                    <a:pt x="72" y="73"/>
                    <a:pt x="72" y="73"/>
                  </a:cubicBezTo>
                  <a:cubicBezTo>
                    <a:pt x="72" y="73"/>
                    <a:pt x="72" y="73"/>
                    <a:pt x="72" y="73"/>
                  </a:cubicBezTo>
                  <a:cubicBezTo>
                    <a:pt x="72" y="73"/>
                    <a:pt x="72" y="73"/>
                    <a:pt x="72" y="73"/>
                  </a:cubicBezTo>
                  <a:cubicBezTo>
                    <a:pt x="72" y="73"/>
                    <a:pt x="72" y="73"/>
                    <a:pt x="72" y="73"/>
                  </a:cubicBezTo>
                  <a:cubicBezTo>
                    <a:pt x="72" y="73"/>
                    <a:pt x="72" y="73"/>
                    <a:pt x="73" y="73"/>
                  </a:cubicBezTo>
                  <a:cubicBezTo>
                    <a:pt x="73" y="73"/>
                    <a:pt x="73" y="73"/>
                    <a:pt x="73" y="73"/>
                  </a:cubicBezTo>
                  <a:cubicBezTo>
                    <a:pt x="73" y="73"/>
                    <a:pt x="72" y="74"/>
                    <a:pt x="71" y="74"/>
                  </a:cubicBezTo>
                  <a:cubicBezTo>
                    <a:pt x="71" y="74"/>
                    <a:pt x="72" y="74"/>
                    <a:pt x="72" y="74"/>
                  </a:cubicBezTo>
                  <a:cubicBezTo>
                    <a:pt x="72" y="74"/>
                    <a:pt x="72" y="74"/>
                    <a:pt x="72" y="74"/>
                  </a:cubicBezTo>
                  <a:cubicBezTo>
                    <a:pt x="72" y="74"/>
                    <a:pt x="73" y="74"/>
                    <a:pt x="72" y="74"/>
                  </a:cubicBezTo>
                  <a:cubicBezTo>
                    <a:pt x="72" y="74"/>
                    <a:pt x="72" y="74"/>
                    <a:pt x="72" y="74"/>
                  </a:cubicBezTo>
                  <a:cubicBezTo>
                    <a:pt x="72" y="74"/>
                    <a:pt x="72" y="74"/>
                    <a:pt x="72" y="74"/>
                  </a:cubicBezTo>
                  <a:cubicBezTo>
                    <a:pt x="72" y="74"/>
                    <a:pt x="72" y="74"/>
                    <a:pt x="71" y="74"/>
                  </a:cubicBezTo>
                  <a:cubicBezTo>
                    <a:pt x="71" y="74"/>
                    <a:pt x="71" y="74"/>
                    <a:pt x="71" y="74"/>
                  </a:cubicBezTo>
                  <a:cubicBezTo>
                    <a:pt x="70" y="74"/>
                    <a:pt x="70" y="75"/>
                    <a:pt x="70" y="75"/>
                  </a:cubicBezTo>
                  <a:cubicBezTo>
                    <a:pt x="70" y="75"/>
                    <a:pt x="70" y="75"/>
                    <a:pt x="70" y="75"/>
                  </a:cubicBezTo>
                  <a:cubicBezTo>
                    <a:pt x="70" y="75"/>
                    <a:pt x="70" y="75"/>
                    <a:pt x="70" y="75"/>
                  </a:cubicBezTo>
                  <a:cubicBezTo>
                    <a:pt x="69" y="75"/>
                    <a:pt x="69" y="75"/>
                    <a:pt x="69" y="75"/>
                  </a:cubicBezTo>
                  <a:cubicBezTo>
                    <a:pt x="69" y="75"/>
                    <a:pt x="70" y="74"/>
                    <a:pt x="69" y="74"/>
                  </a:cubicBezTo>
                  <a:cubicBezTo>
                    <a:pt x="69" y="74"/>
                    <a:pt x="69" y="74"/>
                    <a:pt x="69" y="74"/>
                  </a:cubicBezTo>
                  <a:cubicBezTo>
                    <a:pt x="69" y="74"/>
                    <a:pt x="69" y="74"/>
                    <a:pt x="70" y="74"/>
                  </a:cubicBezTo>
                  <a:cubicBezTo>
                    <a:pt x="69" y="74"/>
                    <a:pt x="69" y="74"/>
                    <a:pt x="69" y="74"/>
                  </a:cubicBezTo>
                  <a:cubicBezTo>
                    <a:pt x="69" y="74"/>
                    <a:pt x="69" y="74"/>
                    <a:pt x="69" y="74"/>
                  </a:cubicBezTo>
                  <a:cubicBezTo>
                    <a:pt x="69" y="74"/>
                    <a:pt x="69" y="74"/>
                    <a:pt x="69" y="74"/>
                  </a:cubicBezTo>
                  <a:cubicBezTo>
                    <a:pt x="69" y="74"/>
                    <a:pt x="69" y="74"/>
                    <a:pt x="69" y="74"/>
                  </a:cubicBezTo>
                  <a:cubicBezTo>
                    <a:pt x="68" y="74"/>
                    <a:pt x="69" y="74"/>
                    <a:pt x="68" y="74"/>
                  </a:cubicBezTo>
                  <a:cubicBezTo>
                    <a:pt x="68" y="74"/>
                    <a:pt x="68" y="74"/>
                    <a:pt x="68" y="74"/>
                  </a:cubicBezTo>
                  <a:cubicBezTo>
                    <a:pt x="68" y="74"/>
                    <a:pt x="68" y="74"/>
                    <a:pt x="68" y="74"/>
                  </a:cubicBezTo>
                  <a:cubicBezTo>
                    <a:pt x="68" y="74"/>
                    <a:pt x="68" y="74"/>
                    <a:pt x="68" y="74"/>
                  </a:cubicBezTo>
                  <a:cubicBezTo>
                    <a:pt x="68" y="74"/>
                    <a:pt x="68" y="74"/>
                    <a:pt x="68" y="74"/>
                  </a:cubicBezTo>
                  <a:cubicBezTo>
                    <a:pt x="68" y="74"/>
                    <a:pt x="68" y="74"/>
                    <a:pt x="68" y="74"/>
                  </a:cubicBezTo>
                  <a:cubicBezTo>
                    <a:pt x="68" y="74"/>
                    <a:pt x="68" y="73"/>
                    <a:pt x="68" y="73"/>
                  </a:cubicBezTo>
                  <a:cubicBezTo>
                    <a:pt x="68" y="73"/>
                    <a:pt x="69" y="73"/>
                    <a:pt x="69" y="73"/>
                  </a:cubicBezTo>
                  <a:cubicBezTo>
                    <a:pt x="69" y="73"/>
                    <a:pt x="68" y="73"/>
                    <a:pt x="68" y="73"/>
                  </a:cubicBezTo>
                  <a:cubicBezTo>
                    <a:pt x="68" y="73"/>
                    <a:pt x="68" y="73"/>
                    <a:pt x="68" y="73"/>
                  </a:cubicBezTo>
                  <a:cubicBezTo>
                    <a:pt x="68" y="73"/>
                    <a:pt x="68" y="73"/>
                    <a:pt x="68" y="73"/>
                  </a:cubicBezTo>
                  <a:cubicBezTo>
                    <a:pt x="68" y="73"/>
                    <a:pt x="68" y="73"/>
                    <a:pt x="68" y="73"/>
                  </a:cubicBezTo>
                  <a:cubicBezTo>
                    <a:pt x="68" y="73"/>
                    <a:pt x="67" y="73"/>
                    <a:pt x="67" y="73"/>
                  </a:cubicBezTo>
                  <a:cubicBezTo>
                    <a:pt x="67" y="73"/>
                    <a:pt x="68" y="73"/>
                    <a:pt x="68" y="73"/>
                  </a:cubicBezTo>
                  <a:cubicBezTo>
                    <a:pt x="68" y="73"/>
                    <a:pt x="68" y="73"/>
                    <a:pt x="68" y="73"/>
                  </a:cubicBezTo>
                  <a:cubicBezTo>
                    <a:pt x="68" y="73"/>
                    <a:pt x="68" y="72"/>
                    <a:pt x="67" y="72"/>
                  </a:cubicBezTo>
                  <a:cubicBezTo>
                    <a:pt x="67" y="72"/>
                    <a:pt x="67" y="73"/>
                    <a:pt x="67" y="73"/>
                  </a:cubicBezTo>
                  <a:cubicBezTo>
                    <a:pt x="67" y="73"/>
                    <a:pt x="67" y="73"/>
                    <a:pt x="67" y="73"/>
                  </a:cubicBezTo>
                  <a:cubicBezTo>
                    <a:pt x="67" y="73"/>
                    <a:pt x="67" y="73"/>
                    <a:pt x="66" y="73"/>
                  </a:cubicBezTo>
                  <a:cubicBezTo>
                    <a:pt x="66" y="73"/>
                    <a:pt x="66" y="73"/>
                    <a:pt x="66" y="73"/>
                  </a:cubicBezTo>
                  <a:cubicBezTo>
                    <a:pt x="66" y="73"/>
                    <a:pt x="66" y="73"/>
                    <a:pt x="66" y="73"/>
                  </a:cubicBezTo>
                  <a:cubicBezTo>
                    <a:pt x="66" y="73"/>
                    <a:pt x="66" y="73"/>
                    <a:pt x="66" y="73"/>
                  </a:cubicBezTo>
                  <a:cubicBezTo>
                    <a:pt x="66" y="73"/>
                    <a:pt x="66" y="73"/>
                    <a:pt x="66" y="73"/>
                  </a:cubicBezTo>
                  <a:cubicBezTo>
                    <a:pt x="66" y="73"/>
                    <a:pt x="66" y="73"/>
                    <a:pt x="66" y="73"/>
                  </a:cubicBezTo>
                  <a:cubicBezTo>
                    <a:pt x="66" y="73"/>
                    <a:pt x="66" y="73"/>
                    <a:pt x="66" y="73"/>
                  </a:cubicBezTo>
                  <a:cubicBezTo>
                    <a:pt x="66" y="73"/>
                    <a:pt x="66" y="73"/>
                    <a:pt x="65" y="73"/>
                  </a:cubicBezTo>
                  <a:cubicBezTo>
                    <a:pt x="65" y="73"/>
                    <a:pt x="65" y="74"/>
                    <a:pt x="65" y="74"/>
                  </a:cubicBezTo>
                  <a:cubicBezTo>
                    <a:pt x="65" y="74"/>
                    <a:pt x="65" y="74"/>
                    <a:pt x="65" y="74"/>
                  </a:cubicBezTo>
                  <a:cubicBezTo>
                    <a:pt x="65" y="74"/>
                    <a:pt x="65" y="74"/>
                    <a:pt x="65" y="74"/>
                  </a:cubicBezTo>
                  <a:cubicBezTo>
                    <a:pt x="65" y="74"/>
                    <a:pt x="64" y="74"/>
                    <a:pt x="64" y="74"/>
                  </a:cubicBezTo>
                  <a:cubicBezTo>
                    <a:pt x="64" y="74"/>
                    <a:pt x="65" y="74"/>
                    <a:pt x="65" y="73"/>
                  </a:cubicBezTo>
                  <a:cubicBezTo>
                    <a:pt x="65" y="73"/>
                    <a:pt x="64" y="73"/>
                    <a:pt x="64" y="73"/>
                  </a:cubicBezTo>
                  <a:cubicBezTo>
                    <a:pt x="64" y="73"/>
                    <a:pt x="64" y="73"/>
                    <a:pt x="64" y="73"/>
                  </a:cubicBezTo>
                  <a:cubicBezTo>
                    <a:pt x="64" y="73"/>
                    <a:pt x="64" y="73"/>
                    <a:pt x="64" y="73"/>
                  </a:cubicBezTo>
                  <a:cubicBezTo>
                    <a:pt x="64" y="73"/>
                    <a:pt x="64" y="73"/>
                    <a:pt x="64" y="73"/>
                  </a:cubicBezTo>
                  <a:cubicBezTo>
                    <a:pt x="64" y="73"/>
                    <a:pt x="64" y="73"/>
                    <a:pt x="64" y="73"/>
                  </a:cubicBezTo>
                  <a:cubicBezTo>
                    <a:pt x="64" y="73"/>
                    <a:pt x="63" y="73"/>
                    <a:pt x="63" y="73"/>
                  </a:cubicBezTo>
                  <a:cubicBezTo>
                    <a:pt x="63" y="73"/>
                    <a:pt x="63" y="72"/>
                    <a:pt x="63" y="72"/>
                  </a:cubicBezTo>
                  <a:cubicBezTo>
                    <a:pt x="63" y="72"/>
                    <a:pt x="63" y="72"/>
                    <a:pt x="63" y="72"/>
                  </a:cubicBezTo>
                  <a:cubicBezTo>
                    <a:pt x="63" y="72"/>
                    <a:pt x="63" y="72"/>
                    <a:pt x="63" y="72"/>
                  </a:cubicBezTo>
                  <a:cubicBezTo>
                    <a:pt x="63" y="73"/>
                    <a:pt x="63" y="72"/>
                    <a:pt x="63" y="72"/>
                  </a:cubicBezTo>
                  <a:cubicBezTo>
                    <a:pt x="63" y="72"/>
                    <a:pt x="63" y="73"/>
                    <a:pt x="63" y="73"/>
                  </a:cubicBezTo>
                  <a:cubicBezTo>
                    <a:pt x="62" y="73"/>
                    <a:pt x="62" y="73"/>
                    <a:pt x="62" y="72"/>
                  </a:cubicBezTo>
                  <a:cubicBezTo>
                    <a:pt x="62" y="72"/>
                    <a:pt x="62" y="72"/>
                    <a:pt x="62" y="72"/>
                  </a:cubicBezTo>
                  <a:cubicBezTo>
                    <a:pt x="62" y="72"/>
                    <a:pt x="62" y="72"/>
                    <a:pt x="62" y="72"/>
                  </a:cubicBezTo>
                  <a:cubicBezTo>
                    <a:pt x="62" y="72"/>
                    <a:pt x="63" y="72"/>
                    <a:pt x="62" y="71"/>
                  </a:cubicBezTo>
                  <a:cubicBezTo>
                    <a:pt x="62" y="72"/>
                    <a:pt x="62" y="72"/>
                    <a:pt x="61" y="72"/>
                  </a:cubicBezTo>
                  <a:cubicBezTo>
                    <a:pt x="62" y="72"/>
                    <a:pt x="62" y="72"/>
                    <a:pt x="62" y="71"/>
                  </a:cubicBezTo>
                  <a:cubicBezTo>
                    <a:pt x="62" y="71"/>
                    <a:pt x="62" y="71"/>
                    <a:pt x="62" y="71"/>
                  </a:cubicBezTo>
                  <a:cubicBezTo>
                    <a:pt x="62" y="71"/>
                    <a:pt x="62" y="71"/>
                    <a:pt x="62" y="71"/>
                  </a:cubicBezTo>
                  <a:cubicBezTo>
                    <a:pt x="62" y="71"/>
                    <a:pt x="62" y="71"/>
                    <a:pt x="62" y="72"/>
                  </a:cubicBezTo>
                  <a:cubicBezTo>
                    <a:pt x="61" y="71"/>
                    <a:pt x="61" y="71"/>
                    <a:pt x="61" y="71"/>
                  </a:cubicBezTo>
                  <a:cubicBezTo>
                    <a:pt x="61" y="71"/>
                    <a:pt x="61" y="71"/>
                    <a:pt x="61" y="71"/>
                  </a:cubicBezTo>
                  <a:cubicBezTo>
                    <a:pt x="62" y="71"/>
                    <a:pt x="62" y="71"/>
                    <a:pt x="62" y="71"/>
                  </a:cubicBezTo>
                  <a:cubicBezTo>
                    <a:pt x="62" y="71"/>
                    <a:pt x="62" y="71"/>
                    <a:pt x="62" y="71"/>
                  </a:cubicBezTo>
                  <a:cubicBezTo>
                    <a:pt x="61" y="71"/>
                    <a:pt x="61" y="71"/>
                    <a:pt x="61" y="71"/>
                  </a:cubicBezTo>
                  <a:cubicBezTo>
                    <a:pt x="61" y="71"/>
                    <a:pt x="61" y="71"/>
                    <a:pt x="60" y="71"/>
                  </a:cubicBezTo>
                  <a:cubicBezTo>
                    <a:pt x="60" y="71"/>
                    <a:pt x="60" y="71"/>
                    <a:pt x="60" y="70"/>
                  </a:cubicBezTo>
                  <a:cubicBezTo>
                    <a:pt x="60" y="70"/>
                    <a:pt x="60" y="70"/>
                    <a:pt x="61" y="70"/>
                  </a:cubicBezTo>
                  <a:cubicBezTo>
                    <a:pt x="61" y="69"/>
                    <a:pt x="61" y="69"/>
                    <a:pt x="61" y="69"/>
                  </a:cubicBezTo>
                  <a:cubicBezTo>
                    <a:pt x="61" y="69"/>
                    <a:pt x="61" y="69"/>
                    <a:pt x="61" y="69"/>
                  </a:cubicBezTo>
                  <a:cubicBezTo>
                    <a:pt x="60" y="69"/>
                    <a:pt x="60" y="70"/>
                    <a:pt x="60" y="70"/>
                  </a:cubicBezTo>
                  <a:cubicBezTo>
                    <a:pt x="60" y="70"/>
                    <a:pt x="60" y="70"/>
                    <a:pt x="60" y="70"/>
                  </a:cubicBezTo>
                  <a:cubicBezTo>
                    <a:pt x="60" y="70"/>
                    <a:pt x="60" y="70"/>
                    <a:pt x="60" y="69"/>
                  </a:cubicBezTo>
                  <a:cubicBezTo>
                    <a:pt x="60" y="69"/>
                    <a:pt x="60" y="69"/>
                    <a:pt x="60" y="69"/>
                  </a:cubicBezTo>
                  <a:cubicBezTo>
                    <a:pt x="60" y="69"/>
                    <a:pt x="60" y="70"/>
                    <a:pt x="60" y="70"/>
                  </a:cubicBezTo>
                  <a:cubicBezTo>
                    <a:pt x="59" y="69"/>
                    <a:pt x="60" y="69"/>
                    <a:pt x="60" y="69"/>
                  </a:cubicBezTo>
                  <a:cubicBezTo>
                    <a:pt x="60" y="69"/>
                    <a:pt x="60" y="69"/>
                    <a:pt x="59" y="69"/>
                  </a:cubicBezTo>
                  <a:cubicBezTo>
                    <a:pt x="59" y="69"/>
                    <a:pt x="59" y="69"/>
                    <a:pt x="59" y="69"/>
                  </a:cubicBezTo>
                  <a:cubicBezTo>
                    <a:pt x="59" y="69"/>
                    <a:pt x="59" y="69"/>
                    <a:pt x="59" y="69"/>
                  </a:cubicBezTo>
                  <a:cubicBezTo>
                    <a:pt x="59" y="68"/>
                    <a:pt x="59" y="68"/>
                    <a:pt x="60" y="68"/>
                  </a:cubicBezTo>
                  <a:cubicBezTo>
                    <a:pt x="59" y="68"/>
                    <a:pt x="59" y="68"/>
                    <a:pt x="59" y="68"/>
                  </a:cubicBezTo>
                  <a:cubicBezTo>
                    <a:pt x="59" y="68"/>
                    <a:pt x="59" y="68"/>
                    <a:pt x="58" y="68"/>
                  </a:cubicBezTo>
                  <a:cubicBezTo>
                    <a:pt x="58" y="68"/>
                    <a:pt x="58" y="68"/>
                    <a:pt x="58" y="68"/>
                  </a:cubicBezTo>
                  <a:cubicBezTo>
                    <a:pt x="58" y="68"/>
                    <a:pt x="58" y="68"/>
                    <a:pt x="58" y="68"/>
                  </a:cubicBezTo>
                  <a:cubicBezTo>
                    <a:pt x="58" y="68"/>
                    <a:pt x="58" y="68"/>
                    <a:pt x="58" y="68"/>
                  </a:cubicBezTo>
                  <a:cubicBezTo>
                    <a:pt x="58" y="68"/>
                    <a:pt x="58" y="68"/>
                    <a:pt x="58" y="68"/>
                  </a:cubicBezTo>
                  <a:cubicBezTo>
                    <a:pt x="58" y="68"/>
                    <a:pt x="58" y="68"/>
                    <a:pt x="58" y="68"/>
                  </a:cubicBezTo>
                  <a:cubicBezTo>
                    <a:pt x="58" y="68"/>
                    <a:pt x="58" y="67"/>
                    <a:pt x="58" y="67"/>
                  </a:cubicBezTo>
                  <a:cubicBezTo>
                    <a:pt x="58" y="67"/>
                    <a:pt x="58" y="67"/>
                    <a:pt x="59" y="67"/>
                  </a:cubicBezTo>
                  <a:cubicBezTo>
                    <a:pt x="59" y="67"/>
                    <a:pt x="59" y="67"/>
                    <a:pt x="60" y="67"/>
                  </a:cubicBezTo>
                  <a:cubicBezTo>
                    <a:pt x="60" y="67"/>
                    <a:pt x="60" y="67"/>
                    <a:pt x="60" y="67"/>
                  </a:cubicBezTo>
                  <a:cubicBezTo>
                    <a:pt x="60" y="67"/>
                    <a:pt x="60" y="67"/>
                    <a:pt x="60" y="66"/>
                  </a:cubicBezTo>
                  <a:cubicBezTo>
                    <a:pt x="60" y="67"/>
                    <a:pt x="60" y="67"/>
                    <a:pt x="60" y="67"/>
                  </a:cubicBezTo>
                  <a:cubicBezTo>
                    <a:pt x="59" y="67"/>
                    <a:pt x="59" y="67"/>
                    <a:pt x="59" y="67"/>
                  </a:cubicBezTo>
                  <a:cubicBezTo>
                    <a:pt x="58" y="67"/>
                    <a:pt x="58" y="67"/>
                    <a:pt x="58" y="67"/>
                  </a:cubicBezTo>
                  <a:cubicBezTo>
                    <a:pt x="58" y="67"/>
                    <a:pt x="58" y="67"/>
                    <a:pt x="58" y="67"/>
                  </a:cubicBezTo>
                  <a:cubicBezTo>
                    <a:pt x="58" y="67"/>
                    <a:pt x="59" y="67"/>
                    <a:pt x="59" y="66"/>
                  </a:cubicBezTo>
                  <a:cubicBezTo>
                    <a:pt x="59" y="66"/>
                    <a:pt x="59" y="66"/>
                    <a:pt x="59" y="66"/>
                  </a:cubicBezTo>
                  <a:cubicBezTo>
                    <a:pt x="59" y="66"/>
                    <a:pt x="59" y="66"/>
                    <a:pt x="59" y="66"/>
                  </a:cubicBezTo>
                  <a:cubicBezTo>
                    <a:pt x="59" y="66"/>
                    <a:pt x="59" y="66"/>
                    <a:pt x="59" y="66"/>
                  </a:cubicBezTo>
                  <a:cubicBezTo>
                    <a:pt x="59" y="66"/>
                    <a:pt x="59" y="66"/>
                    <a:pt x="60" y="66"/>
                  </a:cubicBezTo>
                  <a:cubicBezTo>
                    <a:pt x="60" y="66"/>
                    <a:pt x="60" y="66"/>
                    <a:pt x="60" y="66"/>
                  </a:cubicBezTo>
                  <a:cubicBezTo>
                    <a:pt x="60" y="66"/>
                    <a:pt x="61" y="66"/>
                    <a:pt x="61" y="66"/>
                  </a:cubicBezTo>
                  <a:cubicBezTo>
                    <a:pt x="61" y="66"/>
                    <a:pt x="61" y="66"/>
                    <a:pt x="61" y="66"/>
                  </a:cubicBezTo>
                  <a:cubicBezTo>
                    <a:pt x="61" y="66"/>
                    <a:pt x="61" y="66"/>
                    <a:pt x="61" y="66"/>
                  </a:cubicBezTo>
                  <a:cubicBezTo>
                    <a:pt x="61" y="66"/>
                    <a:pt x="60" y="66"/>
                    <a:pt x="60" y="66"/>
                  </a:cubicBezTo>
                  <a:cubicBezTo>
                    <a:pt x="60" y="66"/>
                    <a:pt x="60" y="66"/>
                    <a:pt x="60" y="65"/>
                  </a:cubicBezTo>
                  <a:cubicBezTo>
                    <a:pt x="60" y="65"/>
                    <a:pt x="60" y="66"/>
                    <a:pt x="59" y="66"/>
                  </a:cubicBezTo>
                  <a:cubicBezTo>
                    <a:pt x="59" y="65"/>
                    <a:pt x="59" y="65"/>
                    <a:pt x="59" y="65"/>
                  </a:cubicBezTo>
                  <a:cubicBezTo>
                    <a:pt x="59" y="65"/>
                    <a:pt x="59" y="65"/>
                    <a:pt x="59" y="65"/>
                  </a:cubicBezTo>
                  <a:cubicBezTo>
                    <a:pt x="59" y="65"/>
                    <a:pt x="59" y="65"/>
                    <a:pt x="59" y="65"/>
                  </a:cubicBezTo>
                  <a:cubicBezTo>
                    <a:pt x="59" y="65"/>
                    <a:pt x="59" y="65"/>
                    <a:pt x="59" y="65"/>
                  </a:cubicBezTo>
                  <a:cubicBezTo>
                    <a:pt x="59" y="65"/>
                    <a:pt x="59" y="65"/>
                    <a:pt x="59" y="65"/>
                  </a:cubicBezTo>
                  <a:cubicBezTo>
                    <a:pt x="59" y="65"/>
                    <a:pt x="59" y="66"/>
                    <a:pt x="59" y="66"/>
                  </a:cubicBezTo>
                  <a:cubicBezTo>
                    <a:pt x="59" y="66"/>
                    <a:pt x="59" y="66"/>
                    <a:pt x="59" y="66"/>
                  </a:cubicBezTo>
                  <a:cubicBezTo>
                    <a:pt x="59" y="66"/>
                    <a:pt x="59" y="66"/>
                    <a:pt x="59" y="66"/>
                  </a:cubicBezTo>
                  <a:cubicBezTo>
                    <a:pt x="59" y="66"/>
                    <a:pt x="59" y="66"/>
                    <a:pt x="58" y="66"/>
                  </a:cubicBezTo>
                  <a:cubicBezTo>
                    <a:pt x="58" y="66"/>
                    <a:pt x="58" y="66"/>
                    <a:pt x="58" y="66"/>
                  </a:cubicBezTo>
                  <a:cubicBezTo>
                    <a:pt x="58" y="66"/>
                    <a:pt x="58" y="66"/>
                    <a:pt x="58" y="66"/>
                  </a:cubicBezTo>
                  <a:cubicBezTo>
                    <a:pt x="58" y="66"/>
                    <a:pt x="58" y="66"/>
                    <a:pt x="58" y="66"/>
                  </a:cubicBezTo>
                  <a:cubicBezTo>
                    <a:pt x="58" y="66"/>
                    <a:pt x="58" y="67"/>
                    <a:pt x="58" y="67"/>
                  </a:cubicBezTo>
                  <a:cubicBezTo>
                    <a:pt x="58" y="67"/>
                    <a:pt x="57" y="67"/>
                    <a:pt x="57" y="67"/>
                  </a:cubicBezTo>
                  <a:cubicBezTo>
                    <a:pt x="57" y="67"/>
                    <a:pt x="57" y="67"/>
                    <a:pt x="57" y="67"/>
                  </a:cubicBezTo>
                  <a:cubicBezTo>
                    <a:pt x="57" y="67"/>
                    <a:pt x="57" y="67"/>
                    <a:pt x="57" y="66"/>
                  </a:cubicBezTo>
                  <a:cubicBezTo>
                    <a:pt x="57" y="66"/>
                    <a:pt x="57" y="66"/>
                    <a:pt x="58" y="65"/>
                  </a:cubicBezTo>
                  <a:cubicBezTo>
                    <a:pt x="58" y="65"/>
                    <a:pt x="58" y="65"/>
                    <a:pt x="58" y="65"/>
                  </a:cubicBezTo>
                  <a:cubicBezTo>
                    <a:pt x="57" y="65"/>
                    <a:pt x="57" y="65"/>
                    <a:pt x="57" y="65"/>
                  </a:cubicBezTo>
                  <a:cubicBezTo>
                    <a:pt x="57" y="65"/>
                    <a:pt x="57" y="65"/>
                    <a:pt x="57" y="65"/>
                  </a:cubicBezTo>
                  <a:cubicBezTo>
                    <a:pt x="57" y="65"/>
                    <a:pt x="57" y="65"/>
                    <a:pt x="57" y="65"/>
                  </a:cubicBezTo>
                  <a:cubicBezTo>
                    <a:pt x="57" y="65"/>
                    <a:pt x="57" y="65"/>
                    <a:pt x="57" y="65"/>
                  </a:cubicBezTo>
                  <a:cubicBezTo>
                    <a:pt x="57" y="65"/>
                    <a:pt x="57" y="65"/>
                    <a:pt x="57" y="65"/>
                  </a:cubicBezTo>
                  <a:cubicBezTo>
                    <a:pt x="57" y="65"/>
                    <a:pt x="57" y="65"/>
                    <a:pt x="57" y="65"/>
                  </a:cubicBezTo>
                  <a:cubicBezTo>
                    <a:pt x="57" y="64"/>
                    <a:pt x="57" y="64"/>
                    <a:pt x="57" y="64"/>
                  </a:cubicBezTo>
                  <a:cubicBezTo>
                    <a:pt x="57" y="64"/>
                    <a:pt x="57" y="64"/>
                    <a:pt x="57" y="64"/>
                  </a:cubicBezTo>
                  <a:cubicBezTo>
                    <a:pt x="57" y="64"/>
                    <a:pt x="57" y="64"/>
                    <a:pt x="57" y="64"/>
                  </a:cubicBezTo>
                  <a:cubicBezTo>
                    <a:pt x="57" y="64"/>
                    <a:pt x="57" y="64"/>
                    <a:pt x="57" y="64"/>
                  </a:cubicBezTo>
                  <a:cubicBezTo>
                    <a:pt x="57" y="64"/>
                    <a:pt x="57" y="64"/>
                    <a:pt x="57" y="64"/>
                  </a:cubicBezTo>
                  <a:cubicBezTo>
                    <a:pt x="57" y="64"/>
                    <a:pt x="57" y="64"/>
                    <a:pt x="57" y="64"/>
                  </a:cubicBezTo>
                  <a:cubicBezTo>
                    <a:pt x="57" y="64"/>
                    <a:pt x="57" y="64"/>
                    <a:pt x="56" y="64"/>
                  </a:cubicBezTo>
                  <a:cubicBezTo>
                    <a:pt x="56" y="64"/>
                    <a:pt x="56" y="64"/>
                    <a:pt x="56" y="64"/>
                  </a:cubicBezTo>
                  <a:cubicBezTo>
                    <a:pt x="56" y="64"/>
                    <a:pt x="56" y="64"/>
                    <a:pt x="56" y="64"/>
                  </a:cubicBezTo>
                  <a:cubicBezTo>
                    <a:pt x="56" y="64"/>
                    <a:pt x="56" y="63"/>
                    <a:pt x="56" y="63"/>
                  </a:cubicBezTo>
                  <a:cubicBezTo>
                    <a:pt x="56" y="63"/>
                    <a:pt x="56" y="63"/>
                    <a:pt x="55" y="63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55" y="63"/>
                    <a:pt x="56" y="63"/>
                    <a:pt x="56" y="63"/>
                  </a:cubicBezTo>
                  <a:cubicBezTo>
                    <a:pt x="56" y="63"/>
                    <a:pt x="57" y="62"/>
                    <a:pt x="57" y="62"/>
                  </a:cubicBezTo>
                  <a:cubicBezTo>
                    <a:pt x="57" y="62"/>
                    <a:pt x="57" y="62"/>
                    <a:pt x="57" y="62"/>
                  </a:cubicBezTo>
                  <a:cubicBezTo>
                    <a:pt x="57" y="62"/>
                    <a:pt x="58" y="62"/>
                    <a:pt x="58" y="62"/>
                  </a:cubicBezTo>
                  <a:cubicBezTo>
                    <a:pt x="58" y="62"/>
                    <a:pt x="58" y="62"/>
                    <a:pt x="58" y="62"/>
                  </a:cubicBezTo>
                  <a:cubicBezTo>
                    <a:pt x="58" y="61"/>
                    <a:pt x="58" y="61"/>
                    <a:pt x="58" y="61"/>
                  </a:cubicBezTo>
                  <a:cubicBezTo>
                    <a:pt x="59" y="61"/>
                    <a:pt x="59" y="61"/>
                    <a:pt x="60" y="61"/>
                  </a:cubicBezTo>
                  <a:cubicBezTo>
                    <a:pt x="60" y="61"/>
                    <a:pt x="60" y="61"/>
                    <a:pt x="60" y="61"/>
                  </a:cubicBezTo>
                  <a:cubicBezTo>
                    <a:pt x="60" y="61"/>
                    <a:pt x="60" y="61"/>
                    <a:pt x="60" y="61"/>
                  </a:cubicBezTo>
                  <a:cubicBezTo>
                    <a:pt x="59" y="61"/>
                    <a:pt x="59" y="61"/>
                    <a:pt x="59" y="61"/>
                  </a:cubicBezTo>
                  <a:cubicBezTo>
                    <a:pt x="59" y="61"/>
                    <a:pt x="59" y="61"/>
                    <a:pt x="59" y="61"/>
                  </a:cubicBezTo>
                  <a:cubicBezTo>
                    <a:pt x="59" y="61"/>
                    <a:pt x="58" y="61"/>
                    <a:pt x="58" y="61"/>
                  </a:cubicBezTo>
                  <a:cubicBezTo>
                    <a:pt x="58" y="61"/>
                    <a:pt x="58" y="61"/>
                    <a:pt x="58" y="61"/>
                  </a:cubicBezTo>
                  <a:cubicBezTo>
                    <a:pt x="58" y="61"/>
                    <a:pt x="57" y="62"/>
                    <a:pt x="57" y="62"/>
                  </a:cubicBezTo>
                  <a:cubicBezTo>
                    <a:pt x="57" y="62"/>
                    <a:pt x="57" y="62"/>
                    <a:pt x="57" y="62"/>
                  </a:cubicBezTo>
                  <a:cubicBezTo>
                    <a:pt x="57" y="62"/>
                    <a:pt x="56" y="62"/>
                    <a:pt x="56" y="63"/>
                  </a:cubicBezTo>
                  <a:cubicBezTo>
                    <a:pt x="56" y="63"/>
                    <a:pt x="56" y="63"/>
                    <a:pt x="55" y="63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55" y="63"/>
                    <a:pt x="55" y="63"/>
                    <a:pt x="55" y="62"/>
                  </a:cubicBezTo>
                  <a:cubicBezTo>
                    <a:pt x="55" y="62"/>
                    <a:pt x="55" y="62"/>
                    <a:pt x="55" y="62"/>
                  </a:cubicBezTo>
                  <a:cubicBezTo>
                    <a:pt x="55" y="62"/>
                    <a:pt x="56" y="62"/>
                    <a:pt x="56" y="62"/>
                  </a:cubicBezTo>
                  <a:cubicBezTo>
                    <a:pt x="56" y="62"/>
                    <a:pt x="56" y="62"/>
                    <a:pt x="56" y="62"/>
                  </a:cubicBezTo>
                  <a:cubicBezTo>
                    <a:pt x="56" y="62"/>
                    <a:pt x="56" y="62"/>
                    <a:pt x="55" y="62"/>
                  </a:cubicBezTo>
                  <a:cubicBezTo>
                    <a:pt x="55" y="62"/>
                    <a:pt x="55" y="62"/>
                    <a:pt x="55" y="62"/>
                  </a:cubicBezTo>
                  <a:cubicBezTo>
                    <a:pt x="56" y="61"/>
                    <a:pt x="57" y="62"/>
                    <a:pt x="57" y="61"/>
                  </a:cubicBezTo>
                  <a:cubicBezTo>
                    <a:pt x="57" y="61"/>
                    <a:pt x="57" y="61"/>
                    <a:pt x="57" y="61"/>
                  </a:cubicBezTo>
                  <a:cubicBezTo>
                    <a:pt x="57" y="61"/>
                    <a:pt x="56" y="61"/>
                    <a:pt x="56" y="61"/>
                  </a:cubicBezTo>
                  <a:cubicBezTo>
                    <a:pt x="56" y="61"/>
                    <a:pt x="56" y="61"/>
                    <a:pt x="56" y="61"/>
                  </a:cubicBezTo>
                  <a:cubicBezTo>
                    <a:pt x="55" y="61"/>
                    <a:pt x="55" y="61"/>
                    <a:pt x="55" y="61"/>
                  </a:cubicBezTo>
                  <a:cubicBezTo>
                    <a:pt x="55" y="61"/>
                    <a:pt x="55" y="61"/>
                    <a:pt x="55" y="61"/>
                  </a:cubicBezTo>
                  <a:cubicBezTo>
                    <a:pt x="55" y="61"/>
                    <a:pt x="55" y="61"/>
                    <a:pt x="55" y="61"/>
                  </a:cubicBezTo>
                  <a:cubicBezTo>
                    <a:pt x="56" y="60"/>
                    <a:pt x="57" y="60"/>
                    <a:pt x="58" y="60"/>
                  </a:cubicBezTo>
                  <a:cubicBezTo>
                    <a:pt x="58" y="60"/>
                    <a:pt x="58" y="60"/>
                    <a:pt x="58" y="60"/>
                  </a:cubicBezTo>
                  <a:cubicBezTo>
                    <a:pt x="58" y="60"/>
                    <a:pt x="58" y="60"/>
                    <a:pt x="58" y="60"/>
                  </a:cubicBezTo>
                  <a:cubicBezTo>
                    <a:pt x="58" y="60"/>
                    <a:pt x="58" y="60"/>
                    <a:pt x="57" y="60"/>
                  </a:cubicBezTo>
                  <a:cubicBezTo>
                    <a:pt x="57" y="60"/>
                    <a:pt x="57" y="60"/>
                    <a:pt x="57" y="60"/>
                  </a:cubicBezTo>
                  <a:cubicBezTo>
                    <a:pt x="57" y="60"/>
                    <a:pt x="57" y="60"/>
                    <a:pt x="57" y="60"/>
                  </a:cubicBezTo>
                  <a:cubicBezTo>
                    <a:pt x="56" y="60"/>
                    <a:pt x="55" y="60"/>
                    <a:pt x="55" y="60"/>
                  </a:cubicBezTo>
                  <a:cubicBezTo>
                    <a:pt x="55" y="60"/>
                    <a:pt x="55" y="60"/>
                    <a:pt x="55" y="60"/>
                  </a:cubicBezTo>
                  <a:cubicBezTo>
                    <a:pt x="55" y="60"/>
                    <a:pt x="55" y="60"/>
                    <a:pt x="55" y="60"/>
                  </a:cubicBezTo>
                  <a:cubicBezTo>
                    <a:pt x="56" y="60"/>
                    <a:pt x="56" y="60"/>
                    <a:pt x="56" y="59"/>
                  </a:cubicBezTo>
                  <a:cubicBezTo>
                    <a:pt x="56" y="59"/>
                    <a:pt x="56" y="59"/>
                    <a:pt x="57" y="59"/>
                  </a:cubicBezTo>
                  <a:cubicBezTo>
                    <a:pt x="57" y="59"/>
                    <a:pt x="57" y="59"/>
                    <a:pt x="57" y="59"/>
                  </a:cubicBezTo>
                  <a:cubicBezTo>
                    <a:pt x="58" y="59"/>
                    <a:pt x="58" y="59"/>
                    <a:pt x="58" y="59"/>
                  </a:cubicBezTo>
                  <a:cubicBezTo>
                    <a:pt x="58" y="59"/>
                    <a:pt x="58" y="59"/>
                    <a:pt x="58" y="59"/>
                  </a:cubicBezTo>
                  <a:cubicBezTo>
                    <a:pt x="58" y="59"/>
                    <a:pt x="58" y="59"/>
                    <a:pt x="59" y="59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58" y="59"/>
                    <a:pt x="58" y="59"/>
                    <a:pt x="58" y="59"/>
                  </a:cubicBezTo>
                  <a:cubicBezTo>
                    <a:pt x="58" y="59"/>
                    <a:pt x="58" y="59"/>
                    <a:pt x="58" y="59"/>
                  </a:cubicBezTo>
                  <a:cubicBezTo>
                    <a:pt x="58" y="59"/>
                    <a:pt x="58" y="59"/>
                    <a:pt x="58" y="59"/>
                  </a:cubicBezTo>
                  <a:cubicBezTo>
                    <a:pt x="58" y="59"/>
                    <a:pt x="58" y="59"/>
                    <a:pt x="57" y="59"/>
                  </a:cubicBezTo>
                  <a:cubicBezTo>
                    <a:pt x="57" y="59"/>
                    <a:pt x="57" y="59"/>
                    <a:pt x="57" y="59"/>
                  </a:cubicBezTo>
                  <a:cubicBezTo>
                    <a:pt x="57" y="59"/>
                    <a:pt x="57" y="59"/>
                    <a:pt x="57" y="59"/>
                  </a:cubicBezTo>
                  <a:cubicBezTo>
                    <a:pt x="57" y="59"/>
                    <a:pt x="56" y="59"/>
                    <a:pt x="56" y="59"/>
                  </a:cubicBezTo>
                  <a:cubicBezTo>
                    <a:pt x="56" y="59"/>
                    <a:pt x="56" y="59"/>
                    <a:pt x="56" y="59"/>
                  </a:cubicBezTo>
                  <a:cubicBezTo>
                    <a:pt x="56" y="59"/>
                    <a:pt x="55" y="60"/>
                    <a:pt x="55" y="60"/>
                  </a:cubicBezTo>
                  <a:cubicBezTo>
                    <a:pt x="55" y="60"/>
                    <a:pt x="55" y="60"/>
                    <a:pt x="55" y="60"/>
                  </a:cubicBezTo>
                  <a:cubicBezTo>
                    <a:pt x="55" y="60"/>
                    <a:pt x="55" y="59"/>
                    <a:pt x="55" y="59"/>
                  </a:cubicBezTo>
                  <a:cubicBezTo>
                    <a:pt x="55" y="59"/>
                    <a:pt x="55" y="59"/>
                    <a:pt x="56" y="59"/>
                  </a:cubicBezTo>
                  <a:cubicBezTo>
                    <a:pt x="56" y="59"/>
                    <a:pt x="57" y="59"/>
                    <a:pt x="57" y="59"/>
                  </a:cubicBezTo>
                  <a:cubicBezTo>
                    <a:pt x="57" y="59"/>
                    <a:pt x="57" y="59"/>
                    <a:pt x="57" y="59"/>
                  </a:cubicBezTo>
                  <a:cubicBezTo>
                    <a:pt x="56" y="59"/>
                    <a:pt x="56" y="59"/>
                    <a:pt x="56" y="58"/>
                  </a:cubicBezTo>
                  <a:cubicBezTo>
                    <a:pt x="56" y="58"/>
                    <a:pt x="56" y="58"/>
                    <a:pt x="56" y="58"/>
                  </a:cubicBezTo>
                  <a:cubicBezTo>
                    <a:pt x="56" y="58"/>
                    <a:pt x="56" y="58"/>
                    <a:pt x="56" y="58"/>
                  </a:cubicBezTo>
                  <a:cubicBezTo>
                    <a:pt x="56" y="58"/>
                    <a:pt x="56" y="58"/>
                    <a:pt x="57" y="58"/>
                  </a:cubicBezTo>
                  <a:cubicBezTo>
                    <a:pt x="57" y="58"/>
                    <a:pt x="57" y="59"/>
                    <a:pt x="57" y="59"/>
                  </a:cubicBezTo>
                  <a:cubicBezTo>
                    <a:pt x="58" y="58"/>
                    <a:pt x="58" y="58"/>
                    <a:pt x="58" y="58"/>
                  </a:cubicBezTo>
                  <a:cubicBezTo>
                    <a:pt x="58" y="58"/>
                    <a:pt x="59" y="59"/>
                    <a:pt x="59" y="59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59" y="58"/>
                    <a:pt x="58" y="58"/>
                    <a:pt x="58" y="58"/>
                  </a:cubicBezTo>
                  <a:cubicBezTo>
                    <a:pt x="58" y="58"/>
                    <a:pt x="58" y="58"/>
                    <a:pt x="58" y="58"/>
                  </a:cubicBezTo>
                  <a:cubicBezTo>
                    <a:pt x="58" y="58"/>
                    <a:pt x="58" y="58"/>
                    <a:pt x="58" y="58"/>
                  </a:cubicBezTo>
                  <a:cubicBezTo>
                    <a:pt x="58" y="58"/>
                    <a:pt x="58" y="58"/>
                    <a:pt x="58" y="58"/>
                  </a:cubicBezTo>
                  <a:cubicBezTo>
                    <a:pt x="58" y="58"/>
                    <a:pt x="58" y="58"/>
                    <a:pt x="58" y="58"/>
                  </a:cubicBezTo>
                  <a:cubicBezTo>
                    <a:pt x="58" y="58"/>
                    <a:pt x="58" y="58"/>
                    <a:pt x="58" y="58"/>
                  </a:cubicBezTo>
                  <a:cubicBezTo>
                    <a:pt x="58" y="58"/>
                    <a:pt x="58" y="58"/>
                    <a:pt x="58" y="58"/>
                  </a:cubicBezTo>
                  <a:cubicBezTo>
                    <a:pt x="57" y="58"/>
                    <a:pt x="57" y="58"/>
                    <a:pt x="57" y="58"/>
                  </a:cubicBezTo>
                  <a:cubicBezTo>
                    <a:pt x="57" y="58"/>
                    <a:pt x="57" y="58"/>
                    <a:pt x="57" y="58"/>
                  </a:cubicBezTo>
                  <a:cubicBezTo>
                    <a:pt x="56" y="58"/>
                    <a:pt x="56" y="58"/>
                    <a:pt x="56" y="58"/>
                  </a:cubicBezTo>
                  <a:cubicBezTo>
                    <a:pt x="56" y="58"/>
                    <a:pt x="56" y="58"/>
                    <a:pt x="56" y="58"/>
                  </a:cubicBezTo>
                  <a:cubicBezTo>
                    <a:pt x="56" y="58"/>
                    <a:pt x="56" y="58"/>
                    <a:pt x="57" y="57"/>
                  </a:cubicBezTo>
                  <a:cubicBezTo>
                    <a:pt x="57" y="57"/>
                    <a:pt x="57" y="57"/>
                    <a:pt x="57" y="57"/>
                  </a:cubicBezTo>
                  <a:cubicBezTo>
                    <a:pt x="58" y="57"/>
                    <a:pt x="58" y="57"/>
                    <a:pt x="58" y="57"/>
                  </a:cubicBezTo>
                  <a:cubicBezTo>
                    <a:pt x="58" y="57"/>
                    <a:pt x="58" y="57"/>
                    <a:pt x="59" y="57"/>
                  </a:cubicBezTo>
                  <a:cubicBezTo>
                    <a:pt x="59" y="57"/>
                    <a:pt x="59" y="57"/>
                    <a:pt x="59" y="57"/>
                  </a:cubicBezTo>
                  <a:cubicBezTo>
                    <a:pt x="58" y="57"/>
                    <a:pt x="58" y="57"/>
                    <a:pt x="58" y="57"/>
                  </a:cubicBezTo>
                  <a:cubicBezTo>
                    <a:pt x="58" y="57"/>
                    <a:pt x="58" y="57"/>
                    <a:pt x="58" y="57"/>
                  </a:cubicBezTo>
                  <a:cubicBezTo>
                    <a:pt x="58" y="57"/>
                    <a:pt x="58" y="57"/>
                    <a:pt x="58" y="56"/>
                  </a:cubicBezTo>
                  <a:cubicBezTo>
                    <a:pt x="58" y="56"/>
                    <a:pt x="58" y="56"/>
                    <a:pt x="58" y="56"/>
                  </a:cubicBezTo>
                  <a:cubicBezTo>
                    <a:pt x="58" y="56"/>
                    <a:pt x="59" y="56"/>
                    <a:pt x="59" y="56"/>
                  </a:cubicBezTo>
                  <a:cubicBezTo>
                    <a:pt x="59" y="56"/>
                    <a:pt x="59" y="56"/>
                    <a:pt x="59" y="56"/>
                  </a:cubicBezTo>
                  <a:cubicBezTo>
                    <a:pt x="59" y="56"/>
                    <a:pt x="59" y="56"/>
                    <a:pt x="59" y="56"/>
                  </a:cubicBezTo>
                  <a:cubicBezTo>
                    <a:pt x="59" y="56"/>
                    <a:pt x="59" y="56"/>
                    <a:pt x="59" y="56"/>
                  </a:cubicBezTo>
                  <a:cubicBezTo>
                    <a:pt x="59" y="56"/>
                    <a:pt x="59" y="56"/>
                    <a:pt x="59" y="56"/>
                  </a:cubicBezTo>
                  <a:cubicBezTo>
                    <a:pt x="59" y="56"/>
                    <a:pt x="59" y="56"/>
                    <a:pt x="59" y="56"/>
                  </a:cubicBezTo>
                  <a:cubicBezTo>
                    <a:pt x="59" y="56"/>
                    <a:pt x="59" y="56"/>
                    <a:pt x="58" y="56"/>
                  </a:cubicBezTo>
                  <a:cubicBezTo>
                    <a:pt x="58" y="56"/>
                    <a:pt x="58" y="56"/>
                    <a:pt x="58" y="56"/>
                  </a:cubicBezTo>
                  <a:cubicBezTo>
                    <a:pt x="59" y="56"/>
                    <a:pt x="59" y="56"/>
                    <a:pt x="59" y="56"/>
                  </a:cubicBezTo>
                  <a:cubicBezTo>
                    <a:pt x="59" y="56"/>
                    <a:pt x="59" y="55"/>
                    <a:pt x="59" y="55"/>
                  </a:cubicBezTo>
                  <a:cubicBezTo>
                    <a:pt x="59" y="55"/>
                    <a:pt x="59" y="55"/>
                    <a:pt x="59" y="55"/>
                  </a:cubicBezTo>
                  <a:cubicBezTo>
                    <a:pt x="59" y="55"/>
                    <a:pt x="59" y="55"/>
                    <a:pt x="59" y="55"/>
                  </a:cubicBezTo>
                  <a:cubicBezTo>
                    <a:pt x="59" y="55"/>
                    <a:pt x="59" y="55"/>
                    <a:pt x="59" y="55"/>
                  </a:cubicBezTo>
                  <a:cubicBezTo>
                    <a:pt x="59" y="55"/>
                    <a:pt x="59" y="55"/>
                    <a:pt x="59" y="55"/>
                  </a:cubicBezTo>
                  <a:cubicBezTo>
                    <a:pt x="59" y="55"/>
                    <a:pt x="59" y="55"/>
                    <a:pt x="59" y="55"/>
                  </a:cubicBezTo>
                  <a:cubicBezTo>
                    <a:pt x="59" y="55"/>
                    <a:pt x="59" y="55"/>
                    <a:pt x="59" y="55"/>
                  </a:cubicBezTo>
                  <a:cubicBezTo>
                    <a:pt x="59" y="55"/>
                    <a:pt x="59" y="55"/>
                    <a:pt x="59" y="55"/>
                  </a:cubicBezTo>
                  <a:cubicBezTo>
                    <a:pt x="59" y="54"/>
                    <a:pt x="59" y="54"/>
                    <a:pt x="59" y="54"/>
                  </a:cubicBezTo>
                  <a:cubicBezTo>
                    <a:pt x="59" y="54"/>
                    <a:pt x="59" y="54"/>
                    <a:pt x="59" y="54"/>
                  </a:cubicBezTo>
                  <a:cubicBezTo>
                    <a:pt x="59" y="54"/>
                    <a:pt x="59" y="54"/>
                    <a:pt x="59" y="54"/>
                  </a:cubicBezTo>
                  <a:cubicBezTo>
                    <a:pt x="59" y="54"/>
                    <a:pt x="59" y="54"/>
                    <a:pt x="58" y="54"/>
                  </a:cubicBezTo>
                  <a:cubicBezTo>
                    <a:pt x="58" y="54"/>
                    <a:pt x="58" y="54"/>
                    <a:pt x="58" y="54"/>
                  </a:cubicBezTo>
                  <a:cubicBezTo>
                    <a:pt x="58" y="54"/>
                    <a:pt x="58" y="54"/>
                    <a:pt x="58" y="54"/>
                  </a:cubicBezTo>
                  <a:cubicBezTo>
                    <a:pt x="58" y="54"/>
                    <a:pt x="58" y="54"/>
                    <a:pt x="58" y="54"/>
                  </a:cubicBezTo>
                  <a:cubicBezTo>
                    <a:pt x="58" y="54"/>
                    <a:pt x="58" y="54"/>
                    <a:pt x="58" y="54"/>
                  </a:cubicBezTo>
                  <a:cubicBezTo>
                    <a:pt x="58" y="54"/>
                    <a:pt x="58" y="54"/>
                    <a:pt x="58" y="54"/>
                  </a:cubicBezTo>
                  <a:cubicBezTo>
                    <a:pt x="58" y="54"/>
                    <a:pt x="58" y="54"/>
                    <a:pt x="58" y="54"/>
                  </a:cubicBezTo>
                  <a:cubicBezTo>
                    <a:pt x="57" y="54"/>
                    <a:pt x="57" y="54"/>
                    <a:pt x="57" y="54"/>
                  </a:cubicBezTo>
                  <a:cubicBezTo>
                    <a:pt x="57" y="54"/>
                    <a:pt x="56" y="54"/>
                    <a:pt x="56" y="54"/>
                  </a:cubicBezTo>
                  <a:cubicBezTo>
                    <a:pt x="56" y="54"/>
                    <a:pt x="56" y="54"/>
                    <a:pt x="56" y="54"/>
                  </a:cubicBezTo>
                  <a:cubicBezTo>
                    <a:pt x="56" y="54"/>
                    <a:pt x="56" y="54"/>
                    <a:pt x="56" y="54"/>
                  </a:cubicBezTo>
                  <a:cubicBezTo>
                    <a:pt x="56" y="54"/>
                    <a:pt x="55" y="54"/>
                    <a:pt x="55" y="54"/>
                  </a:cubicBezTo>
                  <a:cubicBezTo>
                    <a:pt x="55" y="54"/>
                    <a:pt x="55" y="54"/>
                    <a:pt x="55" y="54"/>
                  </a:cubicBezTo>
                  <a:cubicBezTo>
                    <a:pt x="56" y="54"/>
                    <a:pt x="56" y="54"/>
                    <a:pt x="56" y="54"/>
                  </a:cubicBezTo>
                  <a:cubicBezTo>
                    <a:pt x="56" y="54"/>
                    <a:pt x="56" y="54"/>
                    <a:pt x="57" y="55"/>
                  </a:cubicBezTo>
                  <a:cubicBezTo>
                    <a:pt x="57" y="55"/>
                    <a:pt x="58" y="55"/>
                    <a:pt x="57" y="55"/>
                  </a:cubicBezTo>
                  <a:cubicBezTo>
                    <a:pt x="57" y="55"/>
                    <a:pt x="57" y="56"/>
                    <a:pt x="56" y="56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55" y="56"/>
                    <a:pt x="55" y="56"/>
                    <a:pt x="55" y="56"/>
                  </a:cubicBezTo>
                  <a:cubicBezTo>
                    <a:pt x="55" y="56"/>
                    <a:pt x="55" y="56"/>
                    <a:pt x="55" y="56"/>
                  </a:cubicBezTo>
                  <a:cubicBezTo>
                    <a:pt x="55" y="56"/>
                    <a:pt x="55" y="55"/>
                    <a:pt x="55" y="55"/>
                  </a:cubicBezTo>
                  <a:cubicBezTo>
                    <a:pt x="55" y="55"/>
                    <a:pt x="55" y="55"/>
                    <a:pt x="55" y="55"/>
                  </a:cubicBezTo>
                  <a:cubicBezTo>
                    <a:pt x="55" y="55"/>
                    <a:pt x="55" y="55"/>
                    <a:pt x="55" y="55"/>
                  </a:cubicBezTo>
                  <a:cubicBezTo>
                    <a:pt x="55" y="55"/>
                    <a:pt x="55" y="55"/>
                    <a:pt x="55" y="55"/>
                  </a:cubicBezTo>
                  <a:cubicBezTo>
                    <a:pt x="55" y="55"/>
                    <a:pt x="55" y="55"/>
                    <a:pt x="55" y="55"/>
                  </a:cubicBezTo>
                  <a:cubicBezTo>
                    <a:pt x="55" y="55"/>
                    <a:pt x="55" y="55"/>
                    <a:pt x="55" y="55"/>
                  </a:cubicBezTo>
                  <a:cubicBezTo>
                    <a:pt x="55" y="55"/>
                    <a:pt x="55" y="55"/>
                    <a:pt x="55" y="55"/>
                  </a:cubicBezTo>
                  <a:cubicBezTo>
                    <a:pt x="54" y="55"/>
                    <a:pt x="54" y="55"/>
                    <a:pt x="54" y="55"/>
                  </a:cubicBezTo>
                  <a:cubicBezTo>
                    <a:pt x="54" y="55"/>
                    <a:pt x="54" y="55"/>
                    <a:pt x="54" y="55"/>
                  </a:cubicBezTo>
                  <a:cubicBezTo>
                    <a:pt x="51" y="58"/>
                    <a:pt x="48" y="61"/>
                    <a:pt x="46" y="64"/>
                  </a:cubicBezTo>
                  <a:cubicBezTo>
                    <a:pt x="46" y="64"/>
                    <a:pt x="46" y="64"/>
                    <a:pt x="46" y="64"/>
                  </a:cubicBezTo>
                  <a:cubicBezTo>
                    <a:pt x="47" y="64"/>
                    <a:pt x="47" y="65"/>
                    <a:pt x="47" y="65"/>
                  </a:cubicBezTo>
                  <a:cubicBezTo>
                    <a:pt x="47" y="65"/>
                    <a:pt x="47" y="65"/>
                    <a:pt x="47" y="65"/>
                  </a:cubicBezTo>
                  <a:cubicBezTo>
                    <a:pt x="47" y="65"/>
                    <a:pt x="47" y="65"/>
                    <a:pt x="47" y="66"/>
                  </a:cubicBezTo>
                  <a:cubicBezTo>
                    <a:pt x="47" y="66"/>
                    <a:pt x="47" y="66"/>
                    <a:pt x="47" y="66"/>
                  </a:cubicBezTo>
                  <a:cubicBezTo>
                    <a:pt x="47" y="66"/>
                    <a:pt x="48" y="66"/>
                    <a:pt x="48" y="66"/>
                  </a:cubicBezTo>
                  <a:cubicBezTo>
                    <a:pt x="48" y="66"/>
                    <a:pt x="48" y="66"/>
                    <a:pt x="48" y="66"/>
                  </a:cubicBezTo>
                  <a:cubicBezTo>
                    <a:pt x="49" y="66"/>
                    <a:pt x="49" y="66"/>
                    <a:pt x="49" y="66"/>
                  </a:cubicBezTo>
                  <a:cubicBezTo>
                    <a:pt x="50" y="66"/>
                    <a:pt x="50" y="67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0" y="67"/>
                    <a:pt x="50" y="67"/>
                    <a:pt x="50" y="67"/>
                  </a:cubicBezTo>
                  <a:cubicBezTo>
                    <a:pt x="50" y="68"/>
                    <a:pt x="49" y="67"/>
                    <a:pt x="49" y="67"/>
                  </a:cubicBezTo>
                  <a:cubicBezTo>
                    <a:pt x="49" y="67"/>
                    <a:pt x="49" y="67"/>
                    <a:pt x="49" y="67"/>
                  </a:cubicBezTo>
                  <a:cubicBezTo>
                    <a:pt x="49" y="68"/>
                    <a:pt x="50" y="68"/>
                    <a:pt x="50" y="68"/>
                  </a:cubicBezTo>
                  <a:cubicBezTo>
                    <a:pt x="49" y="68"/>
                    <a:pt x="49" y="68"/>
                    <a:pt x="49" y="69"/>
                  </a:cubicBezTo>
                  <a:cubicBezTo>
                    <a:pt x="48" y="69"/>
                    <a:pt x="48" y="68"/>
                    <a:pt x="48" y="68"/>
                  </a:cubicBezTo>
                  <a:cubicBezTo>
                    <a:pt x="48" y="68"/>
                    <a:pt x="48" y="68"/>
                    <a:pt x="48" y="68"/>
                  </a:cubicBezTo>
                  <a:cubicBezTo>
                    <a:pt x="48" y="69"/>
                    <a:pt x="48" y="69"/>
                    <a:pt x="48" y="69"/>
                  </a:cubicBezTo>
                  <a:cubicBezTo>
                    <a:pt x="48" y="69"/>
                    <a:pt x="48" y="70"/>
                    <a:pt x="48" y="70"/>
                  </a:cubicBezTo>
                  <a:cubicBezTo>
                    <a:pt x="48" y="70"/>
                    <a:pt x="48" y="70"/>
                    <a:pt x="48" y="70"/>
                  </a:cubicBezTo>
                  <a:cubicBezTo>
                    <a:pt x="48" y="70"/>
                    <a:pt x="47" y="70"/>
                    <a:pt x="47" y="70"/>
                  </a:cubicBezTo>
                  <a:cubicBezTo>
                    <a:pt x="47" y="69"/>
                    <a:pt x="47" y="69"/>
                    <a:pt x="47" y="69"/>
                  </a:cubicBezTo>
                  <a:cubicBezTo>
                    <a:pt x="47" y="69"/>
                    <a:pt x="46" y="69"/>
                    <a:pt x="46" y="69"/>
                  </a:cubicBezTo>
                  <a:cubicBezTo>
                    <a:pt x="46" y="69"/>
                    <a:pt x="46" y="69"/>
                    <a:pt x="46" y="69"/>
                  </a:cubicBezTo>
                  <a:cubicBezTo>
                    <a:pt x="46" y="68"/>
                    <a:pt x="46" y="68"/>
                    <a:pt x="46" y="68"/>
                  </a:cubicBezTo>
                  <a:cubicBezTo>
                    <a:pt x="46" y="68"/>
                    <a:pt x="46" y="68"/>
                    <a:pt x="45" y="68"/>
                  </a:cubicBezTo>
                  <a:cubicBezTo>
                    <a:pt x="45" y="68"/>
                    <a:pt x="44" y="67"/>
                    <a:pt x="44" y="67"/>
                  </a:cubicBezTo>
                  <a:cubicBezTo>
                    <a:pt x="44" y="67"/>
                    <a:pt x="43" y="68"/>
                    <a:pt x="43" y="68"/>
                  </a:cubicBezTo>
                  <a:cubicBezTo>
                    <a:pt x="43" y="68"/>
                    <a:pt x="43" y="68"/>
                    <a:pt x="44" y="68"/>
                  </a:cubicBezTo>
                  <a:cubicBezTo>
                    <a:pt x="43" y="68"/>
                    <a:pt x="43" y="68"/>
                    <a:pt x="43" y="68"/>
                  </a:cubicBezTo>
                  <a:cubicBezTo>
                    <a:pt x="43" y="68"/>
                    <a:pt x="43" y="68"/>
                    <a:pt x="43" y="68"/>
                  </a:cubicBezTo>
                  <a:cubicBezTo>
                    <a:pt x="43" y="68"/>
                    <a:pt x="43" y="68"/>
                    <a:pt x="43" y="68"/>
                  </a:cubicBezTo>
                  <a:cubicBezTo>
                    <a:pt x="43" y="68"/>
                    <a:pt x="43" y="68"/>
                    <a:pt x="43" y="69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4" y="69"/>
                    <a:pt x="44" y="70"/>
                    <a:pt x="44" y="70"/>
                  </a:cubicBezTo>
                  <a:cubicBezTo>
                    <a:pt x="44" y="70"/>
                    <a:pt x="44" y="70"/>
                    <a:pt x="44" y="70"/>
                  </a:cubicBezTo>
                  <a:cubicBezTo>
                    <a:pt x="44" y="70"/>
                    <a:pt x="44" y="70"/>
                    <a:pt x="45" y="70"/>
                  </a:cubicBezTo>
                  <a:cubicBezTo>
                    <a:pt x="45" y="70"/>
                    <a:pt x="45" y="71"/>
                    <a:pt x="45" y="71"/>
                  </a:cubicBezTo>
                  <a:cubicBezTo>
                    <a:pt x="46" y="71"/>
                    <a:pt x="46" y="71"/>
                    <a:pt x="46" y="71"/>
                  </a:cubicBezTo>
                  <a:cubicBezTo>
                    <a:pt x="46" y="71"/>
                    <a:pt x="46" y="71"/>
                    <a:pt x="46" y="71"/>
                  </a:cubicBezTo>
                  <a:cubicBezTo>
                    <a:pt x="46" y="71"/>
                    <a:pt x="46" y="71"/>
                    <a:pt x="46" y="71"/>
                  </a:cubicBezTo>
                  <a:cubicBezTo>
                    <a:pt x="46" y="71"/>
                    <a:pt x="46" y="71"/>
                    <a:pt x="46" y="71"/>
                  </a:cubicBezTo>
                  <a:cubicBezTo>
                    <a:pt x="46" y="72"/>
                    <a:pt x="47" y="72"/>
                    <a:pt x="47" y="73"/>
                  </a:cubicBezTo>
                  <a:cubicBezTo>
                    <a:pt x="47" y="73"/>
                    <a:pt x="47" y="73"/>
                    <a:pt x="47" y="73"/>
                  </a:cubicBezTo>
                  <a:cubicBezTo>
                    <a:pt x="47" y="73"/>
                    <a:pt x="46" y="72"/>
                    <a:pt x="46" y="72"/>
                  </a:cubicBezTo>
                  <a:cubicBezTo>
                    <a:pt x="46" y="73"/>
                    <a:pt x="46" y="73"/>
                    <a:pt x="46" y="74"/>
                  </a:cubicBezTo>
                  <a:cubicBezTo>
                    <a:pt x="46" y="74"/>
                    <a:pt x="46" y="74"/>
                    <a:pt x="46" y="74"/>
                  </a:cubicBezTo>
                  <a:cubicBezTo>
                    <a:pt x="46" y="74"/>
                    <a:pt x="46" y="74"/>
                    <a:pt x="46" y="74"/>
                  </a:cubicBezTo>
                  <a:cubicBezTo>
                    <a:pt x="46" y="74"/>
                    <a:pt x="46" y="74"/>
                    <a:pt x="46" y="75"/>
                  </a:cubicBezTo>
                  <a:cubicBezTo>
                    <a:pt x="46" y="74"/>
                    <a:pt x="46" y="74"/>
                    <a:pt x="45" y="74"/>
                  </a:cubicBezTo>
                  <a:cubicBezTo>
                    <a:pt x="44" y="74"/>
                    <a:pt x="44" y="73"/>
                    <a:pt x="43" y="72"/>
                  </a:cubicBezTo>
                  <a:cubicBezTo>
                    <a:pt x="43" y="72"/>
                    <a:pt x="43" y="73"/>
                    <a:pt x="43" y="73"/>
                  </a:cubicBezTo>
                  <a:cubicBezTo>
                    <a:pt x="42" y="73"/>
                    <a:pt x="42" y="72"/>
                    <a:pt x="42" y="72"/>
                  </a:cubicBezTo>
                  <a:cubicBezTo>
                    <a:pt x="42" y="73"/>
                    <a:pt x="43" y="74"/>
                    <a:pt x="43" y="74"/>
                  </a:cubicBezTo>
                  <a:cubicBezTo>
                    <a:pt x="44" y="74"/>
                    <a:pt x="45" y="75"/>
                    <a:pt x="45" y="76"/>
                  </a:cubicBezTo>
                  <a:cubicBezTo>
                    <a:pt x="43" y="75"/>
                    <a:pt x="43" y="75"/>
                    <a:pt x="43" y="75"/>
                  </a:cubicBezTo>
                  <a:cubicBezTo>
                    <a:pt x="42" y="75"/>
                    <a:pt x="42" y="75"/>
                    <a:pt x="41" y="75"/>
                  </a:cubicBezTo>
                  <a:cubicBezTo>
                    <a:pt x="41" y="75"/>
                    <a:pt x="41" y="74"/>
                    <a:pt x="41" y="74"/>
                  </a:cubicBezTo>
                  <a:cubicBezTo>
                    <a:pt x="41" y="74"/>
                    <a:pt x="40" y="74"/>
                    <a:pt x="40" y="74"/>
                  </a:cubicBezTo>
                  <a:cubicBezTo>
                    <a:pt x="40" y="74"/>
                    <a:pt x="40" y="74"/>
                    <a:pt x="40" y="74"/>
                  </a:cubicBezTo>
                  <a:cubicBezTo>
                    <a:pt x="40" y="74"/>
                    <a:pt x="39" y="74"/>
                    <a:pt x="39" y="74"/>
                  </a:cubicBezTo>
                  <a:cubicBezTo>
                    <a:pt x="39" y="74"/>
                    <a:pt x="39" y="74"/>
                    <a:pt x="39" y="74"/>
                  </a:cubicBezTo>
                  <a:cubicBezTo>
                    <a:pt x="39" y="75"/>
                    <a:pt x="38" y="75"/>
                    <a:pt x="38" y="76"/>
                  </a:cubicBezTo>
                  <a:cubicBezTo>
                    <a:pt x="38" y="76"/>
                    <a:pt x="38" y="76"/>
                    <a:pt x="38" y="76"/>
                  </a:cubicBezTo>
                  <a:cubicBezTo>
                    <a:pt x="38" y="77"/>
                    <a:pt x="38" y="77"/>
                    <a:pt x="38" y="77"/>
                  </a:cubicBezTo>
                  <a:cubicBezTo>
                    <a:pt x="39" y="77"/>
                    <a:pt x="40" y="77"/>
                    <a:pt x="40" y="78"/>
                  </a:cubicBezTo>
                  <a:cubicBezTo>
                    <a:pt x="41" y="78"/>
                    <a:pt x="41" y="77"/>
                    <a:pt x="41" y="77"/>
                  </a:cubicBezTo>
                  <a:cubicBezTo>
                    <a:pt x="41" y="77"/>
                    <a:pt x="41" y="78"/>
                    <a:pt x="41" y="78"/>
                  </a:cubicBezTo>
                  <a:cubicBezTo>
                    <a:pt x="41" y="78"/>
                    <a:pt x="41" y="78"/>
                    <a:pt x="41" y="78"/>
                  </a:cubicBezTo>
                  <a:cubicBezTo>
                    <a:pt x="40" y="78"/>
                    <a:pt x="41" y="80"/>
                    <a:pt x="41" y="81"/>
                  </a:cubicBezTo>
                  <a:cubicBezTo>
                    <a:pt x="41" y="81"/>
                    <a:pt x="41" y="81"/>
                    <a:pt x="40" y="81"/>
                  </a:cubicBezTo>
                  <a:cubicBezTo>
                    <a:pt x="40" y="81"/>
                    <a:pt x="40" y="81"/>
                    <a:pt x="41" y="82"/>
                  </a:cubicBezTo>
                  <a:cubicBezTo>
                    <a:pt x="41" y="82"/>
                    <a:pt x="41" y="82"/>
                    <a:pt x="41" y="82"/>
                  </a:cubicBezTo>
                  <a:cubicBezTo>
                    <a:pt x="41" y="81"/>
                    <a:pt x="42" y="81"/>
                    <a:pt x="43" y="82"/>
                  </a:cubicBezTo>
                  <a:cubicBezTo>
                    <a:pt x="43" y="82"/>
                    <a:pt x="43" y="82"/>
                    <a:pt x="42" y="82"/>
                  </a:cubicBezTo>
                  <a:cubicBezTo>
                    <a:pt x="43" y="82"/>
                    <a:pt x="43" y="82"/>
                    <a:pt x="43" y="82"/>
                  </a:cubicBezTo>
                  <a:cubicBezTo>
                    <a:pt x="43" y="82"/>
                    <a:pt x="44" y="82"/>
                    <a:pt x="44" y="82"/>
                  </a:cubicBezTo>
                  <a:cubicBezTo>
                    <a:pt x="44" y="82"/>
                    <a:pt x="44" y="81"/>
                    <a:pt x="44" y="81"/>
                  </a:cubicBezTo>
                  <a:cubicBezTo>
                    <a:pt x="45" y="81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1"/>
                    <a:pt x="45" y="81"/>
                    <a:pt x="46" y="80"/>
                  </a:cubicBezTo>
                  <a:cubicBezTo>
                    <a:pt x="45" y="79"/>
                    <a:pt x="46" y="80"/>
                    <a:pt x="46" y="79"/>
                  </a:cubicBezTo>
                  <a:cubicBezTo>
                    <a:pt x="46" y="79"/>
                    <a:pt x="46" y="79"/>
                    <a:pt x="46" y="79"/>
                  </a:cubicBezTo>
                  <a:cubicBezTo>
                    <a:pt x="47" y="79"/>
                    <a:pt x="47" y="79"/>
                    <a:pt x="47" y="79"/>
                  </a:cubicBezTo>
                  <a:cubicBezTo>
                    <a:pt x="47" y="79"/>
                    <a:pt x="48" y="81"/>
                    <a:pt x="49" y="81"/>
                  </a:cubicBezTo>
                  <a:cubicBezTo>
                    <a:pt x="49" y="82"/>
                    <a:pt x="48" y="82"/>
                    <a:pt x="48" y="82"/>
                  </a:cubicBezTo>
                  <a:cubicBezTo>
                    <a:pt x="49" y="82"/>
                    <a:pt x="49" y="82"/>
                    <a:pt x="49" y="82"/>
                  </a:cubicBezTo>
                  <a:cubicBezTo>
                    <a:pt x="49" y="83"/>
                    <a:pt x="50" y="82"/>
                    <a:pt x="50" y="83"/>
                  </a:cubicBezTo>
                  <a:cubicBezTo>
                    <a:pt x="50" y="83"/>
                    <a:pt x="50" y="83"/>
                    <a:pt x="49" y="83"/>
                  </a:cubicBezTo>
                  <a:cubicBezTo>
                    <a:pt x="50" y="84"/>
                    <a:pt x="50" y="84"/>
                    <a:pt x="50" y="84"/>
                  </a:cubicBezTo>
                  <a:cubicBezTo>
                    <a:pt x="50" y="84"/>
                    <a:pt x="50" y="84"/>
                    <a:pt x="50" y="85"/>
                  </a:cubicBezTo>
                  <a:cubicBezTo>
                    <a:pt x="50" y="85"/>
                    <a:pt x="50" y="84"/>
                    <a:pt x="49" y="85"/>
                  </a:cubicBezTo>
                  <a:cubicBezTo>
                    <a:pt x="49" y="85"/>
                    <a:pt x="49" y="85"/>
                    <a:pt x="49" y="85"/>
                  </a:cubicBezTo>
                  <a:cubicBezTo>
                    <a:pt x="49" y="85"/>
                    <a:pt x="50" y="85"/>
                    <a:pt x="50" y="86"/>
                  </a:cubicBezTo>
                  <a:cubicBezTo>
                    <a:pt x="50" y="86"/>
                    <a:pt x="50" y="86"/>
                    <a:pt x="50" y="86"/>
                  </a:cubicBezTo>
                  <a:cubicBezTo>
                    <a:pt x="51" y="86"/>
                    <a:pt x="52" y="86"/>
                    <a:pt x="52" y="87"/>
                  </a:cubicBezTo>
                  <a:cubicBezTo>
                    <a:pt x="51" y="87"/>
                    <a:pt x="51" y="87"/>
                    <a:pt x="51" y="87"/>
                  </a:cubicBezTo>
                  <a:cubicBezTo>
                    <a:pt x="52" y="87"/>
                    <a:pt x="52" y="87"/>
                    <a:pt x="52" y="87"/>
                  </a:cubicBezTo>
                  <a:cubicBezTo>
                    <a:pt x="53" y="87"/>
                    <a:pt x="53" y="88"/>
                    <a:pt x="54" y="88"/>
                  </a:cubicBezTo>
                  <a:cubicBezTo>
                    <a:pt x="54" y="88"/>
                    <a:pt x="54" y="88"/>
                    <a:pt x="55" y="88"/>
                  </a:cubicBezTo>
                  <a:cubicBezTo>
                    <a:pt x="55" y="89"/>
                    <a:pt x="54" y="89"/>
                    <a:pt x="54" y="89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2" y="89"/>
                    <a:pt x="52" y="89"/>
                    <a:pt x="52" y="89"/>
                  </a:cubicBezTo>
                  <a:cubicBezTo>
                    <a:pt x="52" y="90"/>
                    <a:pt x="52" y="90"/>
                    <a:pt x="52" y="90"/>
                  </a:cubicBezTo>
                  <a:cubicBezTo>
                    <a:pt x="52" y="90"/>
                    <a:pt x="53" y="90"/>
                    <a:pt x="53" y="90"/>
                  </a:cubicBezTo>
                  <a:cubicBezTo>
                    <a:pt x="54" y="89"/>
                    <a:pt x="54" y="88"/>
                    <a:pt x="55" y="89"/>
                  </a:cubicBezTo>
                  <a:cubicBezTo>
                    <a:pt x="55" y="89"/>
                    <a:pt x="55" y="90"/>
                    <a:pt x="55" y="90"/>
                  </a:cubicBezTo>
                  <a:cubicBezTo>
                    <a:pt x="55" y="90"/>
                    <a:pt x="55" y="90"/>
                    <a:pt x="55" y="90"/>
                  </a:cubicBezTo>
                  <a:cubicBezTo>
                    <a:pt x="55" y="90"/>
                    <a:pt x="56" y="90"/>
                    <a:pt x="56" y="90"/>
                  </a:cubicBezTo>
                  <a:cubicBezTo>
                    <a:pt x="56" y="90"/>
                    <a:pt x="57" y="90"/>
                    <a:pt x="57" y="90"/>
                  </a:cubicBezTo>
                  <a:cubicBezTo>
                    <a:pt x="57" y="91"/>
                    <a:pt x="57" y="91"/>
                    <a:pt x="57" y="91"/>
                  </a:cubicBezTo>
                  <a:cubicBezTo>
                    <a:pt x="57" y="92"/>
                    <a:pt x="57" y="92"/>
                    <a:pt x="57" y="92"/>
                  </a:cubicBezTo>
                  <a:cubicBezTo>
                    <a:pt x="57" y="92"/>
                    <a:pt x="57" y="92"/>
                    <a:pt x="57" y="92"/>
                  </a:cubicBezTo>
                  <a:cubicBezTo>
                    <a:pt x="57" y="92"/>
                    <a:pt x="56" y="93"/>
                    <a:pt x="56" y="93"/>
                  </a:cubicBezTo>
                  <a:cubicBezTo>
                    <a:pt x="55" y="93"/>
                    <a:pt x="54" y="93"/>
                    <a:pt x="54" y="93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52" y="95"/>
                    <a:pt x="51" y="95"/>
                    <a:pt x="50" y="95"/>
                  </a:cubicBezTo>
                  <a:cubicBezTo>
                    <a:pt x="50" y="95"/>
                    <a:pt x="49" y="95"/>
                    <a:pt x="48" y="95"/>
                  </a:cubicBezTo>
                  <a:cubicBezTo>
                    <a:pt x="48" y="95"/>
                    <a:pt x="47" y="95"/>
                    <a:pt x="46" y="95"/>
                  </a:cubicBezTo>
                  <a:cubicBezTo>
                    <a:pt x="46" y="95"/>
                    <a:pt x="45" y="95"/>
                    <a:pt x="44" y="95"/>
                  </a:cubicBezTo>
                  <a:cubicBezTo>
                    <a:pt x="44" y="95"/>
                    <a:pt x="44" y="96"/>
                    <a:pt x="43" y="96"/>
                  </a:cubicBezTo>
                  <a:cubicBezTo>
                    <a:pt x="43" y="96"/>
                    <a:pt x="43" y="96"/>
                    <a:pt x="42" y="97"/>
                  </a:cubicBezTo>
                  <a:cubicBezTo>
                    <a:pt x="41" y="97"/>
                    <a:pt x="40" y="99"/>
                    <a:pt x="39" y="100"/>
                  </a:cubicBezTo>
                  <a:cubicBezTo>
                    <a:pt x="40" y="100"/>
                    <a:pt x="40" y="99"/>
                    <a:pt x="41" y="98"/>
                  </a:cubicBezTo>
                  <a:cubicBezTo>
                    <a:pt x="42" y="98"/>
                    <a:pt x="43" y="97"/>
                    <a:pt x="44" y="97"/>
                  </a:cubicBezTo>
                  <a:cubicBezTo>
                    <a:pt x="45" y="96"/>
                    <a:pt x="47" y="96"/>
                    <a:pt x="47" y="97"/>
                  </a:cubicBezTo>
                  <a:cubicBezTo>
                    <a:pt x="47" y="98"/>
                    <a:pt x="46" y="98"/>
                    <a:pt x="46" y="98"/>
                  </a:cubicBezTo>
                  <a:cubicBezTo>
                    <a:pt x="45" y="98"/>
                    <a:pt x="45" y="98"/>
                    <a:pt x="45" y="98"/>
                  </a:cubicBezTo>
                  <a:cubicBezTo>
                    <a:pt x="45" y="98"/>
                    <a:pt x="45" y="98"/>
                    <a:pt x="44" y="98"/>
                  </a:cubicBezTo>
                  <a:cubicBezTo>
                    <a:pt x="44" y="98"/>
                    <a:pt x="44" y="98"/>
                    <a:pt x="44" y="98"/>
                  </a:cubicBezTo>
                  <a:cubicBezTo>
                    <a:pt x="45" y="98"/>
                    <a:pt x="45" y="98"/>
                    <a:pt x="45" y="99"/>
                  </a:cubicBezTo>
                  <a:cubicBezTo>
                    <a:pt x="46" y="99"/>
                    <a:pt x="46" y="99"/>
                    <a:pt x="46" y="99"/>
                  </a:cubicBezTo>
                  <a:cubicBezTo>
                    <a:pt x="46" y="99"/>
                    <a:pt x="46" y="99"/>
                    <a:pt x="46" y="99"/>
                  </a:cubicBezTo>
                  <a:cubicBezTo>
                    <a:pt x="46" y="99"/>
                    <a:pt x="46" y="99"/>
                    <a:pt x="46" y="99"/>
                  </a:cubicBezTo>
                  <a:cubicBezTo>
                    <a:pt x="46" y="99"/>
                    <a:pt x="46" y="99"/>
                    <a:pt x="46" y="99"/>
                  </a:cubicBezTo>
                  <a:cubicBezTo>
                    <a:pt x="46" y="99"/>
                    <a:pt x="46" y="99"/>
                    <a:pt x="46" y="99"/>
                  </a:cubicBezTo>
                  <a:cubicBezTo>
                    <a:pt x="46" y="99"/>
                    <a:pt x="46" y="99"/>
                    <a:pt x="46" y="100"/>
                  </a:cubicBezTo>
                  <a:cubicBezTo>
                    <a:pt x="46" y="100"/>
                    <a:pt x="46" y="100"/>
                    <a:pt x="46" y="100"/>
                  </a:cubicBezTo>
                  <a:cubicBezTo>
                    <a:pt x="46" y="100"/>
                    <a:pt x="46" y="100"/>
                    <a:pt x="46" y="100"/>
                  </a:cubicBezTo>
                  <a:cubicBezTo>
                    <a:pt x="46" y="100"/>
                    <a:pt x="46" y="100"/>
                    <a:pt x="46" y="100"/>
                  </a:cubicBezTo>
                  <a:cubicBezTo>
                    <a:pt x="46" y="101"/>
                    <a:pt x="47" y="101"/>
                    <a:pt x="48" y="101"/>
                  </a:cubicBezTo>
                  <a:cubicBezTo>
                    <a:pt x="48" y="101"/>
                    <a:pt x="48" y="101"/>
                    <a:pt x="47" y="101"/>
                  </a:cubicBezTo>
                  <a:cubicBezTo>
                    <a:pt x="47" y="101"/>
                    <a:pt x="47" y="101"/>
                    <a:pt x="47" y="101"/>
                  </a:cubicBezTo>
                  <a:cubicBezTo>
                    <a:pt x="47" y="101"/>
                    <a:pt x="47" y="101"/>
                    <a:pt x="47" y="101"/>
                  </a:cubicBezTo>
                  <a:cubicBezTo>
                    <a:pt x="47" y="101"/>
                    <a:pt x="47" y="101"/>
                    <a:pt x="47" y="101"/>
                  </a:cubicBezTo>
                  <a:cubicBezTo>
                    <a:pt x="47" y="101"/>
                    <a:pt x="47" y="101"/>
                    <a:pt x="47" y="101"/>
                  </a:cubicBezTo>
                  <a:cubicBezTo>
                    <a:pt x="47" y="101"/>
                    <a:pt x="47" y="101"/>
                    <a:pt x="48" y="101"/>
                  </a:cubicBezTo>
                  <a:cubicBezTo>
                    <a:pt x="48" y="101"/>
                    <a:pt x="48" y="101"/>
                    <a:pt x="48" y="101"/>
                  </a:cubicBezTo>
                  <a:cubicBezTo>
                    <a:pt x="48" y="101"/>
                    <a:pt x="48" y="102"/>
                    <a:pt x="48" y="102"/>
                  </a:cubicBezTo>
                  <a:cubicBezTo>
                    <a:pt x="48" y="102"/>
                    <a:pt x="49" y="101"/>
                    <a:pt x="49" y="102"/>
                  </a:cubicBezTo>
                  <a:cubicBezTo>
                    <a:pt x="49" y="102"/>
                    <a:pt x="49" y="102"/>
                    <a:pt x="49" y="102"/>
                  </a:cubicBezTo>
                  <a:cubicBezTo>
                    <a:pt x="49" y="102"/>
                    <a:pt x="49" y="102"/>
                    <a:pt x="49" y="102"/>
                  </a:cubicBezTo>
                  <a:cubicBezTo>
                    <a:pt x="49" y="102"/>
                    <a:pt x="49" y="102"/>
                    <a:pt x="49" y="102"/>
                  </a:cubicBezTo>
                  <a:cubicBezTo>
                    <a:pt x="49" y="102"/>
                    <a:pt x="49" y="102"/>
                    <a:pt x="49" y="102"/>
                  </a:cubicBezTo>
                  <a:cubicBezTo>
                    <a:pt x="49" y="102"/>
                    <a:pt x="49" y="101"/>
                    <a:pt x="50" y="101"/>
                  </a:cubicBezTo>
                  <a:cubicBezTo>
                    <a:pt x="50" y="102"/>
                    <a:pt x="50" y="102"/>
                    <a:pt x="50" y="102"/>
                  </a:cubicBezTo>
                  <a:cubicBezTo>
                    <a:pt x="50" y="102"/>
                    <a:pt x="50" y="102"/>
                    <a:pt x="50" y="102"/>
                  </a:cubicBezTo>
                  <a:cubicBezTo>
                    <a:pt x="50" y="102"/>
                    <a:pt x="50" y="102"/>
                    <a:pt x="50" y="102"/>
                  </a:cubicBezTo>
                  <a:cubicBezTo>
                    <a:pt x="50" y="102"/>
                    <a:pt x="50" y="102"/>
                    <a:pt x="50" y="102"/>
                  </a:cubicBezTo>
                  <a:cubicBezTo>
                    <a:pt x="50" y="102"/>
                    <a:pt x="50" y="102"/>
                    <a:pt x="50" y="102"/>
                  </a:cubicBezTo>
                  <a:cubicBezTo>
                    <a:pt x="51" y="102"/>
                    <a:pt x="51" y="102"/>
                    <a:pt x="51" y="102"/>
                  </a:cubicBezTo>
                  <a:cubicBezTo>
                    <a:pt x="51" y="102"/>
                    <a:pt x="51" y="102"/>
                    <a:pt x="51" y="102"/>
                  </a:cubicBezTo>
                  <a:cubicBezTo>
                    <a:pt x="50" y="102"/>
                    <a:pt x="51" y="102"/>
                    <a:pt x="50" y="102"/>
                  </a:cubicBezTo>
                  <a:cubicBezTo>
                    <a:pt x="50" y="102"/>
                    <a:pt x="50" y="102"/>
                    <a:pt x="50" y="102"/>
                  </a:cubicBezTo>
                  <a:cubicBezTo>
                    <a:pt x="50" y="102"/>
                    <a:pt x="50" y="102"/>
                    <a:pt x="50" y="103"/>
                  </a:cubicBezTo>
                  <a:cubicBezTo>
                    <a:pt x="50" y="103"/>
                    <a:pt x="50" y="102"/>
                    <a:pt x="50" y="102"/>
                  </a:cubicBezTo>
                  <a:cubicBezTo>
                    <a:pt x="50" y="103"/>
                    <a:pt x="50" y="103"/>
                    <a:pt x="50" y="103"/>
                  </a:cubicBezTo>
                  <a:cubicBezTo>
                    <a:pt x="49" y="103"/>
                    <a:pt x="49" y="103"/>
                    <a:pt x="48" y="103"/>
                  </a:cubicBezTo>
                  <a:cubicBezTo>
                    <a:pt x="48" y="103"/>
                    <a:pt x="48" y="103"/>
                    <a:pt x="48" y="103"/>
                  </a:cubicBezTo>
                  <a:cubicBezTo>
                    <a:pt x="48" y="103"/>
                    <a:pt x="48" y="103"/>
                    <a:pt x="48" y="103"/>
                  </a:cubicBezTo>
                  <a:cubicBezTo>
                    <a:pt x="48" y="103"/>
                    <a:pt x="48" y="103"/>
                    <a:pt x="48" y="103"/>
                  </a:cubicBezTo>
                  <a:cubicBezTo>
                    <a:pt x="48" y="103"/>
                    <a:pt x="48" y="103"/>
                    <a:pt x="48" y="103"/>
                  </a:cubicBezTo>
                  <a:cubicBezTo>
                    <a:pt x="48" y="103"/>
                    <a:pt x="48" y="103"/>
                    <a:pt x="48" y="103"/>
                  </a:cubicBezTo>
                  <a:cubicBezTo>
                    <a:pt x="48" y="103"/>
                    <a:pt x="48" y="103"/>
                    <a:pt x="47" y="103"/>
                  </a:cubicBezTo>
                  <a:cubicBezTo>
                    <a:pt x="47" y="103"/>
                    <a:pt x="47" y="103"/>
                    <a:pt x="47" y="103"/>
                  </a:cubicBezTo>
                  <a:cubicBezTo>
                    <a:pt x="47" y="103"/>
                    <a:pt x="47" y="103"/>
                    <a:pt x="47" y="103"/>
                  </a:cubicBezTo>
                  <a:cubicBezTo>
                    <a:pt x="47" y="103"/>
                    <a:pt x="47" y="103"/>
                    <a:pt x="47" y="103"/>
                  </a:cubicBezTo>
                  <a:cubicBezTo>
                    <a:pt x="47" y="103"/>
                    <a:pt x="47" y="103"/>
                    <a:pt x="47" y="103"/>
                  </a:cubicBezTo>
                  <a:cubicBezTo>
                    <a:pt x="47" y="103"/>
                    <a:pt x="47" y="103"/>
                    <a:pt x="47" y="103"/>
                  </a:cubicBezTo>
                  <a:cubicBezTo>
                    <a:pt x="47" y="103"/>
                    <a:pt x="47" y="103"/>
                    <a:pt x="47" y="103"/>
                  </a:cubicBezTo>
                  <a:cubicBezTo>
                    <a:pt x="47" y="104"/>
                    <a:pt x="47" y="104"/>
                    <a:pt x="47" y="104"/>
                  </a:cubicBezTo>
                  <a:cubicBezTo>
                    <a:pt x="47" y="104"/>
                    <a:pt x="46" y="104"/>
                    <a:pt x="46" y="104"/>
                  </a:cubicBezTo>
                  <a:cubicBezTo>
                    <a:pt x="46" y="104"/>
                    <a:pt x="46" y="104"/>
                    <a:pt x="46" y="104"/>
                  </a:cubicBezTo>
                  <a:cubicBezTo>
                    <a:pt x="46" y="105"/>
                    <a:pt x="46" y="105"/>
                    <a:pt x="46" y="105"/>
                  </a:cubicBezTo>
                  <a:cubicBezTo>
                    <a:pt x="46" y="105"/>
                    <a:pt x="46" y="105"/>
                    <a:pt x="46" y="105"/>
                  </a:cubicBezTo>
                  <a:cubicBezTo>
                    <a:pt x="46" y="105"/>
                    <a:pt x="46" y="105"/>
                    <a:pt x="46" y="105"/>
                  </a:cubicBezTo>
                  <a:cubicBezTo>
                    <a:pt x="45" y="105"/>
                    <a:pt x="45" y="105"/>
                    <a:pt x="45" y="105"/>
                  </a:cubicBezTo>
                  <a:cubicBezTo>
                    <a:pt x="45" y="105"/>
                    <a:pt x="45" y="105"/>
                    <a:pt x="45" y="104"/>
                  </a:cubicBezTo>
                  <a:cubicBezTo>
                    <a:pt x="45" y="105"/>
                    <a:pt x="45" y="105"/>
                    <a:pt x="45" y="105"/>
                  </a:cubicBezTo>
                  <a:cubicBezTo>
                    <a:pt x="45" y="104"/>
                    <a:pt x="45" y="104"/>
                    <a:pt x="45" y="103"/>
                  </a:cubicBezTo>
                  <a:cubicBezTo>
                    <a:pt x="45" y="103"/>
                    <a:pt x="45" y="103"/>
                    <a:pt x="45" y="103"/>
                  </a:cubicBezTo>
                  <a:cubicBezTo>
                    <a:pt x="45" y="103"/>
                    <a:pt x="45" y="103"/>
                    <a:pt x="45" y="104"/>
                  </a:cubicBezTo>
                  <a:cubicBezTo>
                    <a:pt x="45" y="104"/>
                    <a:pt x="45" y="104"/>
                    <a:pt x="45" y="104"/>
                  </a:cubicBezTo>
                  <a:cubicBezTo>
                    <a:pt x="45" y="103"/>
                    <a:pt x="45" y="103"/>
                    <a:pt x="45" y="103"/>
                  </a:cubicBezTo>
                  <a:cubicBezTo>
                    <a:pt x="45" y="103"/>
                    <a:pt x="45" y="103"/>
                    <a:pt x="45" y="103"/>
                  </a:cubicBezTo>
                  <a:cubicBezTo>
                    <a:pt x="45" y="103"/>
                    <a:pt x="45" y="103"/>
                    <a:pt x="45" y="103"/>
                  </a:cubicBezTo>
                  <a:cubicBezTo>
                    <a:pt x="45" y="103"/>
                    <a:pt x="45" y="103"/>
                    <a:pt x="45" y="103"/>
                  </a:cubicBezTo>
                  <a:cubicBezTo>
                    <a:pt x="45" y="103"/>
                    <a:pt x="45" y="103"/>
                    <a:pt x="45" y="103"/>
                  </a:cubicBezTo>
                  <a:cubicBezTo>
                    <a:pt x="45" y="103"/>
                    <a:pt x="45" y="103"/>
                    <a:pt x="45" y="103"/>
                  </a:cubicBezTo>
                  <a:cubicBezTo>
                    <a:pt x="45" y="103"/>
                    <a:pt x="47" y="102"/>
                    <a:pt x="47" y="102"/>
                  </a:cubicBezTo>
                  <a:cubicBezTo>
                    <a:pt x="47" y="102"/>
                    <a:pt x="47" y="102"/>
                    <a:pt x="47" y="103"/>
                  </a:cubicBezTo>
                  <a:cubicBezTo>
                    <a:pt x="47" y="103"/>
                    <a:pt x="47" y="103"/>
                    <a:pt x="47" y="103"/>
                  </a:cubicBezTo>
                  <a:cubicBezTo>
                    <a:pt x="47" y="102"/>
                    <a:pt x="47" y="102"/>
                    <a:pt x="47" y="102"/>
                  </a:cubicBezTo>
                  <a:cubicBezTo>
                    <a:pt x="47" y="102"/>
                    <a:pt x="48" y="102"/>
                    <a:pt x="48" y="102"/>
                  </a:cubicBezTo>
                  <a:cubicBezTo>
                    <a:pt x="48" y="102"/>
                    <a:pt x="48" y="102"/>
                    <a:pt x="48" y="102"/>
                  </a:cubicBezTo>
                  <a:cubicBezTo>
                    <a:pt x="47" y="102"/>
                    <a:pt x="47" y="102"/>
                    <a:pt x="46" y="102"/>
                  </a:cubicBezTo>
                  <a:cubicBezTo>
                    <a:pt x="46" y="102"/>
                    <a:pt x="46" y="102"/>
                    <a:pt x="46" y="102"/>
                  </a:cubicBezTo>
                  <a:cubicBezTo>
                    <a:pt x="47" y="102"/>
                    <a:pt x="47" y="102"/>
                    <a:pt x="47" y="101"/>
                  </a:cubicBezTo>
                  <a:cubicBezTo>
                    <a:pt x="47" y="101"/>
                    <a:pt x="47" y="101"/>
                    <a:pt x="47" y="101"/>
                  </a:cubicBezTo>
                  <a:cubicBezTo>
                    <a:pt x="47" y="102"/>
                    <a:pt x="47" y="102"/>
                    <a:pt x="47" y="102"/>
                  </a:cubicBezTo>
                  <a:cubicBezTo>
                    <a:pt x="47" y="101"/>
                    <a:pt x="47" y="101"/>
                    <a:pt x="47" y="101"/>
                  </a:cubicBezTo>
                  <a:cubicBezTo>
                    <a:pt x="47" y="101"/>
                    <a:pt x="47" y="101"/>
                    <a:pt x="47" y="102"/>
                  </a:cubicBezTo>
                  <a:cubicBezTo>
                    <a:pt x="47" y="102"/>
                    <a:pt x="46" y="102"/>
                    <a:pt x="46" y="102"/>
                  </a:cubicBezTo>
                  <a:cubicBezTo>
                    <a:pt x="46" y="102"/>
                    <a:pt x="46" y="102"/>
                    <a:pt x="45" y="102"/>
                  </a:cubicBezTo>
                  <a:cubicBezTo>
                    <a:pt x="45" y="102"/>
                    <a:pt x="45" y="102"/>
                    <a:pt x="45" y="102"/>
                  </a:cubicBezTo>
                  <a:cubicBezTo>
                    <a:pt x="45" y="102"/>
                    <a:pt x="45" y="102"/>
                    <a:pt x="45" y="102"/>
                  </a:cubicBezTo>
                  <a:cubicBezTo>
                    <a:pt x="45" y="102"/>
                    <a:pt x="45" y="103"/>
                    <a:pt x="44" y="103"/>
                  </a:cubicBezTo>
                  <a:cubicBezTo>
                    <a:pt x="44" y="102"/>
                    <a:pt x="44" y="102"/>
                    <a:pt x="44" y="103"/>
                  </a:cubicBezTo>
                  <a:cubicBezTo>
                    <a:pt x="44" y="103"/>
                    <a:pt x="44" y="102"/>
                    <a:pt x="44" y="102"/>
                  </a:cubicBezTo>
                  <a:cubicBezTo>
                    <a:pt x="44" y="103"/>
                    <a:pt x="44" y="103"/>
                    <a:pt x="44" y="103"/>
                  </a:cubicBezTo>
                  <a:cubicBezTo>
                    <a:pt x="44" y="103"/>
                    <a:pt x="44" y="103"/>
                    <a:pt x="44" y="103"/>
                  </a:cubicBezTo>
                  <a:cubicBezTo>
                    <a:pt x="44" y="103"/>
                    <a:pt x="44" y="103"/>
                    <a:pt x="44" y="103"/>
                  </a:cubicBezTo>
                  <a:cubicBezTo>
                    <a:pt x="44" y="103"/>
                    <a:pt x="44" y="103"/>
                    <a:pt x="44" y="103"/>
                  </a:cubicBezTo>
                  <a:cubicBezTo>
                    <a:pt x="44" y="103"/>
                    <a:pt x="43" y="103"/>
                    <a:pt x="43" y="103"/>
                  </a:cubicBezTo>
                  <a:cubicBezTo>
                    <a:pt x="43" y="103"/>
                    <a:pt x="43" y="103"/>
                    <a:pt x="43" y="103"/>
                  </a:cubicBezTo>
                  <a:cubicBezTo>
                    <a:pt x="43" y="103"/>
                    <a:pt x="43" y="103"/>
                    <a:pt x="43" y="103"/>
                  </a:cubicBezTo>
                  <a:cubicBezTo>
                    <a:pt x="43" y="103"/>
                    <a:pt x="43" y="104"/>
                    <a:pt x="43" y="104"/>
                  </a:cubicBezTo>
                  <a:cubicBezTo>
                    <a:pt x="43" y="104"/>
                    <a:pt x="42" y="103"/>
                    <a:pt x="42" y="103"/>
                  </a:cubicBezTo>
                  <a:cubicBezTo>
                    <a:pt x="42" y="103"/>
                    <a:pt x="42" y="104"/>
                    <a:pt x="42" y="104"/>
                  </a:cubicBezTo>
                  <a:cubicBezTo>
                    <a:pt x="42" y="104"/>
                    <a:pt x="42" y="104"/>
                    <a:pt x="42" y="104"/>
                  </a:cubicBezTo>
                  <a:cubicBezTo>
                    <a:pt x="42" y="104"/>
                    <a:pt x="42" y="104"/>
                    <a:pt x="42" y="104"/>
                  </a:cubicBezTo>
                  <a:cubicBezTo>
                    <a:pt x="42" y="104"/>
                    <a:pt x="42" y="104"/>
                    <a:pt x="42" y="104"/>
                  </a:cubicBezTo>
                  <a:cubicBezTo>
                    <a:pt x="42" y="104"/>
                    <a:pt x="42" y="103"/>
                    <a:pt x="42" y="103"/>
                  </a:cubicBezTo>
                  <a:cubicBezTo>
                    <a:pt x="42" y="103"/>
                    <a:pt x="42" y="103"/>
                    <a:pt x="42" y="103"/>
                  </a:cubicBezTo>
                  <a:cubicBezTo>
                    <a:pt x="42" y="103"/>
                    <a:pt x="42" y="103"/>
                    <a:pt x="42" y="103"/>
                  </a:cubicBezTo>
                  <a:cubicBezTo>
                    <a:pt x="42" y="104"/>
                    <a:pt x="41" y="104"/>
                    <a:pt x="41" y="104"/>
                  </a:cubicBezTo>
                  <a:cubicBezTo>
                    <a:pt x="41" y="104"/>
                    <a:pt x="41" y="104"/>
                    <a:pt x="41" y="104"/>
                  </a:cubicBezTo>
                  <a:cubicBezTo>
                    <a:pt x="41" y="104"/>
                    <a:pt x="41" y="104"/>
                    <a:pt x="41" y="104"/>
                  </a:cubicBezTo>
                  <a:cubicBezTo>
                    <a:pt x="41" y="104"/>
                    <a:pt x="41" y="104"/>
                    <a:pt x="41" y="104"/>
                  </a:cubicBezTo>
                  <a:cubicBezTo>
                    <a:pt x="41" y="104"/>
                    <a:pt x="41" y="104"/>
                    <a:pt x="41" y="104"/>
                  </a:cubicBezTo>
                  <a:cubicBezTo>
                    <a:pt x="41" y="104"/>
                    <a:pt x="41" y="104"/>
                    <a:pt x="41" y="104"/>
                  </a:cubicBezTo>
                  <a:cubicBezTo>
                    <a:pt x="41" y="104"/>
                    <a:pt x="41" y="104"/>
                    <a:pt x="40" y="105"/>
                  </a:cubicBezTo>
                  <a:cubicBezTo>
                    <a:pt x="40" y="105"/>
                    <a:pt x="40" y="105"/>
                    <a:pt x="40" y="105"/>
                  </a:cubicBezTo>
                  <a:cubicBezTo>
                    <a:pt x="40" y="105"/>
                    <a:pt x="40" y="104"/>
                    <a:pt x="40" y="104"/>
                  </a:cubicBezTo>
                  <a:cubicBezTo>
                    <a:pt x="40" y="104"/>
                    <a:pt x="40" y="104"/>
                    <a:pt x="40" y="104"/>
                  </a:cubicBezTo>
                  <a:cubicBezTo>
                    <a:pt x="40" y="104"/>
                    <a:pt x="40" y="104"/>
                    <a:pt x="40" y="104"/>
                  </a:cubicBezTo>
                  <a:cubicBezTo>
                    <a:pt x="40" y="105"/>
                    <a:pt x="40" y="105"/>
                    <a:pt x="40" y="105"/>
                  </a:cubicBezTo>
                  <a:cubicBezTo>
                    <a:pt x="40" y="105"/>
                    <a:pt x="39" y="106"/>
                    <a:pt x="39" y="106"/>
                  </a:cubicBezTo>
                  <a:cubicBezTo>
                    <a:pt x="39" y="106"/>
                    <a:pt x="39" y="106"/>
                    <a:pt x="40" y="106"/>
                  </a:cubicBezTo>
                  <a:cubicBezTo>
                    <a:pt x="40" y="106"/>
                    <a:pt x="40" y="106"/>
                    <a:pt x="40" y="106"/>
                  </a:cubicBezTo>
                  <a:cubicBezTo>
                    <a:pt x="39" y="106"/>
                    <a:pt x="39" y="106"/>
                    <a:pt x="39" y="107"/>
                  </a:cubicBezTo>
                  <a:cubicBezTo>
                    <a:pt x="39" y="107"/>
                    <a:pt x="40" y="107"/>
                    <a:pt x="40" y="107"/>
                  </a:cubicBezTo>
                  <a:cubicBezTo>
                    <a:pt x="40" y="107"/>
                    <a:pt x="40" y="107"/>
                    <a:pt x="40" y="107"/>
                  </a:cubicBezTo>
                  <a:cubicBezTo>
                    <a:pt x="40" y="107"/>
                    <a:pt x="40" y="107"/>
                    <a:pt x="40" y="107"/>
                  </a:cubicBezTo>
                  <a:cubicBezTo>
                    <a:pt x="40" y="107"/>
                    <a:pt x="40" y="107"/>
                    <a:pt x="40" y="107"/>
                  </a:cubicBezTo>
                  <a:cubicBezTo>
                    <a:pt x="40" y="107"/>
                    <a:pt x="40" y="107"/>
                    <a:pt x="40" y="107"/>
                  </a:cubicBezTo>
                  <a:cubicBezTo>
                    <a:pt x="40" y="107"/>
                    <a:pt x="40" y="108"/>
                    <a:pt x="40" y="108"/>
                  </a:cubicBezTo>
                  <a:cubicBezTo>
                    <a:pt x="40" y="107"/>
                    <a:pt x="40" y="107"/>
                    <a:pt x="39" y="107"/>
                  </a:cubicBezTo>
                  <a:cubicBezTo>
                    <a:pt x="39" y="107"/>
                    <a:pt x="39" y="107"/>
                    <a:pt x="39" y="107"/>
                  </a:cubicBezTo>
                  <a:cubicBezTo>
                    <a:pt x="39" y="108"/>
                    <a:pt x="39" y="108"/>
                    <a:pt x="39" y="108"/>
                  </a:cubicBezTo>
                  <a:cubicBezTo>
                    <a:pt x="39" y="108"/>
                    <a:pt x="39" y="108"/>
                    <a:pt x="39" y="108"/>
                  </a:cubicBezTo>
                  <a:cubicBezTo>
                    <a:pt x="39" y="108"/>
                    <a:pt x="39" y="107"/>
                    <a:pt x="39" y="107"/>
                  </a:cubicBezTo>
                  <a:cubicBezTo>
                    <a:pt x="39" y="107"/>
                    <a:pt x="39" y="107"/>
                    <a:pt x="39" y="107"/>
                  </a:cubicBezTo>
                  <a:cubicBezTo>
                    <a:pt x="39" y="108"/>
                    <a:pt x="39" y="108"/>
                    <a:pt x="39" y="108"/>
                  </a:cubicBezTo>
                  <a:cubicBezTo>
                    <a:pt x="37" y="108"/>
                    <a:pt x="36" y="108"/>
                    <a:pt x="36" y="109"/>
                  </a:cubicBezTo>
                  <a:cubicBezTo>
                    <a:pt x="36" y="109"/>
                    <a:pt x="36" y="108"/>
                    <a:pt x="36" y="108"/>
                  </a:cubicBezTo>
                  <a:cubicBezTo>
                    <a:pt x="36" y="108"/>
                    <a:pt x="36" y="109"/>
                    <a:pt x="36" y="109"/>
                  </a:cubicBezTo>
                  <a:cubicBezTo>
                    <a:pt x="35" y="109"/>
                    <a:pt x="35" y="109"/>
                    <a:pt x="35" y="109"/>
                  </a:cubicBezTo>
                  <a:cubicBezTo>
                    <a:pt x="35" y="109"/>
                    <a:pt x="35" y="109"/>
                    <a:pt x="35" y="109"/>
                  </a:cubicBezTo>
                  <a:cubicBezTo>
                    <a:pt x="35" y="109"/>
                    <a:pt x="35" y="109"/>
                    <a:pt x="36" y="109"/>
                  </a:cubicBezTo>
                  <a:cubicBezTo>
                    <a:pt x="36" y="110"/>
                    <a:pt x="35" y="110"/>
                    <a:pt x="35" y="110"/>
                  </a:cubicBezTo>
                  <a:cubicBezTo>
                    <a:pt x="35" y="110"/>
                    <a:pt x="35" y="110"/>
                    <a:pt x="35" y="110"/>
                  </a:cubicBezTo>
                  <a:cubicBezTo>
                    <a:pt x="35" y="111"/>
                    <a:pt x="35" y="111"/>
                    <a:pt x="35" y="111"/>
                  </a:cubicBezTo>
                  <a:cubicBezTo>
                    <a:pt x="35" y="111"/>
                    <a:pt x="34" y="111"/>
                    <a:pt x="34" y="111"/>
                  </a:cubicBezTo>
                  <a:cubicBezTo>
                    <a:pt x="34" y="111"/>
                    <a:pt x="34" y="111"/>
                    <a:pt x="34" y="111"/>
                  </a:cubicBezTo>
                  <a:cubicBezTo>
                    <a:pt x="35" y="111"/>
                    <a:pt x="35" y="111"/>
                    <a:pt x="35" y="111"/>
                  </a:cubicBezTo>
                  <a:cubicBezTo>
                    <a:pt x="34" y="111"/>
                    <a:pt x="34" y="111"/>
                    <a:pt x="34" y="110"/>
                  </a:cubicBezTo>
                  <a:cubicBezTo>
                    <a:pt x="34" y="110"/>
                    <a:pt x="34" y="110"/>
                    <a:pt x="34" y="110"/>
                  </a:cubicBezTo>
                  <a:cubicBezTo>
                    <a:pt x="34" y="110"/>
                    <a:pt x="34" y="110"/>
                    <a:pt x="34" y="110"/>
                  </a:cubicBezTo>
                  <a:cubicBezTo>
                    <a:pt x="34" y="110"/>
                    <a:pt x="34" y="110"/>
                    <a:pt x="34" y="110"/>
                  </a:cubicBezTo>
                  <a:cubicBezTo>
                    <a:pt x="34" y="111"/>
                    <a:pt x="34" y="111"/>
                    <a:pt x="34" y="111"/>
                  </a:cubicBezTo>
                  <a:cubicBezTo>
                    <a:pt x="34" y="112"/>
                    <a:pt x="34" y="112"/>
                    <a:pt x="34" y="112"/>
                  </a:cubicBezTo>
                  <a:cubicBezTo>
                    <a:pt x="34" y="112"/>
                    <a:pt x="34" y="112"/>
                    <a:pt x="34" y="112"/>
                  </a:cubicBezTo>
                  <a:cubicBezTo>
                    <a:pt x="34" y="113"/>
                    <a:pt x="34" y="113"/>
                    <a:pt x="34" y="113"/>
                  </a:cubicBezTo>
                  <a:cubicBezTo>
                    <a:pt x="34" y="113"/>
                    <a:pt x="34" y="113"/>
                    <a:pt x="34" y="113"/>
                  </a:cubicBezTo>
                  <a:cubicBezTo>
                    <a:pt x="34" y="113"/>
                    <a:pt x="33" y="113"/>
                    <a:pt x="33" y="114"/>
                  </a:cubicBezTo>
                  <a:cubicBezTo>
                    <a:pt x="33" y="114"/>
                    <a:pt x="33" y="114"/>
                    <a:pt x="33" y="114"/>
                  </a:cubicBezTo>
                  <a:cubicBezTo>
                    <a:pt x="33" y="114"/>
                    <a:pt x="33" y="114"/>
                    <a:pt x="33" y="113"/>
                  </a:cubicBezTo>
                  <a:cubicBezTo>
                    <a:pt x="33" y="113"/>
                    <a:pt x="34" y="113"/>
                    <a:pt x="34" y="113"/>
                  </a:cubicBezTo>
                  <a:cubicBezTo>
                    <a:pt x="34" y="112"/>
                    <a:pt x="34" y="113"/>
                    <a:pt x="33" y="113"/>
                  </a:cubicBezTo>
                  <a:cubicBezTo>
                    <a:pt x="33" y="113"/>
                    <a:pt x="33" y="113"/>
                    <a:pt x="33" y="113"/>
                  </a:cubicBezTo>
                  <a:cubicBezTo>
                    <a:pt x="33" y="113"/>
                    <a:pt x="33" y="113"/>
                    <a:pt x="33" y="113"/>
                  </a:cubicBezTo>
                  <a:cubicBezTo>
                    <a:pt x="33" y="112"/>
                    <a:pt x="34" y="112"/>
                    <a:pt x="34" y="112"/>
                  </a:cubicBezTo>
                  <a:cubicBezTo>
                    <a:pt x="33" y="112"/>
                    <a:pt x="33" y="112"/>
                    <a:pt x="33" y="112"/>
                  </a:cubicBezTo>
                  <a:cubicBezTo>
                    <a:pt x="33" y="112"/>
                    <a:pt x="33" y="112"/>
                    <a:pt x="33" y="112"/>
                  </a:cubicBezTo>
                  <a:cubicBezTo>
                    <a:pt x="33" y="112"/>
                    <a:pt x="33" y="112"/>
                    <a:pt x="33" y="112"/>
                  </a:cubicBezTo>
                  <a:cubicBezTo>
                    <a:pt x="33" y="112"/>
                    <a:pt x="33" y="112"/>
                    <a:pt x="33" y="112"/>
                  </a:cubicBezTo>
                  <a:cubicBezTo>
                    <a:pt x="33" y="112"/>
                    <a:pt x="33" y="112"/>
                    <a:pt x="33" y="112"/>
                  </a:cubicBezTo>
                  <a:cubicBezTo>
                    <a:pt x="33" y="112"/>
                    <a:pt x="33" y="112"/>
                    <a:pt x="33" y="112"/>
                  </a:cubicBezTo>
                  <a:cubicBezTo>
                    <a:pt x="33" y="112"/>
                    <a:pt x="33" y="112"/>
                    <a:pt x="33" y="112"/>
                  </a:cubicBezTo>
                  <a:cubicBezTo>
                    <a:pt x="33" y="112"/>
                    <a:pt x="33" y="112"/>
                    <a:pt x="33" y="112"/>
                  </a:cubicBezTo>
                  <a:cubicBezTo>
                    <a:pt x="33" y="111"/>
                    <a:pt x="33" y="111"/>
                    <a:pt x="33" y="112"/>
                  </a:cubicBezTo>
                  <a:cubicBezTo>
                    <a:pt x="33" y="112"/>
                    <a:pt x="33" y="112"/>
                    <a:pt x="33" y="112"/>
                  </a:cubicBezTo>
                  <a:cubicBezTo>
                    <a:pt x="33" y="111"/>
                    <a:pt x="33" y="111"/>
                    <a:pt x="33" y="111"/>
                  </a:cubicBezTo>
                  <a:cubicBezTo>
                    <a:pt x="33" y="111"/>
                    <a:pt x="33" y="111"/>
                    <a:pt x="33" y="111"/>
                  </a:cubicBezTo>
                  <a:cubicBezTo>
                    <a:pt x="33" y="111"/>
                    <a:pt x="33" y="111"/>
                    <a:pt x="33" y="111"/>
                  </a:cubicBezTo>
                  <a:cubicBezTo>
                    <a:pt x="33" y="111"/>
                    <a:pt x="33" y="111"/>
                    <a:pt x="33" y="111"/>
                  </a:cubicBezTo>
                  <a:cubicBezTo>
                    <a:pt x="33" y="111"/>
                    <a:pt x="33" y="111"/>
                    <a:pt x="33" y="111"/>
                  </a:cubicBezTo>
                  <a:cubicBezTo>
                    <a:pt x="33" y="111"/>
                    <a:pt x="33" y="111"/>
                    <a:pt x="33" y="111"/>
                  </a:cubicBezTo>
                  <a:cubicBezTo>
                    <a:pt x="33" y="111"/>
                    <a:pt x="33" y="111"/>
                    <a:pt x="33" y="111"/>
                  </a:cubicBezTo>
                  <a:cubicBezTo>
                    <a:pt x="33" y="111"/>
                    <a:pt x="33" y="111"/>
                    <a:pt x="33" y="111"/>
                  </a:cubicBezTo>
                  <a:cubicBezTo>
                    <a:pt x="33" y="111"/>
                    <a:pt x="33" y="111"/>
                    <a:pt x="33" y="111"/>
                  </a:cubicBezTo>
                  <a:cubicBezTo>
                    <a:pt x="33" y="111"/>
                    <a:pt x="33" y="111"/>
                    <a:pt x="33" y="111"/>
                  </a:cubicBezTo>
                  <a:cubicBezTo>
                    <a:pt x="33" y="111"/>
                    <a:pt x="33" y="111"/>
                    <a:pt x="33" y="111"/>
                  </a:cubicBezTo>
                  <a:cubicBezTo>
                    <a:pt x="33" y="111"/>
                    <a:pt x="33" y="111"/>
                    <a:pt x="33" y="111"/>
                  </a:cubicBezTo>
                  <a:cubicBezTo>
                    <a:pt x="33" y="111"/>
                    <a:pt x="33" y="111"/>
                    <a:pt x="33" y="111"/>
                  </a:cubicBezTo>
                  <a:cubicBezTo>
                    <a:pt x="33" y="110"/>
                    <a:pt x="33" y="110"/>
                    <a:pt x="33" y="110"/>
                  </a:cubicBezTo>
                  <a:cubicBezTo>
                    <a:pt x="33" y="110"/>
                    <a:pt x="33" y="110"/>
                    <a:pt x="33" y="110"/>
                  </a:cubicBezTo>
                  <a:cubicBezTo>
                    <a:pt x="33" y="111"/>
                    <a:pt x="33" y="111"/>
                    <a:pt x="33" y="111"/>
                  </a:cubicBezTo>
                  <a:cubicBezTo>
                    <a:pt x="33" y="111"/>
                    <a:pt x="33" y="111"/>
                    <a:pt x="33" y="110"/>
                  </a:cubicBezTo>
                  <a:cubicBezTo>
                    <a:pt x="33" y="111"/>
                    <a:pt x="33" y="111"/>
                    <a:pt x="33" y="111"/>
                  </a:cubicBezTo>
                  <a:cubicBezTo>
                    <a:pt x="33" y="111"/>
                    <a:pt x="33" y="111"/>
                    <a:pt x="33" y="111"/>
                  </a:cubicBezTo>
                  <a:cubicBezTo>
                    <a:pt x="33" y="111"/>
                    <a:pt x="33" y="111"/>
                    <a:pt x="33" y="111"/>
                  </a:cubicBezTo>
                  <a:cubicBezTo>
                    <a:pt x="33" y="111"/>
                    <a:pt x="33" y="111"/>
                    <a:pt x="33" y="111"/>
                  </a:cubicBezTo>
                  <a:cubicBezTo>
                    <a:pt x="33" y="111"/>
                    <a:pt x="33" y="111"/>
                    <a:pt x="33" y="111"/>
                  </a:cubicBezTo>
                  <a:cubicBezTo>
                    <a:pt x="33" y="111"/>
                    <a:pt x="33" y="111"/>
                    <a:pt x="33" y="112"/>
                  </a:cubicBezTo>
                  <a:cubicBezTo>
                    <a:pt x="33" y="112"/>
                    <a:pt x="33" y="112"/>
                    <a:pt x="33" y="112"/>
                  </a:cubicBezTo>
                  <a:cubicBezTo>
                    <a:pt x="33" y="112"/>
                    <a:pt x="33" y="112"/>
                    <a:pt x="33" y="112"/>
                  </a:cubicBezTo>
                  <a:cubicBezTo>
                    <a:pt x="33" y="112"/>
                    <a:pt x="33" y="112"/>
                    <a:pt x="33" y="112"/>
                  </a:cubicBezTo>
                  <a:cubicBezTo>
                    <a:pt x="33" y="112"/>
                    <a:pt x="33" y="112"/>
                    <a:pt x="33" y="112"/>
                  </a:cubicBezTo>
                  <a:cubicBezTo>
                    <a:pt x="32" y="112"/>
                    <a:pt x="32" y="112"/>
                    <a:pt x="32" y="112"/>
                  </a:cubicBezTo>
                  <a:cubicBezTo>
                    <a:pt x="33" y="112"/>
                    <a:pt x="33" y="112"/>
                    <a:pt x="33" y="112"/>
                  </a:cubicBezTo>
                  <a:cubicBezTo>
                    <a:pt x="33" y="112"/>
                    <a:pt x="32" y="112"/>
                    <a:pt x="32" y="112"/>
                  </a:cubicBezTo>
                  <a:cubicBezTo>
                    <a:pt x="32" y="112"/>
                    <a:pt x="32" y="112"/>
                    <a:pt x="32" y="112"/>
                  </a:cubicBezTo>
                  <a:cubicBezTo>
                    <a:pt x="32" y="112"/>
                    <a:pt x="32" y="112"/>
                    <a:pt x="32" y="112"/>
                  </a:cubicBezTo>
                  <a:cubicBezTo>
                    <a:pt x="32" y="112"/>
                    <a:pt x="32" y="112"/>
                    <a:pt x="32" y="112"/>
                  </a:cubicBezTo>
                  <a:cubicBezTo>
                    <a:pt x="32" y="112"/>
                    <a:pt x="33" y="112"/>
                    <a:pt x="33" y="113"/>
                  </a:cubicBezTo>
                  <a:cubicBezTo>
                    <a:pt x="33" y="113"/>
                    <a:pt x="33" y="113"/>
                    <a:pt x="33" y="113"/>
                  </a:cubicBezTo>
                  <a:cubicBezTo>
                    <a:pt x="33" y="113"/>
                    <a:pt x="33" y="113"/>
                    <a:pt x="33" y="113"/>
                  </a:cubicBezTo>
                  <a:cubicBezTo>
                    <a:pt x="33" y="113"/>
                    <a:pt x="32" y="113"/>
                    <a:pt x="32" y="113"/>
                  </a:cubicBezTo>
                  <a:cubicBezTo>
                    <a:pt x="32" y="113"/>
                    <a:pt x="33" y="113"/>
                    <a:pt x="33" y="113"/>
                  </a:cubicBezTo>
                  <a:cubicBezTo>
                    <a:pt x="33" y="113"/>
                    <a:pt x="33" y="113"/>
                    <a:pt x="33" y="113"/>
                  </a:cubicBezTo>
                  <a:cubicBezTo>
                    <a:pt x="33" y="113"/>
                    <a:pt x="33" y="113"/>
                    <a:pt x="33" y="113"/>
                  </a:cubicBezTo>
                  <a:cubicBezTo>
                    <a:pt x="33" y="113"/>
                    <a:pt x="33" y="113"/>
                    <a:pt x="33" y="113"/>
                  </a:cubicBezTo>
                  <a:cubicBezTo>
                    <a:pt x="33" y="113"/>
                    <a:pt x="33" y="113"/>
                    <a:pt x="33" y="113"/>
                  </a:cubicBezTo>
                  <a:cubicBezTo>
                    <a:pt x="33" y="113"/>
                    <a:pt x="33" y="113"/>
                    <a:pt x="33" y="113"/>
                  </a:cubicBezTo>
                  <a:cubicBezTo>
                    <a:pt x="33" y="113"/>
                    <a:pt x="33" y="113"/>
                    <a:pt x="33" y="113"/>
                  </a:cubicBezTo>
                  <a:cubicBezTo>
                    <a:pt x="33" y="113"/>
                    <a:pt x="33" y="113"/>
                    <a:pt x="32" y="113"/>
                  </a:cubicBezTo>
                  <a:cubicBezTo>
                    <a:pt x="33" y="113"/>
                    <a:pt x="33" y="113"/>
                    <a:pt x="33" y="113"/>
                  </a:cubicBezTo>
                  <a:cubicBezTo>
                    <a:pt x="33" y="113"/>
                    <a:pt x="33" y="113"/>
                    <a:pt x="33" y="113"/>
                  </a:cubicBezTo>
                  <a:cubicBezTo>
                    <a:pt x="33" y="113"/>
                    <a:pt x="33" y="114"/>
                    <a:pt x="33" y="114"/>
                  </a:cubicBezTo>
                  <a:cubicBezTo>
                    <a:pt x="33" y="114"/>
                    <a:pt x="33" y="114"/>
                    <a:pt x="33" y="114"/>
                  </a:cubicBezTo>
                  <a:cubicBezTo>
                    <a:pt x="33" y="114"/>
                    <a:pt x="33" y="114"/>
                    <a:pt x="33" y="114"/>
                  </a:cubicBezTo>
                  <a:cubicBezTo>
                    <a:pt x="33" y="114"/>
                    <a:pt x="32" y="114"/>
                    <a:pt x="32" y="113"/>
                  </a:cubicBezTo>
                  <a:cubicBezTo>
                    <a:pt x="32" y="113"/>
                    <a:pt x="32" y="113"/>
                    <a:pt x="32" y="113"/>
                  </a:cubicBezTo>
                  <a:cubicBezTo>
                    <a:pt x="32" y="114"/>
                    <a:pt x="32" y="114"/>
                    <a:pt x="32" y="114"/>
                  </a:cubicBezTo>
                  <a:cubicBezTo>
                    <a:pt x="32" y="114"/>
                    <a:pt x="33" y="114"/>
                    <a:pt x="33" y="114"/>
                  </a:cubicBezTo>
                  <a:cubicBezTo>
                    <a:pt x="33" y="114"/>
                    <a:pt x="33" y="114"/>
                    <a:pt x="33" y="114"/>
                  </a:cubicBezTo>
                  <a:cubicBezTo>
                    <a:pt x="33" y="114"/>
                    <a:pt x="33" y="114"/>
                    <a:pt x="33" y="114"/>
                  </a:cubicBezTo>
                  <a:cubicBezTo>
                    <a:pt x="33" y="114"/>
                    <a:pt x="33" y="114"/>
                    <a:pt x="33" y="115"/>
                  </a:cubicBezTo>
                  <a:cubicBezTo>
                    <a:pt x="33" y="115"/>
                    <a:pt x="33" y="115"/>
                    <a:pt x="33" y="115"/>
                  </a:cubicBezTo>
                  <a:cubicBezTo>
                    <a:pt x="33" y="115"/>
                    <a:pt x="33" y="115"/>
                    <a:pt x="34" y="115"/>
                  </a:cubicBezTo>
                  <a:cubicBezTo>
                    <a:pt x="33" y="115"/>
                    <a:pt x="33" y="115"/>
                    <a:pt x="33" y="115"/>
                  </a:cubicBezTo>
                  <a:cubicBezTo>
                    <a:pt x="33" y="115"/>
                    <a:pt x="33" y="115"/>
                    <a:pt x="33" y="115"/>
                  </a:cubicBezTo>
                  <a:cubicBezTo>
                    <a:pt x="33" y="115"/>
                    <a:pt x="33" y="115"/>
                    <a:pt x="33" y="115"/>
                  </a:cubicBezTo>
                  <a:cubicBezTo>
                    <a:pt x="33" y="115"/>
                    <a:pt x="33" y="115"/>
                    <a:pt x="33" y="115"/>
                  </a:cubicBezTo>
                  <a:cubicBezTo>
                    <a:pt x="33" y="115"/>
                    <a:pt x="33" y="115"/>
                    <a:pt x="33" y="115"/>
                  </a:cubicBezTo>
                  <a:cubicBezTo>
                    <a:pt x="33" y="115"/>
                    <a:pt x="33" y="115"/>
                    <a:pt x="33" y="115"/>
                  </a:cubicBezTo>
                  <a:cubicBezTo>
                    <a:pt x="33" y="115"/>
                    <a:pt x="33" y="115"/>
                    <a:pt x="33" y="115"/>
                  </a:cubicBezTo>
                  <a:cubicBezTo>
                    <a:pt x="33" y="115"/>
                    <a:pt x="33" y="115"/>
                    <a:pt x="33" y="115"/>
                  </a:cubicBezTo>
                  <a:cubicBezTo>
                    <a:pt x="33" y="115"/>
                    <a:pt x="33" y="115"/>
                    <a:pt x="33" y="115"/>
                  </a:cubicBezTo>
                  <a:cubicBezTo>
                    <a:pt x="33" y="115"/>
                    <a:pt x="32" y="115"/>
                    <a:pt x="32" y="115"/>
                  </a:cubicBezTo>
                  <a:cubicBezTo>
                    <a:pt x="32" y="115"/>
                    <a:pt x="32" y="115"/>
                    <a:pt x="32" y="115"/>
                  </a:cubicBezTo>
                  <a:cubicBezTo>
                    <a:pt x="32" y="115"/>
                    <a:pt x="32" y="115"/>
                    <a:pt x="32" y="115"/>
                  </a:cubicBezTo>
                  <a:cubicBezTo>
                    <a:pt x="32" y="115"/>
                    <a:pt x="32" y="115"/>
                    <a:pt x="32" y="115"/>
                  </a:cubicBezTo>
                  <a:cubicBezTo>
                    <a:pt x="33" y="115"/>
                    <a:pt x="33" y="115"/>
                    <a:pt x="33" y="115"/>
                  </a:cubicBezTo>
                  <a:cubicBezTo>
                    <a:pt x="33" y="115"/>
                    <a:pt x="33" y="115"/>
                    <a:pt x="33" y="115"/>
                  </a:cubicBezTo>
                  <a:cubicBezTo>
                    <a:pt x="33" y="115"/>
                    <a:pt x="33" y="115"/>
                    <a:pt x="33" y="116"/>
                  </a:cubicBezTo>
                  <a:cubicBezTo>
                    <a:pt x="33" y="116"/>
                    <a:pt x="33" y="116"/>
                    <a:pt x="33" y="116"/>
                  </a:cubicBezTo>
                  <a:cubicBezTo>
                    <a:pt x="33" y="116"/>
                    <a:pt x="33" y="116"/>
                    <a:pt x="33" y="116"/>
                  </a:cubicBezTo>
                  <a:cubicBezTo>
                    <a:pt x="33" y="116"/>
                    <a:pt x="33" y="116"/>
                    <a:pt x="33" y="116"/>
                  </a:cubicBezTo>
                  <a:cubicBezTo>
                    <a:pt x="33" y="115"/>
                    <a:pt x="33" y="115"/>
                    <a:pt x="33" y="115"/>
                  </a:cubicBezTo>
                  <a:cubicBezTo>
                    <a:pt x="33" y="115"/>
                    <a:pt x="33" y="115"/>
                    <a:pt x="33" y="115"/>
                  </a:cubicBezTo>
                  <a:cubicBezTo>
                    <a:pt x="34" y="115"/>
                    <a:pt x="34" y="115"/>
                    <a:pt x="34" y="116"/>
                  </a:cubicBezTo>
                  <a:cubicBezTo>
                    <a:pt x="34" y="116"/>
                    <a:pt x="34" y="116"/>
                    <a:pt x="34" y="116"/>
                  </a:cubicBezTo>
                  <a:cubicBezTo>
                    <a:pt x="33" y="116"/>
                    <a:pt x="33" y="116"/>
                    <a:pt x="33" y="116"/>
                  </a:cubicBezTo>
                  <a:cubicBezTo>
                    <a:pt x="33" y="116"/>
                    <a:pt x="33" y="116"/>
                    <a:pt x="33" y="116"/>
                  </a:cubicBezTo>
                  <a:cubicBezTo>
                    <a:pt x="33" y="116"/>
                    <a:pt x="33" y="116"/>
                    <a:pt x="33" y="116"/>
                  </a:cubicBezTo>
                  <a:cubicBezTo>
                    <a:pt x="33" y="116"/>
                    <a:pt x="33" y="116"/>
                    <a:pt x="33" y="116"/>
                  </a:cubicBezTo>
                  <a:cubicBezTo>
                    <a:pt x="33" y="116"/>
                    <a:pt x="33" y="116"/>
                    <a:pt x="33" y="116"/>
                  </a:cubicBezTo>
                  <a:cubicBezTo>
                    <a:pt x="32" y="116"/>
                    <a:pt x="32" y="116"/>
                    <a:pt x="32" y="116"/>
                  </a:cubicBezTo>
                  <a:cubicBezTo>
                    <a:pt x="32" y="116"/>
                    <a:pt x="32" y="116"/>
                    <a:pt x="32" y="116"/>
                  </a:cubicBezTo>
                  <a:cubicBezTo>
                    <a:pt x="32" y="116"/>
                    <a:pt x="33" y="116"/>
                    <a:pt x="33" y="116"/>
                  </a:cubicBezTo>
                  <a:cubicBezTo>
                    <a:pt x="33" y="116"/>
                    <a:pt x="33" y="116"/>
                    <a:pt x="33" y="116"/>
                  </a:cubicBezTo>
                  <a:cubicBezTo>
                    <a:pt x="33" y="116"/>
                    <a:pt x="33" y="116"/>
                    <a:pt x="32" y="117"/>
                  </a:cubicBezTo>
                  <a:cubicBezTo>
                    <a:pt x="32" y="116"/>
                    <a:pt x="32" y="116"/>
                    <a:pt x="32" y="116"/>
                  </a:cubicBezTo>
                  <a:cubicBezTo>
                    <a:pt x="32" y="116"/>
                    <a:pt x="32" y="116"/>
                    <a:pt x="32" y="117"/>
                  </a:cubicBezTo>
                  <a:cubicBezTo>
                    <a:pt x="32" y="117"/>
                    <a:pt x="32" y="117"/>
                    <a:pt x="32" y="117"/>
                  </a:cubicBezTo>
                  <a:cubicBezTo>
                    <a:pt x="32" y="117"/>
                    <a:pt x="33" y="116"/>
                    <a:pt x="33" y="116"/>
                  </a:cubicBezTo>
                  <a:cubicBezTo>
                    <a:pt x="33" y="117"/>
                    <a:pt x="33" y="117"/>
                    <a:pt x="33" y="117"/>
                  </a:cubicBezTo>
                  <a:cubicBezTo>
                    <a:pt x="33" y="117"/>
                    <a:pt x="33" y="117"/>
                    <a:pt x="33" y="117"/>
                  </a:cubicBezTo>
                  <a:cubicBezTo>
                    <a:pt x="33" y="117"/>
                    <a:pt x="33" y="117"/>
                    <a:pt x="33" y="117"/>
                  </a:cubicBezTo>
                  <a:cubicBezTo>
                    <a:pt x="32" y="117"/>
                    <a:pt x="32" y="117"/>
                    <a:pt x="32" y="117"/>
                  </a:cubicBezTo>
                  <a:cubicBezTo>
                    <a:pt x="31" y="117"/>
                    <a:pt x="31" y="118"/>
                    <a:pt x="31" y="118"/>
                  </a:cubicBezTo>
                  <a:cubicBezTo>
                    <a:pt x="31" y="118"/>
                    <a:pt x="30" y="118"/>
                    <a:pt x="30" y="118"/>
                  </a:cubicBezTo>
                  <a:cubicBezTo>
                    <a:pt x="30" y="118"/>
                    <a:pt x="30" y="119"/>
                    <a:pt x="29" y="119"/>
                  </a:cubicBezTo>
                  <a:cubicBezTo>
                    <a:pt x="29" y="119"/>
                    <a:pt x="28" y="120"/>
                    <a:pt x="28" y="120"/>
                  </a:cubicBezTo>
                  <a:cubicBezTo>
                    <a:pt x="28" y="120"/>
                    <a:pt x="27" y="121"/>
                    <a:pt x="27" y="121"/>
                  </a:cubicBezTo>
                  <a:cubicBezTo>
                    <a:pt x="27" y="121"/>
                    <a:pt x="27" y="122"/>
                    <a:pt x="27" y="122"/>
                  </a:cubicBezTo>
                  <a:cubicBezTo>
                    <a:pt x="27" y="123"/>
                    <a:pt x="28" y="124"/>
                    <a:pt x="28" y="125"/>
                  </a:cubicBezTo>
                  <a:cubicBezTo>
                    <a:pt x="28" y="125"/>
                    <a:pt x="28" y="126"/>
                    <a:pt x="28" y="126"/>
                  </a:cubicBezTo>
                  <a:cubicBezTo>
                    <a:pt x="28" y="126"/>
                    <a:pt x="28" y="127"/>
                    <a:pt x="28" y="127"/>
                  </a:cubicBezTo>
                  <a:cubicBezTo>
                    <a:pt x="29" y="128"/>
                    <a:pt x="28" y="129"/>
                    <a:pt x="28" y="129"/>
                  </a:cubicBezTo>
                  <a:cubicBezTo>
                    <a:pt x="28" y="129"/>
                    <a:pt x="28" y="129"/>
                    <a:pt x="28" y="129"/>
                  </a:cubicBezTo>
                  <a:cubicBezTo>
                    <a:pt x="28" y="129"/>
                    <a:pt x="28" y="129"/>
                    <a:pt x="28" y="129"/>
                  </a:cubicBezTo>
                  <a:cubicBezTo>
                    <a:pt x="28" y="129"/>
                    <a:pt x="28" y="129"/>
                    <a:pt x="27" y="129"/>
                  </a:cubicBezTo>
                  <a:cubicBezTo>
                    <a:pt x="27" y="129"/>
                    <a:pt x="27" y="128"/>
                    <a:pt x="27" y="128"/>
                  </a:cubicBezTo>
                  <a:cubicBezTo>
                    <a:pt x="26" y="128"/>
                    <a:pt x="27" y="128"/>
                    <a:pt x="26" y="128"/>
                  </a:cubicBezTo>
                  <a:cubicBezTo>
                    <a:pt x="26" y="128"/>
                    <a:pt x="26" y="127"/>
                    <a:pt x="26" y="127"/>
                  </a:cubicBezTo>
                  <a:cubicBezTo>
                    <a:pt x="26" y="127"/>
                    <a:pt x="26" y="127"/>
                    <a:pt x="26" y="127"/>
                  </a:cubicBezTo>
                  <a:cubicBezTo>
                    <a:pt x="26" y="127"/>
                    <a:pt x="26" y="127"/>
                    <a:pt x="26" y="127"/>
                  </a:cubicBezTo>
                  <a:cubicBezTo>
                    <a:pt x="26" y="127"/>
                    <a:pt x="26" y="126"/>
                    <a:pt x="25" y="126"/>
                  </a:cubicBezTo>
                  <a:cubicBezTo>
                    <a:pt x="26" y="126"/>
                    <a:pt x="26" y="126"/>
                    <a:pt x="26" y="126"/>
                  </a:cubicBezTo>
                  <a:cubicBezTo>
                    <a:pt x="26" y="126"/>
                    <a:pt x="26" y="126"/>
                    <a:pt x="26" y="126"/>
                  </a:cubicBezTo>
                  <a:cubicBezTo>
                    <a:pt x="26" y="126"/>
                    <a:pt x="25" y="126"/>
                    <a:pt x="25" y="126"/>
                  </a:cubicBezTo>
                  <a:cubicBezTo>
                    <a:pt x="25" y="126"/>
                    <a:pt x="25" y="126"/>
                    <a:pt x="25" y="126"/>
                  </a:cubicBezTo>
                  <a:cubicBezTo>
                    <a:pt x="25" y="125"/>
                    <a:pt x="25" y="125"/>
                    <a:pt x="25" y="124"/>
                  </a:cubicBezTo>
                  <a:cubicBezTo>
                    <a:pt x="25" y="124"/>
                    <a:pt x="25" y="124"/>
                    <a:pt x="25" y="124"/>
                  </a:cubicBezTo>
                  <a:cubicBezTo>
                    <a:pt x="25" y="124"/>
                    <a:pt x="25" y="123"/>
                    <a:pt x="24" y="123"/>
                  </a:cubicBezTo>
                  <a:cubicBezTo>
                    <a:pt x="24" y="125"/>
                    <a:pt x="24" y="126"/>
                    <a:pt x="24" y="128"/>
                  </a:cubicBezTo>
                  <a:cubicBezTo>
                    <a:pt x="24" y="129"/>
                    <a:pt x="24" y="131"/>
                    <a:pt x="24" y="132"/>
                  </a:cubicBezTo>
                  <a:cubicBezTo>
                    <a:pt x="24" y="132"/>
                    <a:pt x="25" y="132"/>
                    <a:pt x="25" y="132"/>
                  </a:cubicBezTo>
                  <a:cubicBezTo>
                    <a:pt x="25" y="132"/>
                    <a:pt x="26" y="132"/>
                    <a:pt x="26" y="132"/>
                  </a:cubicBezTo>
                  <a:cubicBezTo>
                    <a:pt x="27" y="132"/>
                    <a:pt x="27" y="132"/>
                    <a:pt x="28" y="132"/>
                  </a:cubicBezTo>
                  <a:cubicBezTo>
                    <a:pt x="28" y="132"/>
                    <a:pt x="28" y="132"/>
                    <a:pt x="28" y="132"/>
                  </a:cubicBezTo>
                  <a:cubicBezTo>
                    <a:pt x="29" y="133"/>
                    <a:pt x="29" y="133"/>
                    <a:pt x="29" y="133"/>
                  </a:cubicBezTo>
                  <a:cubicBezTo>
                    <a:pt x="30" y="133"/>
                    <a:pt x="31" y="133"/>
                    <a:pt x="31" y="133"/>
                  </a:cubicBezTo>
                  <a:cubicBezTo>
                    <a:pt x="31" y="133"/>
                    <a:pt x="31" y="134"/>
                    <a:pt x="32" y="134"/>
                  </a:cubicBezTo>
                  <a:cubicBezTo>
                    <a:pt x="32" y="134"/>
                    <a:pt x="33" y="134"/>
                    <a:pt x="34" y="134"/>
                  </a:cubicBezTo>
                  <a:cubicBezTo>
                    <a:pt x="33" y="134"/>
                    <a:pt x="33" y="135"/>
                    <a:pt x="33" y="135"/>
                  </a:cubicBezTo>
                  <a:cubicBezTo>
                    <a:pt x="33" y="135"/>
                    <a:pt x="33" y="135"/>
                    <a:pt x="33" y="135"/>
                  </a:cubicBezTo>
                  <a:cubicBezTo>
                    <a:pt x="34" y="135"/>
                    <a:pt x="35" y="135"/>
                    <a:pt x="35" y="135"/>
                  </a:cubicBezTo>
                  <a:cubicBezTo>
                    <a:pt x="35" y="135"/>
                    <a:pt x="35" y="135"/>
                    <a:pt x="35" y="135"/>
                  </a:cubicBezTo>
                  <a:cubicBezTo>
                    <a:pt x="35" y="135"/>
                    <a:pt x="34" y="136"/>
                    <a:pt x="34" y="136"/>
                  </a:cubicBezTo>
                  <a:cubicBezTo>
                    <a:pt x="33" y="136"/>
                    <a:pt x="33" y="136"/>
                    <a:pt x="33" y="135"/>
                  </a:cubicBezTo>
                  <a:cubicBezTo>
                    <a:pt x="32" y="135"/>
                    <a:pt x="32" y="136"/>
                    <a:pt x="31" y="136"/>
                  </a:cubicBezTo>
                  <a:cubicBezTo>
                    <a:pt x="31" y="136"/>
                    <a:pt x="31" y="136"/>
                    <a:pt x="31" y="136"/>
                  </a:cubicBezTo>
                  <a:cubicBezTo>
                    <a:pt x="31" y="136"/>
                    <a:pt x="31" y="135"/>
                    <a:pt x="31" y="135"/>
                  </a:cubicBezTo>
                  <a:cubicBezTo>
                    <a:pt x="32" y="135"/>
                    <a:pt x="32" y="135"/>
                    <a:pt x="32" y="135"/>
                  </a:cubicBezTo>
                  <a:cubicBezTo>
                    <a:pt x="31" y="135"/>
                    <a:pt x="31" y="135"/>
                    <a:pt x="30" y="134"/>
                  </a:cubicBezTo>
                  <a:cubicBezTo>
                    <a:pt x="30" y="134"/>
                    <a:pt x="30" y="134"/>
                    <a:pt x="30" y="134"/>
                  </a:cubicBezTo>
                  <a:cubicBezTo>
                    <a:pt x="30" y="133"/>
                    <a:pt x="29" y="134"/>
                    <a:pt x="29" y="134"/>
                  </a:cubicBezTo>
                  <a:cubicBezTo>
                    <a:pt x="28" y="133"/>
                    <a:pt x="28" y="133"/>
                    <a:pt x="28" y="133"/>
                  </a:cubicBezTo>
                  <a:cubicBezTo>
                    <a:pt x="27" y="133"/>
                    <a:pt x="26" y="133"/>
                    <a:pt x="26" y="133"/>
                  </a:cubicBezTo>
                  <a:cubicBezTo>
                    <a:pt x="26" y="133"/>
                    <a:pt x="26" y="133"/>
                    <a:pt x="26" y="132"/>
                  </a:cubicBezTo>
                  <a:cubicBezTo>
                    <a:pt x="26" y="132"/>
                    <a:pt x="26" y="132"/>
                    <a:pt x="26" y="132"/>
                  </a:cubicBezTo>
                  <a:cubicBezTo>
                    <a:pt x="26" y="132"/>
                    <a:pt x="26" y="132"/>
                    <a:pt x="26" y="132"/>
                  </a:cubicBezTo>
                  <a:cubicBezTo>
                    <a:pt x="25" y="132"/>
                    <a:pt x="25" y="132"/>
                    <a:pt x="24" y="133"/>
                  </a:cubicBezTo>
                  <a:cubicBezTo>
                    <a:pt x="24" y="133"/>
                    <a:pt x="24" y="133"/>
                    <a:pt x="24" y="133"/>
                  </a:cubicBezTo>
                  <a:cubicBezTo>
                    <a:pt x="24" y="138"/>
                    <a:pt x="25" y="144"/>
                    <a:pt x="26" y="149"/>
                  </a:cubicBezTo>
                  <a:cubicBezTo>
                    <a:pt x="26" y="149"/>
                    <a:pt x="26" y="149"/>
                    <a:pt x="27" y="149"/>
                  </a:cubicBezTo>
                  <a:cubicBezTo>
                    <a:pt x="27" y="149"/>
                    <a:pt x="27" y="149"/>
                    <a:pt x="28" y="148"/>
                  </a:cubicBezTo>
                  <a:cubicBezTo>
                    <a:pt x="28" y="148"/>
                    <a:pt x="28" y="148"/>
                    <a:pt x="28" y="148"/>
                  </a:cubicBezTo>
                  <a:cubicBezTo>
                    <a:pt x="29" y="148"/>
                    <a:pt x="29" y="148"/>
                    <a:pt x="29" y="148"/>
                  </a:cubicBezTo>
                  <a:cubicBezTo>
                    <a:pt x="29" y="148"/>
                    <a:pt x="29" y="148"/>
                    <a:pt x="30" y="148"/>
                  </a:cubicBezTo>
                  <a:cubicBezTo>
                    <a:pt x="30" y="148"/>
                    <a:pt x="30" y="148"/>
                    <a:pt x="30" y="148"/>
                  </a:cubicBezTo>
                  <a:cubicBezTo>
                    <a:pt x="31" y="148"/>
                    <a:pt x="31" y="149"/>
                    <a:pt x="32" y="150"/>
                  </a:cubicBezTo>
                  <a:cubicBezTo>
                    <a:pt x="32" y="150"/>
                    <a:pt x="31" y="150"/>
                    <a:pt x="31" y="150"/>
                  </a:cubicBezTo>
                  <a:cubicBezTo>
                    <a:pt x="31" y="150"/>
                    <a:pt x="31" y="150"/>
                    <a:pt x="31" y="150"/>
                  </a:cubicBezTo>
                  <a:cubicBezTo>
                    <a:pt x="31" y="150"/>
                    <a:pt x="31" y="150"/>
                    <a:pt x="31" y="150"/>
                  </a:cubicBezTo>
                  <a:cubicBezTo>
                    <a:pt x="31" y="150"/>
                    <a:pt x="31" y="150"/>
                    <a:pt x="31" y="151"/>
                  </a:cubicBezTo>
                  <a:cubicBezTo>
                    <a:pt x="31" y="150"/>
                    <a:pt x="31" y="150"/>
                    <a:pt x="31" y="150"/>
                  </a:cubicBezTo>
                  <a:cubicBezTo>
                    <a:pt x="32" y="150"/>
                    <a:pt x="32" y="149"/>
                    <a:pt x="32" y="150"/>
                  </a:cubicBezTo>
                  <a:cubicBezTo>
                    <a:pt x="33" y="150"/>
                    <a:pt x="33" y="150"/>
                    <a:pt x="33" y="150"/>
                  </a:cubicBezTo>
                  <a:cubicBezTo>
                    <a:pt x="33" y="150"/>
                    <a:pt x="33" y="150"/>
                    <a:pt x="33" y="150"/>
                  </a:cubicBezTo>
                  <a:cubicBezTo>
                    <a:pt x="32" y="150"/>
                    <a:pt x="32" y="150"/>
                    <a:pt x="32" y="151"/>
                  </a:cubicBezTo>
                  <a:cubicBezTo>
                    <a:pt x="32" y="151"/>
                    <a:pt x="32" y="151"/>
                    <a:pt x="32" y="152"/>
                  </a:cubicBezTo>
                  <a:cubicBezTo>
                    <a:pt x="32" y="152"/>
                    <a:pt x="32" y="152"/>
                    <a:pt x="32" y="153"/>
                  </a:cubicBezTo>
                  <a:cubicBezTo>
                    <a:pt x="32" y="153"/>
                    <a:pt x="32" y="153"/>
                    <a:pt x="32" y="154"/>
                  </a:cubicBezTo>
                  <a:cubicBezTo>
                    <a:pt x="33" y="154"/>
                    <a:pt x="33" y="153"/>
                    <a:pt x="33" y="153"/>
                  </a:cubicBezTo>
                  <a:cubicBezTo>
                    <a:pt x="33" y="153"/>
                    <a:pt x="33" y="152"/>
                    <a:pt x="32" y="152"/>
                  </a:cubicBezTo>
                  <a:cubicBezTo>
                    <a:pt x="32" y="152"/>
                    <a:pt x="32" y="152"/>
                    <a:pt x="32" y="151"/>
                  </a:cubicBezTo>
                  <a:cubicBezTo>
                    <a:pt x="32" y="151"/>
                    <a:pt x="32" y="151"/>
                    <a:pt x="32" y="151"/>
                  </a:cubicBezTo>
                  <a:cubicBezTo>
                    <a:pt x="33" y="151"/>
                    <a:pt x="34" y="151"/>
                    <a:pt x="34" y="151"/>
                  </a:cubicBezTo>
                  <a:cubicBezTo>
                    <a:pt x="34" y="151"/>
                    <a:pt x="34" y="150"/>
                    <a:pt x="34" y="150"/>
                  </a:cubicBezTo>
                  <a:cubicBezTo>
                    <a:pt x="34" y="150"/>
                    <a:pt x="34" y="150"/>
                    <a:pt x="34" y="150"/>
                  </a:cubicBezTo>
                  <a:cubicBezTo>
                    <a:pt x="34" y="150"/>
                    <a:pt x="34" y="150"/>
                    <a:pt x="34" y="150"/>
                  </a:cubicBezTo>
                  <a:cubicBezTo>
                    <a:pt x="34" y="150"/>
                    <a:pt x="34" y="150"/>
                    <a:pt x="34" y="150"/>
                  </a:cubicBezTo>
                  <a:cubicBezTo>
                    <a:pt x="34" y="150"/>
                    <a:pt x="34" y="150"/>
                    <a:pt x="35" y="151"/>
                  </a:cubicBezTo>
                  <a:cubicBezTo>
                    <a:pt x="35" y="151"/>
                    <a:pt x="36" y="151"/>
                    <a:pt x="36" y="151"/>
                  </a:cubicBezTo>
                  <a:cubicBezTo>
                    <a:pt x="36" y="152"/>
                    <a:pt x="36" y="152"/>
                    <a:pt x="36" y="152"/>
                  </a:cubicBezTo>
                  <a:cubicBezTo>
                    <a:pt x="37" y="152"/>
                    <a:pt x="38" y="152"/>
                    <a:pt x="38" y="152"/>
                  </a:cubicBezTo>
                  <a:cubicBezTo>
                    <a:pt x="39" y="152"/>
                    <a:pt x="39" y="153"/>
                    <a:pt x="40" y="152"/>
                  </a:cubicBezTo>
                  <a:cubicBezTo>
                    <a:pt x="41" y="152"/>
                    <a:pt x="41" y="152"/>
                    <a:pt x="41" y="152"/>
                  </a:cubicBezTo>
                  <a:cubicBezTo>
                    <a:pt x="42" y="152"/>
                    <a:pt x="43" y="152"/>
                    <a:pt x="43" y="152"/>
                  </a:cubicBezTo>
                  <a:cubicBezTo>
                    <a:pt x="43" y="152"/>
                    <a:pt x="43" y="152"/>
                    <a:pt x="43" y="152"/>
                  </a:cubicBezTo>
                  <a:cubicBezTo>
                    <a:pt x="43" y="152"/>
                    <a:pt x="43" y="152"/>
                    <a:pt x="43" y="152"/>
                  </a:cubicBezTo>
                  <a:cubicBezTo>
                    <a:pt x="43" y="152"/>
                    <a:pt x="43" y="152"/>
                    <a:pt x="43" y="152"/>
                  </a:cubicBezTo>
                  <a:cubicBezTo>
                    <a:pt x="43" y="152"/>
                    <a:pt x="43" y="152"/>
                    <a:pt x="42" y="152"/>
                  </a:cubicBezTo>
                  <a:cubicBezTo>
                    <a:pt x="42" y="152"/>
                    <a:pt x="42" y="152"/>
                    <a:pt x="42" y="152"/>
                  </a:cubicBezTo>
                  <a:cubicBezTo>
                    <a:pt x="43" y="152"/>
                    <a:pt x="43" y="152"/>
                    <a:pt x="43" y="153"/>
                  </a:cubicBezTo>
                  <a:cubicBezTo>
                    <a:pt x="43" y="153"/>
                    <a:pt x="43" y="153"/>
                    <a:pt x="43" y="153"/>
                  </a:cubicBezTo>
                  <a:cubicBezTo>
                    <a:pt x="43" y="153"/>
                    <a:pt x="43" y="153"/>
                    <a:pt x="43" y="152"/>
                  </a:cubicBezTo>
                  <a:cubicBezTo>
                    <a:pt x="44" y="153"/>
                    <a:pt x="44" y="153"/>
                    <a:pt x="44" y="153"/>
                  </a:cubicBezTo>
                  <a:cubicBezTo>
                    <a:pt x="44" y="153"/>
                    <a:pt x="44" y="153"/>
                    <a:pt x="44" y="153"/>
                  </a:cubicBezTo>
                  <a:cubicBezTo>
                    <a:pt x="44" y="153"/>
                    <a:pt x="45" y="153"/>
                    <a:pt x="45" y="153"/>
                  </a:cubicBezTo>
                  <a:cubicBezTo>
                    <a:pt x="45" y="153"/>
                    <a:pt x="45" y="153"/>
                    <a:pt x="45" y="153"/>
                  </a:cubicBezTo>
                  <a:cubicBezTo>
                    <a:pt x="44" y="153"/>
                    <a:pt x="45" y="154"/>
                    <a:pt x="44" y="154"/>
                  </a:cubicBezTo>
                  <a:cubicBezTo>
                    <a:pt x="44" y="154"/>
                    <a:pt x="44" y="154"/>
                    <a:pt x="44" y="154"/>
                  </a:cubicBezTo>
                  <a:cubicBezTo>
                    <a:pt x="44" y="154"/>
                    <a:pt x="44" y="154"/>
                    <a:pt x="45" y="154"/>
                  </a:cubicBezTo>
                  <a:cubicBezTo>
                    <a:pt x="45" y="154"/>
                    <a:pt x="45" y="154"/>
                    <a:pt x="46" y="154"/>
                  </a:cubicBezTo>
                  <a:cubicBezTo>
                    <a:pt x="46" y="154"/>
                    <a:pt x="47" y="155"/>
                    <a:pt x="47" y="155"/>
                  </a:cubicBezTo>
                  <a:cubicBezTo>
                    <a:pt x="48" y="156"/>
                    <a:pt x="48" y="156"/>
                    <a:pt x="48" y="157"/>
                  </a:cubicBezTo>
                  <a:cubicBezTo>
                    <a:pt x="48" y="156"/>
                    <a:pt x="48" y="156"/>
                    <a:pt x="48" y="156"/>
                  </a:cubicBezTo>
                  <a:cubicBezTo>
                    <a:pt x="48" y="156"/>
                    <a:pt x="48" y="156"/>
                    <a:pt x="48" y="156"/>
                  </a:cubicBezTo>
                  <a:cubicBezTo>
                    <a:pt x="48" y="156"/>
                    <a:pt x="49" y="157"/>
                    <a:pt x="49" y="157"/>
                  </a:cubicBezTo>
                  <a:cubicBezTo>
                    <a:pt x="49" y="157"/>
                    <a:pt x="49" y="157"/>
                    <a:pt x="49" y="157"/>
                  </a:cubicBezTo>
                  <a:cubicBezTo>
                    <a:pt x="49" y="157"/>
                    <a:pt x="49" y="157"/>
                    <a:pt x="49" y="157"/>
                  </a:cubicBezTo>
                  <a:cubicBezTo>
                    <a:pt x="50" y="157"/>
                    <a:pt x="50" y="157"/>
                    <a:pt x="51" y="157"/>
                  </a:cubicBezTo>
                  <a:cubicBezTo>
                    <a:pt x="51" y="157"/>
                    <a:pt x="51" y="157"/>
                    <a:pt x="51" y="157"/>
                  </a:cubicBezTo>
                  <a:cubicBezTo>
                    <a:pt x="51" y="157"/>
                    <a:pt x="52" y="157"/>
                    <a:pt x="53" y="157"/>
                  </a:cubicBezTo>
                  <a:cubicBezTo>
                    <a:pt x="53" y="158"/>
                    <a:pt x="54" y="158"/>
                    <a:pt x="54" y="158"/>
                  </a:cubicBezTo>
                  <a:cubicBezTo>
                    <a:pt x="54" y="158"/>
                    <a:pt x="56" y="159"/>
                    <a:pt x="56" y="159"/>
                  </a:cubicBezTo>
                  <a:cubicBezTo>
                    <a:pt x="56" y="159"/>
                    <a:pt x="56" y="159"/>
                    <a:pt x="56" y="159"/>
                  </a:cubicBezTo>
                  <a:cubicBezTo>
                    <a:pt x="56" y="159"/>
                    <a:pt x="56" y="160"/>
                    <a:pt x="56" y="160"/>
                  </a:cubicBezTo>
                  <a:cubicBezTo>
                    <a:pt x="56" y="161"/>
                    <a:pt x="57" y="162"/>
                    <a:pt x="58" y="162"/>
                  </a:cubicBezTo>
                  <a:cubicBezTo>
                    <a:pt x="58" y="162"/>
                    <a:pt x="58" y="163"/>
                    <a:pt x="58" y="163"/>
                  </a:cubicBezTo>
                  <a:cubicBezTo>
                    <a:pt x="57" y="163"/>
                    <a:pt x="57" y="164"/>
                    <a:pt x="57" y="164"/>
                  </a:cubicBezTo>
                  <a:cubicBezTo>
                    <a:pt x="57" y="164"/>
                    <a:pt x="56" y="164"/>
                    <a:pt x="56" y="165"/>
                  </a:cubicBezTo>
                  <a:cubicBezTo>
                    <a:pt x="55" y="165"/>
                    <a:pt x="55" y="166"/>
                    <a:pt x="55" y="166"/>
                  </a:cubicBezTo>
                  <a:cubicBezTo>
                    <a:pt x="55" y="166"/>
                    <a:pt x="55" y="166"/>
                    <a:pt x="55" y="166"/>
                  </a:cubicBezTo>
                  <a:cubicBezTo>
                    <a:pt x="56" y="166"/>
                    <a:pt x="56" y="166"/>
                    <a:pt x="56" y="166"/>
                  </a:cubicBezTo>
                  <a:cubicBezTo>
                    <a:pt x="57" y="166"/>
                    <a:pt x="57" y="166"/>
                    <a:pt x="57" y="166"/>
                  </a:cubicBezTo>
                  <a:cubicBezTo>
                    <a:pt x="57" y="167"/>
                    <a:pt x="58" y="166"/>
                    <a:pt x="58" y="166"/>
                  </a:cubicBezTo>
                  <a:cubicBezTo>
                    <a:pt x="58" y="167"/>
                    <a:pt x="58" y="167"/>
                    <a:pt x="58" y="167"/>
                  </a:cubicBezTo>
                  <a:cubicBezTo>
                    <a:pt x="58" y="167"/>
                    <a:pt x="58" y="167"/>
                    <a:pt x="58" y="167"/>
                  </a:cubicBezTo>
                  <a:cubicBezTo>
                    <a:pt x="59" y="166"/>
                    <a:pt x="59" y="166"/>
                    <a:pt x="59" y="166"/>
                  </a:cubicBezTo>
                  <a:cubicBezTo>
                    <a:pt x="60" y="166"/>
                    <a:pt x="60" y="165"/>
                    <a:pt x="60" y="165"/>
                  </a:cubicBezTo>
                  <a:cubicBezTo>
                    <a:pt x="60" y="165"/>
                    <a:pt x="61" y="165"/>
                    <a:pt x="61" y="165"/>
                  </a:cubicBezTo>
                  <a:cubicBezTo>
                    <a:pt x="61" y="165"/>
                    <a:pt x="61" y="165"/>
                    <a:pt x="61" y="165"/>
                  </a:cubicBezTo>
                  <a:cubicBezTo>
                    <a:pt x="62" y="166"/>
                    <a:pt x="63" y="166"/>
                    <a:pt x="63" y="166"/>
                  </a:cubicBezTo>
                  <a:cubicBezTo>
                    <a:pt x="63" y="166"/>
                    <a:pt x="63" y="166"/>
                    <a:pt x="63" y="166"/>
                  </a:cubicBezTo>
                  <a:cubicBezTo>
                    <a:pt x="63" y="166"/>
                    <a:pt x="63" y="166"/>
                    <a:pt x="63" y="166"/>
                  </a:cubicBezTo>
                  <a:cubicBezTo>
                    <a:pt x="64" y="166"/>
                    <a:pt x="64" y="167"/>
                    <a:pt x="64" y="167"/>
                  </a:cubicBezTo>
                  <a:cubicBezTo>
                    <a:pt x="64" y="167"/>
                    <a:pt x="64" y="167"/>
                    <a:pt x="64" y="168"/>
                  </a:cubicBezTo>
                  <a:cubicBezTo>
                    <a:pt x="64" y="168"/>
                    <a:pt x="65" y="167"/>
                    <a:pt x="65" y="167"/>
                  </a:cubicBezTo>
                  <a:cubicBezTo>
                    <a:pt x="66" y="167"/>
                    <a:pt x="66" y="167"/>
                    <a:pt x="67" y="168"/>
                  </a:cubicBezTo>
                  <a:cubicBezTo>
                    <a:pt x="67" y="168"/>
                    <a:pt x="67" y="168"/>
                    <a:pt x="68" y="168"/>
                  </a:cubicBezTo>
                  <a:cubicBezTo>
                    <a:pt x="68" y="168"/>
                    <a:pt x="69" y="167"/>
                    <a:pt x="70" y="168"/>
                  </a:cubicBezTo>
                  <a:cubicBezTo>
                    <a:pt x="71" y="168"/>
                    <a:pt x="71" y="169"/>
                    <a:pt x="72" y="170"/>
                  </a:cubicBezTo>
                  <a:cubicBezTo>
                    <a:pt x="73" y="170"/>
                    <a:pt x="74" y="170"/>
                    <a:pt x="74" y="170"/>
                  </a:cubicBezTo>
                  <a:cubicBezTo>
                    <a:pt x="75" y="170"/>
                    <a:pt x="75" y="173"/>
                    <a:pt x="75" y="173"/>
                  </a:cubicBezTo>
                  <a:cubicBezTo>
                    <a:pt x="75" y="175"/>
                    <a:pt x="74" y="176"/>
                    <a:pt x="73" y="177"/>
                  </a:cubicBezTo>
                  <a:cubicBezTo>
                    <a:pt x="73" y="177"/>
                    <a:pt x="73" y="177"/>
                    <a:pt x="72" y="177"/>
                  </a:cubicBezTo>
                  <a:cubicBezTo>
                    <a:pt x="72" y="177"/>
                    <a:pt x="72" y="177"/>
                    <a:pt x="72" y="178"/>
                  </a:cubicBezTo>
                  <a:cubicBezTo>
                    <a:pt x="72" y="178"/>
                    <a:pt x="72" y="179"/>
                    <a:pt x="71" y="179"/>
                  </a:cubicBezTo>
                  <a:cubicBezTo>
                    <a:pt x="71" y="179"/>
                    <a:pt x="71" y="179"/>
                    <a:pt x="71" y="179"/>
                  </a:cubicBezTo>
                  <a:cubicBezTo>
                    <a:pt x="71" y="179"/>
                    <a:pt x="71" y="179"/>
                    <a:pt x="71" y="179"/>
                  </a:cubicBezTo>
                  <a:cubicBezTo>
                    <a:pt x="71" y="179"/>
                    <a:pt x="71" y="179"/>
                    <a:pt x="71" y="179"/>
                  </a:cubicBezTo>
                  <a:cubicBezTo>
                    <a:pt x="71" y="180"/>
                    <a:pt x="70" y="180"/>
                    <a:pt x="70" y="181"/>
                  </a:cubicBezTo>
                  <a:cubicBezTo>
                    <a:pt x="70" y="182"/>
                    <a:pt x="70" y="182"/>
                    <a:pt x="70" y="183"/>
                  </a:cubicBezTo>
                  <a:cubicBezTo>
                    <a:pt x="71" y="183"/>
                    <a:pt x="70" y="184"/>
                    <a:pt x="70" y="184"/>
                  </a:cubicBezTo>
                  <a:cubicBezTo>
                    <a:pt x="70" y="185"/>
                    <a:pt x="70" y="185"/>
                    <a:pt x="70" y="185"/>
                  </a:cubicBezTo>
                  <a:cubicBezTo>
                    <a:pt x="70" y="185"/>
                    <a:pt x="69" y="186"/>
                    <a:pt x="69" y="187"/>
                  </a:cubicBezTo>
                  <a:cubicBezTo>
                    <a:pt x="70" y="187"/>
                    <a:pt x="70" y="187"/>
                    <a:pt x="70" y="187"/>
                  </a:cubicBezTo>
                  <a:cubicBezTo>
                    <a:pt x="69" y="188"/>
                    <a:pt x="69" y="188"/>
                    <a:pt x="69" y="188"/>
                  </a:cubicBezTo>
                  <a:cubicBezTo>
                    <a:pt x="69" y="188"/>
                    <a:pt x="69" y="188"/>
                    <a:pt x="69" y="189"/>
                  </a:cubicBezTo>
                  <a:cubicBezTo>
                    <a:pt x="68" y="189"/>
                    <a:pt x="68" y="189"/>
                    <a:pt x="68" y="190"/>
                  </a:cubicBezTo>
                  <a:cubicBezTo>
                    <a:pt x="68" y="190"/>
                    <a:pt x="68" y="190"/>
                    <a:pt x="68" y="190"/>
                  </a:cubicBezTo>
                  <a:cubicBezTo>
                    <a:pt x="67" y="191"/>
                    <a:pt x="67" y="191"/>
                    <a:pt x="67" y="191"/>
                  </a:cubicBezTo>
                  <a:cubicBezTo>
                    <a:pt x="66" y="192"/>
                    <a:pt x="66" y="192"/>
                    <a:pt x="65" y="192"/>
                  </a:cubicBezTo>
                  <a:cubicBezTo>
                    <a:pt x="65" y="192"/>
                    <a:pt x="64" y="192"/>
                    <a:pt x="64" y="192"/>
                  </a:cubicBezTo>
                  <a:cubicBezTo>
                    <a:pt x="64" y="192"/>
                    <a:pt x="64" y="192"/>
                    <a:pt x="63" y="192"/>
                  </a:cubicBezTo>
                  <a:cubicBezTo>
                    <a:pt x="63" y="192"/>
                    <a:pt x="63" y="192"/>
                    <a:pt x="63" y="193"/>
                  </a:cubicBezTo>
                  <a:cubicBezTo>
                    <a:pt x="63" y="193"/>
                    <a:pt x="63" y="192"/>
                    <a:pt x="62" y="192"/>
                  </a:cubicBezTo>
                  <a:cubicBezTo>
                    <a:pt x="62" y="193"/>
                    <a:pt x="60" y="194"/>
                    <a:pt x="60" y="194"/>
                  </a:cubicBezTo>
                  <a:cubicBezTo>
                    <a:pt x="60" y="194"/>
                    <a:pt x="60" y="195"/>
                    <a:pt x="59" y="195"/>
                  </a:cubicBezTo>
                  <a:cubicBezTo>
                    <a:pt x="59" y="195"/>
                    <a:pt x="59" y="195"/>
                    <a:pt x="59" y="195"/>
                  </a:cubicBezTo>
                  <a:cubicBezTo>
                    <a:pt x="60" y="195"/>
                    <a:pt x="59" y="196"/>
                    <a:pt x="59" y="196"/>
                  </a:cubicBezTo>
                  <a:cubicBezTo>
                    <a:pt x="59" y="196"/>
                    <a:pt x="59" y="196"/>
                    <a:pt x="59" y="196"/>
                  </a:cubicBezTo>
                  <a:cubicBezTo>
                    <a:pt x="60" y="199"/>
                    <a:pt x="58" y="199"/>
                    <a:pt x="58" y="200"/>
                  </a:cubicBezTo>
                  <a:cubicBezTo>
                    <a:pt x="57" y="200"/>
                    <a:pt x="57" y="201"/>
                    <a:pt x="57" y="201"/>
                  </a:cubicBezTo>
                  <a:cubicBezTo>
                    <a:pt x="57" y="202"/>
                    <a:pt x="56" y="202"/>
                    <a:pt x="56" y="203"/>
                  </a:cubicBezTo>
                  <a:cubicBezTo>
                    <a:pt x="56" y="202"/>
                    <a:pt x="57" y="201"/>
                    <a:pt x="57" y="201"/>
                  </a:cubicBezTo>
                  <a:cubicBezTo>
                    <a:pt x="57" y="201"/>
                    <a:pt x="57" y="201"/>
                    <a:pt x="57" y="201"/>
                  </a:cubicBezTo>
                  <a:cubicBezTo>
                    <a:pt x="57" y="201"/>
                    <a:pt x="56" y="201"/>
                    <a:pt x="56" y="201"/>
                  </a:cubicBezTo>
                  <a:cubicBezTo>
                    <a:pt x="56" y="201"/>
                    <a:pt x="56" y="201"/>
                    <a:pt x="56" y="201"/>
                  </a:cubicBezTo>
                  <a:cubicBezTo>
                    <a:pt x="56" y="201"/>
                    <a:pt x="56" y="201"/>
                    <a:pt x="56" y="202"/>
                  </a:cubicBezTo>
                  <a:cubicBezTo>
                    <a:pt x="56" y="202"/>
                    <a:pt x="55" y="202"/>
                    <a:pt x="55" y="202"/>
                  </a:cubicBezTo>
                  <a:cubicBezTo>
                    <a:pt x="74" y="221"/>
                    <a:pt x="100" y="232"/>
                    <a:pt x="128" y="232"/>
                  </a:cubicBezTo>
                  <a:cubicBezTo>
                    <a:pt x="179" y="232"/>
                    <a:pt x="221" y="195"/>
                    <a:pt x="230" y="147"/>
                  </a:cubicBezTo>
                  <a:cubicBezTo>
                    <a:pt x="230" y="147"/>
                    <a:pt x="230" y="146"/>
                    <a:pt x="230" y="146"/>
                  </a:cubicBezTo>
                  <a:cubicBezTo>
                    <a:pt x="230" y="146"/>
                    <a:pt x="230" y="146"/>
                    <a:pt x="230" y="146"/>
                  </a:cubicBezTo>
                  <a:cubicBezTo>
                    <a:pt x="229" y="146"/>
                    <a:pt x="230" y="145"/>
                    <a:pt x="230" y="145"/>
                  </a:cubicBezTo>
                  <a:cubicBezTo>
                    <a:pt x="229" y="145"/>
                    <a:pt x="229" y="145"/>
                    <a:pt x="229" y="145"/>
                  </a:cubicBezTo>
                  <a:cubicBezTo>
                    <a:pt x="229" y="144"/>
                    <a:pt x="229" y="143"/>
                    <a:pt x="229" y="143"/>
                  </a:cubicBezTo>
                  <a:cubicBezTo>
                    <a:pt x="229" y="143"/>
                    <a:pt x="229" y="143"/>
                    <a:pt x="229" y="143"/>
                  </a:cubicBezTo>
                  <a:cubicBezTo>
                    <a:pt x="229" y="143"/>
                    <a:pt x="229" y="143"/>
                    <a:pt x="229" y="143"/>
                  </a:cubicBezTo>
                  <a:cubicBezTo>
                    <a:pt x="228" y="143"/>
                    <a:pt x="228" y="143"/>
                    <a:pt x="228" y="143"/>
                  </a:cubicBezTo>
                  <a:cubicBezTo>
                    <a:pt x="228" y="142"/>
                    <a:pt x="228" y="142"/>
                    <a:pt x="228" y="142"/>
                  </a:cubicBezTo>
                  <a:cubicBezTo>
                    <a:pt x="228" y="142"/>
                    <a:pt x="228" y="142"/>
                    <a:pt x="228" y="142"/>
                  </a:cubicBezTo>
                  <a:cubicBezTo>
                    <a:pt x="228" y="141"/>
                    <a:pt x="227" y="141"/>
                    <a:pt x="227" y="141"/>
                  </a:cubicBezTo>
                  <a:cubicBezTo>
                    <a:pt x="227" y="141"/>
                    <a:pt x="227" y="141"/>
                    <a:pt x="227" y="141"/>
                  </a:cubicBezTo>
                  <a:cubicBezTo>
                    <a:pt x="227" y="140"/>
                    <a:pt x="227" y="139"/>
                    <a:pt x="227" y="139"/>
                  </a:cubicBezTo>
                  <a:cubicBezTo>
                    <a:pt x="227" y="138"/>
                    <a:pt x="227" y="138"/>
                    <a:pt x="227" y="138"/>
                  </a:cubicBezTo>
                  <a:cubicBezTo>
                    <a:pt x="227" y="138"/>
                    <a:pt x="227" y="137"/>
                    <a:pt x="228" y="137"/>
                  </a:cubicBezTo>
                  <a:cubicBezTo>
                    <a:pt x="227" y="137"/>
                    <a:pt x="227" y="137"/>
                    <a:pt x="227" y="137"/>
                  </a:cubicBezTo>
                  <a:cubicBezTo>
                    <a:pt x="227" y="136"/>
                    <a:pt x="227" y="136"/>
                    <a:pt x="227" y="135"/>
                  </a:cubicBezTo>
                  <a:cubicBezTo>
                    <a:pt x="227" y="134"/>
                    <a:pt x="226" y="134"/>
                    <a:pt x="226" y="133"/>
                  </a:cubicBezTo>
                  <a:cubicBezTo>
                    <a:pt x="226" y="133"/>
                    <a:pt x="226" y="132"/>
                    <a:pt x="226" y="131"/>
                  </a:cubicBezTo>
                  <a:cubicBezTo>
                    <a:pt x="226" y="131"/>
                    <a:pt x="226" y="130"/>
                    <a:pt x="225" y="130"/>
                  </a:cubicBezTo>
                  <a:cubicBezTo>
                    <a:pt x="225" y="130"/>
                    <a:pt x="225" y="130"/>
                    <a:pt x="225" y="130"/>
                  </a:cubicBezTo>
                  <a:cubicBezTo>
                    <a:pt x="225" y="131"/>
                    <a:pt x="225" y="131"/>
                    <a:pt x="224" y="131"/>
                  </a:cubicBezTo>
                  <a:cubicBezTo>
                    <a:pt x="224" y="132"/>
                    <a:pt x="224" y="132"/>
                    <a:pt x="223" y="132"/>
                  </a:cubicBezTo>
                  <a:cubicBezTo>
                    <a:pt x="223" y="132"/>
                    <a:pt x="223" y="132"/>
                    <a:pt x="223" y="132"/>
                  </a:cubicBezTo>
                  <a:cubicBezTo>
                    <a:pt x="223" y="132"/>
                    <a:pt x="223" y="132"/>
                    <a:pt x="223" y="132"/>
                  </a:cubicBezTo>
                  <a:cubicBezTo>
                    <a:pt x="223" y="132"/>
                    <a:pt x="223" y="132"/>
                    <a:pt x="223" y="132"/>
                  </a:cubicBezTo>
                  <a:cubicBezTo>
                    <a:pt x="223" y="132"/>
                    <a:pt x="223" y="132"/>
                    <a:pt x="223" y="132"/>
                  </a:cubicBezTo>
                  <a:cubicBezTo>
                    <a:pt x="223" y="132"/>
                    <a:pt x="223" y="131"/>
                    <a:pt x="223" y="131"/>
                  </a:cubicBezTo>
                  <a:cubicBezTo>
                    <a:pt x="222" y="131"/>
                    <a:pt x="222" y="132"/>
                    <a:pt x="222" y="132"/>
                  </a:cubicBezTo>
                  <a:cubicBezTo>
                    <a:pt x="222" y="132"/>
                    <a:pt x="222" y="132"/>
                    <a:pt x="222" y="132"/>
                  </a:cubicBezTo>
                  <a:cubicBezTo>
                    <a:pt x="222" y="131"/>
                    <a:pt x="222" y="131"/>
                    <a:pt x="222" y="130"/>
                  </a:cubicBezTo>
                  <a:cubicBezTo>
                    <a:pt x="223" y="129"/>
                    <a:pt x="222" y="128"/>
                    <a:pt x="222" y="128"/>
                  </a:cubicBezTo>
                  <a:cubicBezTo>
                    <a:pt x="222" y="128"/>
                    <a:pt x="222" y="128"/>
                    <a:pt x="222" y="128"/>
                  </a:cubicBezTo>
                  <a:cubicBezTo>
                    <a:pt x="222" y="128"/>
                    <a:pt x="222" y="128"/>
                    <a:pt x="222" y="128"/>
                  </a:cubicBezTo>
                  <a:cubicBezTo>
                    <a:pt x="221" y="128"/>
                    <a:pt x="221" y="128"/>
                    <a:pt x="221" y="128"/>
                  </a:cubicBezTo>
                  <a:cubicBezTo>
                    <a:pt x="221" y="128"/>
                    <a:pt x="221" y="128"/>
                    <a:pt x="222" y="128"/>
                  </a:cubicBezTo>
                  <a:cubicBezTo>
                    <a:pt x="222" y="128"/>
                    <a:pt x="222" y="128"/>
                    <a:pt x="222" y="128"/>
                  </a:cubicBezTo>
                  <a:cubicBezTo>
                    <a:pt x="222" y="127"/>
                    <a:pt x="221" y="127"/>
                    <a:pt x="221" y="127"/>
                  </a:cubicBezTo>
                  <a:cubicBezTo>
                    <a:pt x="221" y="127"/>
                    <a:pt x="221" y="127"/>
                    <a:pt x="221" y="127"/>
                  </a:cubicBezTo>
                  <a:cubicBezTo>
                    <a:pt x="221" y="126"/>
                    <a:pt x="221" y="126"/>
                    <a:pt x="221" y="126"/>
                  </a:cubicBezTo>
                  <a:cubicBezTo>
                    <a:pt x="220" y="126"/>
                    <a:pt x="220" y="126"/>
                    <a:pt x="220" y="126"/>
                  </a:cubicBezTo>
                  <a:cubicBezTo>
                    <a:pt x="219" y="126"/>
                    <a:pt x="220" y="124"/>
                    <a:pt x="219" y="123"/>
                  </a:cubicBezTo>
                  <a:cubicBezTo>
                    <a:pt x="219" y="124"/>
                    <a:pt x="219" y="124"/>
                    <a:pt x="218" y="124"/>
                  </a:cubicBezTo>
                  <a:cubicBezTo>
                    <a:pt x="218" y="123"/>
                    <a:pt x="218" y="123"/>
                    <a:pt x="218" y="123"/>
                  </a:cubicBezTo>
                  <a:cubicBezTo>
                    <a:pt x="218" y="123"/>
                    <a:pt x="218" y="123"/>
                    <a:pt x="218" y="123"/>
                  </a:cubicBezTo>
                  <a:cubicBezTo>
                    <a:pt x="218" y="123"/>
                    <a:pt x="218" y="123"/>
                    <a:pt x="218" y="124"/>
                  </a:cubicBezTo>
                  <a:cubicBezTo>
                    <a:pt x="218" y="124"/>
                    <a:pt x="218" y="124"/>
                    <a:pt x="218" y="124"/>
                  </a:cubicBezTo>
                  <a:cubicBezTo>
                    <a:pt x="218" y="124"/>
                    <a:pt x="218" y="124"/>
                    <a:pt x="218" y="125"/>
                  </a:cubicBezTo>
                  <a:cubicBezTo>
                    <a:pt x="217" y="125"/>
                    <a:pt x="217" y="125"/>
                    <a:pt x="217" y="125"/>
                  </a:cubicBezTo>
                  <a:cubicBezTo>
                    <a:pt x="217" y="125"/>
                    <a:pt x="217" y="124"/>
                    <a:pt x="217" y="124"/>
                  </a:cubicBezTo>
                  <a:cubicBezTo>
                    <a:pt x="217" y="124"/>
                    <a:pt x="217" y="124"/>
                    <a:pt x="217" y="124"/>
                  </a:cubicBezTo>
                  <a:cubicBezTo>
                    <a:pt x="217" y="124"/>
                    <a:pt x="217" y="125"/>
                    <a:pt x="217" y="125"/>
                  </a:cubicBezTo>
                  <a:cubicBezTo>
                    <a:pt x="217" y="125"/>
                    <a:pt x="217" y="125"/>
                    <a:pt x="217" y="125"/>
                  </a:cubicBezTo>
                  <a:cubicBezTo>
                    <a:pt x="217" y="125"/>
                    <a:pt x="217" y="125"/>
                    <a:pt x="217" y="124"/>
                  </a:cubicBezTo>
                  <a:cubicBezTo>
                    <a:pt x="217" y="124"/>
                    <a:pt x="217" y="125"/>
                    <a:pt x="216" y="125"/>
                  </a:cubicBezTo>
                  <a:cubicBezTo>
                    <a:pt x="216" y="125"/>
                    <a:pt x="216" y="125"/>
                    <a:pt x="216" y="125"/>
                  </a:cubicBezTo>
                  <a:cubicBezTo>
                    <a:pt x="216" y="125"/>
                    <a:pt x="216" y="125"/>
                    <a:pt x="216" y="125"/>
                  </a:cubicBezTo>
                  <a:cubicBezTo>
                    <a:pt x="216" y="125"/>
                    <a:pt x="216" y="125"/>
                    <a:pt x="216" y="125"/>
                  </a:cubicBezTo>
                  <a:cubicBezTo>
                    <a:pt x="216" y="125"/>
                    <a:pt x="216" y="125"/>
                    <a:pt x="216" y="125"/>
                  </a:cubicBezTo>
                  <a:cubicBezTo>
                    <a:pt x="216" y="125"/>
                    <a:pt x="216" y="125"/>
                    <a:pt x="216" y="125"/>
                  </a:cubicBezTo>
                  <a:cubicBezTo>
                    <a:pt x="215" y="125"/>
                    <a:pt x="215" y="125"/>
                    <a:pt x="215" y="125"/>
                  </a:cubicBezTo>
                  <a:cubicBezTo>
                    <a:pt x="215" y="125"/>
                    <a:pt x="215" y="125"/>
                    <a:pt x="215" y="125"/>
                  </a:cubicBezTo>
                  <a:cubicBezTo>
                    <a:pt x="215" y="125"/>
                    <a:pt x="215" y="125"/>
                    <a:pt x="215" y="125"/>
                  </a:cubicBezTo>
                  <a:cubicBezTo>
                    <a:pt x="215" y="125"/>
                    <a:pt x="215" y="125"/>
                    <a:pt x="215" y="124"/>
                  </a:cubicBezTo>
                  <a:cubicBezTo>
                    <a:pt x="215" y="125"/>
                    <a:pt x="215" y="125"/>
                    <a:pt x="215" y="125"/>
                  </a:cubicBezTo>
                  <a:cubicBezTo>
                    <a:pt x="214" y="125"/>
                    <a:pt x="214" y="125"/>
                    <a:pt x="213" y="125"/>
                  </a:cubicBezTo>
                  <a:cubicBezTo>
                    <a:pt x="213" y="126"/>
                    <a:pt x="214" y="126"/>
                    <a:pt x="214" y="126"/>
                  </a:cubicBezTo>
                  <a:cubicBezTo>
                    <a:pt x="213" y="126"/>
                    <a:pt x="213" y="127"/>
                    <a:pt x="213" y="127"/>
                  </a:cubicBezTo>
                  <a:cubicBezTo>
                    <a:pt x="212" y="127"/>
                    <a:pt x="212" y="127"/>
                    <a:pt x="212" y="127"/>
                  </a:cubicBezTo>
                  <a:cubicBezTo>
                    <a:pt x="211" y="128"/>
                    <a:pt x="211" y="128"/>
                    <a:pt x="210" y="129"/>
                  </a:cubicBezTo>
                  <a:cubicBezTo>
                    <a:pt x="210" y="129"/>
                    <a:pt x="210" y="129"/>
                    <a:pt x="210" y="129"/>
                  </a:cubicBezTo>
                  <a:cubicBezTo>
                    <a:pt x="210" y="129"/>
                    <a:pt x="209" y="130"/>
                    <a:pt x="209" y="130"/>
                  </a:cubicBezTo>
                  <a:cubicBezTo>
                    <a:pt x="209" y="130"/>
                    <a:pt x="209" y="130"/>
                    <a:pt x="208" y="130"/>
                  </a:cubicBezTo>
                  <a:cubicBezTo>
                    <a:pt x="208" y="130"/>
                    <a:pt x="208" y="131"/>
                    <a:pt x="208" y="131"/>
                  </a:cubicBezTo>
                  <a:cubicBezTo>
                    <a:pt x="208" y="131"/>
                    <a:pt x="207" y="131"/>
                    <a:pt x="207" y="131"/>
                  </a:cubicBezTo>
                  <a:cubicBezTo>
                    <a:pt x="207" y="132"/>
                    <a:pt x="207" y="132"/>
                    <a:pt x="207" y="132"/>
                  </a:cubicBezTo>
                  <a:cubicBezTo>
                    <a:pt x="206" y="132"/>
                    <a:pt x="206" y="132"/>
                    <a:pt x="206" y="132"/>
                  </a:cubicBezTo>
                  <a:cubicBezTo>
                    <a:pt x="206" y="132"/>
                    <a:pt x="206" y="132"/>
                    <a:pt x="206" y="133"/>
                  </a:cubicBezTo>
                  <a:cubicBezTo>
                    <a:pt x="205" y="133"/>
                    <a:pt x="206" y="134"/>
                    <a:pt x="206" y="134"/>
                  </a:cubicBezTo>
                  <a:cubicBezTo>
                    <a:pt x="206" y="135"/>
                    <a:pt x="205" y="136"/>
                    <a:pt x="205" y="137"/>
                  </a:cubicBezTo>
                  <a:cubicBezTo>
                    <a:pt x="205" y="137"/>
                    <a:pt x="205" y="138"/>
                    <a:pt x="205" y="138"/>
                  </a:cubicBezTo>
                  <a:cubicBezTo>
                    <a:pt x="205" y="138"/>
                    <a:pt x="205" y="138"/>
                    <a:pt x="205" y="139"/>
                  </a:cubicBezTo>
                  <a:cubicBezTo>
                    <a:pt x="204" y="139"/>
                    <a:pt x="204" y="139"/>
                    <a:pt x="204" y="139"/>
                  </a:cubicBezTo>
                  <a:cubicBezTo>
                    <a:pt x="204" y="139"/>
                    <a:pt x="204" y="140"/>
                    <a:pt x="204" y="140"/>
                  </a:cubicBezTo>
                  <a:cubicBezTo>
                    <a:pt x="204" y="140"/>
                    <a:pt x="204" y="140"/>
                    <a:pt x="204" y="140"/>
                  </a:cubicBezTo>
                  <a:cubicBezTo>
                    <a:pt x="203" y="140"/>
                    <a:pt x="203" y="140"/>
                    <a:pt x="203" y="141"/>
                  </a:cubicBezTo>
                  <a:cubicBezTo>
                    <a:pt x="203" y="141"/>
                    <a:pt x="203" y="141"/>
                    <a:pt x="202" y="141"/>
                  </a:cubicBezTo>
                  <a:cubicBezTo>
                    <a:pt x="202" y="141"/>
                    <a:pt x="202" y="141"/>
                    <a:pt x="202" y="140"/>
                  </a:cubicBezTo>
                  <a:cubicBezTo>
                    <a:pt x="202" y="140"/>
                    <a:pt x="201" y="139"/>
                    <a:pt x="201" y="139"/>
                  </a:cubicBezTo>
                  <a:cubicBezTo>
                    <a:pt x="201" y="138"/>
                    <a:pt x="201" y="138"/>
                    <a:pt x="200" y="137"/>
                  </a:cubicBezTo>
                  <a:cubicBezTo>
                    <a:pt x="200" y="137"/>
                    <a:pt x="200" y="137"/>
                    <a:pt x="200" y="136"/>
                  </a:cubicBezTo>
                  <a:cubicBezTo>
                    <a:pt x="200" y="136"/>
                    <a:pt x="200" y="136"/>
                    <a:pt x="200" y="135"/>
                  </a:cubicBezTo>
                  <a:cubicBezTo>
                    <a:pt x="199" y="135"/>
                    <a:pt x="199" y="134"/>
                    <a:pt x="199" y="134"/>
                  </a:cubicBezTo>
                  <a:cubicBezTo>
                    <a:pt x="199" y="133"/>
                    <a:pt x="198" y="132"/>
                    <a:pt x="198" y="131"/>
                  </a:cubicBezTo>
                  <a:cubicBezTo>
                    <a:pt x="198" y="130"/>
                    <a:pt x="198" y="129"/>
                    <a:pt x="197" y="128"/>
                  </a:cubicBezTo>
                  <a:cubicBezTo>
                    <a:pt x="197" y="128"/>
                    <a:pt x="197" y="127"/>
                    <a:pt x="197" y="127"/>
                  </a:cubicBezTo>
                  <a:cubicBezTo>
                    <a:pt x="197" y="126"/>
                    <a:pt x="197" y="126"/>
                    <a:pt x="197" y="126"/>
                  </a:cubicBezTo>
                  <a:cubicBezTo>
                    <a:pt x="198" y="126"/>
                    <a:pt x="197" y="126"/>
                    <a:pt x="197" y="125"/>
                  </a:cubicBezTo>
                  <a:cubicBezTo>
                    <a:pt x="197" y="125"/>
                    <a:pt x="197" y="125"/>
                    <a:pt x="197" y="124"/>
                  </a:cubicBezTo>
                  <a:cubicBezTo>
                    <a:pt x="197" y="124"/>
                    <a:pt x="197" y="124"/>
                    <a:pt x="196" y="124"/>
                  </a:cubicBezTo>
                  <a:cubicBezTo>
                    <a:pt x="196" y="124"/>
                    <a:pt x="196" y="125"/>
                    <a:pt x="196" y="125"/>
                  </a:cubicBezTo>
                  <a:cubicBezTo>
                    <a:pt x="197" y="125"/>
                    <a:pt x="196" y="126"/>
                    <a:pt x="195" y="126"/>
                  </a:cubicBezTo>
                  <a:cubicBezTo>
                    <a:pt x="195" y="126"/>
                    <a:pt x="195" y="126"/>
                    <a:pt x="195" y="126"/>
                  </a:cubicBezTo>
                  <a:cubicBezTo>
                    <a:pt x="194" y="126"/>
                    <a:pt x="193" y="124"/>
                    <a:pt x="193" y="124"/>
                  </a:cubicBezTo>
                  <a:cubicBezTo>
                    <a:pt x="193" y="124"/>
                    <a:pt x="193" y="124"/>
                    <a:pt x="193" y="124"/>
                  </a:cubicBezTo>
                  <a:cubicBezTo>
                    <a:pt x="193" y="124"/>
                    <a:pt x="194" y="124"/>
                    <a:pt x="194" y="124"/>
                  </a:cubicBezTo>
                  <a:cubicBezTo>
                    <a:pt x="194" y="124"/>
                    <a:pt x="194" y="124"/>
                    <a:pt x="194" y="123"/>
                  </a:cubicBezTo>
                  <a:cubicBezTo>
                    <a:pt x="193" y="124"/>
                    <a:pt x="192" y="123"/>
                    <a:pt x="192" y="123"/>
                  </a:cubicBezTo>
                  <a:cubicBezTo>
                    <a:pt x="192" y="123"/>
                    <a:pt x="192" y="122"/>
                    <a:pt x="192" y="122"/>
                  </a:cubicBezTo>
                  <a:cubicBezTo>
                    <a:pt x="191" y="122"/>
                    <a:pt x="191" y="122"/>
                    <a:pt x="191" y="122"/>
                  </a:cubicBezTo>
                  <a:cubicBezTo>
                    <a:pt x="191" y="122"/>
                    <a:pt x="191" y="121"/>
                    <a:pt x="190" y="121"/>
                  </a:cubicBezTo>
                  <a:cubicBezTo>
                    <a:pt x="190" y="121"/>
                    <a:pt x="190" y="121"/>
                    <a:pt x="190" y="121"/>
                  </a:cubicBezTo>
                  <a:cubicBezTo>
                    <a:pt x="190" y="120"/>
                    <a:pt x="190" y="120"/>
                    <a:pt x="190" y="120"/>
                  </a:cubicBezTo>
                  <a:cubicBezTo>
                    <a:pt x="189" y="120"/>
                    <a:pt x="187" y="121"/>
                    <a:pt x="187" y="120"/>
                  </a:cubicBezTo>
                  <a:cubicBezTo>
                    <a:pt x="187" y="120"/>
                    <a:pt x="186" y="120"/>
                    <a:pt x="186" y="120"/>
                  </a:cubicBezTo>
                  <a:cubicBezTo>
                    <a:pt x="185" y="120"/>
                    <a:pt x="185" y="120"/>
                    <a:pt x="185" y="120"/>
                  </a:cubicBezTo>
                  <a:cubicBezTo>
                    <a:pt x="185" y="121"/>
                    <a:pt x="184" y="121"/>
                    <a:pt x="184" y="121"/>
                  </a:cubicBezTo>
                  <a:cubicBezTo>
                    <a:pt x="183" y="121"/>
                    <a:pt x="183" y="120"/>
                    <a:pt x="183" y="120"/>
                  </a:cubicBezTo>
                  <a:cubicBezTo>
                    <a:pt x="182" y="120"/>
                    <a:pt x="182" y="120"/>
                    <a:pt x="181" y="120"/>
                  </a:cubicBezTo>
                  <a:cubicBezTo>
                    <a:pt x="181" y="120"/>
                    <a:pt x="181" y="120"/>
                    <a:pt x="181" y="120"/>
                  </a:cubicBezTo>
                  <a:cubicBezTo>
                    <a:pt x="180" y="120"/>
                    <a:pt x="180" y="120"/>
                    <a:pt x="180" y="120"/>
                  </a:cubicBezTo>
                  <a:cubicBezTo>
                    <a:pt x="179" y="120"/>
                    <a:pt x="179" y="120"/>
                    <a:pt x="179" y="120"/>
                  </a:cubicBezTo>
                  <a:cubicBezTo>
                    <a:pt x="179" y="119"/>
                    <a:pt x="179" y="119"/>
                    <a:pt x="179" y="119"/>
                  </a:cubicBezTo>
                  <a:cubicBezTo>
                    <a:pt x="178" y="119"/>
                    <a:pt x="178" y="118"/>
                    <a:pt x="178" y="118"/>
                  </a:cubicBezTo>
                  <a:cubicBezTo>
                    <a:pt x="178" y="118"/>
                    <a:pt x="178" y="118"/>
                    <a:pt x="178" y="118"/>
                  </a:cubicBezTo>
                  <a:cubicBezTo>
                    <a:pt x="178" y="118"/>
                    <a:pt x="177" y="118"/>
                    <a:pt x="177" y="118"/>
                  </a:cubicBezTo>
                  <a:cubicBezTo>
                    <a:pt x="177" y="118"/>
                    <a:pt x="176" y="119"/>
                    <a:pt x="176" y="119"/>
                  </a:cubicBezTo>
                  <a:cubicBezTo>
                    <a:pt x="176" y="119"/>
                    <a:pt x="175" y="119"/>
                    <a:pt x="175" y="119"/>
                  </a:cubicBezTo>
                  <a:cubicBezTo>
                    <a:pt x="175" y="118"/>
                    <a:pt x="174" y="118"/>
                    <a:pt x="174" y="118"/>
                  </a:cubicBezTo>
                  <a:cubicBezTo>
                    <a:pt x="174" y="118"/>
                    <a:pt x="173" y="118"/>
                    <a:pt x="173" y="117"/>
                  </a:cubicBezTo>
                  <a:cubicBezTo>
                    <a:pt x="173" y="117"/>
                    <a:pt x="172" y="117"/>
                    <a:pt x="172" y="117"/>
                  </a:cubicBezTo>
                  <a:cubicBezTo>
                    <a:pt x="172" y="117"/>
                    <a:pt x="171" y="116"/>
                    <a:pt x="171" y="116"/>
                  </a:cubicBezTo>
                  <a:cubicBezTo>
                    <a:pt x="171" y="115"/>
                    <a:pt x="171" y="115"/>
                    <a:pt x="171" y="115"/>
                  </a:cubicBezTo>
                  <a:cubicBezTo>
                    <a:pt x="171" y="115"/>
                    <a:pt x="171" y="115"/>
                    <a:pt x="171" y="114"/>
                  </a:cubicBezTo>
                  <a:cubicBezTo>
                    <a:pt x="170" y="114"/>
                    <a:pt x="170" y="114"/>
                    <a:pt x="170" y="114"/>
                  </a:cubicBezTo>
                  <a:cubicBezTo>
                    <a:pt x="170" y="114"/>
                    <a:pt x="170" y="114"/>
                    <a:pt x="170" y="114"/>
                  </a:cubicBezTo>
                  <a:cubicBezTo>
                    <a:pt x="169" y="114"/>
                    <a:pt x="169" y="114"/>
                    <a:pt x="169" y="114"/>
                  </a:cubicBezTo>
                  <a:cubicBezTo>
                    <a:pt x="169" y="114"/>
                    <a:pt x="169" y="114"/>
                    <a:pt x="169" y="114"/>
                  </a:cubicBezTo>
                  <a:cubicBezTo>
                    <a:pt x="169" y="114"/>
                    <a:pt x="168" y="114"/>
                    <a:pt x="168" y="115"/>
                  </a:cubicBezTo>
                  <a:cubicBezTo>
                    <a:pt x="168" y="115"/>
                    <a:pt x="168" y="115"/>
                    <a:pt x="168" y="115"/>
                  </a:cubicBezTo>
                  <a:cubicBezTo>
                    <a:pt x="168" y="115"/>
                    <a:pt x="168" y="115"/>
                    <a:pt x="168" y="115"/>
                  </a:cubicBezTo>
                  <a:cubicBezTo>
                    <a:pt x="168" y="115"/>
                    <a:pt x="168" y="115"/>
                    <a:pt x="168" y="115"/>
                  </a:cubicBezTo>
                  <a:cubicBezTo>
                    <a:pt x="168" y="115"/>
                    <a:pt x="168" y="115"/>
                    <a:pt x="168" y="115"/>
                  </a:cubicBezTo>
                  <a:cubicBezTo>
                    <a:pt x="168" y="115"/>
                    <a:pt x="168" y="115"/>
                    <a:pt x="168" y="115"/>
                  </a:cubicBezTo>
                  <a:cubicBezTo>
                    <a:pt x="168" y="116"/>
                    <a:pt x="169" y="117"/>
                    <a:pt x="169" y="117"/>
                  </a:cubicBezTo>
                  <a:cubicBezTo>
                    <a:pt x="169" y="117"/>
                    <a:pt x="169" y="117"/>
                    <a:pt x="170" y="118"/>
                  </a:cubicBezTo>
                  <a:cubicBezTo>
                    <a:pt x="170" y="118"/>
                    <a:pt x="169" y="118"/>
                    <a:pt x="170" y="118"/>
                  </a:cubicBezTo>
                  <a:cubicBezTo>
                    <a:pt x="170" y="118"/>
                    <a:pt x="170" y="118"/>
                    <a:pt x="171" y="118"/>
                  </a:cubicBezTo>
                  <a:cubicBezTo>
                    <a:pt x="171" y="119"/>
                    <a:pt x="171" y="119"/>
                    <a:pt x="170" y="119"/>
                  </a:cubicBezTo>
                  <a:cubicBezTo>
                    <a:pt x="170" y="119"/>
                    <a:pt x="171" y="119"/>
                    <a:pt x="171" y="119"/>
                  </a:cubicBezTo>
                  <a:cubicBezTo>
                    <a:pt x="170" y="119"/>
                    <a:pt x="171" y="120"/>
                    <a:pt x="171" y="120"/>
                  </a:cubicBezTo>
                  <a:cubicBezTo>
                    <a:pt x="171" y="120"/>
                    <a:pt x="171" y="120"/>
                    <a:pt x="171" y="120"/>
                  </a:cubicBezTo>
                  <a:cubicBezTo>
                    <a:pt x="171" y="120"/>
                    <a:pt x="171" y="121"/>
                    <a:pt x="171" y="121"/>
                  </a:cubicBezTo>
                  <a:cubicBezTo>
                    <a:pt x="172" y="121"/>
                    <a:pt x="172" y="121"/>
                    <a:pt x="172" y="121"/>
                  </a:cubicBezTo>
                  <a:cubicBezTo>
                    <a:pt x="171" y="120"/>
                    <a:pt x="172" y="120"/>
                    <a:pt x="172" y="119"/>
                  </a:cubicBezTo>
                  <a:cubicBezTo>
                    <a:pt x="172" y="119"/>
                    <a:pt x="172" y="119"/>
                    <a:pt x="172" y="119"/>
                  </a:cubicBezTo>
                  <a:cubicBezTo>
                    <a:pt x="172" y="120"/>
                    <a:pt x="172" y="119"/>
                    <a:pt x="172" y="120"/>
                  </a:cubicBezTo>
                  <a:cubicBezTo>
                    <a:pt x="172" y="120"/>
                    <a:pt x="172" y="121"/>
                    <a:pt x="172" y="121"/>
                  </a:cubicBezTo>
                  <a:cubicBezTo>
                    <a:pt x="172" y="121"/>
                    <a:pt x="172" y="121"/>
                    <a:pt x="172" y="122"/>
                  </a:cubicBezTo>
                  <a:cubicBezTo>
                    <a:pt x="172" y="122"/>
                    <a:pt x="172" y="122"/>
                    <a:pt x="172" y="122"/>
                  </a:cubicBezTo>
                  <a:cubicBezTo>
                    <a:pt x="173" y="122"/>
                    <a:pt x="173" y="122"/>
                    <a:pt x="173" y="122"/>
                  </a:cubicBezTo>
                  <a:cubicBezTo>
                    <a:pt x="173" y="122"/>
                    <a:pt x="173" y="122"/>
                    <a:pt x="173" y="122"/>
                  </a:cubicBezTo>
                  <a:cubicBezTo>
                    <a:pt x="174" y="122"/>
                    <a:pt x="175" y="122"/>
                    <a:pt x="175" y="122"/>
                  </a:cubicBezTo>
                  <a:cubicBezTo>
                    <a:pt x="175" y="122"/>
                    <a:pt x="175" y="122"/>
                    <a:pt x="175" y="122"/>
                  </a:cubicBezTo>
                  <a:cubicBezTo>
                    <a:pt x="175" y="122"/>
                    <a:pt x="175" y="122"/>
                    <a:pt x="176" y="122"/>
                  </a:cubicBezTo>
                  <a:cubicBezTo>
                    <a:pt x="176" y="122"/>
                    <a:pt x="176" y="122"/>
                    <a:pt x="176" y="121"/>
                  </a:cubicBezTo>
                  <a:cubicBezTo>
                    <a:pt x="176" y="121"/>
                    <a:pt x="176" y="121"/>
                    <a:pt x="176" y="121"/>
                  </a:cubicBezTo>
                  <a:cubicBezTo>
                    <a:pt x="177" y="120"/>
                    <a:pt x="177" y="120"/>
                    <a:pt x="177" y="120"/>
                  </a:cubicBezTo>
                  <a:cubicBezTo>
                    <a:pt x="178" y="120"/>
                    <a:pt x="178" y="119"/>
                    <a:pt x="178" y="119"/>
                  </a:cubicBezTo>
                  <a:cubicBezTo>
                    <a:pt x="178" y="119"/>
                    <a:pt x="178" y="119"/>
                    <a:pt x="178" y="119"/>
                  </a:cubicBezTo>
                  <a:cubicBezTo>
                    <a:pt x="178" y="120"/>
                    <a:pt x="178" y="120"/>
                    <a:pt x="178" y="120"/>
                  </a:cubicBezTo>
                  <a:cubicBezTo>
                    <a:pt x="178" y="120"/>
                    <a:pt x="178" y="120"/>
                    <a:pt x="178" y="120"/>
                  </a:cubicBezTo>
                  <a:cubicBezTo>
                    <a:pt x="178" y="120"/>
                    <a:pt x="178" y="121"/>
                    <a:pt x="178" y="121"/>
                  </a:cubicBezTo>
                  <a:cubicBezTo>
                    <a:pt x="178" y="121"/>
                    <a:pt x="179" y="122"/>
                    <a:pt x="179" y="122"/>
                  </a:cubicBezTo>
                  <a:cubicBezTo>
                    <a:pt x="179" y="122"/>
                    <a:pt x="180" y="122"/>
                    <a:pt x="180" y="123"/>
                  </a:cubicBezTo>
                  <a:cubicBezTo>
                    <a:pt x="180" y="123"/>
                    <a:pt x="180" y="122"/>
                    <a:pt x="181" y="123"/>
                  </a:cubicBezTo>
                  <a:cubicBezTo>
                    <a:pt x="181" y="123"/>
                    <a:pt x="181" y="123"/>
                    <a:pt x="181" y="124"/>
                  </a:cubicBezTo>
                  <a:cubicBezTo>
                    <a:pt x="181" y="124"/>
                    <a:pt x="182" y="124"/>
                    <a:pt x="182" y="124"/>
                  </a:cubicBezTo>
                  <a:cubicBezTo>
                    <a:pt x="182" y="124"/>
                    <a:pt x="182" y="125"/>
                    <a:pt x="181" y="125"/>
                  </a:cubicBezTo>
                  <a:cubicBezTo>
                    <a:pt x="181" y="125"/>
                    <a:pt x="181" y="125"/>
                    <a:pt x="181" y="125"/>
                  </a:cubicBezTo>
                  <a:cubicBezTo>
                    <a:pt x="181" y="126"/>
                    <a:pt x="181" y="126"/>
                    <a:pt x="180" y="126"/>
                  </a:cubicBezTo>
                  <a:cubicBezTo>
                    <a:pt x="180" y="126"/>
                    <a:pt x="180" y="126"/>
                    <a:pt x="180" y="126"/>
                  </a:cubicBezTo>
                  <a:cubicBezTo>
                    <a:pt x="180" y="127"/>
                    <a:pt x="180" y="128"/>
                    <a:pt x="180" y="128"/>
                  </a:cubicBezTo>
                  <a:cubicBezTo>
                    <a:pt x="179" y="128"/>
                    <a:pt x="178" y="128"/>
                    <a:pt x="178" y="129"/>
                  </a:cubicBezTo>
                  <a:cubicBezTo>
                    <a:pt x="178" y="129"/>
                    <a:pt x="178" y="129"/>
                    <a:pt x="178" y="129"/>
                  </a:cubicBezTo>
                  <a:cubicBezTo>
                    <a:pt x="178" y="129"/>
                    <a:pt x="177" y="129"/>
                    <a:pt x="177" y="129"/>
                  </a:cubicBezTo>
                  <a:cubicBezTo>
                    <a:pt x="177" y="129"/>
                    <a:pt x="177" y="130"/>
                    <a:pt x="177" y="130"/>
                  </a:cubicBezTo>
                  <a:cubicBezTo>
                    <a:pt x="176" y="130"/>
                    <a:pt x="176" y="130"/>
                    <a:pt x="176" y="130"/>
                  </a:cubicBezTo>
                  <a:cubicBezTo>
                    <a:pt x="176" y="130"/>
                    <a:pt x="176" y="130"/>
                    <a:pt x="175" y="130"/>
                  </a:cubicBezTo>
                  <a:cubicBezTo>
                    <a:pt x="175" y="131"/>
                    <a:pt x="174" y="131"/>
                    <a:pt x="174" y="131"/>
                  </a:cubicBezTo>
                  <a:cubicBezTo>
                    <a:pt x="174" y="131"/>
                    <a:pt x="173" y="131"/>
                    <a:pt x="173" y="132"/>
                  </a:cubicBezTo>
                  <a:cubicBezTo>
                    <a:pt x="173" y="132"/>
                    <a:pt x="173" y="132"/>
                    <a:pt x="173" y="132"/>
                  </a:cubicBezTo>
                  <a:cubicBezTo>
                    <a:pt x="172" y="133"/>
                    <a:pt x="171" y="133"/>
                    <a:pt x="170" y="133"/>
                  </a:cubicBezTo>
                  <a:cubicBezTo>
                    <a:pt x="169" y="133"/>
                    <a:pt x="169" y="134"/>
                    <a:pt x="169" y="134"/>
                  </a:cubicBezTo>
                  <a:cubicBezTo>
                    <a:pt x="169" y="134"/>
                    <a:pt x="168" y="134"/>
                    <a:pt x="168" y="134"/>
                  </a:cubicBezTo>
                  <a:cubicBezTo>
                    <a:pt x="168" y="134"/>
                    <a:pt x="167" y="134"/>
                    <a:pt x="167" y="135"/>
                  </a:cubicBezTo>
                  <a:cubicBezTo>
                    <a:pt x="166" y="135"/>
                    <a:pt x="166" y="135"/>
                    <a:pt x="166" y="135"/>
                  </a:cubicBezTo>
                  <a:cubicBezTo>
                    <a:pt x="165" y="135"/>
                    <a:pt x="165" y="135"/>
                    <a:pt x="165" y="135"/>
                  </a:cubicBezTo>
                  <a:cubicBezTo>
                    <a:pt x="164" y="136"/>
                    <a:pt x="163" y="136"/>
                    <a:pt x="163" y="135"/>
                  </a:cubicBezTo>
                  <a:cubicBezTo>
                    <a:pt x="163" y="134"/>
                    <a:pt x="163" y="134"/>
                    <a:pt x="163" y="134"/>
                  </a:cubicBezTo>
                  <a:cubicBezTo>
                    <a:pt x="162" y="134"/>
                    <a:pt x="162" y="133"/>
                    <a:pt x="162" y="132"/>
                  </a:cubicBezTo>
                  <a:cubicBezTo>
                    <a:pt x="162" y="132"/>
                    <a:pt x="162" y="132"/>
                    <a:pt x="162" y="132"/>
                  </a:cubicBezTo>
                  <a:cubicBezTo>
                    <a:pt x="162" y="131"/>
                    <a:pt x="162" y="131"/>
                    <a:pt x="162" y="131"/>
                  </a:cubicBezTo>
                  <a:cubicBezTo>
                    <a:pt x="162" y="130"/>
                    <a:pt x="161" y="130"/>
                    <a:pt x="161" y="129"/>
                  </a:cubicBezTo>
                  <a:cubicBezTo>
                    <a:pt x="161" y="129"/>
                    <a:pt x="161" y="129"/>
                    <a:pt x="161" y="129"/>
                  </a:cubicBezTo>
                  <a:cubicBezTo>
                    <a:pt x="160" y="127"/>
                    <a:pt x="160" y="127"/>
                    <a:pt x="160" y="127"/>
                  </a:cubicBezTo>
                  <a:cubicBezTo>
                    <a:pt x="159" y="127"/>
                    <a:pt x="159" y="127"/>
                    <a:pt x="158" y="126"/>
                  </a:cubicBezTo>
                  <a:cubicBezTo>
                    <a:pt x="158" y="126"/>
                    <a:pt x="158" y="126"/>
                    <a:pt x="158" y="125"/>
                  </a:cubicBezTo>
                  <a:cubicBezTo>
                    <a:pt x="158" y="125"/>
                    <a:pt x="158" y="124"/>
                    <a:pt x="158" y="123"/>
                  </a:cubicBezTo>
                  <a:cubicBezTo>
                    <a:pt x="157" y="123"/>
                    <a:pt x="157" y="123"/>
                    <a:pt x="157" y="122"/>
                  </a:cubicBezTo>
                  <a:cubicBezTo>
                    <a:pt x="156" y="122"/>
                    <a:pt x="156" y="122"/>
                    <a:pt x="156" y="121"/>
                  </a:cubicBezTo>
                  <a:cubicBezTo>
                    <a:pt x="156" y="120"/>
                    <a:pt x="155" y="120"/>
                    <a:pt x="155" y="119"/>
                  </a:cubicBezTo>
                  <a:cubicBezTo>
                    <a:pt x="154" y="119"/>
                    <a:pt x="154" y="118"/>
                    <a:pt x="154" y="118"/>
                  </a:cubicBezTo>
                  <a:cubicBezTo>
                    <a:pt x="153" y="117"/>
                    <a:pt x="153" y="117"/>
                    <a:pt x="153" y="117"/>
                  </a:cubicBezTo>
                  <a:cubicBezTo>
                    <a:pt x="153" y="117"/>
                    <a:pt x="153" y="117"/>
                    <a:pt x="153" y="117"/>
                  </a:cubicBezTo>
                  <a:cubicBezTo>
                    <a:pt x="153" y="116"/>
                    <a:pt x="153" y="116"/>
                    <a:pt x="153" y="115"/>
                  </a:cubicBezTo>
                  <a:cubicBezTo>
                    <a:pt x="153" y="115"/>
                    <a:pt x="153" y="115"/>
                    <a:pt x="153" y="115"/>
                  </a:cubicBezTo>
                  <a:cubicBezTo>
                    <a:pt x="153" y="114"/>
                    <a:pt x="152" y="114"/>
                    <a:pt x="152" y="113"/>
                  </a:cubicBezTo>
                  <a:cubicBezTo>
                    <a:pt x="152" y="112"/>
                    <a:pt x="152" y="112"/>
                    <a:pt x="153" y="111"/>
                  </a:cubicBezTo>
                  <a:cubicBezTo>
                    <a:pt x="153" y="111"/>
                    <a:pt x="153" y="111"/>
                    <a:pt x="153" y="111"/>
                  </a:cubicBezTo>
                  <a:cubicBezTo>
                    <a:pt x="153" y="110"/>
                    <a:pt x="153" y="109"/>
                    <a:pt x="154" y="109"/>
                  </a:cubicBezTo>
                  <a:cubicBezTo>
                    <a:pt x="154" y="108"/>
                    <a:pt x="154" y="108"/>
                    <a:pt x="154" y="107"/>
                  </a:cubicBezTo>
                  <a:cubicBezTo>
                    <a:pt x="154" y="107"/>
                    <a:pt x="154" y="107"/>
                    <a:pt x="154" y="107"/>
                  </a:cubicBezTo>
                  <a:cubicBezTo>
                    <a:pt x="154" y="107"/>
                    <a:pt x="154" y="106"/>
                    <a:pt x="154" y="106"/>
                  </a:cubicBezTo>
                  <a:cubicBezTo>
                    <a:pt x="154" y="106"/>
                    <a:pt x="154" y="106"/>
                    <a:pt x="154" y="106"/>
                  </a:cubicBezTo>
                  <a:cubicBezTo>
                    <a:pt x="154" y="106"/>
                    <a:pt x="154" y="106"/>
                    <a:pt x="154" y="106"/>
                  </a:cubicBezTo>
                  <a:cubicBezTo>
                    <a:pt x="154" y="106"/>
                    <a:pt x="154" y="106"/>
                    <a:pt x="154" y="106"/>
                  </a:cubicBezTo>
                  <a:cubicBezTo>
                    <a:pt x="154" y="106"/>
                    <a:pt x="154" y="106"/>
                    <a:pt x="154" y="106"/>
                  </a:cubicBezTo>
                  <a:cubicBezTo>
                    <a:pt x="154" y="106"/>
                    <a:pt x="154" y="106"/>
                    <a:pt x="153" y="106"/>
                  </a:cubicBezTo>
                  <a:cubicBezTo>
                    <a:pt x="153" y="106"/>
                    <a:pt x="153" y="106"/>
                    <a:pt x="152" y="106"/>
                  </a:cubicBezTo>
                  <a:cubicBezTo>
                    <a:pt x="152" y="106"/>
                    <a:pt x="152" y="106"/>
                    <a:pt x="152" y="106"/>
                  </a:cubicBezTo>
                  <a:cubicBezTo>
                    <a:pt x="151" y="106"/>
                    <a:pt x="151" y="107"/>
                    <a:pt x="150" y="107"/>
                  </a:cubicBezTo>
                  <a:cubicBezTo>
                    <a:pt x="150" y="106"/>
                    <a:pt x="150" y="106"/>
                    <a:pt x="149" y="106"/>
                  </a:cubicBezTo>
                  <a:cubicBezTo>
                    <a:pt x="149" y="106"/>
                    <a:pt x="148" y="105"/>
                    <a:pt x="148" y="106"/>
                  </a:cubicBezTo>
                  <a:cubicBezTo>
                    <a:pt x="148" y="106"/>
                    <a:pt x="148" y="106"/>
                    <a:pt x="148" y="106"/>
                  </a:cubicBezTo>
                  <a:cubicBezTo>
                    <a:pt x="148" y="106"/>
                    <a:pt x="148" y="106"/>
                    <a:pt x="147" y="106"/>
                  </a:cubicBezTo>
                  <a:cubicBezTo>
                    <a:pt x="147" y="106"/>
                    <a:pt x="147" y="106"/>
                    <a:pt x="146" y="106"/>
                  </a:cubicBezTo>
                  <a:cubicBezTo>
                    <a:pt x="146" y="106"/>
                    <a:pt x="146" y="106"/>
                    <a:pt x="146" y="106"/>
                  </a:cubicBezTo>
                  <a:cubicBezTo>
                    <a:pt x="146" y="106"/>
                    <a:pt x="146" y="106"/>
                    <a:pt x="146" y="106"/>
                  </a:cubicBezTo>
                  <a:cubicBezTo>
                    <a:pt x="145" y="106"/>
                    <a:pt x="145" y="106"/>
                    <a:pt x="145" y="106"/>
                  </a:cubicBezTo>
                  <a:cubicBezTo>
                    <a:pt x="145" y="106"/>
                    <a:pt x="145" y="106"/>
                    <a:pt x="145" y="106"/>
                  </a:cubicBezTo>
                  <a:cubicBezTo>
                    <a:pt x="145" y="106"/>
                    <a:pt x="145" y="106"/>
                    <a:pt x="145" y="106"/>
                  </a:cubicBezTo>
                  <a:cubicBezTo>
                    <a:pt x="145" y="106"/>
                    <a:pt x="145" y="106"/>
                    <a:pt x="145" y="106"/>
                  </a:cubicBezTo>
                  <a:cubicBezTo>
                    <a:pt x="145" y="105"/>
                    <a:pt x="145" y="105"/>
                    <a:pt x="145" y="105"/>
                  </a:cubicBezTo>
                  <a:cubicBezTo>
                    <a:pt x="145" y="105"/>
                    <a:pt x="145" y="105"/>
                    <a:pt x="145" y="105"/>
                  </a:cubicBezTo>
                  <a:cubicBezTo>
                    <a:pt x="145" y="105"/>
                    <a:pt x="144" y="105"/>
                    <a:pt x="144" y="105"/>
                  </a:cubicBezTo>
                  <a:cubicBezTo>
                    <a:pt x="144" y="105"/>
                    <a:pt x="144" y="105"/>
                    <a:pt x="144" y="105"/>
                  </a:cubicBezTo>
                  <a:cubicBezTo>
                    <a:pt x="144" y="105"/>
                    <a:pt x="144" y="105"/>
                    <a:pt x="144" y="105"/>
                  </a:cubicBezTo>
                  <a:cubicBezTo>
                    <a:pt x="144" y="105"/>
                    <a:pt x="144" y="105"/>
                    <a:pt x="144" y="105"/>
                  </a:cubicBezTo>
                  <a:cubicBezTo>
                    <a:pt x="144" y="105"/>
                    <a:pt x="144" y="105"/>
                    <a:pt x="144" y="105"/>
                  </a:cubicBezTo>
                  <a:cubicBezTo>
                    <a:pt x="144" y="104"/>
                    <a:pt x="144" y="104"/>
                    <a:pt x="144" y="104"/>
                  </a:cubicBezTo>
                  <a:cubicBezTo>
                    <a:pt x="143" y="104"/>
                    <a:pt x="143" y="104"/>
                    <a:pt x="143" y="104"/>
                  </a:cubicBezTo>
                  <a:cubicBezTo>
                    <a:pt x="143" y="104"/>
                    <a:pt x="143" y="104"/>
                    <a:pt x="143" y="104"/>
                  </a:cubicBezTo>
                  <a:cubicBezTo>
                    <a:pt x="143" y="103"/>
                    <a:pt x="143" y="103"/>
                    <a:pt x="143" y="103"/>
                  </a:cubicBezTo>
                  <a:cubicBezTo>
                    <a:pt x="143" y="103"/>
                    <a:pt x="143" y="103"/>
                    <a:pt x="143" y="103"/>
                  </a:cubicBezTo>
                  <a:cubicBezTo>
                    <a:pt x="144" y="103"/>
                    <a:pt x="144" y="103"/>
                    <a:pt x="143" y="103"/>
                  </a:cubicBezTo>
                  <a:cubicBezTo>
                    <a:pt x="143" y="103"/>
                    <a:pt x="143" y="103"/>
                    <a:pt x="143" y="103"/>
                  </a:cubicBezTo>
                  <a:cubicBezTo>
                    <a:pt x="143" y="103"/>
                    <a:pt x="144" y="103"/>
                    <a:pt x="144" y="103"/>
                  </a:cubicBezTo>
                  <a:cubicBezTo>
                    <a:pt x="144" y="103"/>
                    <a:pt x="144" y="103"/>
                    <a:pt x="144" y="103"/>
                  </a:cubicBezTo>
                  <a:cubicBezTo>
                    <a:pt x="143" y="103"/>
                    <a:pt x="143" y="103"/>
                    <a:pt x="143" y="103"/>
                  </a:cubicBezTo>
                  <a:cubicBezTo>
                    <a:pt x="143" y="102"/>
                    <a:pt x="143" y="102"/>
                    <a:pt x="143" y="102"/>
                  </a:cubicBezTo>
                  <a:cubicBezTo>
                    <a:pt x="143" y="102"/>
                    <a:pt x="143" y="102"/>
                    <a:pt x="143" y="102"/>
                  </a:cubicBezTo>
                  <a:cubicBezTo>
                    <a:pt x="143" y="102"/>
                    <a:pt x="143" y="102"/>
                    <a:pt x="143" y="102"/>
                  </a:cubicBezTo>
                  <a:cubicBezTo>
                    <a:pt x="143" y="102"/>
                    <a:pt x="143" y="102"/>
                    <a:pt x="144" y="102"/>
                  </a:cubicBezTo>
                  <a:cubicBezTo>
                    <a:pt x="144" y="102"/>
                    <a:pt x="144" y="102"/>
                    <a:pt x="144" y="102"/>
                  </a:cubicBezTo>
                  <a:cubicBezTo>
                    <a:pt x="143" y="102"/>
                    <a:pt x="143" y="102"/>
                    <a:pt x="143" y="102"/>
                  </a:cubicBezTo>
                  <a:cubicBezTo>
                    <a:pt x="143" y="102"/>
                    <a:pt x="143" y="101"/>
                    <a:pt x="143" y="101"/>
                  </a:cubicBezTo>
                  <a:cubicBezTo>
                    <a:pt x="143" y="101"/>
                    <a:pt x="143" y="101"/>
                    <a:pt x="143" y="101"/>
                  </a:cubicBezTo>
                  <a:cubicBezTo>
                    <a:pt x="143" y="101"/>
                    <a:pt x="144" y="101"/>
                    <a:pt x="144" y="100"/>
                  </a:cubicBezTo>
                  <a:cubicBezTo>
                    <a:pt x="144" y="101"/>
                    <a:pt x="144" y="101"/>
                    <a:pt x="145" y="101"/>
                  </a:cubicBezTo>
                  <a:cubicBezTo>
                    <a:pt x="145" y="101"/>
                    <a:pt x="145" y="101"/>
                    <a:pt x="145" y="101"/>
                  </a:cubicBezTo>
                  <a:cubicBezTo>
                    <a:pt x="145" y="101"/>
                    <a:pt x="144" y="101"/>
                    <a:pt x="144" y="101"/>
                  </a:cubicBezTo>
                  <a:cubicBezTo>
                    <a:pt x="144" y="100"/>
                    <a:pt x="144" y="100"/>
                    <a:pt x="144" y="100"/>
                  </a:cubicBezTo>
                  <a:cubicBezTo>
                    <a:pt x="145" y="100"/>
                    <a:pt x="145" y="100"/>
                    <a:pt x="145" y="100"/>
                  </a:cubicBezTo>
                  <a:cubicBezTo>
                    <a:pt x="145" y="101"/>
                    <a:pt x="145" y="101"/>
                    <a:pt x="145" y="101"/>
                  </a:cubicBezTo>
                  <a:cubicBezTo>
                    <a:pt x="145" y="101"/>
                    <a:pt x="146" y="101"/>
                    <a:pt x="146" y="101"/>
                  </a:cubicBezTo>
                  <a:cubicBezTo>
                    <a:pt x="146" y="101"/>
                    <a:pt x="146" y="101"/>
                    <a:pt x="146" y="101"/>
                  </a:cubicBezTo>
                  <a:cubicBezTo>
                    <a:pt x="146" y="101"/>
                    <a:pt x="146" y="101"/>
                    <a:pt x="146" y="101"/>
                  </a:cubicBezTo>
                  <a:cubicBezTo>
                    <a:pt x="146" y="100"/>
                    <a:pt x="146" y="100"/>
                    <a:pt x="146" y="100"/>
                  </a:cubicBezTo>
                  <a:cubicBezTo>
                    <a:pt x="146" y="100"/>
                    <a:pt x="146" y="100"/>
                    <a:pt x="146" y="100"/>
                  </a:cubicBezTo>
                  <a:cubicBezTo>
                    <a:pt x="146" y="100"/>
                    <a:pt x="147" y="100"/>
                    <a:pt x="147" y="100"/>
                  </a:cubicBezTo>
                  <a:cubicBezTo>
                    <a:pt x="147" y="100"/>
                    <a:pt x="147" y="100"/>
                    <a:pt x="147" y="100"/>
                  </a:cubicBezTo>
                  <a:cubicBezTo>
                    <a:pt x="147" y="100"/>
                    <a:pt x="147" y="100"/>
                    <a:pt x="146" y="100"/>
                  </a:cubicBezTo>
                  <a:cubicBezTo>
                    <a:pt x="146" y="100"/>
                    <a:pt x="146" y="100"/>
                    <a:pt x="146" y="100"/>
                  </a:cubicBezTo>
                  <a:cubicBezTo>
                    <a:pt x="146" y="99"/>
                    <a:pt x="146" y="99"/>
                    <a:pt x="146" y="99"/>
                  </a:cubicBezTo>
                  <a:cubicBezTo>
                    <a:pt x="146" y="99"/>
                    <a:pt x="147" y="100"/>
                    <a:pt x="147" y="100"/>
                  </a:cubicBezTo>
                  <a:cubicBezTo>
                    <a:pt x="147" y="100"/>
                    <a:pt x="147" y="99"/>
                    <a:pt x="147" y="99"/>
                  </a:cubicBezTo>
                  <a:cubicBezTo>
                    <a:pt x="148" y="100"/>
                    <a:pt x="148" y="100"/>
                    <a:pt x="149" y="100"/>
                  </a:cubicBezTo>
                  <a:cubicBezTo>
                    <a:pt x="149" y="99"/>
                    <a:pt x="149" y="99"/>
                    <a:pt x="149" y="99"/>
                  </a:cubicBezTo>
                  <a:cubicBezTo>
                    <a:pt x="149" y="99"/>
                    <a:pt x="150" y="99"/>
                    <a:pt x="151" y="98"/>
                  </a:cubicBezTo>
                  <a:cubicBezTo>
                    <a:pt x="152" y="98"/>
                    <a:pt x="152" y="99"/>
                    <a:pt x="153" y="98"/>
                  </a:cubicBezTo>
                  <a:cubicBezTo>
                    <a:pt x="153" y="98"/>
                    <a:pt x="153" y="99"/>
                    <a:pt x="153" y="99"/>
                  </a:cubicBezTo>
                  <a:cubicBezTo>
                    <a:pt x="154" y="99"/>
                    <a:pt x="154" y="99"/>
                    <a:pt x="154" y="99"/>
                  </a:cubicBezTo>
                  <a:cubicBezTo>
                    <a:pt x="154" y="99"/>
                    <a:pt x="154" y="99"/>
                    <a:pt x="155" y="99"/>
                  </a:cubicBezTo>
                  <a:cubicBezTo>
                    <a:pt x="155" y="99"/>
                    <a:pt x="155" y="100"/>
                    <a:pt x="156" y="100"/>
                  </a:cubicBezTo>
                  <a:cubicBezTo>
                    <a:pt x="156" y="100"/>
                    <a:pt x="157" y="100"/>
                    <a:pt x="157" y="100"/>
                  </a:cubicBezTo>
                  <a:cubicBezTo>
                    <a:pt x="157" y="100"/>
                    <a:pt x="158" y="100"/>
                    <a:pt x="158" y="100"/>
                  </a:cubicBezTo>
                  <a:cubicBezTo>
                    <a:pt x="158" y="100"/>
                    <a:pt x="159" y="100"/>
                    <a:pt x="159" y="100"/>
                  </a:cubicBezTo>
                  <a:cubicBezTo>
                    <a:pt x="160" y="100"/>
                    <a:pt x="161" y="99"/>
                    <a:pt x="161" y="98"/>
                  </a:cubicBezTo>
                  <a:cubicBezTo>
                    <a:pt x="161" y="98"/>
                    <a:pt x="160" y="98"/>
                    <a:pt x="160" y="97"/>
                  </a:cubicBezTo>
                  <a:cubicBezTo>
                    <a:pt x="160" y="97"/>
                    <a:pt x="159" y="97"/>
                    <a:pt x="159" y="97"/>
                  </a:cubicBezTo>
                  <a:cubicBezTo>
                    <a:pt x="159" y="96"/>
                    <a:pt x="159" y="96"/>
                    <a:pt x="159" y="96"/>
                  </a:cubicBezTo>
                  <a:cubicBezTo>
                    <a:pt x="159" y="96"/>
                    <a:pt x="158" y="96"/>
                    <a:pt x="158" y="96"/>
                  </a:cubicBezTo>
                  <a:cubicBezTo>
                    <a:pt x="158" y="95"/>
                    <a:pt x="158" y="95"/>
                    <a:pt x="157" y="95"/>
                  </a:cubicBezTo>
                  <a:cubicBezTo>
                    <a:pt x="157" y="95"/>
                    <a:pt x="157" y="95"/>
                    <a:pt x="157" y="95"/>
                  </a:cubicBezTo>
                  <a:cubicBezTo>
                    <a:pt x="156" y="95"/>
                    <a:pt x="156" y="94"/>
                    <a:pt x="156" y="94"/>
                  </a:cubicBezTo>
                  <a:cubicBezTo>
                    <a:pt x="156" y="94"/>
                    <a:pt x="156" y="94"/>
                    <a:pt x="156" y="94"/>
                  </a:cubicBezTo>
                  <a:cubicBezTo>
                    <a:pt x="156" y="94"/>
                    <a:pt x="155" y="94"/>
                    <a:pt x="155" y="94"/>
                  </a:cubicBezTo>
                  <a:cubicBezTo>
                    <a:pt x="155" y="94"/>
                    <a:pt x="156" y="94"/>
                    <a:pt x="156" y="93"/>
                  </a:cubicBezTo>
                  <a:cubicBezTo>
                    <a:pt x="156" y="93"/>
                    <a:pt x="156" y="93"/>
                    <a:pt x="156" y="93"/>
                  </a:cubicBezTo>
                  <a:cubicBezTo>
                    <a:pt x="157" y="93"/>
                    <a:pt x="157" y="93"/>
                    <a:pt x="157" y="92"/>
                  </a:cubicBezTo>
                  <a:cubicBezTo>
                    <a:pt x="157" y="92"/>
                    <a:pt x="156" y="92"/>
                    <a:pt x="156" y="92"/>
                  </a:cubicBezTo>
                  <a:cubicBezTo>
                    <a:pt x="156" y="92"/>
                    <a:pt x="156" y="92"/>
                    <a:pt x="156" y="92"/>
                  </a:cubicBezTo>
                  <a:cubicBezTo>
                    <a:pt x="157" y="92"/>
                    <a:pt x="157" y="91"/>
                    <a:pt x="158" y="91"/>
                  </a:cubicBezTo>
                  <a:cubicBezTo>
                    <a:pt x="158" y="91"/>
                    <a:pt x="158" y="91"/>
                    <a:pt x="158" y="91"/>
                  </a:cubicBezTo>
                  <a:cubicBezTo>
                    <a:pt x="157" y="91"/>
                    <a:pt x="157" y="91"/>
                    <a:pt x="157" y="91"/>
                  </a:cubicBezTo>
                  <a:cubicBezTo>
                    <a:pt x="157" y="91"/>
                    <a:pt x="157" y="91"/>
                    <a:pt x="157" y="91"/>
                  </a:cubicBezTo>
                  <a:cubicBezTo>
                    <a:pt x="156" y="91"/>
                    <a:pt x="156" y="91"/>
                    <a:pt x="156" y="91"/>
                  </a:cubicBezTo>
                  <a:cubicBezTo>
                    <a:pt x="156" y="91"/>
                    <a:pt x="156" y="91"/>
                    <a:pt x="155" y="91"/>
                  </a:cubicBezTo>
                  <a:cubicBezTo>
                    <a:pt x="155" y="92"/>
                    <a:pt x="154" y="92"/>
                    <a:pt x="154" y="92"/>
                  </a:cubicBezTo>
                  <a:cubicBezTo>
                    <a:pt x="154" y="92"/>
                    <a:pt x="154" y="92"/>
                    <a:pt x="154" y="92"/>
                  </a:cubicBezTo>
                  <a:cubicBezTo>
                    <a:pt x="153" y="92"/>
                    <a:pt x="153" y="92"/>
                    <a:pt x="153" y="92"/>
                  </a:cubicBezTo>
                  <a:cubicBezTo>
                    <a:pt x="153" y="92"/>
                    <a:pt x="153" y="92"/>
                    <a:pt x="153" y="92"/>
                  </a:cubicBezTo>
                  <a:cubicBezTo>
                    <a:pt x="153" y="92"/>
                    <a:pt x="153" y="92"/>
                    <a:pt x="153" y="92"/>
                  </a:cubicBezTo>
                  <a:cubicBezTo>
                    <a:pt x="153" y="92"/>
                    <a:pt x="153" y="92"/>
                    <a:pt x="153" y="92"/>
                  </a:cubicBezTo>
                  <a:cubicBezTo>
                    <a:pt x="152" y="92"/>
                    <a:pt x="152" y="92"/>
                    <a:pt x="152" y="92"/>
                  </a:cubicBezTo>
                  <a:cubicBezTo>
                    <a:pt x="152" y="92"/>
                    <a:pt x="152" y="92"/>
                    <a:pt x="152" y="92"/>
                  </a:cubicBezTo>
                  <a:cubicBezTo>
                    <a:pt x="152" y="93"/>
                    <a:pt x="153" y="93"/>
                    <a:pt x="153" y="94"/>
                  </a:cubicBezTo>
                  <a:cubicBezTo>
                    <a:pt x="153" y="94"/>
                    <a:pt x="154" y="94"/>
                    <a:pt x="154" y="94"/>
                  </a:cubicBezTo>
                  <a:cubicBezTo>
                    <a:pt x="154" y="94"/>
                    <a:pt x="154" y="94"/>
                    <a:pt x="155" y="94"/>
                  </a:cubicBezTo>
                  <a:cubicBezTo>
                    <a:pt x="155" y="94"/>
                    <a:pt x="154" y="94"/>
                    <a:pt x="154" y="94"/>
                  </a:cubicBezTo>
                  <a:cubicBezTo>
                    <a:pt x="154" y="94"/>
                    <a:pt x="154" y="94"/>
                    <a:pt x="154" y="94"/>
                  </a:cubicBezTo>
                  <a:cubicBezTo>
                    <a:pt x="154" y="94"/>
                    <a:pt x="154" y="94"/>
                    <a:pt x="153" y="94"/>
                  </a:cubicBezTo>
                  <a:cubicBezTo>
                    <a:pt x="153" y="94"/>
                    <a:pt x="153" y="94"/>
                    <a:pt x="153" y="94"/>
                  </a:cubicBezTo>
                  <a:cubicBezTo>
                    <a:pt x="153" y="94"/>
                    <a:pt x="153" y="94"/>
                    <a:pt x="152" y="94"/>
                  </a:cubicBezTo>
                  <a:cubicBezTo>
                    <a:pt x="152" y="95"/>
                    <a:pt x="152" y="95"/>
                    <a:pt x="151" y="95"/>
                  </a:cubicBezTo>
                  <a:cubicBezTo>
                    <a:pt x="151" y="95"/>
                    <a:pt x="151" y="95"/>
                    <a:pt x="151" y="95"/>
                  </a:cubicBezTo>
                  <a:cubicBezTo>
                    <a:pt x="151" y="94"/>
                    <a:pt x="151" y="94"/>
                    <a:pt x="150" y="94"/>
                  </a:cubicBezTo>
                  <a:cubicBezTo>
                    <a:pt x="150" y="94"/>
                    <a:pt x="150" y="94"/>
                    <a:pt x="150" y="94"/>
                  </a:cubicBezTo>
                  <a:cubicBezTo>
                    <a:pt x="150" y="93"/>
                    <a:pt x="151" y="93"/>
                    <a:pt x="151" y="93"/>
                  </a:cubicBezTo>
                  <a:cubicBezTo>
                    <a:pt x="151" y="93"/>
                    <a:pt x="151" y="93"/>
                    <a:pt x="151" y="92"/>
                  </a:cubicBezTo>
                  <a:cubicBezTo>
                    <a:pt x="150" y="92"/>
                    <a:pt x="150" y="93"/>
                    <a:pt x="149" y="92"/>
                  </a:cubicBezTo>
                  <a:cubicBezTo>
                    <a:pt x="149" y="92"/>
                    <a:pt x="149" y="92"/>
                    <a:pt x="149" y="92"/>
                  </a:cubicBezTo>
                  <a:cubicBezTo>
                    <a:pt x="149" y="92"/>
                    <a:pt x="149" y="92"/>
                    <a:pt x="150" y="92"/>
                  </a:cubicBezTo>
                  <a:cubicBezTo>
                    <a:pt x="150" y="92"/>
                    <a:pt x="150" y="92"/>
                    <a:pt x="150" y="92"/>
                  </a:cubicBezTo>
                  <a:cubicBezTo>
                    <a:pt x="149" y="92"/>
                    <a:pt x="149" y="92"/>
                    <a:pt x="149" y="91"/>
                  </a:cubicBezTo>
                  <a:cubicBezTo>
                    <a:pt x="149" y="91"/>
                    <a:pt x="149" y="92"/>
                    <a:pt x="149" y="92"/>
                  </a:cubicBezTo>
                  <a:cubicBezTo>
                    <a:pt x="149" y="92"/>
                    <a:pt x="149" y="92"/>
                    <a:pt x="149" y="92"/>
                  </a:cubicBezTo>
                  <a:cubicBezTo>
                    <a:pt x="148" y="92"/>
                    <a:pt x="148" y="92"/>
                    <a:pt x="147" y="93"/>
                  </a:cubicBezTo>
                  <a:cubicBezTo>
                    <a:pt x="147" y="93"/>
                    <a:pt x="146" y="93"/>
                    <a:pt x="147" y="93"/>
                  </a:cubicBezTo>
                  <a:cubicBezTo>
                    <a:pt x="147" y="94"/>
                    <a:pt x="147" y="94"/>
                    <a:pt x="147" y="94"/>
                  </a:cubicBezTo>
                  <a:cubicBezTo>
                    <a:pt x="147" y="94"/>
                    <a:pt x="147" y="94"/>
                    <a:pt x="146" y="94"/>
                  </a:cubicBezTo>
                  <a:cubicBezTo>
                    <a:pt x="146" y="94"/>
                    <a:pt x="145" y="95"/>
                    <a:pt x="145" y="96"/>
                  </a:cubicBezTo>
                  <a:cubicBezTo>
                    <a:pt x="145" y="96"/>
                    <a:pt x="145" y="96"/>
                    <a:pt x="145" y="96"/>
                  </a:cubicBezTo>
                  <a:cubicBezTo>
                    <a:pt x="145" y="96"/>
                    <a:pt x="145" y="96"/>
                    <a:pt x="145" y="97"/>
                  </a:cubicBezTo>
                  <a:cubicBezTo>
                    <a:pt x="145" y="97"/>
                    <a:pt x="145" y="97"/>
                    <a:pt x="145" y="97"/>
                  </a:cubicBezTo>
                  <a:cubicBezTo>
                    <a:pt x="144" y="97"/>
                    <a:pt x="144" y="98"/>
                    <a:pt x="144" y="98"/>
                  </a:cubicBezTo>
                  <a:cubicBezTo>
                    <a:pt x="144" y="98"/>
                    <a:pt x="144" y="98"/>
                    <a:pt x="144" y="98"/>
                  </a:cubicBezTo>
                  <a:cubicBezTo>
                    <a:pt x="144" y="98"/>
                    <a:pt x="145" y="99"/>
                    <a:pt x="145" y="99"/>
                  </a:cubicBezTo>
                  <a:cubicBezTo>
                    <a:pt x="145" y="99"/>
                    <a:pt x="146" y="99"/>
                    <a:pt x="146" y="99"/>
                  </a:cubicBezTo>
                  <a:cubicBezTo>
                    <a:pt x="146" y="100"/>
                    <a:pt x="146" y="100"/>
                    <a:pt x="146" y="100"/>
                  </a:cubicBezTo>
                  <a:cubicBezTo>
                    <a:pt x="145" y="100"/>
                    <a:pt x="145" y="100"/>
                    <a:pt x="145" y="100"/>
                  </a:cubicBezTo>
                  <a:cubicBezTo>
                    <a:pt x="144" y="100"/>
                    <a:pt x="144" y="100"/>
                    <a:pt x="144" y="100"/>
                  </a:cubicBezTo>
                  <a:cubicBezTo>
                    <a:pt x="144" y="100"/>
                    <a:pt x="144" y="100"/>
                    <a:pt x="144" y="100"/>
                  </a:cubicBezTo>
                  <a:cubicBezTo>
                    <a:pt x="144" y="100"/>
                    <a:pt x="143" y="100"/>
                    <a:pt x="143" y="101"/>
                  </a:cubicBezTo>
                  <a:cubicBezTo>
                    <a:pt x="143" y="101"/>
                    <a:pt x="143" y="101"/>
                    <a:pt x="143" y="101"/>
                  </a:cubicBezTo>
                  <a:cubicBezTo>
                    <a:pt x="143" y="101"/>
                    <a:pt x="143" y="101"/>
                    <a:pt x="143" y="101"/>
                  </a:cubicBezTo>
                  <a:cubicBezTo>
                    <a:pt x="143" y="101"/>
                    <a:pt x="143" y="101"/>
                    <a:pt x="143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3" y="100"/>
                    <a:pt x="143" y="100"/>
                    <a:pt x="142" y="100"/>
                  </a:cubicBezTo>
                  <a:cubicBezTo>
                    <a:pt x="142" y="100"/>
                    <a:pt x="142" y="100"/>
                    <a:pt x="142" y="100"/>
                  </a:cubicBezTo>
                  <a:cubicBezTo>
                    <a:pt x="142" y="100"/>
                    <a:pt x="141" y="100"/>
                    <a:pt x="141" y="100"/>
                  </a:cubicBezTo>
                  <a:cubicBezTo>
                    <a:pt x="141" y="100"/>
                    <a:pt x="141" y="100"/>
                    <a:pt x="141" y="100"/>
                  </a:cubicBezTo>
                  <a:cubicBezTo>
                    <a:pt x="141" y="100"/>
                    <a:pt x="141" y="100"/>
                    <a:pt x="140" y="100"/>
                  </a:cubicBezTo>
                  <a:cubicBezTo>
                    <a:pt x="140" y="100"/>
                    <a:pt x="140" y="100"/>
                    <a:pt x="140" y="100"/>
                  </a:cubicBezTo>
                  <a:cubicBezTo>
                    <a:pt x="140" y="100"/>
                    <a:pt x="140" y="100"/>
                    <a:pt x="140" y="100"/>
                  </a:cubicBezTo>
                  <a:cubicBezTo>
                    <a:pt x="140" y="101"/>
                    <a:pt x="140" y="101"/>
                    <a:pt x="140" y="101"/>
                  </a:cubicBezTo>
                  <a:cubicBezTo>
                    <a:pt x="140" y="101"/>
                    <a:pt x="140" y="101"/>
                    <a:pt x="140" y="101"/>
                  </a:cubicBezTo>
                  <a:cubicBezTo>
                    <a:pt x="140" y="101"/>
                    <a:pt x="140" y="101"/>
                    <a:pt x="140" y="101"/>
                  </a:cubicBezTo>
                  <a:cubicBezTo>
                    <a:pt x="140" y="101"/>
                    <a:pt x="140" y="101"/>
                    <a:pt x="140" y="101"/>
                  </a:cubicBezTo>
                  <a:cubicBezTo>
                    <a:pt x="140" y="101"/>
                    <a:pt x="140" y="101"/>
                    <a:pt x="140" y="101"/>
                  </a:cubicBezTo>
                  <a:cubicBezTo>
                    <a:pt x="140" y="101"/>
                    <a:pt x="140" y="101"/>
                    <a:pt x="140" y="101"/>
                  </a:cubicBezTo>
                  <a:cubicBezTo>
                    <a:pt x="140" y="101"/>
                    <a:pt x="140" y="101"/>
                    <a:pt x="140" y="101"/>
                  </a:cubicBezTo>
                  <a:cubicBezTo>
                    <a:pt x="140" y="101"/>
                    <a:pt x="140" y="101"/>
                    <a:pt x="140" y="101"/>
                  </a:cubicBezTo>
                  <a:cubicBezTo>
                    <a:pt x="140" y="101"/>
                    <a:pt x="140" y="101"/>
                    <a:pt x="140" y="101"/>
                  </a:cubicBezTo>
                  <a:cubicBezTo>
                    <a:pt x="140" y="101"/>
                    <a:pt x="139" y="101"/>
                    <a:pt x="139" y="101"/>
                  </a:cubicBezTo>
                  <a:cubicBezTo>
                    <a:pt x="139" y="101"/>
                    <a:pt x="139" y="101"/>
                    <a:pt x="139" y="101"/>
                  </a:cubicBezTo>
                  <a:cubicBezTo>
                    <a:pt x="139" y="101"/>
                    <a:pt x="139" y="101"/>
                    <a:pt x="140" y="101"/>
                  </a:cubicBezTo>
                  <a:cubicBezTo>
                    <a:pt x="140" y="101"/>
                    <a:pt x="140" y="101"/>
                    <a:pt x="140" y="101"/>
                  </a:cubicBezTo>
                  <a:cubicBezTo>
                    <a:pt x="139" y="101"/>
                    <a:pt x="139" y="101"/>
                    <a:pt x="139" y="101"/>
                  </a:cubicBezTo>
                  <a:cubicBezTo>
                    <a:pt x="139" y="101"/>
                    <a:pt x="139" y="101"/>
                    <a:pt x="139" y="101"/>
                  </a:cubicBezTo>
                  <a:cubicBezTo>
                    <a:pt x="139" y="100"/>
                    <a:pt x="139" y="100"/>
                    <a:pt x="139" y="100"/>
                  </a:cubicBezTo>
                  <a:cubicBezTo>
                    <a:pt x="139" y="100"/>
                    <a:pt x="139" y="100"/>
                    <a:pt x="139" y="100"/>
                  </a:cubicBezTo>
                  <a:cubicBezTo>
                    <a:pt x="139" y="100"/>
                    <a:pt x="139" y="100"/>
                    <a:pt x="139" y="100"/>
                  </a:cubicBezTo>
                  <a:cubicBezTo>
                    <a:pt x="139" y="100"/>
                    <a:pt x="138" y="100"/>
                    <a:pt x="138" y="101"/>
                  </a:cubicBezTo>
                  <a:cubicBezTo>
                    <a:pt x="138" y="101"/>
                    <a:pt x="138" y="101"/>
                    <a:pt x="138" y="101"/>
                  </a:cubicBezTo>
                  <a:cubicBezTo>
                    <a:pt x="138" y="101"/>
                    <a:pt x="138" y="101"/>
                    <a:pt x="138" y="101"/>
                  </a:cubicBezTo>
                  <a:cubicBezTo>
                    <a:pt x="138" y="102"/>
                    <a:pt x="139" y="102"/>
                    <a:pt x="139" y="102"/>
                  </a:cubicBezTo>
                  <a:cubicBezTo>
                    <a:pt x="139" y="102"/>
                    <a:pt x="139" y="102"/>
                    <a:pt x="139" y="102"/>
                  </a:cubicBezTo>
                  <a:cubicBezTo>
                    <a:pt x="139" y="102"/>
                    <a:pt x="139" y="102"/>
                    <a:pt x="139" y="102"/>
                  </a:cubicBezTo>
                  <a:cubicBezTo>
                    <a:pt x="139" y="102"/>
                    <a:pt x="139" y="102"/>
                    <a:pt x="139" y="102"/>
                  </a:cubicBezTo>
                  <a:cubicBezTo>
                    <a:pt x="139" y="102"/>
                    <a:pt x="139" y="102"/>
                    <a:pt x="139" y="102"/>
                  </a:cubicBezTo>
                  <a:cubicBezTo>
                    <a:pt x="139" y="102"/>
                    <a:pt x="139" y="102"/>
                    <a:pt x="139" y="102"/>
                  </a:cubicBezTo>
                  <a:cubicBezTo>
                    <a:pt x="139" y="102"/>
                    <a:pt x="139" y="102"/>
                    <a:pt x="139" y="102"/>
                  </a:cubicBezTo>
                  <a:cubicBezTo>
                    <a:pt x="139" y="102"/>
                    <a:pt x="139" y="102"/>
                    <a:pt x="139" y="103"/>
                  </a:cubicBezTo>
                  <a:cubicBezTo>
                    <a:pt x="139" y="103"/>
                    <a:pt x="138" y="103"/>
                    <a:pt x="138" y="103"/>
                  </a:cubicBezTo>
                  <a:cubicBezTo>
                    <a:pt x="138" y="103"/>
                    <a:pt x="138" y="103"/>
                    <a:pt x="138" y="103"/>
                  </a:cubicBezTo>
                  <a:cubicBezTo>
                    <a:pt x="139" y="103"/>
                    <a:pt x="140" y="104"/>
                    <a:pt x="140" y="104"/>
                  </a:cubicBezTo>
                  <a:cubicBezTo>
                    <a:pt x="140" y="104"/>
                    <a:pt x="140" y="104"/>
                    <a:pt x="140" y="104"/>
                  </a:cubicBezTo>
                  <a:cubicBezTo>
                    <a:pt x="140" y="104"/>
                    <a:pt x="140" y="104"/>
                    <a:pt x="140" y="104"/>
                  </a:cubicBezTo>
                  <a:cubicBezTo>
                    <a:pt x="140" y="104"/>
                    <a:pt x="140" y="104"/>
                    <a:pt x="140" y="104"/>
                  </a:cubicBezTo>
                  <a:cubicBezTo>
                    <a:pt x="140" y="104"/>
                    <a:pt x="140" y="104"/>
                    <a:pt x="140" y="104"/>
                  </a:cubicBezTo>
                  <a:cubicBezTo>
                    <a:pt x="140" y="104"/>
                    <a:pt x="140" y="104"/>
                    <a:pt x="139" y="104"/>
                  </a:cubicBezTo>
                  <a:cubicBezTo>
                    <a:pt x="139" y="104"/>
                    <a:pt x="139" y="104"/>
                    <a:pt x="139" y="104"/>
                  </a:cubicBezTo>
                  <a:cubicBezTo>
                    <a:pt x="139" y="104"/>
                    <a:pt x="139" y="104"/>
                    <a:pt x="139" y="104"/>
                  </a:cubicBezTo>
                  <a:cubicBezTo>
                    <a:pt x="139" y="104"/>
                    <a:pt x="139" y="104"/>
                    <a:pt x="139" y="104"/>
                  </a:cubicBezTo>
                  <a:cubicBezTo>
                    <a:pt x="139" y="105"/>
                    <a:pt x="139" y="105"/>
                    <a:pt x="139" y="105"/>
                  </a:cubicBezTo>
                  <a:cubicBezTo>
                    <a:pt x="139" y="105"/>
                    <a:pt x="139" y="105"/>
                    <a:pt x="139" y="105"/>
                  </a:cubicBezTo>
                  <a:cubicBezTo>
                    <a:pt x="139" y="105"/>
                    <a:pt x="139" y="105"/>
                    <a:pt x="139" y="105"/>
                  </a:cubicBezTo>
                  <a:cubicBezTo>
                    <a:pt x="139" y="105"/>
                    <a:pt x="139" y="105"/>
                    <a:pt x="139" y="105"/>
                  </a:cubicBezTo>
                  <a:cubicBezTo>
                    <a:pt x="139" y="105"/>
                    <a:pt x="139" y="105"/>
                    <a:pt x="139" y="105"/>
                  </a:cubicBezTo>
                  <a:cubicBezTo>
                    <a:pt x="139" y="105"/>
                    <a:pt x="139" y="105"/>
                    <a:pt x="138" y="105"/>
                  </a:cubicBezTo>
                  <a:cubicBezTo>
                    <a:pt x="138" y="105"/>
                    <a:pt x="138" y="105"/>
                    <a:pt x="138" y="105"/>
                  </a:cubicBezTo>
                  <a:cubicBezTo>
                    <a:pt x="139" y="105"/>
                    <a:pt x="139" y="105"/>
                    <a:pt x="139" y="106"/>
                  </a:cubicBezTo>
                  <a:cubicBezTo>
                    <a:pt x="139" y="106"/>
                    <a:pt x="138" y="106"/>
                    <a:pt x="138" y="106"/>
                  </a:cubicBezTo>
                  <a:cubicBezTo>
                    <a:pt x="138" y="106"/>
                    <a:pt x="138" y="106"/>
                    <a:pt x="138" y="106"/>
                  </a:cubicBezTo>
                  <a:cubicBezTo>
                    <a:pt x="138" y="106"/>
                    <a:pt x="138" y="106"/>
                    <a:pt x="138" y="106"/>
                  </a:cubicBezTo>
                  <a:cubicBezTo>
                    <a:pt x="138" y="106"/>
                    <a:pt x="138" y="105"/>
                    <a:pt x="138" y="105"/>
                  </a:cubicBezTo>
                  <a:cubicBezTo>
                    <a:pt x="138" y="105"/>
                    <a:pt x="138" y="105"/>
                    <a:pt x="137" y="106"/>
                  </a:cubicBezTo>
                  <a:cubicBezTo>
                    <a:pt x="137" y="105"/>
                    <a:pt x="137" y="105"/>
                    <a:pt x="137" y="105"/>
                  </a:cubicBezTo>
                  <a:cubicBezTo>
                    <a:pt x="137" y="105"/>
                    <a:pt x="137" y="105"/>
                    <a:pt x="137" y="105"/>
                  </a:cubicBezTo>
                  <a:cubicBezTo>
                    <a:pt x="137" y="105"/>
                    <a:pt x="137" y="104"/>
                    <a:pt x="137" y="104"/>
                  </a:cubicBezTo>
                  <a:cubicBezTo>
                    <a:pt x="137" y="104"/>
                    <a:pt x="137" y="104"/>
                    <a:pt x="137" y="104"/>
                  </a:cubicBezTo>
                  <a:cubicBezTo>
                    <a:pt x="137" y="104"/>
                    <a:pt x="138" y="104"/>
                    <a:pt x="138" y="104"/>
                  </a:cubicBezTo>
                  <a:cubicBezTo>
                    <a:pt x="138" y="104"/>
                    <a:pt x="139" y="104"/>
                    <a:pt x="139" y="104"/>
                  </a:cubicBezTo>
                  <a:cubicBezTo>
                    <a:pt x="139" y="104"/>
                    <a:pt x="139" y="104"/>
                    <a:pt x="139" y="104"/>
                  </a:cubicBezTo>
                  <a:cubicBezTo>
                    <a:pt x="139" y="104"/>
                    <a:pt x="138" y="103"/>
                    <a:pt x="138" y="103"/>
                  </a:cubicBezTo>
                  <a:cubicBezTo>
                    <a:pt x="138" y="103"/>
                    <a:pt x="137" y="103"/>
                    <a:pt x="137" y="103"/>
                  </a:cubicBezTo>
                  <a:cubicBezTo>
                    <a:pt x="137" y="103"/>
                    <a:pt x="136" y="103"/>
                    <a:pt x="136" y="103"/>
                  </a:cubicBezTo>
                  <a:cubicBezTo>
                    <a:pt x="136" y="103"/>
                    <a:pt x="136" y="103"/>
                    <a:pt x="136" y="103"/>
                  </a:cubicBezTo>
                  <a:cubicBezTo>
                    <a:pt x="136" y="103"/>
                    <a:pt x="137" y="103"/>
                    <a:pt x="137" y="103"/>
                  </a:cubicBezTo>
                  <a:cubicBezTo>
                    <a:pt x="137" y="103"/>
                    <a:pt x="137" y="103"/>
                    <a:pt x="137" y="103"/>
                  </a:cubicBezTo>
                  <a:cubicBezTo>
                    <a:pt x="137" y="103"/>
                    <a:pt x="137" y="103"/>
                    <a:pt x="137" y="102"/>
                  </a:cubicBezTo>
                  <a:cubicBezTo>
                    <a:pt x="136" y="103"/>
                    <a:pt x="136" y="102"/>
                    <a:pt x="135" y="102"/>
                  </a:cubicBezTo>
                  <a:cubicBezTo>
                    <a:pt x="135" y="102"/>
                    <a:pt x="135" y="102"/>
                    <a:pt x="135" y="101"/>
                  </a:cubicBezTo>
                  <a:cubicBezTo>
                    <a:pt x="135" y="101"/>
                    <a:pt x="135" y="101"/>
                    <a:pt x="135" y="101"/>
                  </a:cubicBezTo>
                  <a:cubicBezTo>
                    <a:pt x="135" y="101"/>
                    <a:pt x="135" y="101"/>
                    <a:pt x="135" y="101"/>
                  </a:cubicBezTo>
                  <a:cubicBezTo>
                    <a:pt x="135" y="101"/>
                    <a:pt x="135" y="101"/>
                    <a:pt x="135" y="100"/>
                  </a:cubicBezTo>
                  <a:cubicBezTo>
                    <a:pt x="135" y="100"/>
                    <a:pt x="135" y="100"/>
                    <a:pt x="135" y="100"/>
                  </a:cubicBezTo>
                  <a:cubicBezTo>
                    <a:pt x="135" y="100"/>
                    <a:pt x="135" y="99"/>
                    <a:pt x="135" y="99"/>
                  </a:cubicBezTo>
                  <a:cubicBezTo>
                    <a:pt x="135" y="99"/>
                    <a:pt x="135" y="99"/>
                    <a:pt x="135" y="99"/>
                  </a:cubicBezTo>
                  <a:cubicBezTo>
                    <a:pt x="135" y="99"/>
                    <a:pt x="135" y="99"/>
                    <a:pt x="134" y="99"/>
                  </a:cubicBezTo>
                  <a:cubicBezTo>
                    <a:pt x="134" y="98"/>
                    <a:pt x="134" y="98"/>
                    <a:pt x="134" y="98"/>
                  </a:cubicBezTo>
                  <a:cubicBezTo>
                    <a:pt x="134" y="98"/>
                    <a:pt x="133" y="98"/>
                    <a:pt x="132" y="97"/>
                  </a:cubicBezTo>
                  <a:cubicBezTo>
                    <a:pt x="132" y="97"/>
                    <a:pt x="132" y="97"/>
                    <a:pt x="132" y="97"/>
                  </a:cubicBezTo>
                  <a:cubicBezTo>
                    <a:pt x="132" y="97"/>
                    <a:pt x="131" y="96"/>
                    <a:pt x="131" y="96"/>
                  </a:cubicBezTo>
                  <a:cubicBezTo>
                    <a:pt x="131" y="96"/>
                    <a:pt x="131" y="96"/>
                    <a:pt x="131" y="96"/>
                  </a:cubicBezTo>
                  <a:cubicBezTo>
                    <a:pt x="130" y="96"/>
                    <a:pt x="130" y="96"/>
                    <a:pt x="130" y="95"/>
                  </a:cubicBezTo>
                  <a:cubicBezTo>
                    <a:pt x="130" y="95"/>
                    <a:pt x="130" y="95"/>
                    <a:pt x="130" y="95"/>
                  </a:cubicBezTo>
                  <a:cubicBezTo>
                    <a:pt x="130" y="95"/>
                    <a:pt x="130" y="95"/>
                    <a:pt x="130" y="95"/>
                  </a:cubicBezTo>
                  <a:cubicBezTo>
                    <a:pt x="129" y="95"/>
                    <a:pt x="130" y="94"/>
                    <a:pt x="129" y="94"/>
                  </a:cubicBezTo>
                  <a:cubicBezTo>
                    <a:pt x="129" y="94"/>
                    <a:pt x="129" y="94"/>
                    <a:pt x="129" y="94"/>
                  </a:cubicBezTo>
                  <a:cubicBezTo>
                    <a:pt x="128" y="94"/>
                    <a:pt x="128" y="94"/>
                    <a:pt x="128" y="95"/>
                  </a:cubicBezTo>
                  <a:cubicBezTo>
                    <a:pt x="128" y="94"/>
                    <a:pt x="128" y="94"/>
                    <a:pt x="128" y="94"/>
                  </a:cubicBezTo>
                  <a:cubicBezTo>
                    <a:pt x="128" y="94"/>
                    <a:pt x="128" y="93"/>
                    <a:pt x="128" y="93"/>
                  </a:cubicBezTo>
                  <a:cubicBezTo>
                    <a:pt x="128" y="93"/>
                    <a:pt x="128" y="93"/>
                    <a:pt x="128" y="93"/>
                  </a:cubicBezTo>
                  <a:cubicBezTo>
                    <a:pt x="128" y="93"/>
                    <a:pt x="128" y="93"/>
                    <a:pt x="127" y="93"/>
                  </a:cubicBezTo>
                  <a:cubicBezTo>
                    <a:pt x="127" y="93"/>
                    <a:pt x="127" y="93"/>
                    <a:pt x="127" y="93"/>
                  </a:cubicBezTo>
                  <a:cubicBezTo>
                    <a:pt x="127" y="93"/>
                    <a:pt x="127" y="94"/>
                    <a:pt x="126" y="94"/>
                  </a:cubicBezTo>
                  <a:cubicBezTo>
                    <a:pt x="126" y="94"/>
                    <a:pt x="126" y="94"/>
                    <a:pt x="126" y="94"/>
                  </a:cubicBezTo>
                  <a:cubicBezTo>
                    <a:pt x="126" y="94"/>
                    <a:pt x="126" y="94"/>
                    <a:pt x="126" y="94"/>
                  </a:cubicBezTo>
                  <a:cubicBezTo>
                    <a:pt x="126" y="94"/>
                    <a:pt x="127" y="94"/>
                    <a:pt x="127" y="94"/>
                  </a:cubicBezTo>
                  <a:cubicBezTo>
                    <a:pt x="127" y="95"/>
                    <a:pt x="126" y="95"/>
                    <a:pt x="126" y="95"/>
                  </a:cubicBezTo>
                  <a:cubicBezTo>
                    <a:pt x="127" y="95"/>
                    <a:pt x="127" y="96"/>
                    <a:pt x="127" y="96"/>
                  </a:cubicBezTo>
                  <a:cubicBezTo>
                    <a:pt x="128" y="96"/>
                    <a:pt x="128" y="96"/>
                    <a:pt x="128" y="96"/>
                  </a:cubicBezTo>
                  <a:cubicBezTo>
                    <a:pt x="128" y="97"/>
                    <a:pt x="128" y="97"/>
                    <a:pt x="128" y="97"/>
                  </a:cubicBezTo>
                  <a:cubicBezTo>
                    <a:pt x="128" y="98"/>
                    <a:pt x="129" y="98"/>
                    <a:pt x="129" y="98"/>
                  </a:cubicBezTo>
                  <a:cubicBezTo>
                    <a:pt x="130" y="99"/>
                    <a:pt x="131" y="98"/>
                    <a:pt x="131" y="99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2" y="100"/>
                    <a:pt x="133" y="100"/>
                    <a:pt x="134" y="101"/>
                  </a:cubicBezTo>
                  <a:cubicBezTo>
                    <a:pt x="134" y="101"/>
                    <a:pt x="134" y="101"/>
                    <a:pt x="133" y="102"/>
                  </a:cubicBezTo>
                  <a:cubicBezTo>
                    <a:pt x="133" y="101"/>
                    <a:pt x="133" y="101"/>
                    <a:pt x="133" y="101"/>
                  </a:cubicBezTo>
                  <a:cubicBezTo>
                    <a:pt x="133" y="101"/>
                    <a:pt x="133" y="101"/>
                    <a:pt x="133" y="101"/>
                  </a:cubicBezTo>
                  <a:cubicBezTo>
                    <a:pt x="133" y="101"/>
                    <a:pt x="132" y="101"/>
                    <a:pt x="132" y="101"/>
                  </a:cubicBezTo>
                  <a:cubicBezTo>
                    <a:pt x="132" y="100"/>
                    <a:pt x="131" y="101"/>
                    <a:pt x="131" y="102"/>
                  </a:cubicBezTo>
                  <a:cubicBezTo>
                    <a:pt x="132" y="102"/>
                    <a:pt x="132" y="102"/>
                    <a:pt x="132" y="102"/>
                  </a:cubicBezTo>
                  <a:cubicBezTo>
                    <a:pt x="132" y="102"/>
                    <a:pt x="132" y="102"/>
                    <a:pt x="132" y="103"/>
                  </a:cubicBezTo>
                  <a:cubicBezTo>
                    <a:pt x="132" y="103"/>
                    <a:pt x="132" y="103"/>
                    <a:pt x="132" y="103"/>
                  </a:cubicBezTo>
                  <a:cubicBezTo>
                    <a:pt x="132" y="103"/>
                    <a:pt x="132" y="103"/>
                    <a:pt x="131" y="103"/>
                  </a:cubicBezTo>
                  <a:cubicBezTo>
                    <a:pt x="131" y="103"/>
                    <a:pt x="131" y="103"/>
                    <a:pt x="131" y="103"/>
                  </a:cubicBezTo>
                  <a:cubicBezTo>
                    <a:pt x="131" y="104"/>
                    <a:pt x="131" y="104"/>
                    <a:pt x="131" y="104"/>
                  </a:cubicBezTo>
                  <a:cubicBezTo>
                    <a:pt x="130" y="104"/>
                    <a:pt x="130" y="104"/>
                    <a:pt x="130" y="104"/>
                  </a:cubicBezTo>
                  <a:cubicBezTo>
                    <a:pt x="130" y="104"/>
                    <a:pt x="130" y="104"/>
                    <a:pt x="130" y="104"/>
                  </a:cubicBezTo>
                  <a:cubicBezTo>
                    <a:pt x="130" y="104"/>
                    <a:pt x="130" y="104"/>
                    <a:pt x="130" y="104"/>
                  </a:cubicBezTo>
                  <a:cubicBezTo>
                    <a:pt x="131" y="104"/>
                    <a:pt x="131" y="103"/>
                    <a:pt x="131" y="103"/>
                  </a:cubicBezTo>
                  <a:cubicBezTo>
                    <a:pt x="131" y="103"/>
                    <a:pt x="131" y="103"/>
                    <a:pt x="131" y="103"/>
                  </a:cubicBezTo>
                  <a:cubicBezTo>
                    <a:pt x="131" y="103"/>
                    <a:pt x="131" y="103"/>
                    <a:pt x="131" y="103"/>
                  </a:cubicBezTo>
                  <a:cubicBezTo>
                    <a:pt x="131" y="103"/>
                    <a:pt x="131" y="103"/>
                    <a:pt x="131" y="103"/>
                  </a:cubicBezTo>
                  <a:cubicBezTo>
                    <a:pt x="131" y="103"/>
                    <a:pt x="130" y="101"/>
                    <a:pt x="130" y="101"/>
                  </a:cubicBezTo>
                  <a:cubicBezTo>
                    <a:pt x="130" y="101"/>
                    <a:pt x="130" y="101"/>
                    <a:pt x="130" y="101"/>
                  </a:cubicBezTo>
                  <a:cubicBezTo>
                    <a:pt x="130" y="101"/>
                    <a:pt x="130" y="101"/>
                    <a:pt x="129" y="101"/>
                  </a:cubicBezTo>
                  <a:cubicBezTo>
                    <a:pt x="129" y="101"/>
                    <a:pt x="130" y="101"/>
                    <a:pt x="129" y="101"/>
                  </a:cubicBezTo>
                  <a:cubicBezTo>
                    <a:pt x="129" y="100"/>
                    <a:pt x="129" y="100"/>
                    <a:pt x="129" y="100"/>
                  </a:cubicBezTo>
                  <a:cubicBezTo>
                    <a:pt x="129" y="100"/>
                    <a:pt x="129" y="100"/>
                    <a:pt x="129" y="100"/>
                  </a:cubicBezTo>
                  <a:cubicBezTo>
                    <a:pt x="129" y="100"/>
                    <a:pt x="129" y="100"/>
                    <a:pt x="129" y="100"/>
                  </a:cubicBezTo>
                  <a:cubicBezTo>
                    <a:pt x="129" y="100"/>
                    <a:pt x="129" y="100"/>
                    <a:pt x="129" y="100"/>
                  </a:cubicBezTo>
                  <a:cubicBezTo>
                    <a:pt x="129" y="100"/>
                    <a:pt x="129" y="100"/>
                    <a:pt x="129" y="100"/>
                  </a:cubicBezTo>
                  <a:cubicBezTo>
                    <a:pt x="129" y="100"/>
                    <a:pt x="129" y="100"/>
                    <a:pt x="129" y="100"/>
                  </a:cubicBezTo>
                  <a:cubicBezTo>
                    <a:pt x="129" y="100"/>
                    <a:pt x="129" y="100"/>
                    <a:pt x="128" y="100"/>
                  </a:cubicBezTo>
                  <a:cubicBezTo>
                    <a:pt x="128" y="99"/>
                    <a:pt x="128" y="100"/>
                    <a:pt x="127" y="99"/>
                  </a:cubicBezTo>
                  <a:cubicBezTo>
                    <a:pt x="126" y="99"/>
                    <a:pt x="126" y="98"/>
                    <a:pt x="125" y="98"/>
                  </a:cubicBezTo>
                  <a:cubicBezTo>
                    <a:pt x="124" y="97"/>
                    <a:pt x="124" y="96"/>
                    <a:pt x="123" y="95"/>
                  </a:cubicBezTo>
                  <a:cubicBezTo>
                    <a:pt x="123" y="95"/>
                    <a:pt x="122" y="95"/>
                    <a:pt x="122" y="95"/>
                  </a:cubicBezTo>
                  <a:cubicBezTo>
                    <a:pt x="122" y="95"/>
                    <a:pt x="121" y="96"/>
                    <a:pt x="121" y="96"/>
                  </a:cubicBezTo>
                  <a:cubicBezTo>
                    <a:pt x="121" y="96"/>
                    <a:pt x="121" y="96"/>
                    <a:pt x="121" y="96"/>
                  </a:cubicBezTo>
                  <a:cubicBezTo>
                    <a:pt x="120" y="96"/>
                    <a:pt x="120" y="97"/>
                    <a:pt x="119" y="97"/>
                  </a:cubicBezTo>
                  <a:cubicBezTo>
                    <a:pt x="118" y="97"/>
                    <a:pt x="118" y="97"/>
                    <a:pt x="118" y="97"/>
                  </a:cubicBezTo>
                  <a:cubicBezTo>
                    <a:pt x="118" y="96"/>
                    <a:pt x="118" y="97"/>
                    <a:pt x="117" y="97"/>
                  </a:cubicBezTo>
                  <a:cubicBezTo>
                    <a:pt x="117" y="97"/>
                    <a:pt x="117" y="96"/>
                    <a:pt x="116" y="97"/>
                  </a:cubicBezTo>
                  <a:cubicBezTo>
                    <a:pt x="115" y="97"/>
                    <a:pt x="116" y="98"/>
                    <a:pt x="116" y="99"/>
                  </a:cubicBezTo>
                  <a:cubicBezTo>
                    <a:pt x="115" y="99"/>
                    <a:pt x="115" y="99"/>
                    <a:pt x="115" y="99"/>
                  </a:cubicBezTo>
                  <a:cubicBezTo>
                    <a:pt x="115" y="99"/>
                    <a:pt x="114" y="99"/>
                    <a:pt x="114" y="99"/>
                  </a:cubicBezTo>
                  <a:cubicBezTo>
                    <a:pt x="114" y="100"/>
                    <a:pt x="113" y="99"/>
                    <a:pt x="113" y="100"/>
                  </a:cubicBezTo>
                  <a:cubicBezTo>
                    <a:pt x="113" y="100"/>
                    <a:pt x="113" y="100"/>
                    <a:pt x="113" y="100"/>
                  </a:cubicBezTo>
                  <a:cubicBezTo>
                    <a:pt x="113" y="100"/>
                    <a:pt x="113" y="100"/>
                    <a:pt x="113" y="100"/>
                  </a:cubicBezTo>
                  <a:cubicBezTo>
                    <a:pt x="112" y="100"/>
                    <a:pt x="112" y="101"/>
                    <a:pt x="112" y="102"/>
                  </a:cubicBezTo>
                  <a:cubicBezTo>
                    <a:pt x="112" y="102"/>
                    <a:pt x="112" y="102"/>
                    <a:pt x="112" y="103"/>
                  </a:cubicBezTo>
                  <a:cubicBezTo>
                    <a:pt x="112" y="103"/>
                    <a:pt x="112" y="103"/>
                    <a:pt x="112" y="103"/>
                  </a:cubicBezTo>
                  <a:cubicBezTo>
                    <a:pt x="112" y="103"/>
                    <a:pt x="112" y="103"/>
                    <a:pt x="112" y="103"/>
                  </a:cubicBezTo>
                  <a:cubicBezTo>
                    <a:pt x="112" y="103"/>
                    <a:pt x="111" y="104"/>
                    <a:pt x="111" y="104"/>
                  </a:cubicBezTo>
                  <a:cubicBezTo>
                    <a:pt x="111" y="104"/>
                    <a:pt x="111" y="104"/>
                    <a:pt x="111" y="105"/>
                  </a:cubicBezTo>
                  <a:cubicBezTo>
                    <a:pt x="111" y="105"/>
                    <a:pt x="110" y="105"/>
                    <a:pt x="110" y="105"/>
                  </a:cubicBezTo>
                  <a:cubicBezTo>
                    <a:pt x="110" y="105"/>
                    <a:pt x="110" y="105"/>
                    <a:pt x="109" y="106"/>
                  </a:cubicBezTo>
                  <a:cubicBezTo>
                    <a:pt x="109" y="106"/>
                    <a:pt x="109" y="106"/>
                    <a:pt x="109" y="106"/>
                  </a:cubicBezTo>
                  <a:cubicBezTo>
                    <a:pt x="109" y="106"/>
                    <a:pt x="109" y="106"/>
                    <a:pt x="109" y="106"/>
                  </a:cubicBezTo>
                  <a:cubicBezTo>
                    <a:pt x="108" y="106"/>
                    <a:pt x="107" y="106"/>
                    <a:pt x="107" y="106"/>
                  </a:cubicBezTo>
                  <a:cubicBezTo>
                    <a:pt x="107" y="106"/>
                    <a:pt x="107" y="106"/>
                    <a:pt x="106" y="106"/>
                  </a:cubicBezTo>
                  <a:cubicBezTo>
                    <a:pt x="106" y="106"/>
                    <a:pt x="106" y="106"/>
                    <a:pt x="106" y="107"/>
                  </a:cubicBezTo>
                  <a:cubicBezTo>
                    <a:pt x="106" y="107"/>
                    <a:pt x="106" y="107"/>
                    <a:pt x="106" y="107"/>
                  </a:cubicBezTo>
                  <a:cubicBezTo>
                    <a:pt x="106" y="107"/>
                    <a:pt x="106" y="106"/>
                    <a:pt x="106" y="106"/>
                  </a:cubicBezTo>
                  <a:cubicBezTo>
                    <a:pt x="106" y="106"/>
                    <a:pt x="106" y="106"/>
                    <a:pt x="106" y="106"/>
                  </a:cubicBezTo>
                  <a:cubicBezTo>
                    <a:pt x="106" y="107"/>
                    <a:pt x="106" y="107"/>
                    <a:pt x="106" y="107"/>
                  </a:cubicBezTo>
                  <a:cubicBezTo>
                    <a:pt x="105" y="107"/>
                    <a:pt x="105" y="106"/>
                    <a:pt x="105" y="106"/>
                  </a:cubicBezTo>
                  <a:cubicBezTo>
                    <a:pt x="105" y="106"/>
                    <a:pt x="105" y="106"/>
                    <a:pt x="104" y="106"/>
                  </a:cubicBezTo>
                  <a:cubicBezTo>
                    <a:pt x="104" y="105"/>
                    <a:pt x="104" y="105"/>
                    <a:pt x="103" y="105"/>
                  </a:cubicBezTo>
                  <a:cubicBezTo>
                    <a:pt x="103" y="105"/>
                    <a:pt x="103" y="105"/>
                    <a:pt x="103" y="105"/>
                  </a:cubicBezTo>
                  <a:cubicBezTo>
                    <a:pt x="103" y="105"/>
                    <a:pt x="102" y="105"/>
                    <a:pt x="102" y="105"/>
                  </a:cubicBezTo>
                  <a:cubicBezTo>
                    <a:pt x="102" y="105"/>
                    <a:pt x="102" y="105"/>
                    <a:pt x="102" y="105"/>
                  </a:cubicBezTo>
                  <a:cubicBezTo>
                    <a:pt x="102" y="105"/>
                    <a:pt x="102" y="105"/>
                    <a:pt x="102" y="105"/>
                  </a:cubicBezTo>
                  <a:cubicBezTo>
                    <a:pt x="101" y="105"/>
                    <a:pt x="102" y="105"/>
                    <a:pt x="102" y="105"/>
                  </a:cubicBezTo>
                  <a:cubicBezTo>
                    <a:pt x="102" y="104"/>
                    <a:pt x="102" y="104"/>
                    <a:pt x="102" y="104"/>
                  </a:cubicBezTo>
                  <a:cubicBezTo>
                    <a:pt x="102" y="104"/>
                    <a:pt x="102" y="104"/>
                    <a:pt x="102" y="104"/>
                  </a:cubicBezTo>
                  <a:cubicBezTo>
                    <a:pt x="102" y="104"/>
                    <a:pt x="102" y="104"/>
                    <a:pt x="102" y="103"/>
                  </a:cubicBezTo>
                  <a:cubicBezTo>
                    <a:pt x="102" y="103"/>
                    <a:pt x="102" y="103"/>
                    <a:pt x="102" y="103"/>
                  </a:cubicBezTo>
                  <a:cubicBezTo>
                    <a:pt x="102" y="103"/>
                    <a:pt x="101" y="103"/>
                    <a:pt x="101" y="103"/>
                  </a:cubicBezTo>
                  <a:cubicBezTo>
                    <a:pt x="101" y="103"/>
                    <a:pt x="101" y="103"/>
                    <a:pt x="101" y="103"/>
                  </a:cubicBezTo>
                  <a:cubicBezTo>
                    <a:pt x="101" y="103"/>
                    <a:pt x="101" y="103"/>
                    <a:pt x="101" y="103"/>
                  </a:cubicBezTo>
                  <a:cubicBezTo>
                    <a:pt x="101" y="103"/>
                    <a:pt x="101" y="103"/>
                    <a:pt x="102" y="103"/>
                  </a:cubicBezTo>
                  <a:cubicBezTo>
                    <a:pt x="102" y="103"/>
                    <a:pt x="102" y="103"/>
                    <a:pt x="101" y="103"/>
                  </a:cubicBezTo>
                  <a:cubicBezTo>
                    <a:pt x="101" y="103"/>
                    <a:pt x="101" y="103"/>
                    <a:pt x="101" y="103"/>
                  </a:cubicBezTo>
                  <a:cubicBezTo>
                    <a:pt x="101" y="103"/>
                    <a:pt x="101" y="103"/>
                    <a:pt x="101" y="103"/>
                  </a:cubicBezTo>
                  <a:cubicBezTo>
                    <a:pt x="101" y="103"/>
                    <a:pt x="101" y="103"/>
                    <a:pt x="101" y="103"/>
                  </a:cubicBezTo>
                  <a:cubicBezTo>
                    <a:pt x="101" y="103"/>
                    <a:pt x="101" y="102"/>
                    <a:pt x="101" y="102"/>
                  </a:cubicBezTo>
                  <a:cubicBezTo>
                    <a:pt x="102" y="102"/>
                    <a:pt x="102" y="100"/>
                    <a:pt x="102" y="99"/>
                  </a:cubicBezTo>
                  <a:cubicBezTo>
                    <a:pt x="102" y="99"/>
                    <a:pt x="102" y="98"/>
                    <a:pt x="102" y="98"/>
                  </a:cubicBezTo>
                  <a:cubicBezTo>
                    <a:pt x="102" y="98"/>
                    <a:pt x="102" y="97"/>
                    <a:pt x="101" y="97"/>
                  </a:cubicBezTo>
                  <a:cubicBezTo>
                    <a:pt x="101" y="97"/>
                    <a:pt x="101" y="97"/>
                    <a:pt x="101" y="97"/>
                  </a:cubicBezTo>
                  <a:cubicBezTo>
                    <a:pt x="101" y="97"/>
                    <a:pt x="102" y="97"/>
                    <a:pt x="102" y="97"/>
                  </a:cubicBezTo>
                  <a:cubicBezTo>
                    <a:pt x="102" y="97"/>
                    <a:pt x="102" y="97"/>
                    <a:pt x="102" y="97"/>
                  </a:cubicBezTo>
                  <a:cubicBezTo>
                    <a:pt x="102" y="96"/>
                    <a:pt x="102" y="96"/>
                    <a:pt x="102" y="96"/>
                  </a:cubicBezTo>
                  <a:cubicBezTo>
                    <a:pt x="103" y="96"/>
                    <a:pt x="103" y="96"/>
                    <a:pt x="104" y="96"/>
                  </a:cubicBezTo>
                  <a:cubicBezTo>
                    <a:pt x="104" y="96"/>
                    <a:pt x="105" y="96"/>
                    <a:pt x="105" y="96"/>
                  </a:cubicBezTo>
                  <a:cubicBezTo>
                    <a:pt x="105" y="96"/>
                    <a:pt x="106" y="96"/>
                    <a:pt x="106" y="96"/>
                  </a:cubicBezTo>
                  <a:cubicBezTo>
                    <a:pt x="107" y="96"/>
                    <a:pt x="108" y="97"/>
                    <a:pt x="109" y="96"/>
                  </a:cubicBezTo>
                  <a:cubicBezTo>
                    <a:pt x="109" y="96"/>
                    <a:pt x="109" y="97"/>
                    <a:pt x="110" y="97"/>
                  </a:cubicBezTo>
                  <a:cubicBezTo>
                    <a:pt x="110" y="96"/>
                    <a:pt x="110" y="95"/>
                    <a:pt x="110" y="95"/>
                  </a:cubicBezTo>
                  <a:cubicBezTo>
                    <a:pt x="111" y="95"/>
                    <a:pt x="111" y="95"/>
                    <a:pt x="111" y="95"/>
                  </a:cubicBezTo>
                  <a:cubicBezTo>
                    <a:pt x="111" y="95"/>
                    <a:pt x="111" y="95"/>
                    <a:pt x="111" y="95"/>
                  </a:cubicBezTo>
                  <a:cubicBezTo>
                    <a:pt x="111" y="95"/>
                    <a:pt x="111" y="95"/>
                    <a:pt x="110" y="95"/>
                  </a:cubicBezTo>
                  <a:cubicBezTo>
                    <a:pt x="110" y="94"/>
                    <a:pt x="111" y="94"/>
                    <a:pt x="111" y="93"/>
                  </a:cubicBezTo>
                  <a:cubicBezTo>
                    <a:pt x="111" y="93"/>
                    <a:pt x="111" y="93"/>
                    <a:pt x="111" y="93"/>
                  </a:cubicBezTo>
                  <a:cubicBezTo>
                    <a:pt x="111" y="94"/>
                    <a:pt x="111" y="94"/>
                    <a:pt x="111" y="94"/>
                  </a:cubicBezTo>
                  <a:cubicBezTo>
                    <a:pt x="111" y="94"/>
                    <a:pt x="111" y="93"/>
                    <a:pt x="111" y="93"/>
                  </a:cubicBezTo>
                  <a:cubicBezTo>
                    <a:pt x="111" y="93"/>
                    <a:pt x="111" y="93"/>
                    <a:pt x="111" y="93"/>
                  </a:cubicBezTo>
                  <a:cubicBezTo>
                    <a:pt x="110" y="92"/>
                    <a:pt x="111" y="92"/>
                    <a:pt x="110" y="92"/>
                  </a:cubicBezTo>
                  <a:cubicBezTo>
                    <a:pt x="110" y="92"/>
                    <a:pt x="110" y="92"/>
                    <a:pt x="110" y="91"/>
                  </a:cubicBezTo>
                  <a:cubicBezTo>
                    <a:pt x="110" y="91"/>
                    <a:pt x="110" y="91"/>
                    <a:pt x="110" y="91"/>
                  </a:cubicBezTo>
                  <a:cubicBezTo>
                    <a:pt x="109" y="91"/>
                    <a:pt x="109" y="91"/>
                    <a:pt x="109" y="91"/>
                  </a:cubicBezTo>
                  <a:cubicBezTo>
                    <a:pt x="109" y="91"/>
                    <a:pt x="109" y="91"/>
                    <a:pt x="109" y="91"/>
                  </a:cubicBezTo>
                  <a:cubicBezTo>
                    <a:pt x="109" y="90"/>
                    <a:pt x="109" y="90"/>
                    <a:pt x="109" y="90"/>
                  </a:cubicBezTo>
                  <a:cubicBezTo>
                    <a:pt x="109" y="90"/>
                    <a:pt x="109" y="91"/>
                    <a:pt x="109" y="91"/>
                  </a:cubicBezTo>
                  <a:cubicBezTo>
                    <a:pt x="108" y="90"/>
                    <a:pt x="108" y="90"/>
                    <a:pt x="107" y="90"/>
                  </a:cubicBezTo>
                  <a:cubicBezTo>
                    <a:pt x="107" y="90"/>
                    <a:pt x="107" y="90"/>
                    <a:pt x="107" y="90"/>
                  </a:cubicBezTo>
                  <a:cubicBezTo>
                    <a:pt x="107" y="90"/>
                    <a:pt x="107" y="90"/>
                    <a:pt x="107" y="90"/>
                  </a:cubicBezTo>
                  <a:cubicBezTo>
                    <a:pt x="107" y="90"/>
                    <a:pt x="107" y="90"/>
                    <a:pt x="107" y="90"/>
                  </a:cubicBezTo>
                  <a:cubicBezTo>
                    <a:pt x="107" y="90"/>
                    <a:pt x="107" y="90"/>
                    <a:pt x="107" y="90"/>
                  </a:cubicBezTo>
                  <a:cubicBezTo>
                    <a:pt x="107" y="90"/>
                    <a:pt x="107" y="90"/>
                    <a:pt x="107" y="89"/>
                  </a:cubicBezTo>
                  <a:cubicBezTo>
                    <a:pt x="107" y="89"/>
                    <a:pt x="107" y="89"/>
                    <a:pt x="107" y="89"/>
                  </a:cubicBezTo>
                  <a:cubicBezTo>
                    <a:pt x="107" y="89"/>
                    <a:pt x="107" y="89"/>
                    <a:pt x="107" y="89"/>
                  </a:cubicBezTo>
                  <a:cubicBezTo>
                    <a:pt x="107" y="89"/>
                    <a:pt x="107" y="89"/>
                    <a:pt x="106" y="89"/>
                  </a:cubicBezTo>
                  <a:cubicBezTo>
                    <a:pt x="106" y="89"/>
                    <a:pt x="106" y="89"/>
                    <a:pt x="106" y="89"/>
                  </a:cubicBezTo>
                  <a:cubicBezTo>
                    <a:pt x="107" y="89"/>
                    <a:pt x="107" y="89"/>
                    <a:pt x="107" y="89"/>
                  </a:cubicBezTo>
                  <a:cubicBezTo>
                    <a:pt x="107" y="89"/>
                    <a:pt x="107" y="89"/>
                    <a:pt x="107" y="89"/>
                  </a:cubicBezTo>
                  <a:cubicBezTo>
                    <a:pt x="107" y="89"/>
                    <a:pt x="108" y="89"/>
                    <a:pt x="108" y="89"/>
                  </a:cubicBezTo>
                  <a:cubicBezTo>
                    <a:pt x="108" y="89"/>
                    <a:pt x="108" y="89"/>
                    <a:pt x="108" y="89"/>
                  </a:cubicBezTo>
                  <a:cubicBezTo>
                    <a:pt x="108" y="89"/>
                    <a:pt x="108" y="88"/>
                    <a:pt x="108" y="88"/>
                  </a:cubicBezTo>
                  <a:cubicBezTo>
                    <a:pt x="109" y="89"/>
                    <a:pt x="109" y="89"/>
                    <a:pt x="109" y="89"/>
                  </a:cubicBezTo>
                  <a:cubicBezTo>
                    <a:pt x="109" y="89"/>
                    <a:pt x="110" y="89"/>
                    <a:pt x="110" y="89"/>
                  </a:cubicBezTo>
                  <a:cubicBezTo>
                    <a:pt x="110" y="89"/>
                    <a:pt x="110" y="89"/>
                    <a:pt x="110" y="89"/>
                  </a:cubicBezTo>
                  <a:cubicBezTo>
                    <a:pt x="110" y="89"/>
                    <a:pt x="110" y="89"/>
                    <a:pt x="110" y="89"/>
                  </a:cubicBezTo>
                  <a:cubicBezTo>
                    <a:pt x="110" y="89"/>
                    <a:pt x="110" y="88"/>
                    <a:pt x="110" y="88"/>
                  </a:cubicBezTo>
                  <a:cubicBezTo>
                    <a:pt x="110" y="88"/>
                    <a:pt x="110" y="88"/>
                    <a:pt x="110" y="87"/>
                  </a:cubicBezTo>
                  <a:cubicBezTo>
                    <a:pt x="110" y="87"/>
                    <a:pt x="110" y="87"/>
                    <a:pt x="111" y="87"/>
                  </a:cubicBezTo>
                  <a:cubicBezTo>
                    <a:pt x="111" y="87"/>
                    <a:pt x="111" y="88"/>
                    <a:pt x="111" y="88"/>
                  </a:cubicBezTo>
                  <a:cubicBezTo>
                    <a:pt x="111" y="87"/>
                    <a:pt x="112" y="88"/>
                    <a:pt x="112" y="88"/>
                  </a:cubicBezTo>
                  <a:cubicBezTo>
                    <a:pt x="112" y="88"/>
                    <a:pt x="112" y="88"/>
                    <a:pt x="112" y="88"/>
                  </a:cubicBezTo>
                  <a:cubicBezTo>
                    <a:pt x="112" y="87"/>
                    <a:pt x="112" y="87"/>
                    <a:pt x="112" y="87"/>
                  </a:cubicBezTo>
                  <a:cubicBezTo>
                    <a:pt x="112" y="87"/>
                    <a:pt x="113" y="87"/>
                    <a:pt x="114" y="87"/>
                  </a:cubicBezTo>
                  <a:cubicBezTo>
                    <a:pt x="114" y="86"/>
                    <a:pt x="114" y="86"/>
                    <a:pt x="114" y="85"/>
                  </a:cubicBezTo>
                  <a:cubicBezTo>
                    <a:pt x="114" y="85"/>
                    <a:pt x="114" y="85"/>
                    <a:pt x="114" y="85"/>
                  </a:cubicBezTo>
                  <a:cubicBezTo>
                    <a:pt x="115" y="85"/>
                    <a:pt x="115" y="85"/>
                    <a:pt x="115" y="85"/>
                  </a:cubicBezTo>
                  <a:cubicBezTo>
                    <a:pt x="115" y="85"/>
                    <a:pt x="115" y="85"/>
                    <a:pt x="116" y="85"/>
                  </a:cubicBezTo>
                  <a:cubicBezTo>
                    <a:pt x="116" y="85"/>
                    <a:pt x="116" y="85"/>
                    <a:pt x="116" y="85"/>
                  </a:cubicBezTo>
                  <a:cubicBezTo>
                    <a:pt x="116" y="84"/>
                    <a:pt x="116" y="84"/>
                    <a:pt x="116" y="84"/>
                  </a:cubicBezTo>
                  <a:cubicBezTo>
                    <a:pt x="116" y="84"/>
                    <a:pt x="117" y="84"/>
                    <a:pt x="117" y="84"/>
                  </a:cubicBezTo>
                  <a:cubicBezTo>
                    <a:pt x="117" y="83"/>
                    <a:pt x="117" y="83"/>
                    <a:pt x="117" y="82"/>
                  </a:cubicBezTo>
                  <a:cubicBezTo>
                    <a:pt x="118" y="82"/>
                    <a:pt x="118" y="82"/>
                    <a:pt x="118" y="82"/>
                  </a:cubicBezTo>
                  <a:cubicBezTo>
                    <a:pt x="118" y="82"/>
                    <a:pt x="118" y="82"/>
                    <a:pt x="118" y="83"/>
                  </a:cubicBezTo>
                  <a:cubicBezTo>
                    <a:pt x="118" y="83"/>
                    <a:pt x="118" y="83"/>
                    <a:pt x="118" y="83"/>
                  </a:cubicBezTo>
                  <a:cubicBezTo>
                    <a:pt x="118" y="83"/>
                    <a:pt x="118" y="83"/>
                    <a:pt x="118" y="83"/>
                  </a:cubicBezTo>
                  <a:cubicBezTo>
                    <a:pt x="118" y="83"/>
                    <a:pt x="118" y="83"/>
                    <a:pt x="118" y="83"/>
                  </a:cubicBezTo>
                  <a:cubicBezTo>
                    <a:pt x="118" y="83"/>
                    <a:pt x="118" y="83"/>
                    <a:pt x="118" y="83"/>
                  </a:cubicBezTo>
                  <a:cubicBezTo>
                    <a:pt x="119" y="83"/>
                    <a:pt x="119" y="83"/>
                    <a:pt x="119" y="83"/>
                  </a:cubicBezTo>
                  <a:cubicBezTo>
                    <a:pt x="119" y="83"/>
                    <a:pt x="119" y="83"/>
                    <a:pt x="118" y="83"/>
                  </a:cubicBezTo>
                  <a:cubicBezTo>
                    <a:pt x="118" y="83"/>
                    <a:pt x="119" y="83"/>
                    <a:pt x="119" y="82"/>
                  </a:cubicBezTo>
                  <a:cubicBezTo>
                    <a:pt x="118" y="82"/>
                    <a:pt x="118" y="82"/>
                    <a:pt x="118" y="82"/>
                  </a:cubicBezTo>
                  <a:cubicBezTo>
                    <a:pt x="118" y="82"/>
                    <a:pt x="118" y="82"/>
                    <a:pt x="118" y="82"/>
                  </a:cubicBezTo>
                  <a:cubicBezTo>
                    <a:pt x="119" y="82"/>
                    <a:pt x="119" y="81"/>
                    <a:pt x="120" y="82"/>
                  </a:cubicBezTo>
                  <a:cubicBezTo>
                    <a:pt x="120" y="82"/>
                    <a:pt x="120" y="82"/>
                    <a:pt x="120" y="82"/>
                  </a:cubicBezTo>
                  <a:cubicBezTo>
                    <a:pt x="120" y="82"/>
                    <a:pt x="120" y="82"/>
                    <a:pt x="120" y="82"/>
                  </a:cubicBezTo>
                  <a:cubicBezTo>
                    <a:pt x="120" y="82"/>
                    <a:pt x="120" y="82"/>
                    <a:pt x="120" y="82"/>
                  </a:cubicBezTo>
                  <a:cubicBezTo>
                    <a:pt x="120" y="82"/>
                    <a:pt x="120" y="82"/>
                    <a:pt x="120" y="81"/>
                  </a:cubicBezTo>
                  <a:cubicBezTo>
                    <a:pt x="120" y="81"/>
                    <a:pt x="120" y="81"/>
                    <a:pt x="120" y="81"/>
                  </a:cubicBezTo>
                  <a:cubicBezTo>
                    <a:pt x="121" y="81"/>
                    <a:pt x="121" y="81"/>
                    <a:pt x="121" y="81"/>
                  </a:cubicBezTo>
                  <a:cubicBezTo>
                    <a:pt x="121" y="81"/>
                    <a:pt x="121" y="81"/>
                    <a:pt x="121" y="82"/>
                  </a:cubicBezTo>
                  <a:cubicBezTo>
                    <a:pt x="121" y="82"/>
                    <a:pt x="121" y="82"/>
                    <a:pt x="122" y="82"/>
                  </a:cubicBezTo>
                  <a:cubicBezTo>
                    <a:pt x="122" y="82"/>
                    <a:pt x="122" y="82"/>
                    <a:pt x="122" y="82"/>
                  </a:cubicBezTo>
                  <a:cubicBezTo>
                    <a:pt x="122" y="82"/>
                    <a:pt x="122" y="82"/>
                    <a:pt x="122" y="81"/>
                  </a:cubicBezTo>
                  <a:cubicBezTo>
                    <a:pt x="122" y="81"/>
                    <a:pt x="122" y="81"/>
                    <a:pt x="122" y="81"/>
                  </a:cubicBezTo>
                  <a:cubicBezTo>
                    <a:pt x="122" y="81"/>
                    <a:pt x="122" y="81"/>
                    <a:pt x="122" y="81"/>
                  </a:cubicBezTo>
                  <a:cubicBezTo>
                    <a:pt x="122" y="81"/>
                    <a:pt x="122" y="81"/>
                    <a:pt x="122" y="81"/>
                  </a:cubicBezTo>
                  <a:cubicBezTo>
                    <a:pt x="122" y="81"/>
                    <a:pt x="122" y="81"/>
                    <a:pt x="123" y="81"/>
                  </a:cubicBezTo>
                  <a:cubicBezTo>
                    <a:pt x="123" y="81"/>
                    <a:pt x="122" y="81"/>
                    <a:pt x="122" y="81"/>
                  </a:cubicBezTo>
                  <a:cubicBezTo>
                    <a:pt x="122" y="81"/>
                    <a:pt x="122" y="81"/>
                    <a:pt x="122" y="81"/>
                  </a:cubicBezTo>
                  <a:cubicBezTo>
                    <a:pt x="122" y="81"/>
                    <a:pt x="122" y="81"/>
                    <a:pt x="122" y="80"/>
                  </a:cubicBezTo>
                  <a:cubicBezTo>
                    <a:pt x="122" y="80"/>
                    <a:pt x="122" y="80"/>
                    <a:pt x="122" y="80"/>
                  </a:cubicBezTo>
                  <a:cubicBezTo>
                    <a:pt x="122" y="80"/>
                    <a:pt x="122" y="80"/>
                    <a:pt x="122" y="80"/>
                  </a:cubicBezTo>
                  <a:cubicBezTo>
                    <a:pt x="122" y="80"/>
                    <a:pt x="122" y="80"/>
                    <a:pt x="122" y="80"/>
                  </a:cubicBezTo>
                  <a:cubicBezTo>
                    <a:pt x="122" y="80"/>
                    <a:pt x="122" y="80"/>
                    <a:pt x="122" y="80"/>
                  </a:cubicBezTo>
                  <a:cubicBezTo>
                    <a:pt x="122" y="80"/>
                    <a:pt x="122" y="79"/>
                    <a:pt x="122" y="79"/>
                  </a:cubicBezTo>
                  <a:cubicBezTo>
                    <a:pt x="122" y="79"/>
                    <a:pt x="122" y="79"/>
                    <a:pt x="122" y="78"/>
                  </a:cubicBezTo>
                  <a:cubicBezTo>
                    <a:pt x="122" y="78"/>
                    <a:pt x="122" y="78"/>
                    <a:pt x="122" y="78"/>
                  </a:cubicBezTo>
                  <a:cubicBezTo>
                    <a:pt x="122" y="78"/>
                    <a:pt x="122" y="78"/>
                    <a:pt x="122" y="78"/>
                  </a:cubicBezTo>
                  <a:cubicBezTo>
                    <a:pt x="122" y="78"/>
                    <a:pt x="121" y="78"/>
                    <a:pt x="121" y="78"/>
                  </a:cubicBezTo>
                  <a:cubicBezTo>
                    <a:pt x="121" y="78"/>
                    <a:pt x="122" y="78"/>
                    <a:pt x="122" y="78"/>
                  </a:cubicBezTo>
                  <a:cubicBezTo>
                    <a:pt x="122" y="77"/>
                    <a:pt x="121" y="77"/>
                    <a:pt x="122" y="77"/>
                  </a:cubicBezTo>
                  <a:cubicBezTo>
                    <a:pt x="122" y="76"/>
                    <a:pt x="122" y="77"/>
                    <a:pt x="122" y="77"/>
                  </a:cubicBezTo>
                  <a:cubicBezTo>
                    <a:pt x="122" y="77"/>
                    <a:pt x="122" y="76"/>
                    <a:pt x="123" y="76"/>
                  </a:cubicBezTo>
                  <a:cubicBezTo>
                    <a:pt x="123" y="76"/>
                    <a:pt x="123" y="76"/>
                    <a:pt x="123" y="77"/>
                  </a:cubicBezTo>
                  <a:cubicBezTo>
                    <a:pt x="123" y="76"/>
                    <a:pt x="123" y="76"/>
                    <a:pt x="123" y="76"/>
                  </a:cubicBezTo>
                  <a:cubicBezTo>
                    <a:pt x="123" y="76"/>
                    <a:pt x="123" y="76"/>
                    <a:pt x="123" y="76"/>
                  </a:cubicBezTo>
                  <a:cubicBezTo>
                    <a:pt x="123" y="76"/>
                    <a:pt x="124" y="76"/>
                    <a:pt x="124" y="76"/>
                  </a:cubicBezTo>
                  <a:cubicBezTo>
                    <a:pt x="124" y="76"/>
                    <a:pt x="124" y="76"/>
                    <a:pt x="124" y="76"/>
                  </a:cubicBezTo>
                  <a:cubicBezTo>
                    <a:pt x="124" y="76"/>
                    <a:pt x="124" y="77"/>
                    <a:pt x="125" y="77"/>
                  </a:cubicBezTo>
                  <a:cubicBezTo>
                    <a:pt x="125" y="77"/>
                    <a:pt x="125" y="77"/>
                    <a:pt x="125" y="77"/>
                  </a:cubicBezTo>
                  <a:cubicBezTo>
                    <a:pt x="124" y="77"/>
                    <a:pt x="124" y="77"/>
                    <a:pt x="124" y="77"/>
                  </a:cubicBezTo>
                  <a:cubicBezTo>
                    <a:pt x="124" y="77"/>
                    <a:pt x="124" y="77"/>
                    <a:pt x="124" y="77"/>
                  </a:cubicBezTo>
                  <a:cubicBezTo>
                    <a:pt x="124" y="77"/>
                    <a:pt x="124" y="77"/>
                    <a:pt x="124" y="77"/>
                  </a:cubicBezTo>
                  <a:cubicBezTo>
                    <a:pt x="124" y="78"/>
                    <a:pt x="124" y="78"/>
                    <a:pt x="124" y="78"/>
                  </a:cubicBezTo>
                  <a:cubicBezTo>
                    <a:pt x="124" y="78"/>
                    <a:pt x="123" y="78"/>
                    <a:pt x="123" y="78"/>
                  </a:cubicBezTo>
                  <a:cubicBezTo>
                    <a:pt x="123" y="78"/>
                    <a:pt x="123" y="78"/>
                    <a:pt x="123" y="78"/>
                  </a:cubicBezTo>
                  <a:cubicBezTo>
                    <a:pt x="123" y="78"/>
                    <a:pt x="123" y="79"/>
                    <a:pt x="123" y="79"/>
                  </a:cubicBezTo>
                  <a:cubicBezTo>
                    <a:pt x="123" y="79"/>
                    <a:pt x="124" y="79"/>
                    <a:pt x="124" y="80"/>
                  </a:cubicBezTo>
                  <a:cubicBezTo>
                    <a:pt x="124" y="80"/>
                    <a:pt x="124" y="80"/>
                    <a:pt x="124" y="80"/>
                  </a:cubicBezTo>
                  <a:cubicBezTo>
                    <a:pt x="124" y="80"/>
                    <a:pt x="124" y="80"/>
                    <a:pt x="124" y="80"/>
                  </a:cubicBezTo>
                  <a:cubicBezTo>
                    <a:pt x="125" y="80"/>
                    <a:pt x="125" y="80"/>
                    <a:pt x="125" y="80"/>
                  </a:cubicBezTo>
                  <a:cubicBezTo>
                    <a:pt x="125" y="80"/>
                    <a:pt x="125" y="80"/>
                    <a:pt x="125" y="80"/>
                  </a:cubicBezTo>
                  <a:cubicBezTo>
                    <a:pt x="125" y="80"/>
                    <a:pt x="125" y="80"/>
                    <a:pt x="125" y="81"/>
                  </a:cubicBezTo>
                  <a:cubicBezTo>
                    <a:pt x="125" y="81"/>
                    <a:pt x="125" y="81"/>
                    <a:pt x="125" y="81"/>
                  </a:cubicBezTo>
                  <a:cubicBezTo>
                    <a:pt x="125" y="81"/>
                    <a:pt x="125" y="81"/>
                    <a:pt x="125" y="81"/>
                  </a:cubicBezTo>
                  <a:cubicBezTo>
                    <a:pt x="125" y="81"/>
                    <a:pt x="125" y="81"/>
                    <a:pt x="125" y="81"/>
                  </a:cubicBezTo>
                  <a:cubicBezTo>
                    <a:pt x="125" y="81"/>
                    <a:pt x="125" y="81"/>
                    <a:pt x="125" y="81"/>
                  </a:cubicBezTo>
                  <a:cubicBezTo>
                    <a:pt x="125" y="81"/>
                    <a:pt x="125" y="81"/>
                    <a:pt x="125" y="81"/>
                  </a:cubicBezTo>
                  <a:cubicBezTo>
                    <a:pt x="125" y="80"/>
                    <a:pt x="127" y="80"/>
                    <a:pt x="127" y="80"/>
                  </a:cubicBezTo>
                  <a:cubicBezTo>
                    <a:pt x="127" y="81"/>
                    <a:pt x="128" y="80"/>
                    <a:pt x="128" y="80"/>
                  </a:cubicBezTo>
                  <a:cubicBezTo>
                    <a:pt x="128" y="81"/>
                    <a:pt x="128" y="81"/>
                    <a:pt x="128" y="81"/>
                  </a:cubicBezTo>
                  <a:cubicBezTo>
                    <a:pt x="128" y="81"/>
                    <a:pt x="129" y="81"/>
                    <a:pt x="129" y="81"/>
                  </a:cubicBezTo>
                  <a:cubicBezTo>
                    <a:pt x="129" y="81"/>
                    <a:pt x="129" y="81"/>
                    <a:pt x="129" y="81"/>
                  </a:cubicBezTo>
                  <a:cubicBezTo>
                    <a:pt x="130" y="81"/>
                    <a:pt x="131" y="80"/>
                    <a:pt x="132" y="79"/>
                  </a:cubicBezTo>
                  <a:cubicBezTo>
                    <a:pt x="133" y="79"/>
                    <a:pt x="133" y="79"/>
                    <a:pt x="133" y="80"/>
                  </a:cubicBezTo>
                  <a:cubicBezTo>
                    <a:pt x="134" y="80"/>
                    <a:pt x="134" y="80"/>
                    <a:pt x="134" y="80"/>
                  </a:cubicBezTo>
                  <a:cubicBezTo>
                    <a:pt x="134" y="80"/>
                    <a:pt x="135" y="80"/>
                    <a:pt x="135" y="80"/>
                  </a:cubicBezTo>
                  <a:cubicBezTo>
                    <a:pt x="135" y="79"/>
                    <a:pt x="135" y="79"/>
                    <a:pt x="135" y="79"/>
                  </a:cubicBezTo>
                  <a:cubicBezTo>
                    <a:pt x="136" y="79"/>
                    <a:pt x="136" y="79"/>
                    <a:pt x="137" y="79"/>
                  </a:cubicBezTo>
                  <a:cubicBezTo>
                    <a:pt x="137" y="79"/>
                    <a:pt x="137" y="79"/>
                    <a:pt x="137" y="79"/>
                  </a:cubicBezTo>
                  <a:cubicBezTo>
                    <a:pt x="137" y="79"/>
                    <a:pt x="137" y="79"/>
                    <a:pt x="137" y="79"/>
                  </a:cubicBezTo>
                  <a:cubicBezTo>
                    <a:pt x="137" y="78"/>
                    <a:pt x="137" y="79"/>
                    <a:pt x="137" y="78"/>
                  </a:cubicBezTo>
                  <a:cubicBezTo>
                    <a:pt x="137" y="78"/>
                    <a:pt x="136" y="77"/>
                    <a:pt x="137" y="76"/>
                  </a:cubicBezTo>
                  <a:cubicBezTo>
                    <a:pt x="137" y="76"/>
                    <a:pt x="137" y="76"/>
                    <a:pt x="137" y="76"/>
                  </a:cubicBezTo>
                  <a:cubicBezTo>
                    <a:pt x="137" y="76"/>
                    <a:pt x="137" y="75"/>
                    <a:pt x="137" y="75"/>
                  </a:cubicBezTo>
                  <a:cubicBezTo>
                    <a:pt x="137" y="75"/>
                    <a:pt x="137" y="75"/>
                    <a:pt x="137" y="75"/>
                  </a:cubicBezTo>
                  <a:cubicBezTo>
                    <a:pt x="138" y="75"/>
                    <a:pt x="138" y="75"/>
                    <a:pt x="138" y="75"/>
                  </a:cubicBezTo>
                  <a:cubicBezTo>
                    <a:pt x="138" y="75"/>
                    <a:pt x="138" y="75"/>
                    <a:pt x="138" y="75"/>
                  </a:cubicBezTo>
                  <a:cubicBezTo>
                    <a:pt x="139" y="75"/>
                    <a:pt x="139" y="75"/>
                    <a:pt x="139" y="75"/>
                  </a:cubicBezTo>
                  <a:cubicBezTo>
                    <a:pt x="139" y="75"/>
                    <a:pt x="139" y="75"/>
                    <a:pt x="139" y="76"/>
                  </a:cubicBezTo>
                  <a:cubicBezTo>
                    <a:pt x="140" y="76"/>
                    <a:pt x="140" y="76"/>
                    <a:pt x="140" y="75"/>
                  </a:cubicBezTo>
                  <a:cubicBezTo>
                    <a:pt x="140" y="75"/>
                    <a:pt x="140" y="74"/>
                    <a:pt x="141" y="74"/>
                  </a:cubicBezTo>
                  <a:cubicBezTo>
                    <a:pt x="141" y="74"/>
                    <a:pt x="140" y="73"/>
                    <a:pt x="140" y="73"/>
                  </a:cubicBezTo>
                  <a:cubicBezTo>
                    <a:pt x="140" y="74"/>
                    <a:pt x="140" y="74"/>
                    <a:pt x="140" y="74"/>
                  </a:cubicBezTo>
                  <a:cubicBezTo>
                    <a:pt x="140" y="74"/>
                    <a:pt x="140" y="74"/>
                    <a:pt x="140" y="74"/>
                  </a:cubicBezTo>
                  <a:cubicBezTo>
                    <a:pt x="140" y="73"/>
                    <a:pt x="140" y="73"/>
                    <a:pt x="140" y="73"/>
                  </a:cubicBezTo>
                  <a:cubicBezTo>
                    <a:pt x="140" y="73"/>
                    <a:pt x="140" y="73"/>
                    <a:pt x="139" y="73"/>
                  </a:cubicBezTo>
                  <a:cubicBezTo>
                    <a:pt x="139" y="73"/>
                    <a:pt x="139" y="73"/>
                    <a:pt x="139" y="72"/>
                  </a:cubicBezTo>
                  <a:cubicBezTo>
                    <a:pt x="139" y="72"/>
                    <a:pt x="139" y="72"/>
                    <a:pt x="139" y="72"/>
                  </a:cubicBezTo>
                  <a:cubicBezTo>
                    <a:pt x="140" y="72"/>
                    <a:pt x="140" y="72"/>
                    <a:pt x="140" y="72"/>
                  </a:cubicBezTo>
                  <a:cubicBezTo>
                    <a:pt x="141" y="72"/>
                    <a:pt x="141" y="72"/>
                    <a:pt x="141" y="72"/>
                  </a:cubicBezTo>
                  <a:cubicBezTo>
                    <a:pt x="141" y="72"/>
                    <a:pt x="141" y="71"/>
                    <a:pt x="141" y="71"/>
                  </a:cubicBezTo>
                  <a:cubicBezTo>
                    <a:pt x="141" y="71"/>
                    <a:pt x="141" y="72"/>
                    <a:pt x="142" y="72"/>
                  </a:cubicBezTo>
                  <a:cubicBezTo>
                    <a:pt x="142" y="71"/>
                    <a:pt x="142" y="71"/>
                    <a:pt x="142" y="71"/>
                  </a:cubicBezTo>
                  <a:cubicBezTo>
                    <a:pt x="142" y="71"/>
                    <a:pt x="142" y="71"/>
                    <a:pt x="143" y="71"/>
                  </a:cubicBezTo>
                  <a:cubicBezTo>
                    <a:pt x="143" y="72"/>
                    <a:pt x="144" y="72"/>
                    <a:pt x="144" y="72"/>
                  </a:cubicBezTo>
                  <a:cubicBezTo>
                    <a:pt x="145" y="72"/>
                    <a:pt x="145" y="71"/>
                    <a:pt x="145" y="71"/>
                  </a:cubicBezTo>
                  <a:cubicBezTo>
                    <a:pt x="145" y="71"/>
                    <a:pt x="145" y="71"/>
                    <a:pt x="145" y="72"/>
                  </a:cubicBezTo>
                  <a:cubicBezTo>
                    <a:pt x="145" y="71"/>
                    <a:pt x="145" y="71"/>
                    <a:pt x="145" y="71"/>
                  </a:cubicBezTo>
                  <a:cubicBezTo>
                    <a:pt x="145" y="71"/>
                    <a:pt x="145" y="71"/>
                    <a:pt x="145" y="71"/>
                  </a:cubicBezTo>
                  <a:cubicBezTo>
                    <a:pt x="145" y="71"/>
                    <a:pt x="145" y="71"/>
                    <a:pt x="145" y="71"/>
                  </a:cubicBezTo>
                  <a:cubicBezTo>
                    <a:pt x="145" y="71"/>
                    <a:pt x="145" y="71"/>
                    <a:pt x="145" y="71"/>
                  </a:cubicBezTo>
                  <a:cubicBezTo>
                    <a:pt x="145" y="71"/>
                    <a:pt x="145" y="71"/>
                    <a:pt x="145" y="71"/>
                  </a:cubicBezTo>
                  <a:cubicBezTo>
                    <a:pt x="145" y="71"/>
                    <a:pt x="145" y="71"/>
                    <a:pt x="146" y="71"/>
                  </a:cubicBezTo>
                  <a:cubicBezTo>
                    <a:pt x="146" y="71"/>
                    <a:pt x="146" y="71"/>
                    <a:pt x="146" y="70"/>
                  </a:cubicBezTo>
                  <a:cubicBezTo>
                    <a:pt x="146" y="71"/>
                    <a:pt x="147" y="71"/>
                    <a:pt x="147" y="71"/>
                  </a:cubicBezTo>
                  <a:cubicBezTo>
                    <a:pt x="147" y="71"/>
                    <a:pt x="147" y="71"/>
                    <a:pt x="147" y="71"/>
                  </a:cubicBezTo>
                  <a:cubicBezTo>
                    <a:pt x="147" y="70"/>
                    <a:pt x="146" y="71"/>
                    <a:pt x="145" y="70"/>
                  </a:cubicBezTo>
                  <a:cubicBezTo>
                    <a:pt x="145" y="70"/>
                    <a:pt x="145" y="69"/>
                    <a:pt x="145" y="69"/>
                  </a:cubicBezTo>
                  <a:cubicBezTo>
                    <a:pt x="145" y="69"/>
                    <a:pt x="145" y="69"/>
                    <a:pt x="145" y="69"/>
                  </a:cubicBezTo>
                  <a:cubicBezTo>
                    <a:pt x="145" y="69"/>
                    <a:pt x="144" y="70"/>
                    <a:pt x="144" y="70"/>
                  </a:cubicBezTo>
                  <a:cubicBezTo>
                    <a:pt x="144" y="70"/>
                    <a:pt x="144" y="70"/>
                    <a:pt x="144" y="70"/>
                  </a:cubicBezTo>
                  <a:cubicBezTo>
                    <a:pt x="144" y="70"/>
                    <a:pt x="144" y="70"/>
                    <a:pt x="143" y="70"/>
                  </a:cubicBezTo>
                  <a:cubicBezTo>
                    <a:pt x="143" y="70"/>
                    <a:pt x="143" y="70"/>
                    <a:pt x="143" y="70"/>
                  </a:cubicBezTo>
                  <a:cubicBezTo>
                    <a:pt x="143" y="70"/>
                    <a:pt x="143" y="70"/>
                    <a:pt x="143" y="70"/>
                  </a:cubicBezTo>
                  <a:cubicBezTo>
                    <a:pt x="143" y="70"/>
                    <a:pt x="143" y="70"/>
                    <a:pt x="143" y="70"/>
                  </a:cubicBezTo>
                  <a:cubicBezTo>
                    <a:pt x="143" y="70"/>
                    <a:pt x="142" y="70"/>
                    <a:pt x="142" y="70"/>
                  </a:cubicBezTo>
                  <a:cubicBezTo>
                    <a:pt x="142" y="70"/>
                    <a:pt x="142" y="70"/>
                    <a:pt x="142" y="70"/>
                  </a:cubicBezTo>
                  <a:cubicBezTo>
                    <a:pt x="142" y="70"/>
                    <a:pt x="142" y="70"/>
                    <a:pt x="142" y="70"/>
                  </a:cubicBezTo>
                  <a:cubicBezTo>
                    <a:pt x="142" y="70"/>
                    <a:pt x="141" y="70"/>
                    <a:pt x="141" y="70"/>
                  </a:cubicBezTo>
                  <a:cubicBezTo>
                    <a:pt x="141" y="70"/>
                    <a:pt x="141" y="70"/>
                    <a:pt x="141" y="70"/>
                  </a:cubicBezTo>
                  <a:cubicBezTo>
                    <a:pt x="141" y="70"/>
                    <a:pt x="141" y="70"/>
                    <a:pt x="141" y="71"/>
                  </a:cubicBezTo>
                  <a:cubicBezTo>
                    <a:pt x="140" y="71"/>
                    <a:pt x="140" y="71"/>
                    <a:pt x="140" y="71"/>
                  </a:cubicBezTo>
                  <a:cubicBezTo>
                    <a:pt x="140" y="71"/>
                    <a:pt x="140" y="71"/>
                    <a:pt x="140" y="71"/>
                  </a:cubicBezTo>
                  <a:cubicBezTo>
                    <a:pt x="140" y="71"/>
                    <a:pt x="139" y="71"/>
                    <a:pt x="139" y="71"/>
                  </a:cubicBezTo>
                  <a:cubicBezTo>
                    <a:pt x="139" y="71"/>
                    <a:pt x="139" y="71"/>
                    <a:pt x="139" y="70"/>
                  </a:cubicBezTo>
                  <a:cubicBezTo>
                    <a:pt x="139" y="70"/>
                    <a:pt x="139" y="70"/>
                    <a:pt x="139" y="70"/>
                  </a:cubicBezTo>
                  <a:cubicBezTo>
                    <a:pt x="139" y="70"/>
                    <a:pt x="138" y="70"/>
                    <a:pt x="138" y="70"/>
                  </a:cubicBezTo>
                  <a:cubicBezTo>
                    <a:pt x="138" y="70"/>
                    <a:pt x="138" y="70"/>
                    <a:pt x="138" y="70"/>
                  </a:cubicBezTo>
                  <a:cubicBezTo>
                    <a:pt x="138" y="70"/>
                    <a:pt x="138" y="70"/>
                    <a:pt x="138" y="70"/>
                  </a:cubicBezTo>
                  <a:cubicBezTo>
                    <a:pt x="137" y="70"/>
                    <a:pt x="137" y="69"/>
                    <a:pt x="137" y="68"/>
                  </a:cubicBezTo>
                  <a:cubicBezTo>
                    <a:pt x="137" y="68"/>
                    <a:pt x="137" y="68"/>
                    <a:pt x="137" y="68"/>
                  </a:cubicBezTo>
                  <a:cubicBezTo>
                    <a:pt x="137" y="68"/>
                    <a:pt x="137" y="67"/>
                    <a:pt x="137" y="67"/>
                  </a:cubicBezTo>
                  <a:cubicBezTo>
                    <a:pt x="137" y="67"/>
                    <a:pt x="137" y="67"/>
                    <a:pt x="137" y="66"/>
                  </a:cubicBezTo>
                  <a:cubicBezTo>
                    <a:pt x="137" y="66"/>
                    <a:pt x="137" y="66"/>
                    <a:pt x="137" y="66"/>
                  </a:cubicBezTo>
                  <a:cubicBezTo>
                    <a:pt x="137" y="66"/>
                    <a:pt x="137" y="65"/>
                    <a:pt x="137" y="65"/>
                  </a:cubicBezTo>
                  <a:cubicBezTo>
                    <a:pt x="137" y="65"/>
                    <a:pt x="137" y="65"/>
                    <a:pt x="137" y="65"/>
                  </a:cubicBezTo>
                  <a:cubicBezTo>
                    <a:pt x="137" y="65"/>
                    <a:pt x="138" y="65"/>
                    <a:pt x="138" y="65"/>
                  </a:cubicBezTo>
                  <a:cubicBezTo>
                    <a:pt x="138" y="65"/>
                    <a:pt x="138" y="64"/>
                    <a:pt x="138" y="64"/>
                  </a:cubicBezTo>
                  <a:cubicBezTo>
                    <a:pt x="138" y="64"/>
                    <a:pt x="138" y="64"/>
                    <a:pt x="138" y="64"/>
                  </a:cubicBezTo>
                  <a:cubicBezTo>
                    <a:pt x="138" y="64"/>
                    <a:pt x="138" y="64"/>
                    <a:pt x="139" y="64"/>
                  </a:cubicBezTo>
                  <a:cubicBezTo>
                    <a:pt x="139" y="64"/>
                    <a:pt x="139" y="64"/>
                    <a:pt x="139" y="64"/>
                  </a:cubicBezTo>
                  <a:cubicBezTo>
                    <a:pt x="139" y="64"/>
                    <a:pt x="141" y="62"/>
                    <a:pt x="141" y="62"/>
                  </a:cubicBezTo>
                  <a:cubicBezTo>
                    <a:pt x="141" y="62"/>
                    <a:pt x="141" y="62"/>
                    <a:pt x="142" y="62"/>
                  </a:cubicBezTo>
                  <a:cubicBezTo>
                    <a:pt x="142" y="62"/>
                    <a:pt x="142" y="62"/>
                    <a:pt x="142" y="61"/>
                  </a:cubicBezTo>
                  <a:cubicBezTo>
                    <a:pt x="142" y="61"/>
                    <a:pt x="141" y="61"/>
                    <a:pt x="141" y="61"/>
                  </a:cubicBezTo>
                  <a:cubicBezTo>
                    <a:pt x="141" y="61"/>
                    <a:pt x="142" y="61"/>
                    <a:pt x="141" y="61"/>
                  </a:cubicBezTo>
                  <a:cubicBezTo>
                    <a:pt x="141" y="60"/>
                    <a:pt x="141" y="60"/>
                    <a:pt x="141" y="60"/>
                  </a:cubicBezTo>
                  <a:cubicBezTo>
                    <a:pt x="141" y="60"/>
                    <a:pt x="141" y="60"/>
                    <a:pt x="140" y="60"/>
                  </a:cubicBezTo>
                  <a:cubicBezTo>
                    <a:pt x="140" y="60"/>
                    <a:pt x="139" y="60"/>
                    <a:pt x="139" y="60"/>
                  </a:cubicBezTo>
                  <a:cubicBezTo>
                    <a:pt x="139" y="60"/>
                    <a:pt x="139" y="60"/>
                    <a:pt x="138" y="60"/>
                  </a:cubicBezTo>
                  <a:cubicBezTo>
                    <a:pt x="138" y="60"/>
                    <a:pt x="138" y="60"/>
                    <a:pt x="138" y="61"/>
                  </a:cubicBezTo>
                  <a:cubicBezTo>
                    <a:pt x="137" y="61"/>
                    <a:pt x="137" y="61"/>
                    <a:pt x="137" y="61"/>
                  </a:cubicBezTo>
                  <a:cubicBezTo>
                    <a:pt x="137" y="61"/>
                    <a:pt x="137" y="61"/>
                    <a:pt x="137" y="61"/>
                  </a:cubicBezTo>
                  <a:cubicBezTo>
                    <a:pt x="137" y="62"/>
                    <a:pt x="137" y="62"/>
                    <a:pt x="136" y="62"/>
                  </a:cubicBezTo>
                  <a:cubicBezTo>
                    <a:pt x="136" y="62"/>
                    <a:pt x="136" y="62"/>
                    <a:pt x="137" y="62"/>
                  </a:cubicBezTo>
                  <a:cubicBezTo>
                    <a:pt x="137" y="62"/>
                    <a:pt x="137" y="62"/>
                    <a:pt x="137" y="63"/>
                  </a:cubicBezTo>
                  <a:cubicBezTo>
                    <a:pt x="137" y="63"/>
                    <a:pt x="137" y="63"/>
                    <a:pt x="137" y="63"/>
                  </a:cubicBezTo>
                  <a:cubicBezTo>
                    <a:pt x="137" y="63"/>
                    <a:pt x="136" y="63"/>
                    <a:pt x="136" y="64"/>
                  </a:cubicBezTo>
                  <a:cubicBezTo>
                    <a:pt x="136" y="64"/>
                    <a:pt x="135" y="64"/>
                    <a:pt x="135" y="64"/>
                  </a:cubicBezTo>
                  <a:cubicBezTo>
                    <a:pt x="135" y="64"/>
                    <a:pt x="135" y="64"/>
                    <a:pt x="135" y="64"/>
                  </a:cubicBezTo>
                  <a:cubicBezTo>
                    <a:pt x="134" y="64"/>
                    <a:pt x="134" y="65"/>
                    <a:pt x="134" y="65"/>
                  </a:cubicBezTo>
                  <a:cubicBezTo>
                    <a:pt x="134" y="65"/>
                    <a:pt x="134" y="65"/>
                    <a:pt x="133" y="66"/>
                  </a:cubicBezTo>
                  <a:cubicBezTo>
                    <a:pt x="133" y="66"/>
                    <a:pt x="133" y="66"/>
                    <a:pt x="133" y="66"/>
                  </a:cubicBezTo>
                  <a:cubicBezTo>
                    <a:pt x="133" y="66"/>
                    <a:pt x="133" y="66"/>
                    <a:pt x="133" y="66"/>
                  </a:cubicBezTo>
                  <a:cubicBezTo>
                    <a:pt x="133" y="66"/>
                    <a:pt x="133" y="66"/>
                    <a:pt x="133" y="66"/>
                  </a:cubicBezTo>
                  <a:cubicBezTo>
                    <a:pt x="133" y="66"/>
                    <a:pt x="132" y="66"/>
                    <a:pt x="132" y="66"/>
                  </a:cubicBezTo>
                  <a:cubicBezTo>
                    <a:pt x="132" y="67"/>
                    <a:pt x="133" y="67"/>
                    <a:pt x="132" y="68"/>
                  </a:cubicBezTo>
                  <a:cubicBezTo>
                    <a:pt x="132" y="68"/>
                    <a:pt x="132" y="68"/>
                    <a:pt x="132" y="68"/>
                  </a:cubicBezTo>
                  <a:cubicBezTo>
                    <a:pt x="132" y="68"/>
                    <a:pt x="132" y="69"/>
                    <a:pt x="132" y="69"/>
                  </a:cubicBezTo>
                  <a:cubicBezTo>
                    <a:pt x="132" y="69"/>
                    <a:pt x="132" y="69"/>
                    <a:pt x="132" y="69"/>
                  </a:cubicBezTo>
                  <a:cubicBezTo>
                    <a:pt x="132" y="69"/>
                    <a:pt x="133" y="69"/>
                    <a:pt x="133" y="69"/>
                  </a:cubicBezTo>
                  <a:cubicBezTo>
                    <a:pt x="133" y="69"/>
                    <a:pt x="133" y="69"/>
                    <a:pt x="133" y="69"/>
                  </a:cubicBezTo>
                  <a:cubicBezTo>
                    <a:pt x="133" y="70"/>
                    <a:pt x="133" y="70"/>
                    <a:pt x="134" y="70"/>
                  </a:cubicBezTo>
                  <a:cubicBezTo>
                    <a:pt x="134" y="71"/>
                    <a:pt x="134" y="71"/>
                    <a:pt x="134" y="71"/>
                  </a:cubicBezTo>
                  <a:cubicBezTo>
                    <a:pt x="134" y="71"/>
                    <a:pt x="134" y="71"/>
                    <a:pt x="134" y="71"/>
                  </a:cubicBezTo>
                  <a:cubicBezTo>
                    <a:pt x="134" y="71"/>
                    <a:pt x="133" y="72"/>
                    <a:pt x="133" y="72"/>
                  </a:cubicBezTo>
                  <a:cubicBezTo>
                    <a:pt x="133" y="71"/>
                    <a:pt x="131" y="71"/>
                    <a:pt x="131" y="71"/>
                  </a:cubicBezTo>
                  <a:cubicBezTo>
                    <a:pt x="131" y="71"/>
                    <a:pt x="131" y="71"/>
                    <a:pt x="131" y="71"/>
                  </a:cubicBezTo>
                  <a:cubicBezTo>
                    <a:pt x="131" y="71"/>
                    <a:pt x="131" y="71"/>
                    <a:pt x="131" y="71"/>
                  </a:cubicBezTo>
                  <a:cubicBezTo>
                    <a:pt x="132" y="71"/>
                    <a:pt x="132" y="72"/>
                    <a:pt x="132" y="72"/>
                  </a:cubicBezTo>
                  <a:cubicBezTo>
                    <a:pt x="133" y="72"/>
                    <a:pt x="133" y="71"/>
                    <a:pt x="134" y="72"/>
                  </a:cubicBezTo>
                  <a:cubicBezTo>
                    <a:pt x="134" y="72"/>
                    <a:pt x="134" y="72"/>
                    <a:pt x="134" y="72"/>
                  </a:cubicBezTo>
                  <a:cubicBezTo>
                    <a:pt x="134" y="72"/>
                    <a:pt x="134" y="72"/>
                    <a:pt x="134" y="72"/>
                  </a:cubicBezTo>
                  <a:cubicBezTo>
                    <a:pt x="134" y="72"/>
                    <a:pt x="134" y="72"/>
                    <a:pt x="134" y="72"/>
                  </a:cubicBezTo>
                  <a:cubicBezTo>
                    <a:pt x="134" y="72"/>
                    <a:pt x="134" y="72"/>
                    <a:pt x="134" y="72"/>
                  </a:cubicBezTo>
                  <a:cubicBezTo>
                    <a:pt x="134" y="72"/>
                    <a:pt x="133" y="72"/>
                    <a:pt x="133" y="72"/>
                  </a:cubicBezTo>
                  <a:cubicBezTo>
                    <a:pt x="133" y="72"/>
                    <a:pt x="133" y="72"/>
                    <a:pt x="133" y="72"/>
                  </a:cubicBezTo>
                  <a:cubicBezTo>
                    <a:pt x="133" y="72"/>
                    <a:pt x="133" y="72"/>
                    <a:pt x="133" y="72"/>
                  </a:cubicBezTo>
                  <a:cubicBezTo>
                    <a:pt x="133" y="72"/>
                    <a:pt x="133" y="72"/>
                    <a:pt x="133" y="72"/>
                  </a:cubicBezTo>
                  <a:cubicBezTo>
                    <a:pt x="133" y="72"/>
                    <a:pt x="133" y="72"/>
                    <a:pt x="133" y="72"/>
                  </a:cubicBezTo>
                  <a:cubicBezTo>
                    <a:pt x="133" y="72"/>
                    <a:pt x="133" y="72"/>
                    <a:pt x="133" y="72"/>
                  </a:cubicBezTo>
                  <a:cubicBezTo>
                    <a:pt x="132" y="72"/>
                    <a:pt x="133" y="73"/>
                    <a:pt x="132" y="73"/>
                  </a:cubicBezTo>
                  <a:cubicBezTo>
                    <a:pt x="132" y="73"/>
                    <a:pt x="132" y="73"/>
                    <a:pt x="132" y="73"/>
                  </a:cubicBezTo>
                  <a:cubicBezTo>
                    <a:pt x="132" y="73"/>
                    <a:pt x="131" y="73"/>
                    <a:pt x="131" y="73"/>
                  </a:cubicBezTo>
                  <a:cubicBezTo>
                    <a:pt x="131" y="73"/>
                    <a:pt x="132" y="74"/>
                    <a:pt x="132" y="74"/>
                  </a:cubicBezTo>
                  <a:cubicBezTo>
                    <a:pt x="131" y="74"/>
                    <a:pt x="131" y="74"/>
                    <a:pt x="131" y="74"/>
                  </a:cubicBezTo>
                  <a:cubicBezTo>
                    <a:pt x="131" y="74"/>
                    <a:pt x="131" y="74"/>
                    <a:pt x="131" y="74"/>
                  </a:cubicBezTo>
                  <a:cubicBezTo>
                    <a:pt x="131" y="74"/>
                    <a:pt x="131" y="74"/>
                    <a:pt x="131" y="75"/>
                  </a:cubicBezTo>
                  <a:cubicBezTo>
                    <a:pt x="131" y="75"/>
                    <a:pt x="131" y="75"/>
                    <a:pt x="131" y="75"/>
                  </a:cubicBezTo>
                  <a:cubicBezTo>
                    <a:pt x="131" y="75"/>
                    <a:pt x="131" y="75"/>
                    <a:pt x="131" y="75"/>
                  </a:cubicBezTo>
                  <a:cubicBezTo>
                    <a:pt x="131" y="76"/>
                    <a:pt x="131" y="76"/>
                    <a:pt x="131" y="76"/>
                  </a:cubicBezTo>
                  <a:cubicBezTo>
                    <a:pt x="131" y="76"/>
                    <a:pt x="131" y="77"/>
                    <a:pt x="130" y="77"/>
                  </a:cubicBezTo>
                  <a:cubicBezTo>
                    <a:pt x="130" y="77"/>
                    <a:pt x="130" y="77"/>
                    <a:pt x="130" y="77"/>
                  </a:cubicBezTo>
                  <a:cubicBezTo>
                    <a:pt x="130" y="77"/>
                    <a:pt x="130" y="77"/>
                    <a:pt x="130" y="77"/>
                  </a:cubicBezTo>
                  <a:cubicBezTo>
                    <a:pt x="130" y="77"/>
                    <a:pt x="130" y="77"/>
                    <a:pt x="129" y="77"/>
                  </a:cubicBezTo>
                  <a:cubicBezTo>
                    <a:pt x="129" y="77"/>
                    <a:pt x="129" y="77"/>
                    <a:pt x="129" y="77"/>
                  </a:cubicBezTo>
                  <a:cubicBezTo>
                    <a:pt x="129" y="77"/>
                    <a:pt x="129" y="77"/>
                    <a:pt x="129" y="77"/>
                  </a:cubicBezTo>
                  <a:cubicBezTo>
                    <a:pt x="129" y="77"/>
                    <a:pt x="129" y="78"/>
                    <a:pt x="129" y="78"/>
                  </a:cubicBezTo>
                  <a:cubicBezTo>
                    <a:pt x="129" y="78"/>
                    <a:pt x="129" y="78"/>
                    <a:pt x="129" y="78"/>
                  </a:cubicBezTo>
                  <a:cubicBezTo>
                    <a:pt x="129" y="78"/>
                    <a:pt x="129" y="78"/>
                    <a:pt x="128" y="78"/>
                  </a:cubicBezTo>
                  <a:cubicBezTo>
                    <a:pt x="128" y="78"/>
                    <a:pt x="128" y="78"/>
                    <a:pt x="127" y="78"/>
                  </a:cubicBezTo>
                  <a:cubicBezTo>
                    <a:pt x="127" y="78"/>
                    <a:pt x="127" y="78"/>
                    <a:pt x="127" y="78"/>
                  </a:cubicBezTo>
                  <a:cubicBezTo>
                    <a:pt x="127" y="78"/>
                    <a:pt x="127" y="77"/>
                    <a:pt x="127" y="77"/>
                  </a:cubicBezTo>
                  <a:cubicBezTo>
                    <a:pt x="127" y="77"/>
                    <a:pt x="127" y="77"/>
                    <a:pt x="127" y="77"/>
                  </a:cubicBezTo>
                  <a:cubicBezTo>
                    <a:pt x="127" y="77"/>
                    <a:pt x="127" y="77"/>
                    <a:pt x="127" y="77"/>
                  </a:cubicBezTo>
                  <a:cubicBezTo>
                    <a:pt x="127" y="77"/>
                    <a:pt x="127" y="77"/>
                    <a:pt x="127" y="77"/>
                  </a:cubicBezTo>
                  <a:cubicBezTo>
                    <a:pt x="127" y="77"/>
                    <a:pt x="127" y="76"/>
                    <a:pt x="127" y="76"/>
                  </a:cubicBezTo>
                  <a:cubicBezTo>
                    <a:pt x="127" y="76"/>
                    <a:pt x="126" y="76"/>
                    <a:pt x="126" y="75"/>
                  </a:cubicBezTo>
                  <a:cubicBezTo>
                    <a:pt x="126" y="75"/>
                    <a:pt x="126" y="75"/>
                    <a:pt x="126" y="75"/>
                  </a:cubicBezTo>
                  <a:cubicBezTo>
                    <a:pt x="126" y="75"/>
                    <a:pt x="126" y="74"/>
                    <a:pt x="126" y="74"/>
                  </a:cubicBezTo>
                  <a:cubicBezTo>
                    <a:pt x="126" y="74"/>
                    <a:pt x="126" y="74"/>
                    <a:pt x="126" y="74"/>
                  </a:cubicBezTo>
                  <a:cubicBezTo>
                    <a:pt x="126" y="74"/>
                    <a:pt x="126" y="74"/>
                    <a:pt x="125" y="74"/>
                  </a:cubicBezTo>
                  <a:cubicBezTo>
                    <a:pt x="125" y="74"/>
                    <a:pt x="125" y="73"/>
                    <a:pt x="125" y="73"/>
                  </a:cubicBezTo>
                  <a:cubicBezTo>
                    <a:pt x="125" y="73"/>
                    <a:pt x="125" y="73"/>
                    <a:pt x="125" y="73"/>
                  </a:cubicBezTo>
                  <a:cubicBezTo>
                    <a:pt x="125" y="73"/>
                    <a:pt x="125" y="73"/>
                    <a:pt x="125" y="72"/>
                  </a:cubicBezTo>
                  <a:cubicBezTo>
                    <a:pt x="125" y="72"/>
                    <a:pt x="125" y="72"/>
                    <a:pt x="125" y="72"/>
                  </a:cubicBezTo>
                  <a:cubicBezTo>
                    <a:pt x="125" y="72"/>
                    <a:pt x="125" y="72"/>
                    <a:pt x="125" y="72"/>
                  </a:cubicBezTo>
                  <a:cubicBezTo>
                    <a:pt x="125" y="72"/>
                    <a:pt x="125" y="72"/>
                    <a:pt x="124" y="72"/>
                  </a:cubicBezTo>
                  <a:cubicBezTo>
                    <a:pt x="124" y="71"/>
                    <a:pt x="124" y="71"/>
                    <a:pt x="124" y="71"/>
                  </a:cubicBezTo>
                  <a:cubicBezTo>
                    <a:pt x="124" y="71"/>
                    <a:pt x="124" y="71"/>
                    <a:pt x="124" y="71"/>
                  </a:cubicBezTo>
                  <a:cubicBezTo>
                    <a:pt x="124" y="72"/>
                    <a:pt x="124" y="72"/>
                    <a:pt x="124" y="72"/>
                  </a:cubicBezTo>
                  <a:cubicBezTo>
                    <a:pt x="124" y="72"/>
                    <a:pt x="123" y="72"/>
                    <a:pt x="123" y="72"/>
                  </a:cubicBezTo>
                  <a:cubicBezTo>
                    <a:pt x="123" y="72"/>
                    <a:pt x="123" y="73"/>
                    <a:pt x="123" y="73"/>
                  </a:cubicBezTo>
                  <a:cubicBezTo>
                    <a:pt x="122" y="73"/>
                    <a:pt x="122" y="73"/>
                    <a:pt x="121" y="74"/>
                  </a:cubicBezTo>
                  <a:cubicBezTo>
                    <a:pt x="121" y="74"/>
                    <a:pt x="120" y="74"/>
                    <a:pt x="120" y="74"/>
                  </a:cubicBezTo>
                  <a:cubicBezTo>
                    <a:pt x="120" y="74"/>
                    <a:pt x="120" y="74"/>
                    <a:pt x="120" y="74"/>
                  </a:cubicBezTo>
                  <a:cubicBezTo>
                    <a:pt x="120" y="74"/>
                    <a:pt x="120" y="74"/>
                    <a:pt x="120" y="74"/>
                  </a:cubicBezTo>
                  <a:cubicBezTo>
                    <a:pt x="120" y="74"/>
                    <a:pt x="120" y="74"/>
                    <a:pt x="120" y="74"/>
                  </a:cubicBezTo>
                  <a:cubicBezTo>
                    <a:pt x="120" y="74"/>
                    <a:pt x="120" y="74"/>
                    <a:pt x="120" y="74"/>
                  </a:cubicBezTo>
                  <a:cubicBezTo>
                    <a:pt x="119" y="73"/>
                    <a:pt x="119" y="73"/>
                    <a:pt x="119" y="73"/>
                  </a:cubicBezTo>
                  <a:cubicBezTo>
                    <a:pt x="118" y="73"/>
                    <a:pt x="118" y="73"/>
                    <a:pt x="118" y="73"/>
                  </a:cubicBezTo>
                  <a:cubicBezTo>
                    <a:pt x="118" y="73"/>
                    <a:pt x="118" y="72"/>
                    <a:pt x="118" y="72"/>
                  </a:cubicBezTo>
                  <a:cubicBezTo>
                    <a:pt x="118" y="72"/>
                    <a:pt x="119" y="72"/>
                    <a:pt x="119" y="72"/>
                  </a:cubicBezTo>
                  <a:cubicBezTo>
                    <a:pt x="119" y="72"/>
                    <a:pt x="119" y="72"/>
                    <a:pt x="119" y="72"/>
                  </a:cubicBezTo>
                  <a:cubicBezTo>
                    <a:pt x="119" y="72"/>
                    <a:pt x="119" y="72"/>
                    <a:pt x="119" y="72"/>
                  </a:cubicBezTo>
                  <a:cubicBezTo>
                    <a:pt x="119" y="72"/>
                    <a:pt x="119" y="72"/>
                    <a:pt x="119" y="73"/>
                  </a:cubicBezTo>
                  <a:cubicBezTo>
                    <a:pt x="119" y="72"/>
                    <a:pt x="119" y="72"/>
                    <a:pt x="119" y="72"/>
                  </a:cubicBezTo>
                  <a:cubicBezTo>
                    <a:pt x="119" y="72"/>
                    <a:pt x="119" y="72"/>
                    <a:pt x="119" y="72"/>
                  </a:cubicBezTo>
                  <a:cubicBezTo>
                    <a:pt x="119" y="72"/>
                    <a:pt x="119" y="72"/>
                    <a:pt x="119" y="72"/>
                  </a:cubicBezTo>
                  <a:cubicBezTo>
                    <a:pt x="119" y="72"/>
                    <a:pt x="119" y="72"/>
                    <a:pt x="119" y="72"/>
                  </a:cubicBezTo>
                  <a:cubicBezTo>
                    <a:pt x="119" y="72"/>
                    <a:pt x="119" y="72"/>
                    <a:pt x="119" y="72"/>
                  </a:cubicBezTo>
                  <a:cubicBezTo>
                    <a:pt x="119" y="72"/>
                    <a:pt x="119" y="72"/>
                    <a:pt x="119" y="72"/>
                  </a:cubicBezTo>
                  <a:cubicBezTo>
                    <a:pt x="119" y="72"/>
                    <a:pt x="119" y="72"/>
                    <a:pt x="119" y="72"/>
                  </a:cubicBezTo>
                  <a:cubicBezTo>
                    <a:pt x="119" y="72"/>
                    <a:pt x="119" y="72"/>
                    <a:pt x="119" y="72"/>
                  </a:cubicBezTo>
                  <a:cubicBezTo>
                    <a:pt x="119" y="72"/>
                    <a:pt x="119" y="71"/>
                    <a:pt x="119" y="71"/>
                  </a:cubicBezTo>
                  <a:cubicBezTo>
                    <a:pt x="119" y="71"/>
                    <a:pt x="119" y="72"/>
                    <a:pt x="119" y="72"/>
                  </a:cubicBezTo>
                  <a:cubicBezTo>
                    <a:pt x="119" y="72"/>
                    <a:pt x="119" y="72"/>
                    <a:pt x="119" y="72"/>
                  </a:cubicBezTo>
                  <a:cubicBezTo>
                    <a:pt x="119" y="71"/>
                    <a:pt x="119" y="71"/>
                    <a:pt x="119" y="71"/>
                  </a:cubicBezTo>
                  <a:cubicBezTo>
                    <a:pt x="119" y="71"/>
                    <a:pt x="119" y="72"/>
                    <a:pt x="119" y="72"/>
                  </a:cubicBezTo>
                  <a:cubicBezTo>
                    <a:pt x="119" y="72"/>
                    <a:pt x="118" y="72"/>
                    <a:pt x="118" y="72"/>
                  </a:cubicBezTo>
                  <a:cubicBezTo>
                    <a:pt x="118" y="72"/>
                    <a:pt x="118" y="72"/>
                    <a:pt x="118" y="72"/>
                  </a:cubicBezTo>
                  <a:cubicBezTo>
                    <a:pt x="118" y="72"/>
                    <a:pt x="118" y="72"/>
                    <a:pt x="118" y="72"/>
                  </a:cubicBezTo>
                  <a:cubicBezTo>
                    <a:pt x="118" y="72"/>
                    <a:pt x="118" y="72"/>
                    <a:pt x="118" y="72"/>
                  </a:cubicBezTo>
                  <a:cubicBezTo>
                    <a:pt x="118" y="72"/>
                    <a:pt x="118" y="71"/>
                    <a:pt x="118" y="71"/>
                  </a:cubicBezTo>
                  <a:cubicBezTo>
                    <a:pt x="118" y="71"/>
                    <a:pt x="118" y="71"/>
                    <a:pt x="118" y="71"/>
                  </a:cubicBezTo>
                  <a:cubicBezTo>
                    <a:pt x="118" y="71"/>
                    <a:pt x="118" y="71"/>
                    <a:pt x="118" y="71"/>
                  </a:cubicBezTo>
                  <a:cubicBezTo>
                    <a:pt x="118" y="71"/>
                    <a:pt x="118" y="71"/>
                    <a:pt x="118" y="71"/>
                  </a:cubicBezTo>
                  <a:cubicBezTo>
                    <a:pt x="118" y="71"/>
                    <a:pt x="118" y="71"/>
                    <a:pt x="118" y="71"/>
                  </a:cubicBezTo>
                  <a:cubicBezTo>
                    <a:pt x="118" y="71"/>
                    <a:pt x="118" y="71"/>
                    <a:pt x="118" y="71"/>
                  </a:cubicBezTo>
                  <a:cubicBezTo>
                    <a:pt x="118" y="71"/>
                    <a:pt x="119" y="71"/>
                    <a:pt x="119" y="71"/>
                  </a:cubicBezTo>
                  <a:cubicBezTo>
                    <a:pt x="119" y="71"/>
                    <a:pt x="119" y="71"/>
                    <a:pt x="119" y="71"/>
                  </a:cubicBezTo>
                  <a:cubicBezTo>
                    <a:pt x="119" y="71"/>
                    <a:pt x="119" y="71"/>
                    <a:pt x="119" y="71"/>
                  </a:cubicBezTo>
                  <a:cubicBezTo>
                    <a:pt x="119" y="71"/>
                    <a:pt x="119" y="71"/>
                    <a:pt x="119" y="71"/>
                  </a:cubicBezTo>
                  <a:cubicBezTo>
                    <a:pt x="119" y="71"/>
                    <a:pt x="119" y="71"/>
                    <a:pt x="118" y="71"/>
                  </a:cubicBezTo>
                  <a:cubicBezTo>
                    <a:pt x="119" y="71"/>
                    <a:pt x="119" y="71"/>
                    <a:pt x="119" y="71"/>
                  </a:cubicBezTo>
                  <a:cubicBezTo>
                    <a:pt x="119" y="71"/>
                    <a:pt x="119" y="70"/>
                    <a:pt x="119" y="70"/>
                  </a:cubicBezTo>
                  <a:cubicBezTo>
                    <a:pt x="118" y="70"/>
                    <a:pt x="118" y="70"/>
                    <a:pt x="118" y="70"/>
                  </a:cubicBezTo>
                  <a:cubicBezTo>
                    <a:pt x="118" y="70"/>
                    <a:pt x="118" y="70"/>
                    <a:pt x="118" y="70"/>
                  </a:cubicBezTo>
                  <a:cubicBezTo>
                    <a:pt x="118" y="70"/>
                    <a:pt x="118" y="69"/>
                    <a:pt x="118" y="69"/>
                  </a:cubicBezTo>
                  <a:cubicBezTo>
                    <a:pt x="118" y="70"/>
                    <a:pt x="118" y="69"/>
                    <a:pt x="118" y="69"/>
                  </a:cubicBezTo>
                  <a:cubicBezTo>
                    <a:pt x="118" y="69"/>
                    <a:pt x="118" y="69"/>
                    <a:pt x="118" y="69"/>
                  </a:cubicBezTo>
                  <a:cubicBezTo>
                    <a:pt x="118" y="69"/>
                    <a:pt x="118" y="69"/>
                    <a:pt x="118" y="69"/>
                  </a:cubicBezTo>
                  <a:cubicBezTo>
                    <a:pt x="118" y="69"/>
                    <a:pt x="118" y="69"/>
                    <a:pt x="118" y="69"/>
                  </a:cubicBezTo>
                  <a:cubicBezTo>
                    <a:pt x="118" y="69"/>
                    <a:pt x="118" y="68"/>
                    <a:pt x="118" y="68"/>
                  </a:cubicBezTo>
                  <a:cubicBezTo>
                    <a:pt x="118" y="68"/>
                    <a:pt x="118" y="68"/>
                    <a:pt x="118" y="67"/>
                  </a:cubicBezTo>
                  <a:cubicBezTo>
                    <a:pt x="118" y="67"/>
                    <a:pt x="119" y="67"/>
                    <a:pt x="119" y="67"/>
                  </a:cubicBezTo>
                  <a:cubicBezTo>
                    <a:pt x="119" y="67"/>
                    <a:pt x="119" y="67"/>
                    <a:pt x="119" y="67"/>
                  </a:cubicBezTo>
                  <a:cubicBezTo>
                    <a:pt x="119" y="67"/>
                    <a:pt x="118" y="67"/>
                    <a:pt x="118" y="67"/>
                  </a:cubicBezTo>
                  <a:cubicBezTo>
                    <a:pt x="118" y="67"/>
                    <a:pt x="118" y="67"/>
                    <a:pt x="118" y="67"/>
                  </a:cubicBezTo>
                  <a:cubicBezTo>
                    <a:pt x="119" y="67"/>
                    <a:pt x="119" y="66"/>
                    <a:pt x="119" y="66"/>
                  </a:cubicBezTo>
                  <a:cubicBezTo>
                    <a:pt x="120" y="66"/>
                    <a:pt x="120" y="66"/>
                    <a:pt x="120" y="66"/>
                  </a:cubicBezTo>
                  <a:cubicBezTo>
                    <a:pt x="120" y="66"/>
                    <a:pt x="121" y="66"/>
                    <a:pt x="121" y="66"/>
                  </a:cubicBezTo>
                  <a:cubicBezTo>
                    <a:pt x="121" y="66"/>
                    <a:pt x="120" y="66"/>
                    <a:pt x="120" y="65"/>
                  </a:cubicBezTo>
                  <a:cubicBezTo>
                    <a:pt x="120" y="65"/>
                    <a:pt x="120" y="65"/>
                    <a:pt x="120" y="65"/>
                  </a:cubicBezTo>
                  <a:cubicBezTo>
                    <a:pt x="121" y="65"/>
                    <a:pt x="121" y="65"/>
                    <a:pt x="122" y="65"/>
                  </a:cubicBezTo>
                  <a:cubicBezTo>
                    <a:pt x="122" y="65"/>
                    <a:pt x="122" y="64"/>
                    <a:pt x="123" y="64"/>
                  </a:cubicBezTo>
                  <a:cubicBezTo>
                    <a:pt x="123" y="64"/>
                    <a:pt x="123" y="65"/>
                    <a:pt x="123" y="65"/>
                  </a:cubicBezTo>
                  <a:cubicBezTo>
                    <a:pt x="123" y="65"/>
                    <a:pt x="123" y="65"/>
                    <a:pt x="123" y="65"/>
                  </a:cubicBezTo>
                  <a:cubicBezTo>
                    <a:pt x="123" y="64"/>
                    <a:pt x="123" y="64"/>
                    <a:pt x="123" y="64"/>
                  </a:cubicBezTo>
                  <a:cubicBezTo>
                    <a:pt x="123" y="64"/>
                    <a:pt x="124" y="64"/>
                    <a:pt x="124" y="63"/>
                  </a:cubicBezTo>
                  <a:cubicBezTo>
                    <a:pt x="124" y="63"/>
                    <a:pt x="124" y="63"/>
                    <a:pt x="125" y="62"/>
                  </a:cubicBezTo>
                  <a:cubicBezTo>
                    <a:pt x="125" y="62"/>
                    <a:pt x="125" y="63"/>
                    <a:pt x="125" y="62"/>
                  </a:cubicBezTo>
                  <a:cubicBezTo>
                    <a:pt x="125" y="62"/>
                    <a:pt x="125" y="62"/>
                    <a:pt x="125" y="62"/>
                  </a:cubicBezTo>
                  <a:cubicBezTo>
                    <a:pt x="125" y="62"/>
                    <a:pt x="125" y="62"/>
                    <a:pt x="125" y="62"/>
                  </a:cubicBezTo>
                  <a:cubicBezTo>
                    <a:pt x="126" y="62"/>
                    <a:pt x="126" y="61"/>
                    <a:pt x="126" y="61"/>
                  </a:cubicBezTo>
                  <a:cubicBezTo>
                    <a:pt x="126" y="61"/>
                    <a:pt x="126" y="61"/>
                    <a:pt x="127" y="61"/>
                  </a:cubicBezTo>
                  <a:cubicBezTo>
                    <a:pt x="127" y="61"/>
                    <a:pt x="127" y="61"/>
                    <a:pt x="127" y="61"/>
                  </a:cubicBezTo>
                  <a:cubicBezTo>
                    <a:pt x="127" y="61"/>
                    <a:pt x="126" y="61"/>
                    <a:pt x="126" y="61"/>
                  </a:cubicBezTo>
                  <a:cubicBezTo>
                    <a:pt x="127" y="60"/>
                    <a:pt x="127" y="60"/>
                    <a:pt x="127" y="60"/>
                  </a:cubicBezTo>
                  <a:cubicBezTo>
                    <a:pt x="127" y="60"/>
                    <a:pt x="127" y="59"/>
                    <a:pt x="127" y="59"/>
                  </a:cubicBezTo>
                  <a:cubicBezTo>
                    <a:pt x="128" y="59"/>
                    <a:pt x="128" y="59"/>
                    <a:pt x="128" y="59"/>
                  </a:cubicBezTo>
                  <a:cubicBezTo>
                    <a:pt x="128" y="59"/>
                    <a:pt x="128" y="59"/>
                    <a:pt x="128" y="59"/>
                  </a:cubicBezTo>
                  <a:cubicBezTo>
                    <a:pt x="128" y="59"/>
                    <a:pt x="128" y="59"/>
                    <a:pt x="127" y="59"/>
                  </a:cubicBezTo>
                  <a:cubicBezTo>
                    <a:pt x="127" y="58"/>
                    <a:pt x="128" y="58"/>
                    <a:pt x="128" y="58"/>
                  </a:cubicBezTo>
                  <a:cubicBezTo>
                    <a:pt x="128" y="58"/>
                    <a:pt x="128" y="58"/>
                    <a:pt x="128" y="58"/>
                  </a:cubicBezTo>
                  <a:cubicBezTo>
                    <a:pt x="128" y="58"/>
                    <a:pt x="128" y="58"/>
                    <a:pt x="128" y="58"/>
                  </a:cubicBezTo>
                  <a:cubicBezTo>
                    <a:pt x="128" y="58"/>
                    <a:pt x="128" y="58"/>
                    <a:pt x="128" y="58"/>
                  </a:cubicBezTo>
                  <a:cubicBezTo>
                    <a:pt x="128" y="58"/>
                    <a:pt x="128" y="58"/>
                    <a:pt x="128" y="58"/>
                  </a:cubicBezTo>
                  <a:cubicBezTo>
                    <a:pt x="128" y="57"/>
                    <a:pt x="129" y="57"/>
                    <a:pt x="129" y="57"/>
                  </a:cubicBezTo>
                  <a:cubicBezTo>
                    <a:pt x="129" y="57"/>
                    <a:pt x="129" y="57"/>
                    <a:pt x="129" y="57"/>
                  </a:cubicBezTo>
                  <a:cubicBezTo>
                    <a:pt x="129" y="57"/>
                    <a:pt x="129" y="57"/>
                    <a:pt x="129" y="56"/>
                  </a:cubicBezTo>
                  <a:cubicBezTo>
                    <a:pt x="130" y="56"/>
                    <a:pt x="130" y="57"/>
                    <a:pt x="130" y="57"/>
                  </a:cubicBezTo>
                  <a:cubicBezTo>
                    <a:pt x="130" y="56"/>
                    <a:pt x="130" y="56"/>
                    <a:pt x="130" y="56"/>
                  </a:cubicBezTo>
                  <a:cubicBezTo>
                    <a:pt x="130" y="56"/>
                    <a:pt x="130" y="56"/>
                    <a:pt x="130" y="56"/>
                  </a:cubicBezTo>
                  <a:cubicBezTo>
                    <a:pt x="130" y="56"/>
                    <a:pt x="130" y="56"/>
                    <a:pt x="130" y="56"/>
                  </a:cubicBezTo>
                  <a:cubicBezTo>
                    <a:pt x="130" y="56"/>
                    <a:pt x="131" y="55"/>
                    <a:pt x="131" y="55"/>
                  </a:cubicBezTo>
                  <a:cubicBezTo>
                    <a:pt x="131" y="55"/>
                    <a:pt x="131" y="55"/>
                    <a:pt x="131" y="55"/>
                  </a:cubicBezTo>
                  <a:cubicBezTo>
                    <a:pt x="131" y="56"/>
                    <a:pt x="131" y="56"/>
                    <a:pt x="131" y="56"/>
                  </a:cubicBezTo>
                  <a:cubicBezTo>
                    <a:pt x="131" y="56"/>
                    <a:pt x="131" y="56"/>
                    <a:pt x="131" y="56"/>
                  </a:cubicBezTo>
                  <a:cubicBezTo>
                    <a:pt x="131" y="56"/>
                    <a:pt x="131" y="56"/>
                    <a:pt x="131" y="55"/>
                  </a:cubicBezTo>
                  <a:cubicBezTo>
                    <a:pt x="131" y="55"/>
                    <a:pt x="131" y="55"/>
                    <a:pt x="131" y="55"/>
                  </a:cubicBezTo>
                  <a:cubicBezTo>
                    <a:pt x="132" y="55"/>
                    <a:pt x="132" y="55"/>
                    <a:pt x="132" y="55"/>
                  </a:cubicBezTo>
                  <a:cubicBezTo>
                    <a:pt x="132" y="55"/>
                    <a:pt x="132" y="55"/>
                    <a:pt x="132" y="55"/>
                  </a:cubicBezTo>
                  <a:cubicBezTo>
                    <a:pt x="132" y="55"/>
                    <a:pt x="132" y="55"/>
                    <a:pt x="132" y="54"/>
                  </a:cubicBezTo>
                  <a:cubicBezTo>
                    <a:pt x="132" y="54"/>
                    <a:pt x="132" y="54"/>
                    <a:pt x="132" y="54"/>
                  </a:cubicBezTo>
                  <a:cubicBezTo>
                    <a:pt x="132" y="54"/>
                    <a:pt x="132" y="54"/>
                    <a:pt x="133" y="54"/>
                  </a:cubicBezTo>
                  <a:cubicBezTo>
                    <a:pt x="133" y="53"/>
                    <a:pt x="133" y="54"/>
                    <a:pt x="133" y="53"/>
                  </a:cubicBezTo>
                  <a:cubicBezTo>
                    <a:pt x="133" y="53"/>
                    <a:pt x="134" y="53"/>
                    <a:pt x="134" y="53"/>
                  </a:cubicBezTo>
                  <a:cubicBezTo>
                    <a:pt x="134" y="53"/>
                    <a:pt x="134" y="53"/>
                    <a:pt x="135" y="53"/>
                  </a:cubicBezTo>
                  <a:cubicBezTo>
                    <a:pt x="135" y="53"/>
                    <a:pt x="135" y="52"/>
                    <a:pt x="136" y="52"/>
                  </a:cubicBezTo>
                  <a:cubicBezTo>
                    <a:pt x="136" y="52"/>
                    <a:pt x="136" y="52"/>
                    <a:pt x="136" y="52"/>
                  </a:cubicBezTo>
                  <a:cubicBezTo>
                    <a:pt x="136" y="52"/>
                    <a:pt x="136" y="52"/>
                    <a:pt x="136" y="52"/>
                  </a:cubicBezTo>
                  <a:cubicBezTo>
                    <a:pt x="136" y="52"/>
                    <a:pt x="136" y="53"/>
                    <a:pt x="136" y="53"/>
                  </a:cubicBezTo>
                  <a:cubicBezTo>
                    <a:pt x="136" y="53"/>
                    <a:pt x="136" y="52"/>
                    <a:pt x="136" y="52"/>
                  </a:cubicBezTo>
                  <a:cubicBezTo>
                    <a:pt x="137" y="52"/>
                    <a:pt x="137" y="52"/>
                    <a:pt x="137" y="51"/>
                  </a:cubicBezTo>
                  <a:cubicBezTo>
                    <a:pt x="137" y="51"/>
                    <a:pt x="137" y="51"/>
                    <a:pt x="137" y="51"/>
                  </a:cubicBezTo>
                  <a:cubicBezTo>
                    <a:pt x="137" y="52"/>
                    <a:pt x="137" y="52"/>
                    <a:pt x="138" y="52"/>
                  </a:cubicBezTo>
                  <a:cubicBezTo>
                    <a:pt x="138" y="50"/>
                    <a:pt x="138" y="51"/>
                    <a:pt x="139" y="51"/>
                  </a:cubicBezTo>
                  <a:cubicBezTo>
                    <a:pt x="139" y="51"/>
                    <a:pt x="140" y="51"/>
                    <a:pt x="140" y="50"/>
                  </a:cubicBezTo>
                  <a:cubicBezTo>
                    <a:pt x="140" y="50"/>
                    <a:pt x="140" y="50"/>
                    <a:pt x="140" y="50"/>
                  </a:cubicBezTo>
                  <a:cubicBezTo>
                    <a:pt x="141" y="50"/>
                    <a:pt x="141" y="49"/>
                    <a:pt x="142" y="50"/>
                  </a:cubicBezTo>
                  <a:cubicBezTo>
                    <a:pt x="142" y="50"/>
                    <a:pt x="141" y="50"/>
                    <a:pt x="141" y="51"/>
                  </a:cubicBezTo>
                  <a:cubicBezTo>
                    <a:pt x="141" y="51"/>
                    <a:pt x="141" y="51"/>
                    <a:pt x="142" y="51"/>
                  </a:cubicBezTo>
                  <a:cubicBezTo>
                    <a:pt x="142" y="51"/>
                    <a:pt x="143" y="50"/>
                    <a:pt x="143" y="49"/>
                  </a:cubicBezTo>
                  <a:cubicBezTo>
                    <a:pt x="143" y="50"/>
                    <a:pt x="143" y="50"/>
                    <a:pt x="143" y="51"/>
                  </a:cubicBezTo>
                  <a:cubicBezTo>
                    <a:pt x="144" y="50"/>
                    <a:pt x="144" y="50"/>
                    <a:pt x="144" y="49"/>
                  </a:cubicBezTo>
                  <a:cubicBezTo>
                    <a:pt x="144" y="49"/>
                    <a:pt x="145" y="49"/>
                    <a:pt x="145" y="49"/>
                  </a:cubicBezTo>
                  <a:cubicBezTo>
                    <a:pt x="145" y="50"/>
                    <a:pt x="145" y="50"/>
                    <a:pt x="145" y="51"/>
                  </a:cubicBezTo>
                  <a:cubicBezTo>
                    <a:pt x="145" y="51"/>
                    <a:pt x="145" y="51"/>
                    <a:pt x="145" y="51"/>
                  </a:cubicBezTo>
                  <a:cubicBezTo>
                    <a:pt x="145" y="50"/>
                    <a:pt x="145" y="50"/>
                    <a:pt x="146" y="50"/>
                  </a:cubicBezTo>
                  <a:cubicBezTo>
                    <a:pt x="146" y="50"/>
                    <a:pt x="146" y="50"/>
                    <a:pt x="147" y="50"/>
                  </a:cubicBezTo>
                  <a:cubicBezTo>
                    <a:pt x="147" y="50"/>
                    <a:pt x="147" y="50"/>
                    <a:pt x="148" y="50"/>
                  </a:cubicBezTo>
                  <a:cubicBezTo>
                    <a:pt x="148" y="50"/>
                    <a:pt x="148" y="50"/>
                    <a:pt x="148" y="50"/>
                  </a:cubicBezTo>
                  <a:cubicBezTo>
                    <a:pt x="148" y="51"/>
                    <a:pt x="148" y="51"/>
                    <a:pt x="148" y="51"/>
                  </a:cubicBezTo>
                  <a:cubicBezTo>
                    <a:pt x="147" y="51"/>
                    <a:pt x="147" y="51"/>
                    <a:pt x="146" y="51"/>
                  </a:cubicBezTo>
                  <a:cubicBezTo>
                    <a:pt x="146" y="52"/>
                    <a:pt x="146" y="52"/>
                    <a:pt x="147" y="52"/>
                  </a:cubicBezTo>
                  <a:cubicBezTo>
                    <a:pt x="147" y="52"/>
                    <a:pt x="148" y="52"/>
                    <a:pt x="148" y="52"/>
                  </a:cubicBezTo>
                  <a:cubicBezTo>
                    <a:pt x="148" y="52"/>
                    <a:pt x="149" y="52"/>
                    <a:pt x="149" y="52"/>
                  </a:cubicBezTo>
                  <a:cubicBezTo>
                    <a:pt x="149" y="52"/>
                    <a:pt x="149" y="52"/>
                    <a:pt x="150" y="52"/>
                  </a:cubicBezTo>
                  <a:cubicBezTo>
                    <a:pt x="150" y="52"/>
                    <a:pt x="150" y="53"/>
                    <a:pt x="151" y="53"/>
                  </a:cubicBezTo>
                  <a:cubicBezTo>
                    <a:pt x="151" y="53"/>
                    <a:pt x="151" y="53"/>
                    <a:pt x="151" y="53"/>
                  </a:cubicBezTo>
                  <a:cubicBezTo>
                    <a:pt x="151" y="53"/>
                    <a:pt x="151" y="53"/>
                    <a:pt x="151" y="53"/>
                  </a:cubicBezTo>
                  <a:cubicBezTo>
                    <a:pt x="152" y="53"/>
                    <a:pt x="153" y="53"/>
                    <a:pt x="153" y="53"/>
                  </a:cubicBezTo>
                  <a:cubicBezTo>
                    <a:pt x="154" y="53"/>
                    <a:pt x="154" y="53"/>
                    <a:pt x="155" y="54"/>
                  </a:cubicBezTo>
                  <a:cubicBezTo>
                    <a:pt x="155" y="54"/>
                    <a:pt x="155" y="54"/>
                    <a:pt x="156" y="54"/>
                  </a:cubicBezTo>
                  <a:cubicBezTo>
                    <a:pt x="156" y="54"/>
                    <a:pt x="157" y="55"/>
                    <a:pt x="157" y="55"/>
                  </a:cubicBezTo>
                  <a:cubicBezTo>
                    <a:pt x="158" y="55"/>
                    <a:pt x="158" y="55"/>
                    <a:pt x="159" y="55"/>
                  </a:cubicBezTo>
                  <a:cubicBezTo>
                    <a:pt x="159" y="56"/>
                    <a:pt x="160" y="56"/>
                    <a:pt x="160" y="56"/>
                  </a:cubicBezTo>
                  <a:cubicBezTo>
                    <a:pt x="160" y="57"/>
                    <a:pt x="160" y="57"/>
                    <a:pt x="160" y="57"/>
                  </a:cubicBezTo>
                  <a:cubicBezTo>
                    <a:pt x="160" y="58"/>
                    <a:pt x="160" y="58"/>
                    <a:pt x="159" y="59"/>
                  </a:cubicBezTo>
                  <a:cubicBezTo>
                    <a:pt x="157" y="60"/>
                    <a:pt x="154" y="59"/>
                    <a:pt x="152" y="58"/>
                  </a:cubicBezTo>
                  <a:cubicBezTo>
                    <a:pt x="152" y="58"/>
                    <a:pt x="151" y="58"/>
                    <a:pt x="151" y="58"/>
                  </a:cubicBezTo>
                  <a:cubicBezTo>
                    <a:pt x="151" y="58"/>
                    <a:pt x="151" y="57"/>
                    <a:pt x="150" y="57"/>
                  </a:cubicBezTo>
                  <a:cubicBezTo>
                    <a:pt x="150" y="58"/>
                    <a:pt x="151" y="58"/>
                    <a:pt x="151" y="59"/>
                  </a:cubicBezTo>
                  <a:cubicBezTo>
                    <a:pt x="151" y="59"/>
                    <a:pt x="152" y="59"/>
                    <a:pt x="152" y="59"/>
                  </a:cubicBezTo>
                  <a:cubicBezTo>
                    <a:pt x="153" y="60"/>
                    <a:pt x="153" y="60"/>
                    <a:pt x="152" y="60"/>
                  </a:cubicBezTo>
                  <a:cubicBezTo>
                    <a:pt x="152" y="61"/>
                    <a:pt x="153" y="62"/>
                    <a:pt x="153" y="63"/>
                  </a:cubicBezTo>
                  <a:cubicBezTo>
                    <a:pt x="153" y="63"/>
                    <a:pt x="154" y="63"/>
                    <a:pt x="154" y="63"/>
                  </a:cubicBezTo>
                  <a:cubicBezTo>
                    <a:pt x="154" y="63"/>
                    <a:pt x="154" y="63"/>
                    <a:pt x="154" y="63"/>
                  </a:cubicBezTo>
                  <a:cubicBezTo>
                    <a:pt x="155" y="63"/>
                    <a:pt x="155" y="63"/>
                    <a:pt x="155" y="63"/>
                  </a:cubicBezTo>
                  <a:cubicBezTo>
                    <a:pt x="156" y="64"/>
                    <a:pt x="157" y="64"/>
                    <a:pt x="156" y="63"/>
                  </a:cubicBezTo>
                  <a:cubicBezTo>
                    <a:pt x="156" y="63"/>
                    <a:pt x="156" y="63"/>
                    <a:pt x="156" y="63"/>
                  </a:cubicBezTo>
                  <a:cubicBezTo>
                    <a:pt x="155" y="62"/>
                    <a:pt x="155" y="62"/>
                    <a:pt x="155" y="62"/>
                  </a:cubicBezTo>
                  <a:cubicBezTo>
                    <a:pt x="155" y="61"/>
                    <a:pt x="155" y="61"/>
                    <a:pt x="155" y="61"/>
                  </a:cubicBezTo>
                  <a:cubicBezTo>
                    <a:pt x="156" y="62"/>
                    <a:pt x="157" y="62"/>
                    <a:pt x="158" y="62"/>
                  </a:cubicBezTo>
                  <a:cubicBezTo>
                    <a:pt x="158" y="62"/>
                    <a:pt x="158" y="62"/>
                    <a:pt x="159" y="62"/>
                  </a:cubicBezTo>
                  <a:cubicBezTo>
                    <a:pt x="159" y="62"/>
                    <a:pt x="159" y="62"/>
                    <a:pt x="159" y="62"/>
                  </a:cubicBezTo>
                  <a:cubicBezTo>
                    <a:pt x="160" y="61"/>
                    <a:pt x="159" y="61"/>
                    <a:pt x="159" y="60"/>
                  </a:cubicBezTo>
                  <a:cubicBezTo>
                    <a:pt x="159" y="59"/>
                    <a:pt x="161" y="60"/>
                    <a:pt x="161" y="59"/>
                  </a:cubicBezTo>
                  <a:cubicBezTo>
                    <a:pt x="162" y="58"/>
                    <a:pt x="163" y="59"/>
                    <a:pt x="163" y="59"/>
                  </a:cubicBezTo>
                  <a:cubicBezTo>
                    <a:pt x="163" y="59"/>
                    <a:pt x="163" y="59"/>
                    <a:pt x="163" y="59"/>
                  </a:cubicBezTo>
                  <a:cubicBezTo>
                    <a:pt x="163" y="59"/>
                    <a:pt x="164" y="59"/>
                    <a:pt x="164" y="59"/>
                  </a:cubicBezTo>
                  <a:cubicBezTo>
                    <a:pt x="164" y="58"/>
                    <a:pt x="164" y="58"/>
                    <a:pt x="164" y="57"/>
                  </a:cubicBezTo>
                  <a:cubicBezTo>
                    <a:pt x="163" y="57"/>
                    <a:pt x="163" y="57"/>
                    <a:pt x="163" y="57"/>
                  </a:cubicBezTo>
                  <a:cubicBezTo>
                    <a:pt x="163" y="57"/>
                    <a:pt x="163" y="57"/>
                    <a:pt x="163" y="57"/>
                  </a:cubicBezTo>
                  <a:cubicBezTo>
                    <a:pt x="163" y="56"/>
                    <a:pt x="164" y="56"/>
                    <a:pt x="164" y="56"/>
                  </a:cubicBezTo>
                  <a:cubicBezTo>
                    <a:pt x="164" y="55"/>
                    <a:pt x="163" y="55"/>
                    <a:pt x="163" y="54"/>
                  </a:cubicBezTo>
                  <a:cubicBezTo>
                    <a:pt x="164" y="54"/>
                    <a:pt x="164" y="55"/>
                    <a:pt x="164" y="55"/>
                  </a:cubicBezTo>
                  <a:cubicBezTo>
                    <a:pt x="164" y="55"/>
                    <a:pt x="165" y="55"/>
                    <a:pt x="165" y="54"/>
                  </a:cubicBezTo>
                  <a:cubicBezTo>
                    <a:pt x="166" y="55"/>
                    <a:pt x="166" y="56"/>
                    <a:pt x="166" y="56"/>
                  </a:cubicBezTo>
                  <a:cubicBezTo>
                    <a:pt x="166" y="56"/>
                    <a:pt x="165" y="56"/>
                    <a:pt x="164" y="57"/>
                  </a:cubicBezTo>
                  <a:cubicBezTo>
                    <a:pt x="165" y="57"/>
                    <a:pt x="166" y="58"/>
                    <a:pt x="167" y="58"/>
                  </a:cubicBezTo>
                  <a:cubicBezTo>
                    <a:pt x="167" y="58"/>
                    <a:pt x="167" y="58"/>
                    <a:pt x="168" y="58"/>
                  </a:cubicBezTo>
                  <a:cubicBezTo>
                    <a:pt x="168" y="57"/>
                    <a:pt x="168" y="57"/>
                    <a:pt x="168" y="56"/>
                  </a:cubicBezTo>
                  <a:cubicBezTo>
                    <a:pt x="168" y="56"/>
                    <a:pt x="169" y="56"/>
                    <a:pt x="169" y="56"/>
                  </a:cubicBezTo>
                  <a:cubicBezTo>
                    <a:pt x="170" y="56"/>
                    <a:pt x="171" y="55"/>
                    <a:pt x="171" y="55"/>
                  </a:cubicBezTo>
                  <a:cubicBezTo>
                    <a:pt x="172" y="55"/>
                    <a:pt x="173" y="55"/>
                    <a:pt x="173" y="54"/>
                  </a:cubicBezTo>
                  <a:cubicBezTo>
                    <a:pt x="173" y="54"/>
                    <a:pt x="173" y="55"/>
                    <a:pt x="173" y="55"/>
                  </a:cubicBezTo>
                  <a:cubicBezTo>
                    <a:pt x="173" y="55"/>
                    <a:pt x="173" y="55"/>
                    <a:pt x="173" y="55"/>
                  </a:cubicBezTo>
                  <a:cubicBezTo>
                    <a:pt x="174" y="55"/>
                    <a:pt x="173" y="54"/>
                    <a:pt x="175" y="54"/>
                  </a:cubicBezTo>
                  <a:cubicBezTo>
                    <a:pt x="175" y="54"/>
                    <a:pt x="175" y="54"/>
                    <a:pt x="175" y="55"/>
                  </a:cubicBezTo>
                  <a:cubicBezTo>
                    <a:pt x="175" y="55"/>
                    <a:pt x="175" y="55"/>
                    <a:pt x="174" y="55"/>
                  </a:cubicBezTo>
                  <a:cubicBezTo>
                    <a:pt x="174" y="55"/>
                    <a:pt x="174" y="55"/>
                    <a:pt x="174" y="55"/>
                  </a:cubicBezTo>
                  <a:cubicBezTo>
                    <a:pt x="175" y="55"/>
                    <a:pt x="175" y="55"/>
                    <a:pt x="176" y="55"/>
                  </a:cubicBezTo>
                  <a:cubicBezTo>
                    <a:pt x="176" y="55"/>
                    <a:pt x="176" y="55"/>
                    <a:pt x="176" y="55"/>
                  </a:cubicBezTo>
                  <a:cubicBezTo>
                    <a:pt x="176" y="55"/>
                    <a:pt x="176" y="55"/>
                    <a:pt x="177" y="54"/>
                  </a:cubicBezTo>
                  <a:cubicBezTo>
                    <a:pt x="177" y="54"/>
                    <a:pt x="178" y="54"/>
                    <a:pt x="178" y="54"/>
                  </a:cubicBezTo>
                  <a:cubicBezTo>
                    <a:pt x="178" y="54"/>
                    <a:pt x="179" y="55"/>
                    <a:pt x="179" y="54"/>
                  </a:cubicBezTo>
                  <a:cubicBezTo>
                    <a:pt x="179" y="54"/>
                    <a:pt x="179" y="54"/>
                    <a:pt x="180" y="54"/>
                  </a:cubicBezTo>
                  <a:cubicBezTo>
                    <a:pt x="180" y="54"/>
                    <a:pt x="181" y="54"/>
                    <a:pt x="181" y="54"/>
                  </a:cubicBezTo>
                  <a:cubicBezTo>
                    <a:pt x="181" y="54"/>
                    <a:pt x="181" y="54"/>
                    <a:pt x="181" y="54"/>
                  </a:cubicBezTo>
                  <a:cubicBezTo>
                    <a:pt x="181" y="55"/>
                    <a:pt x="181" y="55"/>
                    <a:pt x="182" y="55"/>
                  </a:cubicBezTo>
                  <a:cubicBezTo>
                    <a:pt x="182" y="55"/>
                    <a:pt x="182" y="54"/>
                    <a:pt x="182" y="54"/>
                  </a:cubicBezTo>
                  <a:cubicBezTo>
                    <a:pt x="183" y="54"/>
                    <a:pt x="183" y="54"/>
                    <a:pt x="183" y="53"/>
                  </a:cubicBezTo>
                  <a:cubicBezTo>
                    <a:pt x="183" y="53"/>
                    <a:pt x="183" y="53"/>
                    <a:pt x="183" y="52"/>
                  </a:cubicBezTo>
                  <a:cubicBezTo>
                    <a:pt x="183" y="52"/>
                    <a:pt x="183" y="52"/>
                    <a:pt x="183" y="52"/>
                  </a:cubicBezTo>
                  <a:cubicBezTo>
                    <a:pt x="183" y="52"/>
                    <a:pt x="183" y="52"/>
                    <a:pt x="183" y="52"/>
                  </a:cubicBezTo>
                  <a:cubicBezTo>
                    <a:pt x="184" y="52"/>
                    <a:pt x="185" y="52"/>
                    <a:pt x="186" y="52"/>
                  </a:cubicBezTo>
                  <a:cubicBezTo>
                    <a:pt x="188" y="53"/>
                    <a:pt x="190" y="54"/>
                    <a:pt x="192" y="55"/>
                  </a:cubicBezTo>
                  <a:cubicBezTo>
                    <a:pt x="192" y="55"/>
                    <a:pt x="192" y="55"/>
                    <a:pt x="192" y="55"/>
                  </a:cubicBezTo>
                  <a:cubicBezTo>
                    <a:pt x="192" y="55"/>
                    <a:pt x="193" y="54"/>
                    <a:pt x="193" y="54"/>
                  </a:cubicBezTo>
                  <a:cubicBezTo>
                    <a:pt x="192" y="54"/>
                    <a:pt x="192" y="54"/>
                    <a:pt x="192" y="53"/>
                  </a:cubicBezTo>
                  <a:cubicBezTo>
                    <a:pt x="191" y="53"/>
                    <a:pt x="192" y="53"/>
                    <a:pt x="192" y="52"/>
                  </a:cubicBezTo>
                  <a:cubicBezTo>
                    <a:pt x="191" y="52"/>
                    <a:pt x="190" y="52"/>
                    <a:pt x="190" y="52"/>
                  </a:cubicBezTo>
                  <a:cubicBezTo>
                    <a:pt x="190" y="51"/>
                    <a:pt x="191" y="51"/>
                    <a:pt x="191" y="50"/>
                  </a:cubicBezTo>
                  <a:cubicBezTo>
                    <a:pt x="190" y="50"/>
                    <a:pt x="190" y="50"/>
                    <a:pt x="190" y="50"/>
                  </a:cubicBezTo>
                  <a:cubicBezTo>
                    <a:pt x="190" y="49"/>
                    <a:pt x="191" y="48"/>
                    <a:pt x="192" y="48"/>
                  </a:cubicBezTo>
                  <a:cubicBezTo>
                    <a:pt x="192" y="47"/>
                    <a:pt x="192" y="47"/>
                    <a:pt x="192" y="47"/>
                  </a:cubicBezTo>
                  <a:cubicBezTo>
                    <a:pt x="192" y="47"/>
                    <a:pt x="192" y="47"/>
                    <a:pt x="192" y="46"/>
                  </a:cubicBezTo>
                  <a:cubicBezTo>
                    <a:pt x="189" y="44"/>
                    <a:pt x="186" y="42"/>
                    <a:pt x="183" y="40"/>
                  </a:cubicBezTo>
                  <a:cubicBezTo>
                    <a:pt x="183" y="40"/>
                    <a:pt x="183" y="40"/>
                    <a:pt x="183" y="40"/>
                  </a:cubicBezTo>
                  <a:cubicBezTo>
                    <a:pt x="183" y="40"/>
                    <a:pt x="183" y="40"/>
                    <a:pt x="183" y="40"/>
                  </a:cubicBezTo>
                  <a:cubicBezTo>
                    <a:pt x="183" y="40"/>
                    <a:pt x="183" y="41"/>
                    <a:pt x="183" y="41"/>
                  </a:cubicBezTo>
                  <a:cubicBezTo>
                    <a:pt x="182" y="41"/>
                    <a:pt x="182" y="41"/>
                    <a:pt x="182" y="41"/>
                  </a:cubicBezTo>
                  <a:cubicBezTo>
                    <a:pt x="182" y="41"/>
                    <a:pt x="181" y="41"/>
                    <a:pt x="181" y="41"/>
                  </a:cubicBezTo>
                  <a:cubicBezTo>
                    <a:pt x="181" y="41"/>
                    <a:pt x="181" y="41"/>
                    <a:pt x="181" y="41"/>
                  </a:cubicBezTo>
                  <a:cubicBezTo>
                    <a:pt x="181" y="41"/>
                    <a:pt x="180" y="41"/>
                    <a:pt x="181" y="41"/>
                  </a:cubicBezTo>
                  <a:cubicBezTo>
                    <a:pt x="181" y="41"/>
                    <a:pt x="181" y="42"/>
                    <a:pt x="181" y="42"/>
                  </a:cubicBezTo>
                  <a:cubicBezTo>
                    <a:pt x="181" y="42"/>
                    <a:pt x="181" y="42"/>
                    <a:pt x="181" y="42"/>
                  </a:cubicBezTo>
                  <a:cubicBezTo>
                    <a:pt x="181" y="42"/>
                    <a:pt x="180" y="42"/>
                    <a:pt x="180" y="42"/>
                  </a:cubicBezTo>
                  <a:cubicBezTo>
                    <a:pt x="180" y="42"/>
                    <a:pt x="180" y="42"/>
                    <a:pt x="179" y="42"/>
                  </a:cubicBezTo>
                  <a:cubicBezTo>
                    <a:pt x="179" y="42"/>
                    <a:pt x="179" y="42"/>
                    <a:pt x="179" y="42"/>
                  </a:cubicBezTo>
                  <a:cubicBezTo>
                    <a:pt x="179" y="42"/>
                    <a:pt x="179" y="42"/>
                    <a:pt x="179" y="42"/>
                  </a:cubicBezTo>
                  <a:cubicBezTo>
                    <a:pt x="179" y="43"/>
                    <a:pt x="179" y="43"/>
                    <a:pt x="180" y="43"/>
                  </a:cubicBezTo>
                  <a:cubicBezTo>
                    <a:pt x="180" y="43"/>
                    <a:pt x="180" y="43"/>
                    <a:pt x="180" y="43"/>
                  </a:cubicBezTo>
                  <a:cubicBezTo>
                    <a:pt x="179" y="43"/>
                    <a:pt x="179" y="44"/>
                    <a:pt x="179" y="44"/>
                  </a:cubicBezTo>
                  <a:cubicBezTo>
                    <a:pt x="178" y="44"/>
                    <a:pt x="178" y="44"/>
                    <a:pt x="177" y="44"/>
                  </a:cubicBezTo>
                  <a:cubicBezTo>
                    <a:pt x="176" y="43"/>
                    <a:pt x="176" y="44"/>
                    <a:pt x="175" y="43"/>
                  </a:cubicBezTo>
                  <a:cubicBezTo>
                    <a:pt x="175" y="43"/>
                    <a:pt x="175" y="43"/>
                    <a:pt x="175" y="43"/>
                  </a:cubicBezTo>
                  <a:cubicBezTo>
                    <a:pt x="176" y="43"/>
                    <a:pt x="176" y="42"/>
                    <a:pt x="177" y="42"/>
                  </a:cubicBezTo>
                  <a:cubicBezTo>
                    <a:pt x="177" y="42"/>
                    <a:pt x="177" y="42"/>
                    <a:pt x="177" y="42"/>
                  </a:cubicBezTo>
                  <a:cubicBezTo>
                    <a:pt x="177" y="42"/>
                    <a:pt x="177" y="42"/>
                    <a:pt x="177" y="42"/>
                  </a:cubicBezTo>
                  <a:cubicBezTo>
                    <a:pt x="177" y="42"/>
                    <a:pt x="177" y="42"/>
                    <a:pt x="177" y="42"/>
                  </a:cubicBezTo>
                  <a:cubicBezTo>
                    <a:pt x="177" y="41"/>
                    <a:pt x="178" y="41"/>
                    <a:pt x="178" y="41"/>
                  </a:cubicBezTo>
                  <a:cubicBezTo>
                    <a:pt x="178" y="41"/>
                    <a:pt x="178" y="41"/>
                    <a:pt x="178" y="41"/>
                  </a:cubicBezTo>
                  <a:cubicBezTo>
                    <a:pt x="178" y="40"/>
                    <a:pt x="178" y="40"/>
                    <a:pt x="178" y="40"/>
                  </a:cubicBezTo>
                  <a:cubicBezTo>
                    <a:pt x="178" y="40"/>
                    <a:pt x="179" y="40"/>
                    <a:pt x="179" y="39"/>
                  </a:cubicBezTo>
                  <a:cubicBezTo>
                    <a:pt x="179" y="39"/>
                    <a:pt x="179" y="40"/>
                    <a:pt x="179" y="40"/>
                  </a:cubicBezTo>
                  <a:cubicBezTo>
                    <a:pt x="180" y="39"/>
                    <a:pt x="180" y="39"/>
                    <a:pt x="181" y="38"/>
                  </a:cubicBezTo>
                  <a:cubicBezTo>
                    <a:pt x="165" y="29"/>
                    <a:pt x="147" y="24"/>
                    <a:pt x="128" y="24"/>
                  </a:cubicBezTo>
                  <a:cubicBezTo>
                    <a:pt x="112" y="24"/>
                    <a:pt x="97" y="28"/>
                    <a:pt x="83" y="34"/>
                  </a:cubicBezTo>
                  <a:moveTo>
                    <a:pt x="84" y="39"/>
                  </a:moveTo>
                  <a:cubicBezTo>
                    <a:pt x="84" y="39"/>
                    <a:pt x="84" y="39"/>
                    <a:pt x="84" y="39"/>
                  </a:cubicBezTo>
                  <a:cubicBezTo>
                    <a:pt x="84" y="39"/>
                    <a:pt x="84" y="39"/>
                    <a:pt x="84" y="39"/>
                  </a:cubicBezTo>
                  <a:cubicBezTo>
                    <a:pt x="84" y="39"/>
                    <a:pt x="84" y="39"/>
                    <a:pt x="84" y="39"/>
                  </a:cubicBezTo>
                  <a:cubicBezTo>
                    <a:pt x="84" y="39"/>
                    <a:pt x="84" y="39"/>
                    <a:pt x="84" y="39"/>
                  </a:cubicBezTo>
                  <a:moveTo>
                    <a:pt x="174" y="99"/>
                  </a:moveTo>
                  <a:cubicBezTo>
                    <a:pt x="174" y="99"/>
                    <a:pt x="174" y="99"/>
                    <a:pt x="173" y="99"/>
                  </a:cubicBezTo>
                  <a:cubicBezTo>
                    <a:pt x="173" y="99"/>
                    <a:pt x="173" y="98"/>
                    <a:pt x="173" y="98"/>
                  </a:cubicBezTo>
                  <a:cubicBezTo>
                    <a:pt x="174" y="98"/>
                    <a:pt x="174" y="98"/>
                    <a:pt x="174" y="97"/>
                  </a:cubicBezTo>
                  <a:cubicBezTo>
                    <a:pt x="174" y="97"/>
                    <a:pt x="173" y="97"/>
                    <a:pt x="173" y="97"/>
                  </a:cubicBezTo>
                  <a:cubicBezTo>
                    <a:pt x="173" y="97"/>
                    <a:pt x="173" y="97"/>
                    <a:pt x="172" y="97"/>
                  </a:cubicBezTo>
                  <a:cubicBezTo>
                    <a:pt x="172" y="97"/>
                    <a:pt x="172" y="97"/>
                    <a:pt x="172" y="97"/>
                  </a:cubicBezTo>
                  <a:cubicBezTo>
                    <a:pt x="172" y="96"/>
                    <a:pt x="172" y="96"/>
                    <a:pt x="172" y="95"/>
                  </a:cubicBezTo>
                  <a:cubicBezTo>
                    <a:pt x="171" y="95"/>
                    <a:pt x="171" y="95"/>
                    <a:pt x="171" y="95"/>
                  </a:cubicBezTo>
                  <a:cubicBezTo>
                    <a:pt x="171" y="95"/>
                    <a:pt x="171" y="95"/>
                    <a:pt x="171" y="95"/>
                  </a:cubicBezTo>
                  <a:cubicBezTo>
                    <a:pt x="171" y="95"/>
                    <a:pt x="171" y="95"/>
                    <a:pt x="171" y="95"/>
                  </a:cubicBezTo>
                  <a:cubicBezTo>
                    <a:pt x="171" y="95"/>
                    <a:pt x="172" y="95"/>
                    <a:pt x="172" y="95"/>
                  </a:cubicBezTo>
                  <a:cubicBezTo>
                    <a:pt x="172" y="95"/>
                    <a:pt x="172" y="95"/>
                    <a:pt x="172" y="95"/>
                  </a:cubicBezTo>
                  <a:cubicBezTo>
                    <a:pt x="172" y="95"/>
                    <a:pt x="172" y="94"/>
                    <a:pt x="172" y="94"/>
                  </a:cubicBezTo>
                  <a:cubicBezTo>
                    <a:pt x="172" y="94"/>
                    <a:pt x="172" y="94"/>
                    <a:pt x="172" y="94"/>
                  </a:cubicBezTo>
                  <a:cubicBezTo>
                    <a:pt x="172" y="94"/>
                    <a:pt x="172" y="94"/>
                    <a:pt x="172" y="94"/>
                  </a:cubicBezTo>
                  <a:cubicBezTo>
                    <a:pt x="172" y="94"/>
                    <a:pt x="172" y="93"/>
                    <a:pt x="173" y="93"/>
                  </a:cubicBezTo>
                  <a:cubicBezTo>
                    <a:pt x="173" y="93"/>
                    <a:pt x="174" y="94"/>
                    <a:pt x="174" y="94"/>
                  </a:cubicBezTo>
                  <a:cubicBezTo>
                    <a:pt x="174" y="94"/>
                    <a:pt x="174" y="94"/>
                    <a:pt x="174" y="94"/>
                  </a:cubicBezTo>
                  <a:cubicBezTo>
                    <a:pt x="174" y="93"/>
                    <a:pt x="174" y="93"/>
                    <a:pt x="174" y="93"/>
                  </a:cubicBezTo>
                  <a:cubicBezTo>
                    <a:pt x="174" y="93"/>
                    <a:pt x="174" y="92"/>
                    <a:pt x="174" y="92"/>
                  </a:cubicBezTo>
                  <a:cubicBezTo>
                    <a:pt x="174" y="92"/>
                    <a:pt x="174" y="92"/>
                    <a:pt x="174" y="92"/>
                  </a:cubicBezTo>
                  <a:cubicBezTo>
                    <a:pt x="174" y="92"/>
                    <a:pt x="174" y="91"/>
                    <a:pt x="174" y="91"/>
                  </a:cubicBezTo>
                  <a:cubicBezTo>
                    <a:pt x="174" y="91"/>
                    <a:pt x="174" y="91"/>
                    <a:pt x="173" y="91"/>
                  </a:cubicBezTo>
                  <a:cubicBezTo>
                    <a:pt x="173" y="91"/>
                    <a:pt x="173" y="91"/>
                    <a:pt x="173" y="91"/>
                  </a:cubicBezTo>
                  <a:cubicBezTo>
                    <a:pt x="173" y="91"/>
                    <a:pt x="172" y="91"/>
                    <a:pt x="172" y="91"/>
                  </a:cubicBezTo>
                  <a:cubicBezTo>
                    <a:pt x="171" y="91"/>
                    <a:pt x="171" y="92"/>
                    <a:pt x="170" y="92"/>
                  </a:cubicBezTo>
                  <a:cubicBezTo>
                    <a:pt x="170" y="92"/>
                    <a:pt x="170" y="92"/>
                    <a:pt x="170" y="92"/>
                  </a:cubicBezTo>
                  <a:cubicBezTo>
                    <a:pt x="170" y="92"/>
                    <a:pt x="169" y="92"/>
                    <a:pt x="169" y="92"/>
                  </a:cubicBezTo>
                  <a:cubicBezTo>
                    <a:pt x="169" y="93"/>
                    <a:pt x="169" y="93"/>
                    <a:pt x="169" y="93"/>
                  </a:cubicBezTo>
                  <a:cubicBezTo>
                    <a:pt x="169" y="93"/>
                    <a:pt x="169" y="93"/>
                    <a:pt x="169" y="93"/>
                  </a:cubicBezTo>
                  <a:cubicBezTo>
                    <a:pt x="169" y="93"/>
                    <a:pt x="168" y="93"/>
                    <a:pt x="168" y="93"/>
                  </a:cubicBezTo>
                  <a:cubicBezTo>
                    <a:pt x="168" y="93"/>
                    <a:pt x="168" y="93"/>
                    <a:pt x="168" y="93"/>
                  </a:cubicBezTo>
                  <a:cubicBezTo>
                    <a:pt x="168" y="93"/>
                    <a:pt x="167" y="94"/>
                    <a:pt x="167" y="94"/>
                  </a:cubicBezTo>
                  <a:cubicBezTo>
                    <a:pt x="167" y="94"/>
                    <a:pt x="167" y="94"/>
                    <a:pt x="167" y="95"/>
                  </a:cubicBezTo>
                  <a:cubicBezTo>
                    <a:pt x="167" y="95"/>
                    <a:pt x="167" y="95"/>
                    <a:pt x="167" y="95"/>
                  </a:cubicBezTo>
                  <a:cubicBezTo>
                    <a:pt x="167" y="95"/>
                    <a:pt x="167" y="95"/>
                    <a:pt x="167" y="95"/>
                  </a:cubicBezTo>
                  <a:cubicBezTo>
                    <a:pt x="167" y="95"/>
                    <a:pt x="168" y="96"/>
                    <a:pt x="168" y="96"/>
                  </a:cubicBezTo>
                  <a:cubicBezTo>
                    <a:pt x="168" y="96"/>
                    <a:pt x="168" y="96"/>
                    <a:pt x="168" y="96"/>
                  </a:cubicBezTo>
                  <a:cubicBezTo>
                    <a:pt x="168" y="96"/>
                    <a:pt x="168" y="96"/>
                    <a:pt x="168" y="96"/>
                  </a:cubicBezTo>
                  <a:cubicBezTo>
                    <a:pt x="168" y="96"/>
                    <a:pt x="168" y="96"/>
                    <a:pt x="168" y="96"/>
                  </a:cubicBezTo>
                  <a:cubicBezTo>
                    <a:pt x="168" y="96"/>
                    <a:pt x="168" y="96"/>
                    <a:pt x="168" y="96"/>
                  </a:cubicBezTo>
                  <a:cubicBezTo>
                    <a:pt x="168" y="96"/>
                    <a:pt x="167" y="97"/>
                    <a:pt x="168" y="97"/>
                  </a:cubicBezTo>
                  <a:cubicBezTo>
                    <a:pt x="168" y="97"/>
                    <a:pt x="168" y="97"/>
                    <a:pt x="168" y="97"/>
                  </a:cubicBezTo>
                  <a:cubicBezTo>
                    <a:pt x="168" y="97"/>
                    <a:pt x="168" y="97"/>
                    <a:pt x="168" y="97"/>
                  </a:cubicBezTo>
                  <a:cubicBezTo>
                    <a:pt x="168" y="98"/>
                    <a:pt x="168" y="98"/>
                    <a:pt x="169" y="98"/>
                  </a:cubicBezTo>
                  <a:cubicBezTo>
                    <a:pt x="169" y="98"/>
                    <a:pt x="169" y="98"/>
                    <a:pt x="169" y="98"/>
                  </a:cubicBezTo>
                  <a:cubicBezTo>
                    <a:pt x="169" y="99"/>
                    <a:pt x="169" y="99"/>
                    <a:pt x="169" y="99"/>
                  </a:cubicBezTo>
                  <a:cubicBezTo>
                    <a:pt x="170" y="99"/>
                    <a:pt x="170" y="99"/>
                    <a:pt x="170" y="100"/>
                  </a:cubicBezTo>
                  <a:cubicBezTo>
                    <a:pt x="170" y="100"/>
                    <a:pt x="170" y="100"/>
                    <a:pt x="170" y="100"/>
                  </a:cubicBezTo>
                  <a:cubicBezTo>
                    <a:pt x="170" y="100"/>
                    <a:pt x="171" y="100"/>
                    <a:pt x="171" y="101"/>
                  </a:cubicBezTo>
                  <a:cubicBezTo>
                    <a:pt x="171" y="101"/>
                    <a:pt x="171" y="101"/>
                    <a:pt x="171" y="101"/>
                  </a:cubicBezTo>
                  <a:cubicBezTo>
                    <a:pt x="171" y="101"/>
                    <a:pt x="171" y="101"/>
                    <a:pt x="171" y="101"/>
                  </a:cubicBezTo>
                  <a:cubicBezTo>
                    <a:pt x="170" y="100"/>
                    <a:pt x="170" y="101"/>
                    <a:pt x="170" y="102"/>
                  </a:cubicBezTo>
                  <a:cubicBezTo>
                    <a:pt x="170" y="102"/>
                    <a:pt x="170" y="102"/>
                    <a:pt x="170" y="102"/>
                  </a:cubicBezTo>
                  <a:cubicBezTo>
                    <a:pt x="170" y="102"/>
                    <a:pt x="170" y="102"/>
                    <a:pt x="170" y="102"/>
                  </a:cubicBezTo>
                  <a:cubicBezTo>
                    <a:pt x="170" y="102"/>
                    <a:pt x="170" y="102"/>
                    <a:pt x="170" y="102"/>
                  </a:cubicBezTo>
                  <a:cubicBezTo>
                    <a:pt x="170" y="102"/>
                    <a:pt x="170" y="102"/>
                    <a:pt x="169" y="102"/>
                  </a:cubicBezTo>
                  <a:cubicBezTo>
                    <a:pt x="169" y="102"/>
                    <a:pt x="169" y="102"/>
                    <a:pt x="169" y="102"/>
                  </a:cubicBezTo>
                  <a:cubicBezTo>
                    <a:pt x="169" y="103"/>
                    <a:pt x="169" y="104"/>
                    <a:pt x="169" y="105"/>
                  </a:cubicBezTo>
                  <a:cubicBezTo>
                    <a:pt x="170" y="105"/>
                    <a:pt x="170" y="105"/>
                    <a:pt x="171" y="105"/>
                  </a:cubicBezTo>
                  <a:cubicBezTo>
                    <a:pt x="171" y="106"/>
                    <a:pt x="173" y="106"/>
                    <a:pt x="174" y="106"/>
                  </a:cubicBezTo>
                  <a:cubicBezTo>
                    <a:pt x="174" y="106"/>
                    <a:pt x="175" y="106"/>
                    <a:pt x="175" y="106"/>
                  </a:cubicBezTo>
                  <a:cubicBezTo>
                    <a:pt x="175" y="105"/>
                    <a:pt x="175" y="104"/>
                    <a:pt x="175" y="104"/>
                  </a:cubicBezTo>
                  <a:cubicBezTo>
                    <a:pt x="175" y="104"/>
                    <a:pt x="175" y="104"/>
                    <a:pt x="175" y="103"/>
                  </a:cubicBezTo>
                  <a:cubicBezTo>
                    <a:pt x="175" y="103"/>
                    <a:pt x="175" y="103"/>
                    <a:pt x="175" y="103"/>
                  </a:cubicBezTo>
                  <a:cubicBezTo>
                    <a:pt x="175" y="102"/>
                    <a:pt x="175" y="102"/>
                    <a:pt x="175" y="102"/>
                  </a:cubicBezTo>
                  <a:cubicBezTo>
                    <a:pt x="175" y="102"/>
                    <a:pt x="174" y="102"/>
                    <a:pt x="174" y="102"/>
                  </a:cubicBezTo>
                  <a:cubicBezTo>
                    <a:pt x="174" y="102"/>
                    <a:pt x="174" y="102"/>
                    <a:pt x="174" y="102"/>
                  </a:cubicBezTo>
                  <a:cubicBezTo>
                    <a:pt x="174" y="102"/>
                    <a:pt x="174" y="102"/>
                    <a:pt x="174" y="102"/>
                  </a:cubicBezTo>
                  <a:cubicBezTo>
                    <a:pt x="175" y="102"/>
                    <a:pt x="175" y="102"/>
                    <a:pt x="175" y="102"/>
                  </a:cubicBezTo>
                  <a:cubicBezTo>
                    <a:pt x="175" y="102"/>
                    <a:pt x="175" y="102"/>
                    <a:pt x="175" y="102"/>
                  </a:cubicBezTo>
                  <a:cubicBezTo>
                    <a:pt x="175" y="102"/>
                    <a:pt x="175" y="102"/>
                    <a:pt x="175" y="102"/>
                  </a:cubicBezTo>
                  <a:cubicBezTo>
                    <a:pt x="175" y="101"/>
                    <a:pt x="175" y="101"/>
                    <a:pt x="175" y="101"/>
                  </a:cubicBezTo>
                  <a:cubicBezTo>
                    <a:pt x="175" y="101"/>
                    <a:pt x="175" y="101"/>
                    <a:pt x="175" y="101"/>
                  </a:cubicBezTo>
                  <a:cubicBezTo>
                    <a:pt x="174" y="101"/>
                    <a:pt x="174" y="101"/>
                    <a:pt x="174" y="101"/>
                  </a:cubicBezTo>
                  <a:cubicBezTo>
                    <a:pt x="174" y="101"/>
                    <a:pt x="174" y="100"/>
                    <a:pt x="174" y="100"/>
                  </a:cubicBezTo>
                  <a:cubicBezTo>
                    <a:pt x="174" y="100"/>
                    <a:pt x="174" y="100"/>
                    <a:pt x="174" y="100"/>
                  </a:cubicBezTo>
                  <a:cubicBezTo>
                    <a:pt x="174" y="100"/>
                    <a:pt x="175" y="100"/>
                    <a:pt x="175" y="100"/>
                  </a:cubicBezTo>
                  <a:cubicBezTo>
                    <a:pt x="175" y="100"/>
                    <a:pt x="175" y="100"/>
                    <a:pt x="175" y="100"/>
                  </a:cubicBezTo>
                  <a:cubicBezTo>
                    <a:pt x="175" y="100"/>
                    <a:pt x="175" y="100"/>
                    <a:pt x="175" y="100"/>
                  </a:cubicBezTo>
                  <a:cubicBezTo>
                    <a:pt x="175" y="100"/>
                    <a:pt x="175" y="100"/>
                    <a:pt x="175" y="100"/>
                  </a:cubicBezTo>
                  <a:cubicBezTo>
                    <a:pt x="175" y="100"/>
                    <a:pt x="175" y="100"/>
                    <a:pt x="175" y="100"/>
                  </a:cubicBezTo>
                  <a:cubicBezTo>
                    <a:pt x="175" y="100"/>
                    <a:pt x="175" y="100"/>
                    <a:pt x="175" y="100"/>
                  </a:cubicBezTo>
                  <a:cubicBezTo>
                    <a:pt x="176" y="100"/>
                    <a:pt x="176" y="100"/>
                    <a:pt x="176" y="100"/>
                  </a:cubicBezTo>
                  <a:cubicBezTo>
                    <a:pt x="176" y="100"/>
                    <a:pt x="176" y="100"/>
                    <a:pt x="176" y="100"/>
                  </a:cubicBezTo>
                  <a:cubicBezTo>
                    <a:pt x="176" y="100"/>
                    <a:pt x="176" y="100"/>
                    <a:pt x="176" y="100"/>
                  </a:cubicBezTo>
                  <a:cubicBezTo>
                    <a:pt x="176" y="100"/>
                    <a:pt x="176" y="100"/>
                    <a:pt x="176" y="100"/>
                  </a:cubicBezTo>
                  <a:cubicBezTo>
                    <a:pt x="176" y="99"/>
                    <a:pt x="176" y="99"/>
                    <a:pt x="175" y="99"/>
                  </a:cubicBezTo>
                  <a:cubicBezTo>
                    <a:pt x="175" y="99"/>
                    <a:pt x="175" y="98"/>
                    <a:pt x="175" y="98"/>
                  </a:cubicBezTo>
                  <a:cubicBezTo>
                    <a:pt x="175" y="98"/>
                    <a:pt x="174" y="98"/>
                    <a:pt x="174" y="98"/>
                  </a:cubicBezTo>
                  <a:cubicBezTo>
                    <a:pt x="174" y="99"/>
                    <a:pt x="174" y="99"/>
                    <a:pt x="174" y="100"/>
                  </a:cubicBezTo>
                  <a:cubicBezTo>
                    <a:pt x="174" y="99"/>
                    <a:pt x="174" y="99"/>
                    <a:pt x="174" y="99"/>
                  </a:cubicBezTo>
                  <a:cubicBezTo>
                    <a:pt x="174" y="99"/>
                    <a:pt x="174" y="99"/>
                    <a:pt x="174" y="99"/>
                  </a:cubicBezTo>
                  <a:cubicBezTo>
                    <a:pt x="174" y="99"/>
                    <a:pt x="174" y="99"/>
                    <a:pt x="174" y="99"/>
                  </a:cubicBezTo>
                  <a:moveTo>
                    <a:pt x="143" y="99"/>
                  </a:moveTo>
                  <a:cubicBezTo>
                    <a:pt x="143" y="99"/>
                    <a:pt x="143" y="99"/>
                    <a:pt x="143" y="99"/>
                  </a:cubicBezTo>
                  <a:cubicBezTo>
                    <a:pt x="143" y="99"/>
                    <a:pt x="143" y="99"/>
                    <a:pt x="143" y="99"/>
                  </a:cubicBezTo>
                  <a:cubicBezTo>
                    <a:pt x="143" y="99"/>
                    <a:pt x="143" y="99"/>
                    <a:pt x="143" y="99"/>
                  </a:cubicBezTo>
                  <a:cubicBezTo>
                    <a:pt x="143" y="99"/>
                    <a:pt x="143" y="99"/>
                    <a:pt x="143" y="99"/>
                  </a:cubicBezTo>
                  <a:cubicBezTo>
                    <a:pt x="143" y="99"/>
                    <a:pt x="143" y="99"/>
                    <a:pt x="143" y="99"/>
                  </a:cubicBezTo>
                  <a:moveTo>
                    <a:pt x="177" y="44"/>
                  </a:moveTo>
                  <a:cubicBezTo>
                    <a:pt x="178" y="44"/>
                    <a:pt x="178" y="44"/>
                    <a:pt x="178" y="44"/>
                  </a:cubicBezTo>
                  <a:cubicBezTo>
                    <a:pt x="178" y="46"/>
                    <a:pt x="177" y="45"/>
                    <a:pt x="177" y="47"/>
                  </a:cubicBezTo>
                  <a:cubicBezTo>
                    <a:pt x="177" y="48"/>
                    <a:pt x="177" y="49"/>
                    <a:pt x="178" y="49"/>
                  </a:cubicBezTo>
                  <a:cubicBezTo>
                    <a:pt x="178" y="49"/>
                    <a:pt x="179" y="49"/>
                    <a:pt x="179" y="50"/>
                  </a:cubicBezTo>
                  <a:cubicBezTo>
                    <a:pt x="178" y="50"/>
                    <a:pt x="178" y="50"/>
                    <a:pt x="177" y="50"/>
                  </a:cubicBezTo>
                  <a:cubicBezTo>
                    <a:pt x="177" y="50"/>
                    <a:pt x="177" y="50"/>
                    <a:pt x="176" y="50"/>
                  </a:cubicBezTo>
                  <a:cubicBezTo>
                    <a:pt x="176" y="50"/>
                    <a:pt x="176" y="50"/>
                    <a:pt x="176" y="50"/>
                  </a:cubicBezTo>
                  <a:cubicBezTo>
                    <a:pt x="175" y="50"/>
                    <a:pt x="175" y="50"/>
                    <a:pt x="175" y="50"/>
                  </a:cubicBezTo>
                  <a:cubicBezTo>
                    <a:pt x="175" y="49"/>
                    <a:pt x="175" y="49"/>
                    <a:pt x="175" y="49"/>
                  </a:cubicBezTo>
                  <a:cubicBezTo>
                    <a:pt x="175" y="49"/>
                    <a:pt x="175" y="49"/>
                    <a:pt x="176" y="49"/>
                  </a:cubicBezTo>
                  <a:cubicBezTo>
                    <a:pt x="175" y="49"/>
                    <a:pt x="174" y="48"/>
                    <a:pt x="174" y="48"/>
                  </a:cubicBezTo>
                  <a:cubicBezTo>
                    <a:pt x="173" y="48"/>
                    <a:pt x="173" y="48"/>
                    <a:pt x="172" y="48"/>
                  </a:cubicBezTo>
                  <a:cubicBezTo>
                    <a:pt x="172" y="48"/>
                    <a:pt x="172" y="48"/>
                    <a:pt x="172" y="48"/>
                  </a:cubicBezTo>
                  <a:cubicBezTo>
                    <a:pt x="172" y="47"/>
                    <a:pt x="172" y="47"/>
                    <a:pt x="172" y="47"/>
                  </a:cubicBezTo>
                  <a:cubicBezTo>
                    <a:pt x="173" y="47"/>
                    <a:pt x="173" y="47"/>
                    <a:pt x="173" y="47"/>
                  </a:cubicBezTo>
                  <a:cubicBezTo>
                    <a:pt x="174" y="47"/>
                    <a:pt x="174" y="46"/>
                    <a:pt x="174" y="46"/>
                  </a:cubicBezTo>
                  <a:cubicBezTo>
                    <a:pt x="174" y="46"/>
                    <a:pt x="174" y="46"/>
                    <a:pt x="173" y="45"/>
                  </a:cubicBezTo>
                  <a:cubicBezTo>
                    <a:pt x="173" y="45"/>
                    <a:pt x="174" y="45"/>
                    <a:pt x="174" y="45"/>
                  </a:cubicBezTo>
                  <a:cubicBezTo>
                    <a:pt x="174" y="45"/>
                    <a:pt x="174" y="45"/>
                    <a:pt x="174" y="45"/>
                  </a:cubicBezTo>
                  <a:cubicBezTo>
                    <a:pt x="175" y="45"/>
                    <a:pt x="175" y="44"/>
                    <a:pt x="175" y="44"/>
                  </a:cubicBezTo>
                  <a:cubicBezTo>
                    <a:pt x="176" y="44"/>
                    <a:pt x="177" y="44"/>
                    <a:pt x="177" y="44"/>
                  </a:cubicBezTo>
                  <a:moveTo>
                    <a:pt x="143" y="29"/>
                  </a:moveTo>
                  <a:cubicBezTo>
                    <a:pt x="142" y="29"/>
                    <a:pt x="142" y="29"/>
                    <a:pt x="142" y="30"/>
                  </a:cubicBezTo>
                  <a:cubicBezTo>
                    <a:pt x="141" y="30"/>
                    <a:pt x="141" y="30"/>
                    <a:pt x="141" y="30"/>
                  </a:cubicBezTo>
                  <a:cubicBezTo>
                    <a:pt x="140" y="30"/>
                    <a:pt x="140" y="30"/>
                    <a:pt x="140" y="30"/>
                  </a:cubicBezTo>
                  <a:cubicBezTo>
                    <a:pt x="139" y="30"/>
                    <a:pt x="138" y="30"/>
                    <a:pt x="137" y="30"/>
                  </a:cubicBezTo>
                  <a:cubicBezTo>
                    <a:pt x="137" y="30"/>
                    <a:pt x="137" y="30"/>
                    <a:pt x="137" y="30"/>
                  </a:cubicBezTo>
                  <a:cubicBezTo>
                    <a:pt x="137" y="29"/>
                    <a:pt x="137" y="29"/>
                    <a:pt x="138" y="28"/>
                  </a:cubicBezTo>
                  <a:cubicBezTo>
                    <a:pt x="138" y="28"/>
                    <a:pt x="138" y="28"/>
                    <a:pt x="138" y="28"/>
                  </a:cubicBezTo>
                  <a:cubicBezTo>
                    <a:pt x="136" y="28"/>
                    <a:pt x="134" y="29"/>
                    <a:pt x="133" y="28"/>
                  </a:cubicBezTo>
                  <a:cubicBezTo>
                    <a:pt x="133" y="28"/>
                    <a:pt x="133" y="28"/>
                    <a:pt x="133" y="28"/>
                  </a:cubicBezTo>
                  <a:cubicBezTo>
                    <a:pt x="134" y="28"/>
                    <a:pt x="134" y="28"/>
                    <a:pt x="134" y="27"/>
                  </a:cubicBezTo>
                  <a:cubicBezTo>
                    <a:pt x="135" y="27"/>
                    <a:pt x="135" y="27"/>
                    <a:pt x="135" y="26"/>
                  </a:cubicBezTo>
                  <a:cubicBezTo>
                    <a:pt x="135" y="26"/>
                    <a:pt x="136" y="27"/>
                    <a:pt x="136" y="27"/>
                  </a:cubicBezTo>
                  <a:cubicBezTo>
                    <a:pt x="137" y="28"/>
                    <a:pt x="137" y="27"/>
                    <a:pt x="138" y="28"/>
                  </a:cubicBezTo>
                  <a:cubicBezTo>
                    <a:pt x="138" y="28"/>
                    <a:pt x="138" y="27"/>
                    <a:pt x="138" y="27"/>
                  </a:cubicBezTo>
                  <a:cubicBezTo>
                    <a:pt x="139" y="27"/>
                    <a:pt x="139" y="27"/>
                    <a:pt x="139" y="26"/>
                  </a:cubicBezTo>
                  <a:cubicBezTo>
                    <a:pt x="139" y="27"/>
                    <a:pt x="139" y="27"/>
                    <a:pt x="139" y="28"/>
                  </a:cubicBezTo>
                  <a:cubicBezTo>
                    <a:pt x="139" y="28"/>
                    <a:pt x="139" y="28"/>
                    <a:pt x="139" y="28"/>
                  </a:cubicBezTo>
                  <a:cubicBezTo>
                    <a:pt x="140" y="27"/>
                    <a:pt x="140" y="27"/>
                    <a:pt x="141" y="27"/>
                  </a:cubicBezTo>
                  <a:cubicBezTo>
                    <a:pt x="141" y="27"/>
                    <a:pt x="141" y="27"/>
                    <a:pt x="141" y="27"/>
                  </a:cubicBezTo>
                  <a:cubicBezTo>
                    <a:pt x="141" y="27"/>
                    <a:pt x="141" y="27"/>
                    <a:pt x="141" y="27"/>
                  </a:cubicBezTo>
                  <a:cubicBezTo>
                    <a:pt x="142" y="27"/>
                    <a:pt x="142" y="27"/>
                    <a:pt x="143" y="27"/>
                  </a:cubicBezTo>
                  <a:cubicBezTo>
                    <a:pt x="143" y="27"/>
                    <a:pt x="143" y="28"/>
                    <a:pt x="144" y="28"/>
                  </a:cubicBezTo>
                  <a:cubicBezTo>
                    <a:pt x="144" y="28"/>
                    <a:pt x="144" y="28"/>
                    <a:pt x="144" y="28"/>
                  </a:cubicBezTo>
                  <a:cubicBezTo>
                    <a:pt x="144" y="28"/>
                    <a:pt x="144" y="28"/>
                    <a:pt x="144" y="28"/>
                  </a:cubicBezTo>
                  <a:cubicBezTo>
                    <a:pt x="143" y="28"/>
                    <a:pt x="143" y="29"/>
                    <a:pt x="143" y="29"/>
                  </a:cubicBezTo>
                  <a:moveTo>
                    <a:pt x="134" y="30"/>
                  </a:moveTo>
                  <a:cubicBezTo>
                    <a:pt x="135" y="30"/>
                    <a:pt x="135" y="30"/>
                    <a:pt x="135" y="30"/>
                  </a:cubicBezTo>
                  <a:cubicBezTo>
                    <a:pt x="136" y="30"/>
                    <a:pt x="136" y="31"/>
                    <a:pt x="136" y="31"/>
                  </a:cubicBezTo>
                  <a:cubicBezTo>
                    <a:pt x="136" y="31"/>
                    <a:pt x="136" y="31"/>
                    <a:pt x="136" y="31"/>
                  </a:cubicBezTo>
                  <a:cubicBezTo>
                    <a:pt x="135" y="31"/>
                    <a:pt x="135" y="32"/>
                    <a:pt x="135" y="32"/>
                  </a:cubicBezTo>
                  <a:cubicBezTo>
                    <a:pt x="134" y="32"/>
                    <a:pt x="134" y="33"/>
                    <a:pt x="134" y="33"/>
                  </a:cubicBezTo>
                  <a:cubicBezTo>
                    <a:pt x="134" y="34"/>
                    <a:pt x="134" y="34"/>
                    <a:pt x="134" y="34"/>
                  </a:cubicBezTo>
                  <a:cubicBezTo>
                    <a:pt x="133" y="34"/>
                    <a:pt x="133" y="34"/>
                    <a:pt x="133" y="34"/>
                  </a:cubicBezTo>
                  <a:cubicBezTo>
                    <a:pt x="132" y="35"/>
                    <a:pt x="132" y="35"/>
                    <a:pt x="132" y="36"/>
                  </a:cubicBezTo>
                  <a:cubicBezTo>
                    <a:pt x="132" y="36"/>
                    <a:pt x="132" y="36"/>
                    <a:pt x="132" y="36"/>
                  </a:cubicBezTo>
                  <a:cubicBezTo>
                    <a:pt x="131" y="36"/>
                    <a:pt x="129" y="35"/>
                    <a:pt x="129" y="35"/>
                  </a:cubicBezTo>
                  <a:cubicBezTo>
                    <a:pt x="129" y="35"/>
                    <a:pt x="129" y="35"/>
                    <a:pt x="129" y="35"/>
                  </a:cubicBezTo>
                  <a:cubicBezTo>
                    <a:pt x="129" y="35"/>
                    <a:pt x="129" y="34"/>
                    <a:pt x="129" y="34"/>
                  </a:cubicBezTo>
                  <a:cubicBezTo>
                    <a:pt x="130" y="34"/>
                    <a:pt x="131" y="34"/>
                    <a:pt x="132" y="34"/>
                  </a:cubicBezTo>
                  <a:cubicBezTo>
                    <a:pt x="131" y="34"/>
                    <a:pt x="131" y="33"/>
                    <a:pt x="131" y="33"/>
                  </a:cubicBezTo>
                  <a:cubicBezTo>
                    <a:pt x="130" y="33"/>
                    <a:pt x="130" y="34"/>
                    <a:pt x="129" y="34"/>
                  </a:cubicBezTo>
                  <a:cubicBezTo>
                    <a:pt x="128" y="34"/>
                    <a:pt x="128" y="33"/>
                    <a:pt x="128" y="33"/>
                  </a:cubicBezTo>
                  <a:cubicBezTo>
                    <a:pt x="128" y="33"/>
                    <a:pt x="128" y="33"/>
                    <a:pt x="128" y="33"/>
                  </a:cubicBezTo>
                  <a:cubicBezTo>
                    <a:pt x="129" y="33"/>
                    <a:pt x="131" y="33"/>
                    <a:pt x="131" y="32"/>
                  </a:cubicBezTo>
                  <a:cubicBezTo>
                    <a:pt x="131" y="32"/>
                    <a:pt x="131" y="32"/>
                    <a:pt x="131" y="32"/>
                  </a:cubicBezTo>
                  <a:cubicBezTo>
                    <a:pt x="131" y="32"/>
                    <a:pt x="130" y="31"/>
                    <a:pt x="130" y="31"/>
                  </a:cubicBezTo>
                  <a:cubicBezTo>
                    <a:pt x="129" y="31"/>
                    <a:pt x="129" y="32"/>
                    <a:pt x="128" y="32"/>
                  </a:cubicBezTo>
                  <a:cubicBezTo>
                    <a:pt x="127" y="33"/>
                    <a:pt x="126" y="31"/>
                    <a:pt x="126" y="31"/>
                  </a:cubicBezTo>
                  <a:cubicBezTo>
                    <a:pt x="126" y="31"/>
                    <a:pt x="126" y="31"/>
                    <a:pt x="127" y="30"/>
                  </a:cubicBezTo>
                  <a:cubicBezTo>
                    <a:pt x="127" y="30"/>
                    <a:pt x="126" y="30"/>
                    <a:pt x="126" y="30"/>
                  </a:cubicBezTo>
                  <a:cubicBezTo>
                    <a:pt x="126" y="30"/>
                    <a:pt x="126" y="30"/>
                    <a:pt x="125" y="30"/>
                  </a:cubicBezTo>
                  <a:cubicBezTo>
                    <a:pt x="125" y="30"/>
                    <a:pt x="125" y="29"/>
                    <a:pt x="125" y="29"/>
                  </a:cubicBezTo>
                  <a:cubicBezTo>
                    <a:pt x="125" y="29"/>
                    <a:pt x="125" y="29"/>
                    <a:pt x="126" y="29"/>
                  </a:cubicBezTo>
                  <a:cubicBezTo>
                    <a:pt x="126" y="29"/>
                    <a:pt x="126" y="29"/>
                    <a:pt x="127" y="29"/>
                  </a:cubicBezTo>
                  <a:cubicBezTo>
                    <a:pt x="127" y="29"/>
                    <a:pt x="127" y="28"/>
                    <a:pt x="128" y="28"/>
                  </a:cubicBezTo>
                  <a:cubicBezTo>
                    <a:pt x="128" y="29"/>
                    <a:pt x="128" y="29"/>
                    <a:pt x="128" y="29"/>
                  </a:cubicBezTo>
                  <a:cubicBezTo>
                    <a:pt x="128" y="29"/>
                    <a:pt x="128" y="30"/>
                    <a:pt x="129" y="30"/>
                  </a:cubicBezTo>
                  <a:cubicBezTo>
                    <a:pt x="129" y="30"/>
                    <a:pt x="129" y="30"/>
                    <a:pt x="129" y="30"/>
                  </a:cubicBezTo>
                  <a:cubicBezTo>
                    <a:pt x="129" y="29"/>
                    <a:pt x="129" y="29"/>
                    <a:pt x="129" y="29"/>
                  </a:cubicBezTo>
                  <a:cubicBezTo>
                    <a:pt x="129" y="28"/>
                    <a:pt x="129" y="28"/>
                    <a:pt x="129" y="29"/>
                  </a:cubicBezTo>
                  <a:cubicBezTo>
                    <a:pt x="130" y="29"/>
                    <a:pt x="130" y="30"/>
                    <a:pt x="131" y="30"/>
                  </a:cubicBezTo>
                  <a:cubicBezTo>
                    <a:pt x="131" y="30"/>
                    <a:pt x="131" y="30"/>
                    <a:pt x="131" y="30"/>
                  </a:cubicBezTo>
                  <a:cubicBezTo>
                    <a:pt x="131" y="30"/>
                    <a:pt x="130" y="29"/>
                    <a:pt x="131" y="28"/>
                  </a:cubicBezTo>
                  <a:cubicBezTo>
                    <a:pt x="131" y="28"/>
                    <a:pt x="131" y="28"/>
                    <a:pt x="131" y="28"/>
                  </a:cubicBezTo>
                  <a:cubicBezTo>
                    <a:pt x="131" y="28"/>
                    <a:pt x="132" y="28"/>
                    <a:pt x="132" y="28"/>
                  </a:cubicBezTo>
                  <a:cubicBezTo>
                    <a:pt x="133" y="28"/>
                    <a:pt x="133" y="28"/>
                    <a:pt x="133" y="28"/>
                  </a:cubicBezTo>
                  <a:cubicBezTo>
                    <a:pt x="133" y="28"/>
                    <a:pt x="133" y="28"/>
                    <a:pt x="133" y="28"/>
                  </a:cubicBezTo>
                  <a:cubicBezTo>
                    <a:pt x="133" y="29"/>
                    <a:pt x="133" y="29"/>
                    <a:pt x="133" y="29"/>
                  </a:cubicBezTo>
                  <a:cubicBezTo>
                    <a:pt x="133" y="30"/>
                    <a:pt x="133" y="30"/>
                    <a:pt x="133" y="30"/>
                  </a:cubicBezTo>
                  <a:cubicBezTo>
                    <a:pt x="133" y="29"/>
                    <a:pt x="133" y="29"/>
                    <a:pt x="134" y="29"/>
                  </a:cubicBezTo>
                  <a:cubicBezTo>
                    <a:pt x="134" y="29"/>
                    <a:pt x="134" y="30"/>
                    <a:pt x="134" y="30"/>
                  </a:cubicBezTo>
                  <a:moveTo>
                    <a:pt x="112" y="85"/>
                  </a:moveTo>
                  <a:cubicBezTo>
                    <a:pt x="112" y="85"/>
                    <a:pt x="112" y="85"/>
                    <a:pt x="112" y="85"/>
                  </a:cubicBezTo>
                  <a:cubicBezTo>
                    <a:pt x="113" y="85"/>
                    <a:pt x="114" y="85"/>
                    <a:pt x="114" y="85"/>
                  </a:cubicBezTo>
                  <a:cubicBezTo>
                    <a:pt x="114" y="85"/>
                    <a:pt x="114" y="85"/>
                    <a:pt x="114" y="85"/>
                  </a:cubicBezTo>
                  <a:cubicBezTo>
                    <a:pt x="114" y="85"/>
                    <a:pt x="114" y="85"/>
                    <a:pt x="114" y="85"/>
                  </a:cubicBezTo>
                  <a:cubicBezTo>
                    <a:pt x="113" y="85"/>
                    <a:pt x="113" y="85"/>
                    <a:pt x="113" y="85"/>
                  </a:cubicBezTo>
                  <a:cubicBezTo>
                    <a:pt x="113" y="85"/>
                    <a:pt x="113" y="86"/>
                    <a:pt x="112" y="86"/>
                  </a:cubicBezTo>
                  <a:cubicBezTo>
                    <a:pt x="112" y="86"/>
                    <a:pt x="112" y="86"/>
                    <a:pt x="112" y="86"/>
                  </a:cubicBezTo>
                  <a:cubicBezTo>
                    <a:pt x="111" y="86"/>
                    <a:pt x="111" y="86"/>
                    <a:pt x="111" y="86"/>
                  </a:cubicBezTo>
                  <a:cubicBezTo>
                    <a:pt x="111" y="86"/>
                    <a:pt x="111" y="86"/>
                    <a:pt x="111" y="86"/>
                  </a:cubicBezTo>
                  <a:cubicBezTo>
                    <a:pt x="110" y="86"/>
                    <a:pt x="110" y="86"/>
                    <a:pt x="110" y="86"/>
                  </a:cubicBezTo>
                  <a:cubicBezTo>
                    <a:pt x="110" y="86"/>
                    <a:pt x="110" y="86"/>
                    <a:pt x="110" y="86"/>
                  </a:cubicBezTo>
                  <a:cubicBezTo>
                    <a:pt x="109" y="86"/>
                    <a:pt x="109" y="86"/>
                    <a:pt x="108" y="86"/>
                  </a:cubicBezTo>
                  <a:cubicBezTo>
                    <a:pt x="108" y="87"/>
                    <a:pt x="108" y="86"/>
                    <a:pt x="107" y="86"/>
                  </a:cubicBezTo>
                  <a:cubicBezTo>
                    <a:pt x="107" y="86"/>
                    <a:pt x="107" y="86"/>
                    <a:pt x="107" y="86"/>
                  </a:cubicBezTo>
                  <a:cubicBezTo>
                    <a:pt x="106" y="86"/>
                    <a:pt x="106" y="87"/>
                    <a:pt x="106" y="87"/>
                  </a:cubicBezTo>
                  <a:cubicBezTo>
                    <a:pt x="106" y="87"/>
                    <a:pt x="106" y="87"/>
                    <a:pt x="106" y="87"/>
                  </a:cubicBezTo>
                  <a:cubicBezTo>
                    <a:pt x="106" y="87"/>
                    <a:pt x="105" y="87"/>
                    <a:pt x="105" y="87"/>
                  </a:cubicBezTo>
                  <a:cubicBezTo>
                    <a:pt x="105" y="87"/>
                    <a:pt x="105" y="87"/>
                    <a:pt x="105" y="86"/>
                  </a:cubicBezTo>
                  <a:cubicBezTo>
                    <a:pt x="106" y="86"/>
                    <a:pt x="107" y="86"/>
                    <a:pt x="107" y="85"/>
                  </a:cubicBezTo>
                  <a:cubicBezTo>
                    <a:pt x="107" y="85"/>
                    <a:pt x="107" y="85"/>
                    <a:pt x="107" y="85"/>
                  </a:cubicBezTo>
                  <a:cubicBezTo>
                    <a:pt x="108" y="85"/>
                    <a:pt x="108" y="85"/>
                    <a:pt x="108" y="85"/>
                  </a:cubicBezTo>
                  <a:cubicBezTo>
                    <a:pt x="108" y="85"/>
                    <a:pt x="109" y="84"/>
                    <a:pt x="109" y="84"/>
                  </a:cubicBezTo>
                  <a:cubicBezTo>
                    <a:pt x="109" y="84"/>
                    <a:pt x="108" y="85"/>
                    <a:pt x="108" y="85"/>
                  </a:cubicBezTo>
                  <a:cubicBezTo>
                    <a:pt x="108" y="85"/>
                    <a:pt x="108" y="85"/>
                    <a:pt x="108" y="85"/>
                  </a:cubicBezTo>
                  <a:cubicBezTo>
                    <a:pt x="108" y="85"/>
                    <a:pt x="108" y="85"/>
                    <a:pt x="108" y="85"/>
                  </a:cubicBezTo>
                  <a:cubicBezTo>
                    <a:pt x="108" y="84"/>
                    <a:pt x="107" y="84"/>
                    <a:pt x="107" y="84"/>
                  </a:cubicBezTo>
                  <a:cubicBezTo>
                    <a:pt x="107" y="84"/>
                    <a:pt x="107" y="84"/>
                    <a:pt x="106" y="84"/>
                  </a:cubicBezTo>
                  <a:cubicBezTo>
                    <a:pt x="106" y="84"/>
                    <a:pt x="106" y="84"/>
                    <a:pt x="106" y="84"/>
                  </a:cubicBezTo>
                  <a:cubicBezTo>
                    <a:pt x="106" y="84"/>
                    <a:pt x="106" y="84"/>
                    <a:pt x="106" y="84"/>
                  </a:cubicBezTo>
                  <a:cubicBezTo>
                    <a:pt x="106" y="84"/>
                    <a:pt x="107" y="84"/>
                    <a:pt x="107" y="83"/>
                  </a:cubicBezTo>
                  <a:cubicBezTo>
                    <a:pt x="107" y="83"/>
                    <a:pt x="107" y="83"/>
                    <a:pt x="107" y="82"/>
                  </a:cubicBezTo>
                  <a:cubicBezTo>
                    <a:pt x="107" y="82"/>
                    <a:pt x="107" y="82"/>
                    <a:pt x="107" y="82"/>
                  </a:cubicBezTo>
                  <a:cubicBezTo>
                    <a:pt x="107" y="82"/>
                    <a:pt x="107" y="82"/>
                    <a:pt x="107" y="82"/>
                  </a:cubicBezTo>
                  <a:cubicBezTo>
                    <a:pt x="107" y="82"/>
                    <a:pt x="107" y="82"/>
                    <a:pt x="107" y="82"/>
                  </a:cubicBezTo>
                  <a:cubicBezTo>
                    <a:pt x="107" y="82"/>
                    <a:pt x="108" y="82"/>
                    <a:pt x="109" y="82"/>
                  </a:cubicBezTo>
                  <a:cubicBezTo>
                    <a:pt x="109" y="82"/>
                    <a:pt x="109" y="82"/>
                    <a:pt x="109" y="82"/>
                  </a:cubicBezTo>
                  <a:cubicBezTo>
                    <a:pt x="108" y="81"/>
                    <a:pt x="109" y="81"/>
                    <a:pt x="109" y="80"/>
                  </a:cubicBezTo>
                  <a:cubicBezTo>
                    <a:pt x="109" y="80"/>
                    <a:pt x="109" y="80"/>
                    <a:pt x="109" y="80"/>
                  </a:cubicBezTo>
                  <a:cubicBezTo>
                    <a:pt x="108" y="80"/>
                    <a:pt x="108" y="80"/>
                    <a:pt x="108" y="80"/>
                  </a:cubicBezTo>
                  <a:cubicBezTo>
                    <a:pt x="108" y="80"/>
                    <a:pt x="108" y="80"/>
                    <a:pt x="108" y="80"/>
                  </a:cubicBezTo>
                  <a:cubicBezTo>
                    <a:pt x="108" y="80"/>
                    <a:pt x="108" y="79"/>
                    <a:pt x="108" y="79"/>
                  </a:cubicBezTo>
                  <a:cubicBezTo>
                    <a:pt x="108" y="79"/>
                    <a:pt x="108" y="79"/>
                    <a:pt x="107" y="79"/>
                  </a:cubicBezTo>
                  <a:cubicBezTo>
                    <a:pt x="107" y="79"/>
                    <a:pt x="107" y="79"/>
                    <a:pt x="107" y="79"/>
                  </a:cubicBezTo>
                  <a:cubicBezTo>
                    <a:pt x="107" y="79"/>
                    <a:pt x="107" y="79"/>
                    <a:pt x="107" y="79"/>
                  </a:cubicBezTo>
                  <a:cubicBezTo>
                    <a:pt x="106" y="79"/>
                    <a:pt x="106" y="79"/>
                    <a:pt x="106" y="79"/>
                  </a:cubicBezTo>
                  <a:cubicBezTo>
                    <a:pt x="106" y="79"/>
                    <a:pt x="107" y="78"/>
                    <a:pt x="107" y="78"/>
                  </a:cubicBezTo>
                  <a:cubicBezTo>
                    <a:pt x="106" y="78"/>
                    <a:pt x="106" y="78"/>
                    <a:pt x="106" y="78"/>
                  </a:cubicBezTo>
                  <a:cubicBezTo>
                    <a:pt x="106" y="78"/>
                    <a:pt x="107" y="78"/>
                    <a:pt x="107" y="77"/>
                  </a:cubicBezTo>
                  <a:cubicBezTo>
                    <a:pt x="107" y="77"/>
                    <a:pt x="107" y="77"/>
                    <a:pt x="107" y="77"/>
                  </a:cubicBezTo>
                  <a:cubicBezTo>
                    <a:pt x="106" y="77"/>
                    <a:pt x="106" y="77"/>
                    <a:pt x="106" y="77"/>
                  </a:cubicBezTo>
                  <a:cubicBezTo>
                    <a:pt x="106" y="77"/>
                    <a:pt x="106" y="77"/>
                    <a:pt x="106" y="78"/>
                  </a:cubicBezTo>
                  <a:cubicBezTo>
                    <a:pt x="106" y="78"/>
                    <a:pt x="106" y="78"/>
                    <a:pt x="106" y="78"/>
                  </a:cubicBezTo>
                  <a:cubicBezTo>
                    <a:pt x="105" y="77"/>
                    <a:pt x="106" y="77"/>
                    <a:pt x="106" y="76"/>
                  </a:cubicBezTo>
                  <a:cubicBezTo>
                    <a:pt x="106" y="76"/>
                    <a:pt x="106" y="76"/>
                    <a:pt x="106" y="76"/>
                  </a:cubicBezTo>
                  <a:cubicBezTo>
                    <a:pt x="106" y="76"/>
                    <a:pt x="106" y="76"/>
                    <a:pt x="106" y="76"/>
                  </a:cubicBezTo>
                  <a:cubicBezTo>
                    <a:pt x="105" y="76"/>
                    <a:pt x="105" y="76"/>
                    <a:pt x="105" y="77"/>
                  </a:cubicBezTo>
                  <a:cubicBezTo>
                    <a:pt x="105" y="77"/>
                    <a:pt x="105" y="77"/>
                    <a:pt x="105" y="76"/>
                  </a:cubicBezTo>
                  <a:cubicBezTo>
                    <a:pt x="105" y="76"/>
                    <a:pt x="105" y="76"/>
                    <a:pt x="105" y="76"/>
                  </a:cubicBezTo>
                  <a:cubicBezTo>
                    <a:pt x="105" y="75"/>
                    <a:pt x="105" y="75"/>
                    <a:pt x="105" y="75"/>
                  </a:cubicBezTo>
                  <a:cubicBezTo>
                    <a:pt x="105" y="75"/>
                    <a:pt x="106" y="75"/>
                    <a:pt x="106" y="75"/>
                  </a:cubicBezTo>
                  <a:cubicBezTo>
                    <a:pt x="106" y="75"/>
                    <a:pt x="105" y="75"/>
                    <a:pt x="105" y="75"/>
                  </a:cubicBezTo>
                  <a:cubicBezTo>
                    <a:pt x="105" y="74"/>
                    <a:pt x="105" y="74"/>
                    <a:pt x="106" y="74"/>
                  </a:cubicBezTo>
                  <a:cubicBezTo>
                    <a:pt x="106" y="74"/>
                    <a:pt x="106" y="74"/>
                    <a:pt x="106" y="74"/>
                  </a:cubicBezTo>
                  <a:cubicBezTo>
                    <a:pt x="106" y="74"/>
                    <a:pt x="106" y="74"/>
                    <a:pt x="106" y="74"/>
                  </a:cubicBezTo>
                  <a:cubicBezTo>
                    <a:pt x="106" y="74"/>
                    <a:pt x="106" y="74"/>
                    <a:pt x="106" y="74"/>
                  </a:cubicBezTo>
                  <a:cubicBezTo>
                    <a:pt x="106" y="73"/>
                    <a:pt x="106" y="73"/>
                    <a:pt x="106" y="73"/>
                  </a:cubicBezTo>
                  <a:cubicBezTo>
                    <a:pt x="106" y="73"/>
                    <a:pt x="106" y="73"/>
                    <a:pt x="106" y="73"/>
                  </a:cubicBezTo>
                  <a:cubicBezTo>
                    <a:pt x="106" y="73"/>
                    <a:pt x="107" y="73"/>
                    <a:pt x="107" y="73"/>
                  </a:cubicBezTo>
                  <a:cubicBezTo>
                    <a:pt x="107" y="73"/>
                    <a:pt x="108" y="73"/>
                    <a:pt x="108" y="73"/>
                  </a:cubicBezTo>
                  <a:cubicBezTo>
                    <a:pt x="108" y="73"/>
                    <a:pt x="109" y="73"/>
                    <a:pt x="108" y="73"/>
                  </a:cubicBezTo>
                  <a:cubicBezTo>
                    <a:pt x="108" y="74"/>
                    <a:pt x="107" y="74"/>
                    <a:pt x="107" y="75"/>
                  </a:cubicBezTo>
                  <a:cubicBezTo>
                    <a:pt x="107" y="75"/>
                    <a:pt x="107" y="75"/>
                    <a:pt x="107" y="75"/>
                  </a:cubicBezTo>
                  <a:cubicBezTo>
                    <a:pt x="108" y="75"/>
                    <a:pt x="109" y="74"/>
                    <a:pt x="110" y="75"/>
                  </a:cubicBezTo>
                  <a:cubicBezTo>
                    <a:pt x="110" y="75"/>
                    <a:pt x="110" y="75"/>
                    <a:pt x="110" y="75"/>
                  </a:cubicBezTo>
                  <a:cubicBezTo>
                    <a:pt x="109" y="76"/>
                    <a:pt x="109" y="77"/>
                    <a:pt x="108" y="77"/>
                  </a:cubicBezTo>
                  <a:cubicBezTo>
                    <a:pt x="108" y="77"/>
                    <a:pt x="108" y="77"/>
                    <a:pt x="108" y="77"/>
                  </a:cubicBezTo>
                  <a:cubicBezTo>
                    <a:pt x="109" y="77"/>
                    <a:pt x="109" y="77"/>
                    <a:pt x="109" y="77"/>
                  </a:cubicBezTo>
                  <a:cubicBezTo>
                    <a:pt x="109" y="77"/>
                    <a:pt x="109" y="77"/>
                    <a:pt x="109" y="77"/>
                  </a:cubicBezTo>
                  <a:cubicBezTo>
                    <a:pt x="109" y="77"/>
                    <a:pt x="108" y="77"/>
                    <a:pt x="108" y="77"/>
                  </a:cubicBezTo>
                  <a:cubicBezTo>
                    <a:pt x="108" y="77"/>
                    <a:pt x="108" y="77"/>
                    <a:pt x="108" y="77"/>
                  </a:cubicBezTo>
                  <a:cubicBezTo>
                    <a:pt x="108" y="78"/>
                    <a:pt x="108" y="77"/>
                    <a:pt x="109" y="77"/>
                  </a:cubicBezTo>
                  <a:cubicBezTo>
                    <a:pt x="109" y="77"/>
                    <a:pt x="110" y="78"/>
                    <a:pt x="110" y="78"/>
                  </a:cubicBezTo>
                  <a:cubicBezTo>
                    <a:pt x="110" y="79"/>
                    <a:pt x="110" y="79"/>
                    <a:pt x="110" y="79"/>
                  </a:cubicBezTo>
                  <a:cubicBezTo>
                    <a:pt x="111" y="80"/>
                    <a:pt x="111" y="79"/>
                    <a:pt x="111" y="80"/>
                  </a:cubicBezTo>
                  <a:cubicBezTo>
                    <a:pt x="111" y="80"/>
                    <a:pt x="111" y="80"/>
                    <a:pt x="112" y="80"/>
                  </a:cubicBezTo>
                  <a:cubicBezTo>
                    <a:pt x="112" y="81"/>
                    <a:pt x="112" y="81"/>
                    <a:pt x="112" y="81"/>
                  </a:cubicBezTo>
                  <a:cubicBezTo>
                    <a:pt x="112" y="82"/>
                    <a:pt x="113" y="82"/>
                    <a:pt x="112" y="82"/>
                  </a:cubicBezTo>
                  <a:cubicBezTo>
                    <a:pt x="112" y="82"/>
                    <a:pt x="112" y="83"/>
                    <a:pt x="112" y="83"/>
                  </a:cubicBezTo>
                  <a:cubicBezTo>
                    <a:pt x="113" y="82"/>
                    <a:pt x="114" y="82"/>
                    <a:pt x="114" y="83"/>
                  </a:cubicBezTo>
                  <a:cubicBezTo>
                    <a:pt x="114" y="83"/>
                    <a:pt x="114" y="83"/>
                    <a:pt x="114" y="83"/>
                  </a:cubicBezTo>
                  <a:cubicBezTo>
                    <a:pt x="114" y="84"/>
                    <a:pt x="113" y="84"/>
                    <a:pt x="112" y="85"/>
                  </a:cubicBezTo>
                  <a:moveTo>
                    <a:pt x="106" y="78"/>
                  </a:moveTo>
                  <a:cubicBezTo>
                    <a:pt x="106" y="78"/>
                    <a:pt x="106" y="78"/>
                    <a:pt x="106" y="78"/>
                  </a:cubicBezTo>
                  <a:cubicBezTo>
                    <a:pt x="106" y="78"/>
                    <a:pt x="106" y="78"/>
                    <a:pt x="105" y="78"/>
                  </a:cubicBezTo>
                  <a:cubicBezTo>
                    <a:pt x="105" y="78"/>
                    <a:pt x="105" y="78"/>
                    <a:pt x="105" y="78"/>
                  </a:cubicBezTo>
                  <a:cubicBezTo>
                    <a:pt x="105" y="78"/>
                    <a:pt x="105" y="78"/>
                    <a:pt x="105" y="78"/>
                  </a:cubicBezTo>
                  <a:cubicBezTo>
                    <a:pt x="105" y="78"/>
                    <a:pt x="105" y="78"/>
                    <a:pt x="106" y="78"/>
                  </a:cubicBezTo>
                  <a:moveTo>
                    <a:pt x="105" y="80"/>
                  </a:moveTo>
                  <a:cubicBezTo>
                    <a:pt x="105" y="80"/>
                    <a:pt x="105" y="81"/>
                    <a:pt x="104" y="81"/>
                  </a:cubicBezTo>
                  <a:cubicBezTo>
                    <a:pt x="105" y="81"/>
                    <a:pt x="105" y="82"/>
                    <a:pt x="105" y="82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4" y="83"/>
                    <a:pt x="104" y="83"/>
                    <a:pt x="104" y="83"/>
                  </a:cubicBezTo>
                  <a:cubicBezTo>
                    <a:pt x="104" y="83"/>
                    <a:pt x="104" y="83"/>
                    <a:pt x="104" y="84"/>
                  </a:cubicBezTo>
                  <a:cubicBezTo>
                    <a:pt x="104" y="84"/>
                    <a:pt x="103" y="84"/>
                    <a:pt x="103" y="84"/>
                  </a:cubicBezTo>
                  <a:cubicBezTo>
                    <a:pt x="103" y="84"/>
                    <a:pt x="102" y="84"/>
                    <a:pt x="102" y="84"/>
                  </a:cubicBezTo>
                  <a:cubicBezTo>
                    <a:pt x="102" y="84"/>
                    <a:pt x="102" y="84"/>
                    <a:pt x="102" y="84"/>
                  </a:cubicBezTo>
                  <a:cubicBezTo>
                    <a:pt x="101" y="84"/>
                    <a:pt x="101" y="85"/>
                    <a:pt x="101" y="85"/>
                  </a:cubicBezTo>
                  <a:cubicBezTo>
                    <a:pt x="101" y="84"/>
                    <a:pt x="101" y="84"/>
                    <a:pt x="101" y="84"/>
                  </a:cubicBezTo>
                  <a:cubicBezTo>
                    <a:pt x="100" y="84"/>
                    <a:pt x="100" y="84"/>
                    <a:pt x="100" y="84"/>
                  </a:cubicBezTo>
                  <a:cubicBezTo>
                    <a:pt x="100" y="84"/>
                    <a:pt x="100" y="84"/>
                    <a:pt x="100" y="84"/>
                  </a:cubicBezTo>
                  <a:cubicBezTo>
                    <a:pt x="100" y="84"/>
                    <a:pt x="100" y="84"/>
                    <a:pt x="100" y="84"/>
                  </a:cubicBezTo>
                  <a:cubicBezTo>
                    <a:pt x="100" y="84"/>
                    <a:pt x="100" y="84"/>
                    <a:pt x="100" y="84"/>
                  </a:cubicBezTo>
                  <a:cubicBezTo>
                    <a:pt x="100" y="84"/>
                    <a:pt x="100" y="84"/>
                    <a:pt x="100" y="84"/>
                  </a:cubicBezTo>
                  <a:cubicBezTo>
                    <a:pt x="100" y="83"/>
                    <a:pt x="100" y="83"/>
                    <a:pt x="100" y="83"/>
                  </a:cubicBezTo>
                  <a:cubicBezTo>
                    <a:pt x="100" y="83"/>
                    <a:pt x="100" y="83"/>
                    <a:pt x="101" y="83"/>
                  </a:cubicBezTo>
                  <a:cubicBezTo>
                    <a:pt x="101" y="83"/>
                    <a:pt x="101" y="83"/>
                    <a:pt x="101" y="83"/>
                  </a:cubicBezTo>
                  <a:cubicBezTo>
                    <a:pt x="101" y="83"/>
                    <a:pt x="101" y="83"/>
                    <a:pt x="101" y="83"/>
                  </a:cubicBezTo>
                  <a:cubicBezTo>
                    <a:pt x="101" y="83"/>
                    <a:pt x="101" y="83"/>
                    <a:pt x="101" y="83"/>
                  </a:cubicBezTo>
                  <a:cubicBezTo>
                    <a:pt x="101" y="83"/>
                    <a:pt x="101" y="83"/>
                    <a:pt x="101" y="83"/>
                  </a:cubicBezTo>
                  <a:cubicBezTo>
                    <a:pt x="101" y="83"/>
                    <a:pt x="101" y="82"/>
                    <a:pt x="101" y="82"/>
                  </a:cubicBezTo>
                  <a:cubicBezTo>
                    <a:pt x="101" y="82"/>
                    <a:pt x="101" y="82"/>
                    <a:pt x="101" y="82"/>
                  </a:cubicBezTo>
                  <a:cubicBezTo>
                    <a:pt x="101" y="82"/>
                    <a:pt x="101" y="82"/>
                    <a:pt x="102" y="82"/>
                  </a:cubicBezTo>
                  <a:cubicBezTo>
                    <a:pt x="102" y="82"/>
                    <a:pt x="102" y="82"/>
                    <a:pt x="102" y="82"/>
                  </a:cubicBezTo>
                  <a:cubicBezTo>
                    <a:pt x="101" y="82"/>
                    <a:pt x="100" y="82"/>
                    <a:pt x="100" y="81"/>
                  </a:cubicBezTo>
                  <a:cubicBezTo>
                    <a:pt x="100" y="81"/>
                    <a:pt x="100" y="81"/>
                    <a:pt x="100" y="81"/>
                  </a:cubicBezTo>
                  <a:cubicBezTo>
                    <a:pt x="100" y="81"/>
                    <a:pt x="100" y="81"/>
                    <a:pt x="100" y="81"/>
                  </a:cubicBezTo>
                  <a:cubicBezTo>
                    <a:pt x="100" y="81"/>
                    <a:pt x="100" y="81"/>
                    <a:pt x="101" y="81"/>
                  </a:cubicBezTo>
                  <a:cubicBezTo>
                    <a:pt x="100" y="81"/>
                    <a:pt x="101" y="81"/>
                    <a:pt x="101" y="81"/>
                  </a:cubicBezTo>
                  <a:cubicBezTo>
                    <a:pt x="101" y="81"/>
                    <a:pt x="101" y="81"/>
                    <a:pt x="101" y="81"/>
                  </a:cubicBezTo>
                  <a:cubicBezTo>
                    <a:pt x="100" y="81"/>
                    <a:pt x="100" y="81"/>
                    <a:pt x="100" y="81"/>
                  </a:cubicBezTo>
                  <a:cubicBezTo>
                    <a:pt x="100" y="81"/>
                    <a:pt x="100" y="81"/>
                    <a:pt x="100" y="81"/>
                  </a:cubicBezTo>
                  <a:cubicBezTo>
                    <a:pt x="100" y="80"/>
                    <a:pt x="100" y="80"/>
                    <a:pt x="100" y="80"/>
                  </a:cubicBezTo>
                  <a:cubicBezTo>
                    <a:pt x="101" y="80"/>
                    <a:pt x="101" y="80"/>
                    <a:pt x="102" y="80"/>
                  </a:cubicBezTo>
                  <a:cubicBezTo>
                    <a:pt x="102" y="80"/>
                    <a:pt x="102" y="80"/>
                    <a:pt x="102" y="80"/>
                  </a:cubicBezTo>
                  <a:cubicBezTo>
                    <a:pt x="102" y="80"/>
                    <a:pt x="102" y="80"/>
                    <a:pt x="102" y="79"/>
                  </a:cubicBezTo>
                  <a:cubicBezTo>
                    <a:pt x="102" y="79"/>
                    <a:pt x="102" y="79"/>
                    <a:pt x="102" y="79"/>
                  </a:cubicBezTo>
                  <a:cubicBezTo>
                    <a:pt x="102" y="79"/>
                    <a:pt x="102" y="79"/>
                    <a:pt x="102" y="79"/>
                  </a:cubicBezTo>
                  <a:cubicBezTo>
                    <a:pt x="102" y="79"/>
                    <a:pt x="102" y="79"/>
                    <a:pt x="102" y="79"/>
                  </a:cubicBezTo>
                  <a:cubicBezTo>
                    <a:pt x="102" y="79"/>
                    <a:pt x="102" y="79"/>
                    <a:pt x="103" y="78"/>
                  </a:cubicBezTo>
                  <a:cubicBezTo>
                    <a:pt x="103" y="79"/>
                    <a:pt x="103" y="79"/>
                    <a:pt x="103" y="79"/>
                  </a:cubicBezTo>
                  <a:cubicBezTo>
                    <a:pt x="104" y="79"/>
                    <a:pt x="105" y="78"/>
                    <a:pt x="105" y="79"/>
                  </a:cubicBezTo>
                  <a:cubicBezTo>
                    <a:pt x="105" y="79"/>
                    <a:pt x="105" y="80"/>
                    <a:pt x="105" y="80"/>
                  </a:cubicBezTo>
                  <a:moveTo>
                    <a:pt x="100" y="113"/>
                  </a:moveTo>
                  <a:cubicBezTo>
                    <a:pt x="101" y="112"/>
                    <a:pt x="101" y="112"/>
                    <a:pt x="101" y="112"/>
                  </a:cubicBezTo>
                  <a:cubicBezTo>
                    <a:pt x="101" y="112"/>
                    <a:pt x="101" y="111"/>
                    <a:pt x="101" y="111"/>
                  </a:cubicBezTo>
                  <a:cubicBezTo>
                    <a:pt x="101" y="111"/>
                    <a:pt x="102" y="110"/>
                    <a:pt x="102" y="110"/>
                  </a:cubicBezTo>
                  <a:cubicBezTo>
                    <a:pt x="103" y="110"/>
                    <a:pt x="104" y="110"/>
                    <a:pt x="104" y="109"/>
                  </a:cubicBezTo>
                  <a:cubicBezTo>
                    <a:pt x="104" y="109"/>
                    <a:pt x="105" y="107"/>
                    <a:pt x="105" y="107"/>
                  </a:cubicBezTo>
                  <a:cubicBezTo>
                    <a:pt x="105" y="107"/>
                    <a:pt x="105" y="107"/>
                    <a:pt x="105" y="107"/>
                  </a:cubicBezTo>
                  <a:cubicBezTo>
                    <a:pt x="106" y="107"/>
                    <a:pt x="106" y="108"/>
                    <a:pt x="107" y="108"/>
                  </a:cubicBezTo>
                  <a:cubicBezTo>
                    <a:pt x="107" y="108"/>
                    <a:pt x="108" y="107"/>
                    <a:pt x="109" y="107"/>
                  </a:cubicBezTo>
                  <a:cubicBezTo>
                    <a:pt x="109" y="108"/>
                    <a:pt x="109" y="108"/>
                    <a:pt x="110" y="108"/>
                  </a:cubicBezTo>
                  <a:cubicBezTo>
                    <a:pt x="110" y="108"/>
                    <a:pt x="110" y="107"/>
                    <a:pt x="111" y="107"/>
                  </a:cubicBezTo>
                  <a:cubicBezTo>
                    <a:pt x="111" y="107"/>
                    <a:pt x="111" y="107"/>
                    <a:pt x="112" y="107"/>
                  </a:cubicBezTo>
                  <a:cubicBezTo>
                    <a:pt x="112" y="107"/>
                    <a:pt x="112" y="107"/>
                    <a:pt x="112" y="107"/>
                  </a:cubicBezTo>
                  <a:cubicBezTo>
                    <a:pt x="112" y="107"/>
                    <a:pt x="112" y="106"/>
                    <a:pt x="113" y="106"/>
                  </a:cubicBezTo>
                  <a:cubicBezTo>
                    <a:pt x="113" y="106"/>
                    <a:pt x="114" y="106"/>
                    <a:pt x="115" y="106"/>
                  </a:cubicBezTo>
                  <a:cubicBezTo>
                    <a:pt x="115" y="106"/>
                    <a:pt x="115" y="106"/>
                    <a:pt x="115" y="106"/>
                  </a:cubicBezTo>
                  <a:cubicBezTo>
                    <a:pt x="115" y="106"/>
                    <a:pt x="116" y="106"/>
                    <a:pt x="116" y="106"/>
                  </a:cubicBezTo>
                  <a:cubicBezTo>
                    <a:pt x="116" y="106"/>
                    <a:pt x="116" y="106"/>
                    <a:pt x="116" y="105"/>
                  </a:cubicBezTo>
                  <a:cubicBezTo>
                    <a:pt x="117" y="105"/>
                    <a:pt x="118" y="106"/>
                    <a:pt x="118" y="106"/>
                  </a:cubicBezTo>
                  <a:cubicBezTo>
                    <a:pt x="119" y="106"/>
                    <a:pt x="119" y="105"/>
                    <a:pt x="119" y="105"/>
                  </a:cubicBezTo>
                  <a:cubicBezTo>
                    <a:pt x="120" y="105"/>
                    <a:pt x="120" y="105"/>
                    <a:pt x="120" y="105"/>
                  </a:cubicBezTo>
                  <a:cubicBezTo>
                    <a:pt x="120" y="105"/>
                    <a:pt x="120" y="105"/>
                    <a:pt x="121" y="105"/>
                  </a:cubicBezTo>
                  <a:cubicBezTo>
                    <a:pt x="121" y="105"/>
                    <a:pt x="121" y="106"/>
                    <a:pt x="121" y="106"/>
                  </a:cubicBezTo>
                  <a:cubicBezTo>
                    <a:pt x="122" y="106"/>
                    <a:pt x="123" y="105"/>
                    <a:pt x="123" y="105"/>
                  </a:cubicBezTo>
                  <a:cubicBezTo>
                    <a:pt x="123" y="105"/>
                    <a:pt x="123" y="105"/>
                    <a:pt x="123" y="105"/>
                  </a:cubicBezTo>
                  <a:cubicBezTo>
                    <a:pt x="123" y="105"/>
                    <a:pt x="124" y="105"/>
                    <a:pt x="124" y="105"/>
                  </a:cubicBezTo>
                  <a:cubicBezTo>
                    <a:pt x="124" y="105"/>
                    <a:pt x="124" y="105"/>
                    <a:pt x="124" y="106"/>
                  </a:cubicBezTo>
                  <a:cubicBezTo>
                    <a:pt x="124" y="106"/>
                    <a:pt x="124" y="106"/>
                    <a:pt x="124" y="106"/>
                  </a:cubicBezTo>
                  <a:cubicBezTo>
                    <a:pt x="124" y="105"/>
                    <a:pt x="125" y="105"/>
                    <a:pt x="125" y="105"/>
                  </a:cubicBezTo>
                  <a:cubicBezTo>
                    <a:pt x="125" y="106"/>
                    <a:pt x="123" y="106"/>
                    <a:pt x="125" y="107"/>
                  </a:cubicBezTo>
                  <a:cubicBezTo>
                    <a:pt x="125" y="107"/>
                    <a:pt x="125" y="107"/>
                    <a:pt x="125" y="108"/>
                  </a:cubicBezTo>
                  <a:cubicBezTo>
                    <a:pt x="125" y="108"/>
                    <a:pt x="124" y="109"/>
                    <a:pt x="124" y="109"/>
                  </a:cubicBezTo>
                  <a:cubicBezTo>
                    <a:pt x="124" y="109"/>
                    <a:pt x="124" y="110"/>
                    <a:pt x="124" y="110"/>
                  </a:cubicBezTo>
                  <a:cubicBezTo>
                    <a:pt x="125" y="110"/>
                    <a:pt x="125" y="110"/>
                    <a:pt x="125" y="110"/>
                  </a:cubicBezTo>
                  <a:cubicBezTo>
                    <a:pt x="125" y="110"/>
                    <a:pt x="125" y="110"/>
                    <a:pt x="125" y="110"/>
                  </a:cubicBezTo>
                  <a:cubicBezTo>
                    <a:pt x="126" y="110"/>
                    <a:pt x="126" y="111"/>
                    <a:pt x="127" y="111"/>
                  </a:cubicBezTo>
                  <a:cubicBezTo>
                    <a:pt x="128" y="111"/>
                    <a:pt x="128" y="111"/>
                    <a:pt x="128" y="111"/>
                  </a:cubicBezTo>
                  <a:cubicBezTo>
                    <a:pt x="129" y="111"/>
                    <a:pt x="129" y="111"/>
                    <a:pt x="129" y="111"/>
                  </a:cubicBezTo>
                  <a:cubicBezTo>
                    <a:pt x="129" y="111"/>
                    <a:pt x="129" y="111"/>
                    <a:pt x="129" y="111"/>
                  </a:cubicBezTo>
                  <a:cubicBezTo>
                    <a:pt x="129" y="111"/>
                    <a:pt x="129" y="111"/>
                    <a:pt x="129" y="111"/>
                  </a:cubicBezTo>
                  <a:cubicBezTo>
                    <a:pt x="130" y="112"/>
                    <a:pt x="130" y="113"/>
                    <a:pt x="130" y="113"/>
                  </a:cubicBezTo>
                  <a:cubicBezTo>
                    <a:pt x="131" y="113"/>
                    <a:pt x="132" y="113"/>
                    <a:pt x="133" y="113"/>
                  </a:cubicBezTo>
                  <a:cubicBezTo>
                    <a:pt x="133" y="113"/>
                    <a:pt x="134" y="114"/>
                    <a:pt x="134" y="114"/>
                  </a:cubicBezTo>
                  <a:cubicBezTo>
                    <a:pt x="134" y="114"/>
                    <a:pt x="135" y="114"/>
                    <a:pt x="135" y="114"/>
                  </a:cubicBezTo>
                  <a:cubicBezTo>
                    <a:pt x="136" y="113"/>
                    <a:pt x="135" y="113"/>
                    <a:pt x="135" y="112"/>
                  </a:cubicBezTo>
                  <a:cubicBezTo>
                    <a:pt x="136" y="111"/>
                    <a:pt x="137" y="111"/>
                    <a:pt x="139" y="111"/>
                  </a:cubicBezTo>
                  <a:cubicBezTo>
                    <a:pt x="139" y="111"/>
                    <a:pt x="139" y="112"/>
                    <a:pt x="139" y="112"/>
                  </a:cubicBezTo>
                  <a:cubicBezTo>
                    <a:pt x="139" y="112"/>
                    <a:pt x="140" y="112"/>
                    <a:pt x="140" y="112"/>
                  </a:cubicBezTo>
                  <a:cubicBezTo>
                    <a:pt x="141" y="112"/>
                    <a:pt x="141" y="112"/>
                    <a:pt x="141" y="112"/>
                  </a:cubicBezTo>
                  <a:cubicBezTo>
                    <a:pt x="141" y="112"/>
                    <a:pt x="141" y="112"/>
                    <a:pt x="141" y="113"/>
                  </a:cubicBezTo>
                  <a:cubicBezTo>
                    <a:pt x="143" y="113"/>
                    <a:pt x="143" y="113"/>
                    <a:pt x="143" y="113"/>
                  </a:cubicBezTo>
                  <a:cubicBezTo>
                    <a:pt x="143" y="113"/>
                    <a:pt x="144" y="113"/>
                    <a:pt x="144" y="113"/>
                  </a:cubicBezTo>
                  <a:cubicBezTo>
                    <a:pt x="144" y="113"/>
                    <a:pt x="145" y="113"/>
                    <a:pt x="145" y="113"/>
                  </a:cubicBezTo>
                  <a:cubicBezTo>
                    <a:pt x="145" y="113"/>
                    <a:pt x="145" y="113"/>
                    <a:pt x="145" y="113"/>
                  </a:cubicBezTo>
                  <a:cubicBezTo>
                    <a:pt x="146" y="113"/>
                    <a:pt x="146" y="114"/>
                    <a:pt x="146" y="113"/>
                  </a:cubicBezTo>
                  <a:cubicBezTo>
                    <a:pt x="146" y="113"/>
                    <a:pt x="146" y="113"/>
                    <a:pt x="147" y="113"/>
                  </a:cubicBezTo>
                  <a:cubicBezTo>
                    <a:pt x="147" y="113"/>
                    <a:pt x="148" y="112"/>
                    <a:pt x="149" y="113"/>
                  </a:cubicBezTo>
                  <a:cubicBezTo>
                    <a:pt x="149" y="113"/>
                    <a:pt x="149" y="113"/>
                    <a:pt x="149" y="113"/>
                  </a:cubicBezTo>
                  <a:cubicBezTo>
                    <a:pt x="150" y="113"/>
                    <a:pt x="150" y="113"/>
                    <a:pt x="151" y="113"/>
                  </a:cubicBezTo>
                  <a:cubicBezTo>
                    <a:pt x="151" y="113"/>
                    <a:pt x="151" y="113"/>
                    <a:pt x="152" y="113"/>
                  </a:cubicBezTo>
                  <a:cubicBezTo>
                    <a:pt x="152" y="114"/>
                    <a:pt x="152" y="114"/>
                    <a:pt x="153" y="115"/>
                  </a:cubicBezTo>
                  <a:cubicBezTo>
                    <a:pt x="152" y="116"/>
                    <a:pt x="152" y="117"/>
                    <a:pt x="152" y="117"/>
                  </a:cubicBezTo>
                  <a:cubicBezTo>
                    <a:pt x="152" y="117"/>
                    <a:pt x="152" y="117"/>
                    <a:pt x="152" y="117"/>
                  </a:cubicBezTo>
                  <a:cubicBezTo>
                    <a:pt x="151" y="117"/>
                    <a:pt x="150" y="116"/>
                    <a:pt x="150" y="115"/>
                  </a:cubicBezTo>
                  <a:cubicBezTo>
                    <a:pt x="150" y="115"/>
                    <a:pt x="150" y="115"/>
                    <a:pt x="150" y="115"/>
                  </a:cubicBezTo>
                  <a:cubicBezTo>
                    <a:pt x="150" y="116"/>
                    <a:pt x="151" y="116"/>
                    <a:pt x="151" y="117"/>
                  </a:cubicBezTo>
                  <a:cubicBezTo>
                    <a:pt x="151" y="118"/>
                    <a:pt x="151" y="118"/>
                    <a:pt x="152" y="119"/>
                  </a:cubicBezTo>
                  <a:cubicBezTo>
                    <a:pt x="152" y="120"/>
                    <a:pt x="153" y="121"/>
                    <a:pt x="153" y="121"/>
                  </a:cubicBezTo>
                  <a:cubicBezTo>
                    <a:pt x="153" y="122"/>
                    <a:pt x="153" y="122"/>
                    <a:pt x="154" y="122"/>
                  </a:cubicBezTo>
                  <a:cubicBezTo>
                    <a:pt x="154" y="122"/>
                    <a:pt x="154" y="122"/>
                    <a:pt x="153" y="122"/>
                  </a:cubicBezTo>
                  <a:cubicBezTo>
                    <a:pt x="154" y="123"/>
                    <a:pt x="154" y="123"/>
                    <a:pt x="154" y="123"/>
                  </a:cubicBezTo>
                  <a:cubicBezTo>
                    <a:pt x="154" y="123"/>
                    <a:pt x="154" y="124"/>
                    <a:pt x="154" y="124"/>
                  </a:cubicBezTo>
                  <a:cubicBezTo>
                    <a:pt x="155" y="124"/>
                    <a:pt x="155" y="125"/>
                    <a:pt x="155" y="125"/>
                  </a:cubicBezTo>
                  <a:cubicBezTo>
                    <a:pt x="156" y="126"/>
                    <a:pt x="155" y="128"/>
                    <a:pt x="156" y="128"/>
                  </a:cubicBezTo>
                  <a:cubicBezTo>
                    <a:pt x="156" y="129"/>
                    <a:pt x="157" y="129"/>
                    <a:pt x="157" y="129"/>
                  </a:cubicBezTo>
                  <a:cubicBezTo>
                    <a:pt x="158" y="130"/>
                    <a:pt x="158" y="132"/>
                    <a:pt x="159" y="133"/>
                  </a:cubicBezTo>
                  <a:cubicBezTo>
                    <a:pt x="159" y="133"/>
                    <a:pt x="159" y="133"/>
                    <a:pt x="159" y="133"/>
                  </a:cubicBezTo>
                  <a:cubicBezTo>
                    <a:pt x="159" y="133"/>
                    <a:pt x="159" y="132"/>
                    <a:pt x="159" y="132"/>
                  </a:cubicBezTo>
                  <a:cubicBezTo>
                    <a:pt x="159" y="132"/>
                    <a:pt x="159" y="133"/>
                    <a:pt x="159" y="133"/>
                  </a:cubicBezTo>
                  <a:cubicBezTo>
                    <a:pt x="159" y="133"/>
                    <a:pt x="160" y="133"/>
                    <a:pt x="160" y="133"/>
                  </a:cubicBezTo>
                  <a:cubicBezTo>
                    <a:pt x="160" y="133"/>
                    <a:pt x="160" y="134"/>
                    <a:pt x="161" y="134"/>
                  </a:cubicBezTo>
                  <a:cubicBezTo>
                    <a:pt x="161" y="134"/>
                    <a:pt x="161" y="134"/>
                    <a:pt x="161" y="134"/>
                  </a:cubicBezTo>
                  <a:cubicBezTo>
                    <a:pt x="161" y="134"/>
                    <a:pt x="161" y="135"/>
                    <a:pt x="162" y="135"/>
                  </a:cubicBezTo>
                  <a:cubicBezTo>
                    <a:pt x="162" y="135"/>
                    <a:pt x="163" y="136"/>
                    <a:pt x="163" y="136"/>
                  </a:cubicBezTo>
                  <a:cubicBezTo>
                    <a:pt x="163" y="136"/>
                    <a:pt x="162" y="137"/>
                    <a:pt x="162" y="137"/>
                  </a:cubicBezTo>
                  <a:cubicBezTo>
                    <a:pt x="162" y="137"/>
                    <a:pt x="162" y="137"/>
                    <a:pt x="162" y="137"/>
                  </a:cubicBezTo>
                  <a:cubicBezTo>
                    <a:pt x="162" y="137"/>
                    <a:pt x="162" y="137"/>
                    <a:pt x="162" y="137"/>
                  </a:cubicBezTo>
                  <a:cubicBezTo>
                    <a:pt x="162" y="137"/>
                    <a:pt x="162" y="137"/>
                    <a:pt x="163" y="137"/>
                  </a:cubicBezTo>
                  <a:cubicBezTo>
                    <a:pt x="163" y="137"/>
                    <a:pt x="163" y="138"/>
                    <a:pt x="164" y="138"/>
                  </a:cubicBezTo>
                  <a:cubicBezTo>
                    <a:pt x="164" y="138"/>
                    <a:pt x="164" y="138"/>
                    <a:pt x="164" y="138"/>
                  </a:cubicBezTo>
                  <a:cubicBezTo>
                    <a:pt x="165" y="138"/>
                    <a:pt x="165" y="138"/>
                    <a:pt x="166" y="138"/>
                  </a:cubicBezTo>
                  <a:cubicBezTo>
                    <a:pt x="166" y="138"/>
                    <a:pt x="166" y="138"/>
                    <a:pt x="166" y="138"/>
                  </a:cubicBezTo>
                  <a:cubicBezTo>
                    <a:pt x="167" y="138"/>
                    <a:pt x="167" y="138"/>
                    <a:pt x="167" y="137"/>
                  </a:cubicBezTo>
                  <a:cubicBezTo>
                    <a:pt x="167" y="137"/>
                    <a:pt x="167" y="137"/>
                    <a:pt x="167" y="137"/>
                  </a:cubicBezTo>
                  <a:cubicBezTo>
                    <a:pt x="168" y="137"/>
                    <a:pt x="168" y="137"/>
                    <a:pt x="168" y="138"/>
                  </a:cubicBezTo>
                  <a:cubicBezTo>
                    <a:pt x="168" y="137"/>
                    <a:pt x="169" y="137"/>
                    <a:pt x="169" y="137"/>
                  </a:cubicBezTo>
                  <a:cubicBezTo>
                    <a:pt x="169" y="137"/>
                    <a:pt x="169" y="137"/>
                    <a:pt x="170" y="137"/>
                  </a:cubicBezTo>
                  <a:cubicBezTo>
                    <a:pt x="170" y="137"/>
                    <a:pt x="171" y="137"/>
                    <a:pt x="171" y="136"/>
                  </a:cubicBezTo>
                  <a:cubicBezTo>
                    <a:pt x="171" y="137"/>
                    <a:pt x="172" y="137"/>
                    <a:pt x="172" y="137"/>
                  </a:cubicBezTo>
                  <a:cubicBezTo>
                    <a:pt x="172" y="137"/>
                    <a:pt x="172" y="137"/>
                    <a:pt x="172" y="137"/>
                  </a:cubicBezTo>
                  <a:cubicBezTo>
                    <a:pt x="172" y="137"/>
                    <a:pt x="172" y="137"/>
                    <a:pt x="172" y="137"/>
                  </a:cubicBezTo>
                  <a:cubicBezTo>
                    <a:pt x="172" y="138"/>
                    <a:pt x="172" y="138"/>
                    <a:pt x="172" y="138"/>
                  </a:cubicBezTo>
                  <a:cubicBezTo>
                    <a:pt x="172" y="138"/>
                    <a:pt x="171" y="138"/>
                    <a:pt x="171" y="139"/>
                  </a:cubicBezTo>
                  <a:cubicBezTo>
                    <a:pt x="171" y="140"/>
                    <a:pt x="171" y="140"/>
                    <a:pt x="171" y="140"/>
                  </a:cubicBezTo>
                  <a:cubicBezTo>
                    <a:pt x="171" y="140"/>
                    <a:pt x="171" y="140"/>
                    <a:pt x="171" y="141"/>
                  </a:cubicBezTo>
                  <a:cubicBezTo>
                    <a:pt x="171" y="141"/>
                    <a:pt x="170" y="141"/>
                    <a:pt x="170" y="141"/>
                  </a:cubicBezTo>
                  <a:cubicBezTo>
                    <a:pt x="170" y="141"/>
                    <a:pt x="170" y="141"/>
                    <a:pt x="170" y="142"/>
                  </a:cubicBezTo>
                  <a:cubicBezTo>
                    <a:pt x="170" y="142"/>
                    <a:pt x="170" y="142"/>
                    <a:pt x="169" y="143"/>
                  </a:cubicBezTo>
                  <a:cubicBezTo>
                    <a:pt x="169" y="143"/>
                    <a:pt x="169" y="143"/>
                    <a:pt x="169" y="144"/>
                  </a:cubicBezTo>
                  <a:cubicBezTo>
                    <a:pt x="169" y="145"/>
                    <a:pt x="168" y="145"/>
                    <a:pt x="167" y="146"/>
                  </a:cubicBezTo>
                  <a:cubicBezTo>
                    <a:pt x="167" y="147"/>
                    <a:pt x="166" y="147"/>
                    <a:pt x="166" y="148"/>
                  </a:cubicBezTo>
                  <a:cubicBezTo>
                    <a:pt x="165" y="148"/>
                    <a:pt x="164" y="149"/>
                    <a:pt x="163" y="150"/>
                  </a:cubicBezTo>
                  <a:cubicBezTo>
                    <a:pt x="162" y="151"/>
                    <a:pt x="161" y="151"/>
                    <a:pt x="161" y="152"/>
                  </a:cubicBezTo>
                  <a:cubicBezTo>
                    <a:pt x="161" y="153"/>
                    <a:pt x="161" y="153"/>
                    <a:pt x="161" y="153"/>
                  </a:cubicBezTo>
                  <a:cubicBezTo>
                    <a:pt x="160" y="153"/>
                    <a:pt x="160" y="153"/>
                    <a:pt x="160" y="153"/>
                  </a:cubicBezTo>
                  <a:cubicBezTo>
                    <a:pt x="160" y="154"/>
                    <a:pt x="159" y="154"/>
                    <a:pt x="159" y="154"/>
                  </a:cubicBezTo>
                  <a:cubicBezTo>
                    <a:pt x="159" y="155"/>
                    <a:pt x="158" y="155"/>
                    <a:pt x="158" y="155"/>
                  </a:cubicBezTo>
                  <a:cubicBezTo>
                    <a:pt x="158" y="156"/>
                    <a:pt x="158" y="156"/>
                    <a:pt x="158" y="156"/>
                  </a:cubicBezTo>
                  <a:cubicBezTo>
                    <a:pt x="158" y="156"/>
                    <a:pt x="158" y="156"/>
                    <a:pt x="158" y="156"/>
                  </a:cubicBezTo>
                  <a:cubicBezTo>
                    <a:pt x="158" y="156"/>
                    <a:pt x="157" y="158"/>
                    <a:pt x="157" y="158"/>
                  </a:cubicBezTo>
                  <a:cubicBezTo>
                    <a:pt x="158" y="158"/>
                    <a:pt x="158" y="159"/>
                    <a:pt x="158" y="159"/>
                  </a:cubicBezTo>
                  <a:cubicBezTo>
                    <a:pt x="158" y="159"/>
                    <a:pt x="158" y="159"/>
                    <a:pt x="158" y="160"/>
                  </a:cubicBezTo>
                  <a:cubicBezTo>
                    <a:pt x="158" y="160"/>
                    <a:pt x="158" y="160"/>
                    <a:pt x="158" y="160"/>
                  </a:cubicBezTo>
                  <a:cubicBezTo>
                    <a:pt x="158" y="161"/>
                    <a:pt x="158" y="162"/>
                    <a:pt x="158" y="162"/>
                  </a:cubicBezTo>
                  <a:cubicBezTo>
                    <a:pt x="159" y="163"/>
                    <a:pt x="159" y="163"/>
                    <a:pt x="159" y="163"/>
                  </a:cubicBezTo>
                  <a:cubicBezTo>
                    <a:pt x="159" y="163"/>
                    <a:pt x="159" y="164"/>
                    <a:pt x="159" y="164"/>
                  </a:cubicBezTo>
                  <a:cubicBezTo>
                    <a:pt x="159" y="164"/>
                    <a:pt x="159" y="165"/>
                    <a:pt x="159" y="165"/>
                  </a:cubicBezTo>
                  <a:cubicBezTo>
                    <a:pt x="159" y="166"/>
                    <a:pt x="159" y="166"/>
                    <a:pt x="159" y="166"/>
                  </a:cubicBezTo>
                  <a:cubicBezTo>
                    <a:pt x="159" y="166"/>
                    <a:pt x="159" y="167"/>
                    <a:pt x="159" y="168"/>
                  </a:cubicBezTo>
                  <a:cubicBezTo>
                    <a:pt x="160" y="168"/>
                    <a:pt x="160" y="168"/>
                    <a:pt x="160" y="168"/>
                  </a:cubicBezTo>
                  <a:cubicBezTo>
                    <a:pt x="160" y="168"/>
                    <a:pt x="160" y="168"/>
                    <a:pt x="160" y="168"/>
                  </a:cubicBezTo>
                  <a:cubicBezTo>
                    <a:pt x="160" y="168"/>
                    <a:pt x="160" y="168"/>
                    <a:pt x="159" y="168"/>
                  </a:cubicBezTo>
                  <a:cubicBezTo>
                    <a:pt x="159" y="168"/>
                    <a:pt x="159" y="169"/>
                    <a:pt x="159" y="169"/>
                  </a:cubicBezTo>
                  <a:cubicBezTo>
                    <a:pt x="159" y="169"/>
                    <a:pt x="159" y="170"/>
                    <a:pt x="158" y="170"/>
                  </a:cubicBezTo>
                  <a:cubicBezTo>
                    <a:pt x="157" y="171"/>
                    <a:pt x="156" y="171"/>
                    <a:pt x="156" y="171"/>
                  </a:cubicBezTo>
                  <a:cubicBezTo>
                    <a:pt x="155" y="172"/>
                    <a:pt x="155" y="173"/>
                    <a:pt x="154" y="173"/>
                  </a:cubicBezTo>
                  <a:cubicBezTo>
                    <a:pt x="153" y="173"/>
                    <a:pt x="153" y="174"/>
                    <a:pt x="153" y="174"/>
                  </a:cubicBezTo>
                  <a:cubicBezTo>
                    <a:pt x="153" y="175"/>
                    <a:pt x="153" y="175"/>
                    <a:pt x="153" y="175"/>
                  </a:cubicBezTo>
                  <a:cubicBezTo>
                    <a:pt x="153" y="175"/>
                    <a:pt x="153" y="175"/>
                    <a:pt x="153" y="175"/>
                  </a:cubicBezTo>
                  <a:cubicBezTo>
                    <a:pt x="153" y="176"/>
                    <a:pt x="153" y="176"/>
                    <a:pt x="153" y="177"/>
                  </a:cubicBezTo>
                  <a:cubicBezTo>
                    <a:pt x="153" y="177"/>
                    <a:pt x="153" y="177"/>
                    <a:pt x="153" y="177"/>
                  </a:cubicBezTo>
                  <a:cubicBezTo>
                    <a:pt x="153" y="177"/>
                    <a:pt x="154" y="178"/>
                    <a:pt x="153" y="178"/>
                  </a:cubicBezTo>
                  <a:cubicBezTo>
                    <a:pt x="153" y="179"/>
                    <a:pt x="153" y="179"/>
                    <a:pt x="153" y="179"/>
                  </a:cubicBezTo>
                  <a:cubicBezTo>
                    <a:pt x="153" y="179"/>
                    <a:pt x="153" y="179"/>
                    <a:pt x="153" y="179"/>
                  </a:cubicBezTo>
                  <a:cubicBezTo>
                    <a:pt x="153" y="179"/>
                    <a:pt x="153" y="179"/>
                    <a:pt x="153" y="179"/>
                  </a:cubicBezTo>
                  <a:cubicBezTo>
                    <a:pt x="153" y="180"/>
                    <a:pt x="152" y="180"/>
                    <a:pt x="151" y="181"/>
                  </a:cubicBezTo>
                  <a:cubicBezTo>
                    <a:pt x="150" y="181"/>
                    <a:pt x="150" y="181"/>
                    <a:pt x="150" y="182"/>
                  </a:cubicBezTo>
                  <a:cubicBezTo>
                    <a:pt x="150" y="182"/>
                    <a:pt x="150" y="182"/>
                    <a:pt x="150" y="182"/>
                  </a:cubicBezTo>
                  <a:cubicBezTo>
                    <a:pt x="150" y="182"/>
                    <a:pt x="150" y="182"/>
                    <a:pt x="150" y="182"/>
                  </a:cubicBezTo>
                  <a:cubicBezTo>
                    <a:pt x="151" y="183"/>
                    <a:pt x="150" y="184"/>
                    <a:pt x="150" y="184"/>
                  </a:cubicBezTo>
                  <a:cubicBezTo>
                    <a:pt x="150" y="184"/>
                    <a:pt x="150" y="184"/>
                    <a:pt x="150" y="184"/>
                  </a:cubicBezTo>
                  <a:cubicBezTo>
                    <a:pt x="150" y="184"/>
                    <a:pt x="150" y="185"/>
                    <a:pt x="150" y="185"/>
                  </a:cubicBezTo>
                  <a:cubicBezTo>
                    <a:pt x="150" y="185"/>
                    <a:pt x="149" y="186"/>
                    <a:pt x="149" y="186"/>
                  </a:cubicBezTo>
                  <a:cubicBezTo>
                    <a:pt x="147" y="188"/>
                    <a:pt x="146" y="189"/>
                    <a:pt x="144" y="191"/>
                  </a:cubicBezTo>
                  <a:cubicBezTo>
                    <a:pt x="144" y="191"/>
                    <a:pt x="144" y="191"/>
                    <a:pt x="144" y="191"/>
                  </a:cubicBezTo>
                  <a:cubicBezTo>
                    <a:pt x="143" y="192"/>
                    <a:pt x="142" y="192"/>
                    <a:pt x="142" y="192"/>
                  </a:cubicBezTo>
                  <a:cubicBezTo>
                    <a:pt x="142" y="192"/>
                    <a:pt x="142" y="192"/>
                    <a:pt x="142" y="192"/>
                  </a:cubicBezTo>
                  <a:cubicBezTo>
                    <a:pt x="142" y="192"/>
                    <a:pt x="141" y="192"/>
                    <a:pt x="141" y="192"/>
                  </a:cubicBezTo>
                  <a:cubicBezTo>
                    <a:pt x="141" y="192"/>
                    <a:pt x="141" y="192"/>
                    <a:pt x="141" y="192"/>
                  </a:cubicBezTo>
                  <a:cubicBezTo>
                    <a:pt x="140" y="192"/>
                    <a:pt x="140" y="192"/>
                    <a:pt x="139" y="192"/>
                  </a:cubicBezTo>
                  <a:cubicBezTo>
                    <a:pt x="139" y="192"/>
                    <a:pt x="139" y="192"/>
                    <a:pt x="139" y="192"/>
                  </a:cubicBezTo>
                  <a:cubicBezTo>
                    <a:pt x="139" y="192"/>
                    <a:pt x="138" y="192"/>
                    <a:pt x="138" y="192"/>
                  </a:cubicBezTo>
                  <a:cubicBezTo>
                    <a:pt x="138" y="192"/>
                    <a:pt x="137" y="192"/>
                    <a:pt x="137" y="192"/>
                  </a:cubicBezTo>
                  <a:cubicBezTo>
                    <a:pt x="137" y="193"/>
                    <a:pt x="136" y="192"/>
                    <a:pt x="136" y="192"/>
                  </a:cubicBezTo>
                  <a:cubicBezTo>
                    <a:pt x="136" y="193"/>
                    <a:pt x="135" y="193"/>
                    <a:pt x="135" y="193"/>
                  </a:cubicBezTo>
                  <a:cubicBezTo>
                    <a:pt x="135" y="193"/>
                    <a:pt x="135" y="193"/>
                    <a:pt x="135" y="193"/>
                  </a:cubicBezTo>
                  <a:cubicBezTo>
                    <a:pt x="134" y="193"/>
                    <a:pt x="134" y="192"/>
                    <a:pt x="134" y="192"/>
                  </a:cubicBezTo>
                  <a:cubicBezTo>
                    <a:pt x="134" y="192"/>
                    <a:pt x="134" y="192"/>
                    <a:pt x="134" y="192"/>
                  </a:cubicBezTo>
                  <a:cubicBezTo>
                    <a:pt x="134" y="192"/>
                    <a:pt x="134" y="192"/>
                    <a:pt x="134" y="192"/>
                  </a:cubicBezTo>
                  <a:cubicBezTo>
                    <a:pt x="134" y="192"/>
                    <a:pt x="134" y="192"/>
                    <a:pt x="134" y="192"/>
                  </a:cubicBezTo>
                  <a:cubicBezTo>
                    <a:pt x="134" y="192"/>
                    <a:pt x="134" y="192"/>
                    <a:pt x="134" y="192"/>
                  </a:cubicBezTo>
                  <a:cubicBezTo>
                    <a:pt x="134" y="192"/>
                    <a:pt x="133" y="192"/>
                    <a:pt x="133" y="192"/>
                  </a:cubicBezTo>
                  <a:cubicBezTo>
                    <a:pt x="133" y="192"/>
                    <a:pt x="133" y="192"/>
                    <a:pt x="133" y="192"/>
                  </a:cubicBezTo>
                  <a:cubicBezTo>
                    <a:pt x="133" y="192"/>
                    <a:pt x="133" y="192"/>
                    <a:pt x="134" y="192"/>
                  </a:cubicBezTo>
                  <a:cubicBezTo>
                    <a:pt x="133" y="191"/>
                    <a:pt x="133" y="191"/>
                    <a:pt x="133" y="190"/>
                  </a:cubicBezTo>
                  <a:cubicBezTo>
                    <a:pt x="133" y="190"/>
                    <a:pt x="133" y="190"/>
                    <a:pt x="133" y="190"/>
                  </a:cubicBezTo>
                  <a:cubicBezTo>
                    <a:pt x="134" y="189"/>
                    <a:pt x="133" y="188"/>
                    <a:pt x="132" y="188"/>
                  </a:cubicBezTo>
                  <a:cubicBezTo>
                    <a:pt x="132" y="187"/>
                    <a:pt x="132" y="186"/>
                    <a:pt x="131" y="185"/>
                  </a:cubicBezTo>
                  <a:cubicBezTo>
                    <a:pt x="131" y="185"/>
                    <a:pt x="130" y="184"/>
                    <a:pt x="130" y="184"/>
                  </a:cubicBezTo>
                  <a:cubicBezTo>
                    <a:pt x="130" y="182"/>
                    <a:pt x="130" y="182"/>
                    <a:pt x="130" y="182"/>
                  </a:cubicBezTo>
                  <a:cubicBezTo>
                    <a:pt x="130" y="182"/>
                    <a:pt x="130" y="182"/>
                    <a:pt x="130" y="182"/>
                  </a:cubicBezTo>
                  <a:cubicBezTo>
                    <a:pt x="130" y="182"/>
                    <a:pt x="129" y="181"/>
                    <a:pt x="129" y="181"/>
                  </a:cubicBezTo>
                  <a:cubicBezTo>
                    <a:pt x="129" y="181"/>
                    <a:pt x="129" y="181"/>
                    <a:pt x="129" y="180"/>
                  </a:cubicBezTo>
                  <a:cubicBezTo>
                    <a:pt x="129" y="180"/>
                    <a:pt x="129" y="180"/>
                    <a:pt x="129" y="180"/>
                  </a:cubicBezTo>
                  <a:cubicBezTo>
                    <a:pt x="129" y="179"/>
                    <a:pt x="129" y="179"/>
                    <a:pt x="129" y="178"/>
                  </a:cubicBezTo>
                  <a:cubicBezTo>
                    <a:pt x="129" y="177"/>
                    <a:pt x="128" y="176"/>
                    <a:pt x="128" y="176"/>
                  </a:cubicBezTo>
                  <a:cubicBezTo>
                    <a:pt x="128" y="175"/>
                    <a:pt x="127" y="174"/>
                    <a:pt x="127" y="173"/>
                  </a:cubicBezTo>
                  <a:cubicBezTo>
                    <a:pt x="126" y="173"/>
                    <a:pt x="126" y="172"/>
                    <a:pt x="126" y="172"/>
                  </a:cubicBezTo>
                  <a:cubicBezTo>
                    <a:pt x="126" y="171"/>
                    <a:pt x="126" y="170"/>
                    <a:pt x="126" y="169"/>
                  </a:cubicBezTo>
                  <a:cubicBezTo>
                    <a:pt x="126" y="169"/>
                    <a:pt x="126" y="167"/>
                    <a:pt x="127" y="166"/>
                  </a:cubicBezTo>
                  <a:cubicBezTo>
                    <a:pt x="127" y="166"/>
                    <a:pt x="127" y="166"/>
                    <a:pt x="127" y="166"/>
                  </a:cubicBezTo>
                  <a:cubicBezTo>
                    <a:pt x="127" y="166"/>
                    <a:pt x="127" y="166"/>
                    <a:pt x="127" y="166"/>
                  </a:cubicBezTo>
                  <a:cubicBezTo>
                    <a:pt x="127" y="165"/>
                    <a:pt x="127" y="165"/>
                    <a:pt x="128" y="165"/>
                  </a:cubicBezTo>
                  <a:cubicBezTo>
                    <a:pt x="128" y="165"/>
                    <a:pt x="128" y="164"/>
                    <a:pt x="128" y="164"/>
                  </a:cubicBezTo>
                  <a:cubicBezTo>
                    <a:pt x="128" y="164"/>
                    <a:pt x="128" y="163"/>
                    <a:pt x="128" y="163"/>
                  </a:cubicBezTo>
                  <a:cubicBezTo>
                    <a:pt x="128" y="162"/>
                    <a:pt x="127" y="161"/>
                    <a:pt x="128" y="161"/>
                  </a:cubicBezTo>
                  <a:cubicBezTo>
                    <a:pt x="128" y="160"/>
                    <a:pt x="127" y="160"/>
                    <a:pt x="127" y="159"/>
                  </a:cubicBezTo>
                  <a:cubicBezTo>
                    <a:pt x="127" y="159"/>
                    <a:pt x="127" y="159"/>
                    <a:pt x="127" y="159"/>
                  </a:cubicBezTo>
                  <a:cubicBezTo>
                    <a:pt x="127" y="158"/>
                    <a:pt x="127" y="158"/>
                    <a:pt x="126" y="158"/>
                  </a:cubicBezTo>
                  <a:cubicBezTo>
                    <a:pt x="126" y="157"/>
                    <a:pt x="126" y="157"/>
                    <a:pt x="126" y="157"/>
                  </a:cubicBezTo>
                  <a:cubicBezTo>
                    <a:pt x="126" y="157"/>
                    <a:pt x="126" y="156"/>
                    <a:pt x="126" y="156"/>
                  </a:cubicBezTo>
                  <a:cubicBezTo>
                    <a:pt x="125" y="155"/>
                    <a:pt x="125" y="155"/>
                    <a:pt x="124" y="155"/>
                  </a:cubicBezTo>
                  <a:cubicBezTo>
                    <a:pt x="124" y="154"/>
                    <a:pt x="124" y="154"/>
                    <a:pt x="124" y="154"/>
                  </a:cubicBezTo>
                  <a:cubicBezTo>
                    <a:pt x="124" y="154"/>
                    <a:pt x="124" y="154"/>
                    <a:pt x="124" y="154"/>
                  </a:cubicBezTo>
                  <a:cubicBezTo>
                    <a:pt x="124" y="153"/>
                    <a:pt x="123" y="153"/>
                    <a:pt x="123" y="153"/>
                  </a:cubicBezTo>
                  <a:cubicBezTo>
                    <a:pt x="123" y="153"/>
                    <a:pt x="123" y="153"/>
                    <a:pt x="123" y="153"/>
                  </a:cubicBezTo>
                  <a:cubicBezTo>
                    <a:pt x="123" y="153"/>
                    <a:pt x="123" y="153"/>
                    <a:pt x="123" y="153"/>
                  </a:cubicBezTo>
                  <a:cubicBezTo>
                    <a:pt x="123" y="153"/>
                    <a:pt x="123" y="152"/>
                    <a:pt x="123" y="152"/>
                  </a:cubicBezTo>
                  <a:cubicBezTo>
                    <a:pt x="123" y="152"/>
                    <a:pt x="123" y="152"/>
                    <a:pt x="123" y="152"/>
                  </a:cubicBezTo>
                  <a:cubicBezTo>
                    <a:pt x="122" y="152"/>
                    <a:pt x="122" y="152"/>
                    <a:pt x="122" y="152"/>
                  </a:cubicBezTo>
                  <a:cubicBezTo>
                    <a:pt x="123" y="151"/>
                    <a:pt x="123" y="151"/>
                    <a:pt x="123" y="150"/>
                  </a:cubicBezTo>
                  <a:cubicBezTo>
                    <a:pt x="123" y="150"/>
                    <a:pt x="123" y="150"/>
                    <a:pt x="123" y="150"/>
                  </a:cubicBezTo>
                  <a:cubicBezTo>
                    <a:pt x="123" y="150"/>
                    <a:pt x="123" y="150"/>
                    <a:pt x="123" y="150"/>
                  </a:cubicBezTo>
                  <a:cubicBezTo>
                    <a:pt x="123" y="150"/>
                    <a:pt x="123" y="150"/>
                    <a:pt x="123" y="150"/>
                  </a:cubicBezTo>
                  <a:cubicBezTo>
                    <a:pt x="123" y="150"/>
                    <a:pt x="123" y="150"/>
                    <a:pt x="123" y="149"/>
                  </a:cubicBezTo>
                  <a:cubicBezTo>
                    <a:pt x="123" y="149"/>
                    <a:pt x="123" y="149"/>
                    <a:pt x="123" y="149"/>
                  </a:cubicBezTo>
                  <a:cubicBezTo>
                    <a:pt x="123" y="149"/>
                    <a:pt x="123" y="149"/>
                    <a:pt x="123" y="149"/>
                  </a:cubicBezTo>
                  <a:cubicBezTo>
                    <a:pt x="123" y="149"/>
                    <a:pt x="123" y="148"/>
                    <a:pt x="124" y="148"/>
                  </a:cubicBezTo>
                  <a:cubicBezTo>
                    <a:pt x="124" y="148"/>
                    <a:pt x="123" y="148"/>
                    <a:pt x="123" y="148"/>
                  </a:cubicBezTo>
                  <a:cubicBezTo>
                    <a:pt x="123" y="148"/>
                    <a:pt x="124" y="147"/>
                    <a:pt x="124" y="147"/>
                  </a:cubicBezTo>
                  <a:cubicBezTo>
                    <a:pt x="124" y="147"/>
                    <a:pt x="123" y="147"/>
                    <a:pt x="123" y="146"/>
                  </a:cubicBezTo>
                  <a:cubicBezTo>
                    <a:pt x="123" y="146"/>
                    <a:pt x="123" y="146"/>
                    <a:pt x="123" y="146"/>
                  </a:cubicBezTo>
                  <a:cubicBezTo>
                    <a:pt x="123" y="146"/>
                    <a:pt x="123" y="146"/>
                    <a:pt x="123" y="146"/>
                  </a:cubicBezTo>
                  <a:cubicBezTo>
                    <a:pt x="123" y="146"/>
                    <a:pt x="123" y="146"/>
                    <a:pt x="123" y="146"/>
                  </a:cubicBezTo>
                  <a:cubicBezTo>
                    <a:pt x="122" y="146"/>
                    <a:pt x="123" y="146"/>
                    <a:pt x="122" y="145"/>
                  </a:cubicBezTo>
                  <a:cubicBezTo>
                    <a:pt x="122" y="145"/>
                    <a:pt x="122" y="145"/>
                    <a:pt x="122" y="145"/>
                  </a:cubicBezTo>
                  <a:cubicBezTo>
                    <a:pt x="122" y="145"/>
                    <a:pt x="122" y="145"/>
                    <a:pt x="122" y="145"/>
                  </a:cubicBezTo>
                  <a:cubicBezTo>
                    <a:pt x="121" y="145"/>
                    <a:pt x="121" y="145"/>
                    <a:pt x="120" y="145"/>
                  </a:cubicBezTo>
                  <a:cubicBezTo>
                    <a:pt x="120" y="146"/>
                    <a:pt x="118" y="145"/>
                    <a:pt x="118" y="144"/>
                  </a:cubicBezTo>
                  <a:cubicBezTo>
                    <a:pt x="118" y="144"/>
                    <a:pt x="118" y="144"/>
                    <a:pt x="118" y="144"/>
                  </a:cubicBezTo>
                  <a:cubicBezTo>
                    <a:pt x="118" y="144"/>
                    <a:pt x="118" y="144"/>
                    <a:pt x="118" y="144"/>
                  </a:cubicBezTo>
                  <a:cubicBezTo>
                    <a:pt x="118" y="144"/>
                    <a:pt x="118" y="144"/>
                    <a:pt x="118" y="144"/>
                  </a:cubicBezTo>
                  <a:cubicBezTo>
                    <a:pt x="118" y="144"/>
                    <a:pt x="118" y="144"/>
                    <a:pt x="118" y="144"/>
                  </a:cubicBezTo>
                  <a:cubicBezTo>
                    <a:pt x="118" y="143"/>
                    <a:pt x="117" y="143"/>
                    <a:pt x="116" y="143"/>
                  </a:cubicBezTo>
                  <a:cubicBezTo>
                    <a:pt x="116" y="143"/>
                    <a:pt x="116" y="143"/>
                    <a:pt x="116" y="143"/>
                  </a:cubicBezTo>
                  <a:cubicBezTo>
                    <a:pt x="115" y="143"/>
                    <a:pt x="114" y="143"/>
                    <a:pt x="114" y="143"/>
                  </a:cubicBezTo>
                  <a:cubicBezTo>
                    <a:pt x="113" y="143"/>
                    <a:pt x="113" y="144"/>
                    <a:pt x="113" y="144"/>
                  </a:cubicBezTo>
                  <a:cubicBezTo>
                    <a:pt x="113" y="144"/>
                    <a:pt x="112" y="144"/>
                    <a:pt x="112" y="144"/>
                  </a:cubicBezTo>
                  <a:cubicBezTo>
                    <a:pt x="111" y="144"/>
                    <a:pt x="110" y="145"/>
                    <a:pt x="110" y="145"/>
                  </a:cubicBezTo>
                  <a:cubicBezTo>
                    <a:pt x="109" y="145"/>
                    <a:pt x="109" y="144"/>
                    <a:pt x="108" y="144"/>
                  </a:cubicBezTo>
                  <a:cubicBezTo>
                    <a:pt x="108" y="144"/>
                    <a:pt x="108" y="144"/>
                    <a:pt x="108" y="145"/>
                  </a:cubicBezTo>
                  <a:cubicBezTo>
                    <a:pt x="108" y="145"/>
                    <a:pt x="108" y="144"/>
                    <a:pt x="107" y="144"/>
                  </a:cubicBezTo>
                  <a:cubicBezTo>
                    <a:pt x="107" y="144"/>
                    <a:pt x="106" y="144"/>
                    <a:pt x="106" y="144"/>
                  </a:cubicBezTo>
                  <a:cubicBezTo>
                    <a:pt x="105" y="145"/>
                    <a:pt x="105" y="145"/>
                    <a:pt x="105" y="145"/>
                  </a:cubicBezTo>
                  <a:cubicBezTo>
                    <a:pt x="104" y="145"/>
                    <a:pt x="104" y="145"/>
                    <a:pt x="103" y="145"/>
                  </a:cubicBezTo>
                  <a:cubicBezTo>
                    <a:pt x="103" y="146"/>
                    <a:pt x="102" y="145"/>
                    <a:pt x="102" y="145"/>
                  </a:cubicBezTo>
                  <a:cubicBezTo>
                    <a:pt x="101" y="144"/>
                    <a:pt x="101" y="144"/>
                    <a:pt x="100" y="143"/>
                  </a:cubicBezTo>
                  <a:cubicBezTo>
                    <a:pt x="100" y="143"/>
                    <a:pt x="99" y="143"/>
                    <a:pt x="99" y="143"/>
                  </a:cubicBezTo>
                  <a:cubicBezTo>
                    <a:pt x="98" y="143"/>
                    <a:pt x="98" y="142"/>
                    <a:pt x="98" y="142"/>
                  </a:cubicBezTo>
                  <a:cubicBezTo>
                    <a:pt x="98" y="142"/>
                    <a:pt x="98" y="142"/>
                    <a:pt x="98" y="142"/>
                  </a:cubicBezTo>
                  <a:cubicBezTo>
                    <a:pt x="97" y="141"/>
                    <a:pt x="97" y="141"/>
                    <a:pt x="97" y="141"/>
                  </a:cubicBezTo>
                  <a:cubicBezTo>
                    <a:pt x="97" y="141"/>
                    <a:pt x="97" y="141"/>
                    <a:pt x="97" y="141"/>
                  </a:cubicBezTo>
                  <a:cubicBezTo>
                    <a:pt x="97" y="141"/>
                    <a:pt x="97" y="141"/>
                    <a:pt x="97" y="141"/>
                  </a:cubicBezTo>
                  <a:cubicBezTo>
                    <a:pt x="97" y="140"/>
                    <a:pt x="97" y="140"/>
                    <a:pt x="97" y="140"/>
                  </a:cubicBezTo>
                  <a:cubicBezTo>
                    <a:pt x="97" y="140"/>
                    <a:pt x="97" y="140"/>
                    <a:pt x="97" y="140"/>
                  </a:cubicBezTo>
                  <a:cubicBezTo>
                    <a:pt x="97" y="140"/>
                    <a:pt x="97" y="140"/>
                    <a:pt x="97" y="140"/>
                  </a:cubicBezTo>
                  <a:cubicBezTo>
                    <a:pt x="97" y="140"/>
                    <a:pt x="96" y="140"/>
                    <a:pt x="96" y="139"/>
                  </a:cubicBezTo>
                  <a:cubicBezTo>
                    <a:pt x="96" y="139"/>
                    <a:pt x="96" y="139"/>
                    <a:pt x="96" y="139"/>
                  </a:cubicBezTo>
                  <a:cubicBezTo>
                    <a:pt x="96" y="139"/>
                    <a:pt x="95" y="139"/>
                    <a:pt x="95" y="138"/>
                  </a:cubicBezTo>
                  <a:cubicBezTo>
                    <a:pt x="95" y="138"/>
                    <a:pt x="95" y="138"/>
                    <a:pt x="95" y="138"/>
                  </a:cubicBezTo>
                  <a:cubicBezTo>
                    <a:pt x="95" y="138"/>
                    <a:pt x="95" y="138"/>
                    <a:pt x="94" y="138"/>
                  </a:cubicBezTo>
                  <a:cubicBezTo>
                    <a:pt x="94" y="138"/>
                    <a:pt x="94" y="138"/>
                    <a:pt x="94" y="138"/>
                  </a:cubicBezTo>
                  <a:cubicBezTo>
                    <a:pt x="94" y="137"/>
                    <a:pt x="94" y="137"/>
                    <a:pt x="94" y="137"/>
                  </a:cubicBezTo>
                  <a:cubicBezTo>
                    <a:pt x="94" y="137"/>
                    <a:pt x="94" y="137"/>
                    <a:pt x="94" y="137"/>
                  </a:cubicBezTo>
                  <a:cubicBezTo>
                    <a:pt x="94" y="136"/>
                    <a:pt x="94" y="137"/>
                    <a:pt x="93" y="137"/>
                  </a:cubicBezTo>
                  <a:cubicBezTo>
                    <a:pt x="93" y="136"/>
                    <a:pt x="93" y="136"/>
                    <a:pt x="93" y="136"/>
                  </a:cubicBezTo>
                  <a:cubicBezTo>
                    <a:pt x="93" y="136"/>
                    <a:pt x="93" y="136"/>
                    <a:pt x="93" y="136"/>
                  </a:cubicBezTo>
                  <a:cubicBezTo>
                    <a:pt x="93" y="136"/>
                    <a:pt x="93" y="136"/>
                    <a:pt x="92" y="136"/>
                  </a:cubicBezTo>
                  <a:cubicBezTo>
                    <a:pt x="92" y="135"/>
                    <a:pt x="92" y="135"/>
                    <a:pt x="92" y="135"/>
                  </a:cubicBezTo>
                  <a:cubicBezTo>
                    <a:pt x="93" y="135"/>
                    <a:pt x="93" y="135"/>
                    <a:pt x="93" y="135"/>
                  </a:cubicBezTo>
                  <a:cubicBezTo>
                    <a:pt x="93" y="135"/>
                    <a:pt x="93" y="134"/>
                    <a:pt x="93" y="134"/>
                  </a:cubicBezTo>
                  <a:cubicBezTo>
                    <a:pt x="92" y="134"/>
                    <a:pt x="92" y="133"/>
                    <a:pt x="92" y="133"/>
                  </a:cubicBezTo>
                  <a:cubicBezTo>
                    <a:pt x="92" y="133"/>
                    <a:pt x="92" y="133"/>
                    <a:pt x="92" y="133"/>
                  </a:cubicBezTo>
                  <a:cubicBezTo>
                    <a:pt x="92" y="133"/>
                    <a:pt x="93" y="132"/>
                    <a:pt x="93" y="132"/>
                  </a:cubicBezTo>
                  <a:cubicBezTo>
                    <a:pt x="93" y="131"/>
                    <a:pt x="93" y="131"/>
                    <a:pt x="93" y="131"/>
                  </a:cubicBezTo>
                  <a:cubicBezTo>
                    <a:pt x="93" y="130"/>
                    <a:pt x="94" y="128"/>
                    <a:pt x="93" y="128"/>
                  </a:cubicBezTo>
                  <a:cubicBezTo>
                    <a:pt x="93" y="127"/>
                    <a:pt x="93" y="126"/>
                    <a:pt x="92" y="126"/>
                  </a:cubicBezTo>
                  <a:cubicBezTo>
                    <a:pt x="92" y="126"/>
                    <a:pt x="92" y="126"/>
                    <a:pt x="92" y="126"/>
                  </a:cubicBezTo>
                  <a:cubicBezTo>
                    <a:pt x="92" y="125"/>
                    <a:pt x="92" y="125"/>
                    <a:pt x="92" y="124"/>
                  </a:cubicBezTo>
                  <a:cubicBezTo>
                    <a:pt x="93" y="124"/>
                    <a:pt x="93" y="124"/>
                    <a:pt x="93" y="124"/>
                  </a:cubicBezTo>
                  <a:cubicBezTo>
                    <a:pt x="93" y="123"/>
                    <a:pt x="93" y="123"/>
                    <a:pt x="94" y="122"/>
                  </a:cubicBezTo>
                  <a:cubicBezTo>
                    <a:pt x="94" y="122"/>
                    <a:pt x="94" y="121"/>
                    <a:pt x="95" y="121"/>
                  </a:cubicBezTo>
                  <a:cubicBezTo>
                    <a:pt x="95" y="121"/>
                    <a:pt x="95" y="121"/>
                    <a:pt x="95" y="121"/>
                  </a:cubicBezTo>
                  <a:cubicBezTo>
                    <a:pt x="95" y="120"/>
                    <a:pt x="95" y="120"/>
                    <a:pt x="95" y="119"/>
                  </a:cubicBezTo>
                  <a:cubicBezTo>
                    <a:pt x="95" y="119"/>
                    <a:pt x="96" y="119"/>
                    <a:pt x="96" y="119"/>
                  </a:cubicBezTo>
                  <a:cubicBezTo>
                    <a:pt x="96" y="118"/>
                    <a:pt x="96" y="117"/>
                    <a:pt x="97" y="117"/>
                  </a:cubicBezTo>
                  <a:cubicBezTo>
                    <a:pt x="97" y="117"/>
                    <a:pt x="98" y="117"/>
                    <a:pt x="98" y="117"/>
                  </a:cubicBezTo>
                  <a:cubicBezTo>
                    <a:pt x="99" y="117"/>
                    <a:pt x="100" y="115"/>
                    <a:pt x="100" y="115"/>
                  </a:cubicBezTo>
                  <a:cubicBezTo>
                    <a:pt x="101" y="114"/>
                    <a:pt x="100" y="114"/>
                    <a:pt x="100" y="113"/>
                  </a:cubicBezTo>
                  <a:moveTo>
                    <a:pt x="95" y="62"/>
                  </a:moveTo>
                  <a:cubicBezTo>
                    <a:pt x="95" y="62"/>
                    <a:pt x="95" y="62"/>
                    <a:pt x="95" y="62"/>
                  </a:cubicBezTo>
                  <a:cubicBezTo>
                    <a:pt x="95" y="63"/>
                    <a:pt x="95" y="63"/>
                    <a:pt x="94" y="63"/>
                  </a:cubicBezTo>
                  <a:cubicBezTo>
                    <a:pt x="94" y="63"/>
                    <a:pt x="93" y="63"/>
                    <a:pt x="93" y="64"/>
                  </a:cubicBezTo>
                  <a:cubicBezTo>
                    <a:pt x="92" y="64"/>
                    <a:pt x="92" y="64"/>
                    <a:pt x="92" y="64"/>
                  </a:cubicBezTo>
                  <a:cubicBezTo>
                    <a:pt x="91" y="64"/>
                    <a:pt x="91" y="65"/>
                    <a:pt x="90" y="65"/>
                  </a:cubicBezTo>
                  <a:cubicBezTo>
                    <a:pt x="90" y="64"/>
                    <a:pt x="89" y="64"/>
                    <a:pt x="89" y="64"/>
                  </a:cubicBezTo>
                  <a:cubicBezTo>
                    <a:pt x="89" y="64"/>
                    <a:pt x="88" y="64"/>
                    <a:pt x="88" y="64"/>
                  </a:cubicBezTo>
                  <a:cubicBezTo>
                    <a:pt x="88" y="64"/>
                    <a:pt x="86" y="64"/>
                    <a:pt x="86" y="64"/>
                  </a:cubicBezTo>
                  <a:cubicBezTo>
                    <a:pt x="86" y="63"/>
                    <a:pt x="87" y="63"/>
                    <a:pt x="87" y="63"/>
                  </a:cubicBezTo>
                  <a:cubicBezTo>
                    <a:pt x="86" y="63"/>
                    <a:pt x="86" y="62"/>
                    <a:pt x="86" y="62"/>
                  </a:cubicBezTo>
                  <a:cubicBezTo>
                    <a:pt x="86" y="62"/>
                    <a:pt x="85" y="62"/>
                    <a:pt x="85" y="62"/>
                  </a:cubicBezTo>
                  <a:cubicBezTo>
                    <a:pt x="84" y="62"/>
                    <a:pt x="84" y="62"/>
                    <a:pt x="84" y="62"/>
                  </a:cubicBezTo>
                  <a:cubicBezTo>
                    <a:pt x="84" y="62"/>
                    <a:pt x="84" y="62"/>
                    <a:pt x="84" y="62"/>
                  </a:cubicBezTo>
                  <a:cubicBezTo>
                    <a:pt x="85" y="62"/>
                    <a:pt x="86" y="62"/>
                    <a:pt x="87" y="61"/>
                  </a:cubicBezTo>
                  <a:cubicBezTo>
                    <a:pt x="87" y="61"/>
                    <a:pt x="87" y="61"/>
                    <a:pt x="87" y="61"/>
                  </a:cubicBezTo>
                  <a:cubicBezTo>
                    <a:pt x="87" y="61"/>
                    <a:pt x="87" y="61"/>
                    <a:pt x="87" y="61"/>
                  </a:cubicBezTo>
                  <a:cubicBezTo>
                    <a:pt x="86" y="61"/>
                    <a:pt x="86" y="61"/>
                    <a:pt x="86" y="60"/>
                  </a:cubicBezTo>
                  <a:cubicBezTo>
                    <a:pt x="85" y="60"/>
                    <a:pt x="84" y="61"/>
                    <a:pt x="84" y="60"/>
                  </a:cubicBezTo>
                  <a:cubicBezTo>
                    <a:pt x="84" y="60"/>
                    <a:pt x="84" y="60"/>
                    <a:pt x="84" y="60"/>
                  </a:cubicBezTo>
                  <a:cubicBezTo>
                    <a:pt x="84" y="60"/>
                    <a:pt x="85" y="60"/>
                    <a:pt x="85" y="60"/>
                  </a:cubicBezTo>
                  <a:cubicBezTo>
                    <a:pt x="85" y="60"/>
                    <a:pt x="85" y="60"/>
                    <a:pt x="85" y="60"/>
                  </a:cubicBezTo>
                  <a:cubicBezTo>
                    <a:pt x="85" y="60"/>
                    <a:pt x="85" y="60"/>
                    <a:pt x="84" y="60"/>
                  </a:cubicBezTo>
                  <a:cubicBezTo>
                    <a:pt x="85" y="59"/>
                    <a:pt x="85" y="60"/>
                    <a:pt x="86" y="59"/>
                  </a:cubicBezTo>
                  <a:cubicBezTo>
                    <a:pt x="86" y="59"/>
                    <a:pt x="86" y="59"/>
                    <a:pt x="86" y="59"/>
                  </a:cubicBezTo>
                  <a:cubicBezTo>
                    <a:pt x="86" y="59"/>
                    <a:pt x="86" y="59"/>
                    <a:pt x="85" y="59"/>
                  </a:cubicBezTo>
                  <a:cubicBezTo>
                    <a:pt x="85" y="59"/>
                    <a:pt x="85" y="59"/>
                    <a:pt x="85" y="59"/>
                  </a:cubicBezTo>
                  <a:cubicBezTo>
                    <a:pt x="85" y="59"/>
                    <a:pt x="86" y="59"/>
                    <a:pt x="86" y="59"/>
                  </a:cubicBezTo>
                  <a:cubicBezTo>
                    <a:pt x="86" y="59"/>
                    <a:pt x="87" y="59"/>
                    <a:pt x="87" y="60"/>
                  </a:cubicBezTo>
                  <a:cubicBezTo>
                    <a:pt x="87" y="60"/>
                    <a:pt x="87" y="60"/>
                    <a:pt x="87" y="60"/>
                  </a:cubicBezTo>
                  <a:cubicBezTo>
                    <a:pt x="87" y="61"/>
                    <a:pt x="87" y="61"/>
                    <a:pt x="87" y="61"/>
                  </a:cubicBezTo>
                  <a:cubicBezTo>
                    <a:pt x="88" y="61"/>
                    <a:pt x="88" y="61"/>
                    <a:pt x="88" y="61"/>
                  </a:cubicBezTo>
                  <a:cubicBezTo>
                    <a:pt x="88" y="60"/>
                    <a:pt x="88" y="60"/>
                    <a:pt x="88" y="60"/>
                  </a:cubicBezTo>
                  <a:cubicBezTo>
                    <a:pt x="88" y="60"/>
                    <a:pt x="88" y="60"/>
                    <a:pt x="88" y="59"/>
                  </a:cubicBezTo>
                  <a:cubicBezTo>
                    <a:pt x="89" y="59"/>
                    <a:pt x="89" y="59"/>
                    <a:pt x="89" y="59"/>
                  </a:cubicBezTo>
                  <a:cubicBezTo>
                    <a:pt x="89" y="59"/>
                    <a:pt x="89" y="59"/>
                    <a:pt x="89" y="59"/>
                  </a:cubicBezTo>
                  <a:cubicBezTo>
                    <a:pt x="89" y="60"/>
                    <a:pt x="89" y="60"/>
                    <a:pt x="89" y="60"/>
                  </a:cubicBezTo>
                  <a:cubicBezTo>
                    <a:pt x="90" y="60"/>
                    <a:pt x="90" y="60"/>
                    <a:pt x="90" y="60"/>
                  </a:cubicBezTo>
                  <a:cubicBezTo>
                    <a:pt x="90" y="60"/>
                    <a:pt x="90" y="60"/>
                    <a:pt x="90" y="60"/>
                  </a:cubicBezTo>
                  <a:cubicBezTo>
                    <a:pt x="90" y="60"/>
                    <a:pt x="90" y="60"/>
                    <a:pt x="90" y="60"/>
                  </a:cubicBezTo>
                  <a:cubicBezTo>
                    <a:pt x="90" y="59"/>
                    <a:pt x="90" y="59"/>
                    <a:pt x="90" y="59"/>
                  </a:cubicBezTo>
                  <a:cubicBezTo>
                    <a:pt x="90" y="60"/>
                    <a:pt x="91" y="60"/>
                    <a:pt x="91" y="60"/>
                  </a:cubicBezTo>
                  <a:cubicBezTo>
                    <a:pt x="91" y="60"/>
                    <a:pt x="91" y="60"/>
                    <a:pt x="91" y="59"/>
                  </a:cubicBezTo>
                  <a:cubicBezTo>
                    <a:pt x="92" y="59"/>
                    <a:pt x="92" y="60"/>
                    <a:pt x="93" y="59"/>
                  </a:cubicBezTo>
                  <a:cubicBezTo>
                    <a:pt x="93" y="59"/>
                    <a:pt x="93" y="59"/>
                    <a:pt x="93" y="59"/>
                  </a:cubicBezTo>
                  <a:cubicBezTo>
                    <a:pt x="93" y="59"/>
                    <a:pt x="93" y="59"/>
                    <a:pt x="94" y="59"/>
                  </a:cubicBezTo>
                  <a:cubicBezTo>
                    <a:pt x="94" y="59"/>
                    <a:pt x="94" y="59"/>
                    <a:pt x="95" y="59"/>
                  </a:cubicBezTo>
                  <a:cubicBezTo>
                    <a:pt x="95" y="59"/>
                    <a:pt x="95" y="60"/>
                    <a:pt x="95" y="60"/>
                  </a:cubicBezTo>
                  <a:cubicBezTo>
                    <a:pt x="95" y="60"/>
                    <a:pt x="95" y="60"/>
                    <a:pt x="95" y="60"/>
                  </a:cubicBezTo>
                  <a:cubicBezTo>
                    <a:pt x="95" y="60"/>
                    <a:pt x="95" y="60"/>
                    <a:pt x="95" y="60"/>
                  </a:cubicBezTo>
                  <a:cubicBezTo>
                    <a:pt x="95" y="60"/>
                    <a:pt x="96" y="60"/>
                    <a:pt x="96" y="60"/>
                  </a:cubicBezTo>
                  <a:cubicBezTo>
                    <a:pt x="96" y="61"/>
                    <a:pt x="96" y="62"/>
                    <a:pt x="96" y="62"/>
                  </a:cubicBezTo>
                  <a:cubicBezTo>
                    <a:pt x="96" y="62"/>
                    <a:pt x="96" y="62"/>
                    <a:pt x="95" y="62"/>
                  </a:cubicBezTo>
                  <a:moveTo>
                    <a:pt x="122" y="146"/>
                  </a:moveTo>
                  <a:cubicBezTo>
                    <a:pt x="122" y="147"/>
                    <a:pt x="122" y="147"/>
                    <a:pt x="122" y="147"/>
                  </a:cubicBezTo>
                  <a:cubicBezTo>
                    <a:pt x="122" y="147"/>
                    <a:pt x="122" y="147"/>
                    <a:pt x="122" y="147"/>
                  </a:cubicBezTo>
                  <a:cubicBezTo>
                    <a:pt x="122" y="147"/>
                    <a:pt x="122" y="147"/>
                    <a:pt x="122" y="147"/>
                  </a:cubicBezTo>
                  <a:cubicBezTo>
                    <a:pt x="122" y="147"/>
                    <a:pt x="122" y="146"/>
                    <a:pt x="122" y="146"/>
                  </a:cubicBezTo>
                  <a:cubicBezTo>
                    <a:pt x="122" y="146"/>
                    <a:pt x="122" y="146"/>
                    <a:pt x="122" y="146"/>
                  </a:cubicBezTo>
                  <a:moveTo>
                    <a:pt x="163" y="176"/>
                  </a:moveTo>
                  <a:cubicBezTo>
                    <a:pt x="163" y="176"/>
                    <a:pt x="163" y="176"/>
                    <a:pt x="163" y="176"/>
                  </a:cubicBezTo>
                  <a:cubicBezTo>
                    <a:pt x="163" y="176"/>
                    <a:pt x="164" y="174"/>
                    <a:pt x="164" y="174"/>
                  </a:cubicBezTo>
                  <a:cubicBezTo>
                    <a:pt x="164" y="173"/>
                    <a:pt x="164" y="173"/>
                    <a:pt x="164" y="173"/>
                  </a:cubicBezTo>
                  <a:cubicBezTo>
                    <a:pt x="164" y="173"/>
                    <a:pt x="164" y="173"/>
                    <a:pt x="164" y="173"/>
                  </a:cubicBezTo>
                  <a:cubicBezTo>
                    <a:pt x="164" y="172"/>
                    <a:pt x="163" y="172"/>
                    <a:pt x="163" y="171"/>
                  </a:cubicBezTo>
                  <a:cubicBezTo>
                    <a:pt x="164" y="171"/>
                    <a:pt x="164" y="170"/>
                    <a:pt x="164" y="170"/>
                  </a:cubicBezTo>
                  <a:cubicBezTo>
                    <a:pt x="164" y="170"/>
                    <a:pt x="164" y="170"/>
                    <a:pt x="164" y="170"/>
                  </a:cubicBezTo>
                  <a:cubicBezTo>
                    <a:pt x="165" y="170"/>
                    <a:pt x="165" y="169"/>
                    <a:pt x="165" y="169"/>
                  </a:cubicBezTo>
                  <a:cubicBezTo>
                    <a:pt x="165" y="169"/>
                    <a:pt x="165" y="170"/>
                    <a:pt x="165" y="169"/>
                  </a:cubicBezTo>
                  <a:cubicBezTo>
                    <a:pt x="165" y="169"/>
                    <a:pt x="165" y="169"/>
                    <a:pt x="165" y="169"/>
                  </a:cubicBezTo>
                  <a:cubicBezTo>
                    <a:pt x="166" y="169"/>
                    <a:pt x="166" y="169"/>
                    <a:pt x="166" y="169"/>
                  </a:cubicBezTo>
                  <a:cubicBezTo>
                    <a:pt x="166" y="169"/>
                    <a:pt x="166" y="169"/>
                    <a:pt x="166" y="169"/>
                  </a:cubicBezTo>
                  <a:cubicBezTo>
                    <a:pt x="166" y="169"/>
                    <a:pt x="167" y="169"/>
                    <a:pt x="167" y="169"/>
                  </a:cubicBezTo>
                  <a:cubicBezTo>
                    <a:pt x="167" y="169"/>
                    <a:pt x="167" y="169"/>
                    <a:pt x="167" y="169"/>
                  </a:cubicBezTo>
                  <a:cubicBezTo>
                    <a:pt x="167" y="169"/>
                    <a:pt x="167" y="169"/>
                    <a:pt x="167" y="169"/>
                  </a:cubicBezTo>
                  <a:cubicBezTo>
                    <a:pt x="167" y="168"/>
                    <a:pt x="167" y="168"/>
                    <a:pt x="167" y="168"/>
                  </a:cubicBezTo>
                  <a:cubicBezTo>
                    <a:pt x="167" y="168"/>
                    <a:pt x="167" y="168"/>
                    <a:pt x="167" y="168"/>
                  </a:cubicBezTo>
                  <a:cubicBezTo>
                    <a:pt x="167" y="168"/>
                    <a:pt x="167" y="168"/>
                    <a:pt x="167" y="168"/>
                  </a:cubicBezTo>
                  <a:cubicBezTo>
                    <a:pt x="167" y="168"/>
                    <a:pt x="167" y="168"/>
                    <a:pt x="168" y="168"/>
                  </a:cubicBezTo>
                  <a:cubicBezTo>
                    <a:pt x="168" y="168"/>
                    <a:pt x="168" y="168"/>
                    <a:pt x="168" y="168"/>
                  </a:cubicBezTo>
                  <a:cubicBezTo>
                    <a:pt x="168" y="168"/>
                    <a:pt x="168" y="168"/>
                    <a:pt x="168" y="167"/>
                  </a:cubicBezTo>
                  <a:cubicBezTo>
                    <a:pt x="168" y="167"/>
                    <a:pt x="168" y="167"/>
                    <a:pt x="168" y="167"/>
                  </a:cubicBezTo>
                  <a:cubicBezTo>
                    <a:pt x="168" y="167"/>
                    <a:pt x="168" y="167"/>
                    <a:pt x="168" y="167"/>
                  </a:cubicBezTo>
                  <a:cubicBezTo>
                    <a:pt x="168" y="167"/>
                    <a:pt x="168" y="167"/>
                    <a:pt x="168" y="167"/>
                  </a:cubicBezTo>
                  <a:cubicBezTo>
                    <a:pt x="168" y="167"/>
                    <a:pt x="168" y="167"/>
                    <a:pt x="168" y="166"/>
                  </a:cubicBezTo>
                  <a:cubicBezTo>
                    <a:pt x="168" y="166"/>
                    <a:pt x="168" y="166"/>
                    <a:pt x="168" y="166"/>
                  </a:cubicBezTo>
                  <a:cubicBezTo>
                    <a:pt x="168" y="167"/>
                    <a:pt x="168" y="167"/>
                    <a:pt x="168" y="167"/>
                  </a:cubicBezTo>
                  <a:cubicBezTo>
                    <a:pt x="169" y="167"/>
                    <a:pt x="169" y="167"/>
                    <a:pt x="169" y="166"/>
                  </a:cubicBezTo>
                  <a:cubicBezTo>
                    <a:pt x="169" y="166"/>
                    <a:pt x="169" y="166"/>
                    <a:pt x="169" y="165"/>
                  </a:cubicBezTo>
                  <a:cubicBezTo>
                    <a:pt x="169" y="165"/>
                    <a:pt x="169" y="165"/>
                    <a:pt x="170" y="165"/>
                  </a:cubicBezTo>
                  <a:cubicBezTo>
                    <a:pt x="170" y="165"/>
                    <a:pt x="170" y="165"/>
                    <a:pt x="170" y="166"/>
                  </a:cubicBezTo>
                  <a:cubicBezTo>
                    <a:pt x="171" y="166"/>
                    <a:pt x="170" y="167"/>
                    <a:pt x="171" y="168"/>
                  </a:cubicBezTo>
                  <a:cubicBezTo>
                    <a:pt x="171" y="168"/>
                    <a:pt x="171" y="168"/>
                    <a:pt x="171" y="169"/>
                  </a:cubicBezTo>
                  <a:cubicBezTo>
                    <a:pt x="171" y="169"/>
                    <a:pt x="171" y="169"/>
                    <a:pt x="171" y="169"/>
                  </a:cubicBezTo>
                  <a:cubicBezTo>
                    <a:pt x="170" y="169"/>
                    <a:pt x="170" y="169"/>
                    <a:pt x="170" y="169"/>
                  </a:cubicBezTo>
                  <a:cubicBezTo>
                    <a:pt x="170" y="169"/>
                    <a:pt x="170" y="169"/>
                    <a:pt x="170" y="169"/>
                  </a:cubicBezTo>
                  <a:cubicBezTo>
                    <a:pt x="170" y="169"/>
                    <a:pt x="170" y="169"/>
                    <a:pt x="170" y="169"/>
                  </a:cubicBezTo>
                  <a:cubicBezTo>
                    <a:pt x="170" y="169"/>
                    <a:pt x="170" y="170"/>
                    <a:pt x="170" y="170"/>
                  </a:cubicBezTo>
                  <a:cubicBezTo>
                    <a:pt x="170" y="170"/>
                    <a:pt x="170" y="170"/>
                    <a:pt x="170" y="171"/>
                  </a:cubicBezTo>
                  <a:cubicBezTo>
                    <a:pt x="170" y="171"/>
                    <a:pt x="170" y="172"/>
                    <a:pt x="170" y="172"/>
                  </a:cubicBezTo>
                  <a:cubicBezTo>
                    <a:pt x="169" y="174"/>
                    <a:pt x="168" y="176"/>
                    <a:pt x="168" y="178"/>
                  </a:cubicBezTo>
                  <a:cubicBezTo>
                    <a:pt x="168" y="179"/>
                    <a:pt x="167" y="180"/>
                    <a:pt x="167" y="181"/>
                  </a:cubicBezTo>
                  <a:cubicBezTo>
                    <a:pt x="167" y="181"/>
                    <a:pt x="166" y="181"/>
                    <a:pt x="166" y="181"/>
                  </a:cubicBezTo>
                  <a:cubicBezTo>
                    <a:pt x="165" y="181"/>
                    <a:pt x="165" y="181"/>
                    <a:pt x="165" y="181"/>
                  </a:cubicBezTo>
                  <a:cubicBezTo>
                    <a:pt x="164" y="181"/>
                    <a:pt x="164" y="181"/>
                    <a:pt x="163" y="180"/>
                  </a:cubicBezTo>
                  <a:cubicBezTo>
                    <a:pt x="163" y="180"/>
                    <a:pt x="163" y="180"/>
                    <a:pt x="163" y="180"/>
                  </a:cubicBezTo>
                  <a:cubicBezTo>
                    <a:pt x="163" y="180"/>
                    <a:pt x="163" y="179"/>
                    <a:pt x="163" y="179"/>
                  </a:cubicBezTo>
                  <a:cubicBezTo>
                    <a:pt x="163" y="179"/>
                    <a:pt x="163" y="179"/>
                    <a:pt x="163" y="178"/>
                  </a:cubicBezTo>
                  <a:cubicBezTo>
                    <a:pt x="163" y="178"/>
                    <a:pt x="163" y="178"/>
                    <a:pt x="163" y="177"/>
                  </a:cubicBezTo>
                  <a:cubicBezTo>
                    <a:pt x="162" y="177"/>
                    <a:pt x="163" y="176"/>
                    <a:pt x="163" y="176"/>
                  </a:cubicBezTo>
                  <a:moveTo>
                    <a:pt x="152" y="108"/>
                  </a:moveTo>
                  <a:cubicBezTo>
                    <a:pt x="151" y="108"/>
                    <a:pt x="151" y="108"/>
                    <a:pt x="151" y="108"/>
                  </a:cubicBezTo>
                  <a:cubicBezTo>
                    <a:pt x="151" y="108"/>
                    <a:pt x="151" y="108"/>
                    <a:pt x="150" y="108"/>
                  </a:cubicBezTo>
                  <a:cubicBezTo>
                    <a:pt x="150" y="108"/>
                    <a:pt x="150" y="108"/>
                    <a:pt x="150" y="108"/>
                  </a:cubicBezTo>
                  <a:cubicBezTo>
                    <a:pt x="150" y="108"/>
                    <a:pt x="150" y="108"/>
                    <a:pt x="150" y="108"/>
                  </a:cubicBezTo>
                  <a:cubicBezTo>
                    <a:pt x="150" y="108"/>
                    <a:pt x="150" y="108"/>
                    <a:pt x="150" y="108"/>
                  </a:cubicBezTo>
                  <a:cubicBezTo>
                    <a:pt x="150" y="108"/>
                    <a:pt x="150" y="107"/>
                    <a:pt x="150" y="107"/>
                  </a:cubicBezTo>
                  <a:cubicBezTo>
                    <a:pt x="151" y="107"/>
                    <a:pt x="151" y="107"/>
                    <a:pt x="151" y="107"/>
                  </a:cubicBezTo>
                  <a:cubicBezTo>
                    <a:pt x="151" y="107"/>
                    <a:pt x="152" y="107"/>
                    <a:pt x="152" y="107"/>
                  </a:cubicBezTo>
                  <a:cubicBezTo>
                    <a:pt x="152" y="107"/>
                    <a:pt x="152" y="107"/>
                    <a:pt x="152" y="108"/>
                  </a:cubicBezTo>
                  <a:cubicBezTo>
                    <a:pt x="152" y="108"/>
                    <a:pt x="152" y="108"/>
                    <a:pt x="152" y="108"/>
                  </a:cubicBezTo>
                  <a:moveTo>
                    <a:pt x="141" y="108"/>
                  </a:moveTo>
                  <a:cubicBezTo>
                    <a:pt x="141" y="108"/>
                    <a:pt x="141" y="108"/>
                    <a:pt x="141" y="108"/>
                  </a:cubicBezTo>
                  <a:cubicBezTo>
                    <a:pt x="140" y="108"/>
                    <a:pt x="140" y="108"/>
                    <a:pt x="139" y="108"/>
                  </a:cubicBezTo>
                  <a:cubicBezTo>
                    <a:pt x="139" y="107"/>
                    <a:pt x="139" y="107"/>
                    <a:pt x="140" y="107"/>
                  </a:cubicBezTo>
                  <a:cubicBezTo>
                    <a:pt x="140" y="107"/>
                    <a:pt x="140" y="107"/>
                    <a:pt x="140" y="107"/>
                  </a:cubicBezTo>
                  <a:cubicBezTo>
                    <a:pt x="140" y="107"/>
                    <a:pt x="140" y="107"/>
                    <a:pt x="140" y="107"/>
                  </a:cubicBezTo>
                  <a:cubicBezTo>
                    <a:pt x="140" y="107"/>
                    <a:pt x="140" y="107"/>
                    <a:pt x="140" y="107"/>
                  </a:cubicBezTo>
                  <a:cubicBezTo>
                    <a:pt x="140" y="107"/>
                    <a:pt x="140" y="107"/>
                    <a:pt x="140" y="107"/>
                  </a:cubicBezTo>
                  <a:cubicBezTo>
                    <a:pt x="140" y="107"/>
                    <a:pt x="140" y="107"/>
                    <a:pt x="140" y="107"/>
                  </a:cubicBezTo>
                  <a:cubicBezTo>
                    <a:pt x="140" y="107"/>
                    <a:pt x="140" y="107"/>
                    <a:pt x="140" y="107"/>
                  </a:cubicBezTo>
                  <a:cubicBezTo>
                    <a:pt x="140" y="107"/>
                    <a:pt x="140" y="107"/>
                    <a:pt x="140" y="107"/>
                  </a:cubicBezTo>
                  <a:cubicBezTo>
                    <a:pt x="140" y="107"/>
                    <a:pt x="140" y="107"/>
                    <a:pt x="140" y="107"/>
                  </a:cubicBezTo>
                  <a:cubicBezTo>
                    <a:pt x="141" y="107"/>
                    <a:pt x="141" y="107"/>
                    <a:pt x="141" y="107"/>
                  </a:cubicBezTo>
                  <a:cubicBezTo>
                    <a:pt x="141" y="108"/>
                    <a:pt x="142" y="108"/>
                    <a:pt x="142" y="108"/>
                  </a:cubicBezTo>
                  <a:cubicBezTo>
                    <a:pt x="142" y="108"/>
                    <a:pt x="142" y="108"/>
                    <a:pt x="142" y="108"/>
                  </a:cubicBezTo>
                  <a:cubicBezTo>
                    <a:pt x="142" y="108"/>
                    <a:pt x="142" y="108"/>
                    <a:pt x="142" y="108"/>
                  </a:cubicBezTo>
                  <a:cubicBezTo>
                    <a:pt x="142" y="108"/>
                    <a:pt x="142" y="108"/>
                    <a:pt x="142" y="108"/>
                  </a:cubicBezTo>
                  <a:cubicBezTo>
                    <a:pt x="142" y="108"/>
                    <a:pt x="143" y="108"/>
                    <a:pt x="143" y="108"/>
                  </a:cubicBezTo>
                  <a:cubicBezTo>
                    <a:pt x="143" y="108"/>
                    <a:pt x="143" y="108"/>
                    <a:pt x="143" y="108"/>
                  </a:cubicBezTo>
                  <a:cubicBezTo>
                    <a:pt x="142" y="108"/>
                    <a:pt x="141" y="108"/>
                    <a:pt x="141" y="108"/>
                  </a:cubicBezTo>
                  <a:moveTo>
                    <a:pt x="130" y="105"/>
                  </a:moveTo>
                  <a:cubicBezTo>
                    <a:pt x="130" y="105"/>
                    <a:pt x="130" y="106"/>
                    <a:pt x="129" y="106"/>
                  </a:cubicBezTo>
                  <a:cubicBezTo>
                    <a:pt x="129" y="105"/>
                    <a:pt x="128" y="105"/>
                    <a:pt x="127" y="105"/>
                  </a:cubicBezTo>
                  <a:cubicBezTo>
                    <a:pt x="127" y="105"/>
                    <a:pt x="127" y="105"/>
                    <a:pt x="127" y="104"/>
                  </a:cubicBezTo>
                  <a:cubicBezTo>
                    <a:pt x="127" y="104"/>
                    <a:pt x="127" y="104"/>
                    <a:pt x="128" y="104"/>
                  </a:cubicBezTo>
                  <a:cubicBezTo>
                    <a:pt x="128" y="104"/>
                    <a:pt x="129" y="104"/>
                    <a:pt x="129" y="104"/>
                  </a:cubicBezTo>
                  <a:cubicBezTo>
                    <a:pt x="130" y="104"/>
                    <a:pt x="130" y="104"/>
                    <a:pt x="130" y="104"/>
                  </a:cubicBezTo>
                  <a:cubicBezTo>
                    <a:pt x="130" y="104"/>
                    <a:pt x="130" y="104"/>
                    <a:pt x="130" y="104"/>
                  </a:cubicBezTo>
                  <a:cubicBezTo>
                    <a:pt x="130" y="104"/>
                    <a:pt x="130" y="105"/>
                    <a:pt x="130" y="105"/>
                  </a:cubicBezTo>
                  <a:cubicBezTo>
                    <a:pt x="130" y="105"/>
                    <a:pt x="130" y="105"/>
                    <a:pt x="130" y="105"/>
                  </a:cubicBezTo>
                  <a:moveTo>
                    <a:pt x="123" y="102"/>
                  </a:moveTo>
                  <a:cubicBezTo>
                    <a:pt x="123" y="102"/>
                    <a:pt x="123" y="102"/>
                    <a:pt x="123" y="102"/>
                  </a:cubicBezTo>
                  <a:cubicBezTo>
                    <a:pt x="123" y="102"/>
                    <a:pt x="123" y="102"/>
                    <a:pt x="123" y="102"/>
                  </a:cubicBezTo>
                  <a:cubicBezTo>
                    <a:pt x="122" y="103"/>
                    <a:pt x="122" y="103"/>
                    <a:pt x="122" y="103"/>
                  </a:cubicBezTo>
                  <a:cubicBezTo>
                    <a:pt x="121" y="102"/>
                    <a:pt x="122" y="102"/>
                    <a:pt x="122" y="101"/>
                  </a:cubicBezTo>
                  <a:cubicBezTo>
                    <a:pt x="122" y="101"/>
                    <a:pt x="122" y="100"/>
                    <a:pt x="122" y="100"/>
                  </a:cubicBezTo>
                  <a:cubicBezTo>
                    <a:pt x="122" y="100"/>
                    <a:pt x="122" y="100"/>
                    <a:pt x="122" y="100"/>
                  </a:cubicBezTo>
                  <a:cubicBezTo>
                    <a:pt x="122" y="100"/>
                    <a:pt x="122" y="100"/>
                    <a:pt x="123" y="100"/>
                  </a:cubicBezTo>
                  <a:cubicBezTo>
                    <a:pt x="123" y="100"/>
                    <a:pt x="124" y="100"/>
                    <a:pt x="123" y="101"/>
                  </a:cubicBezTo>
                  <a:cubicBezTo>
                    <a:pt x="123" y="101"/>
                    <a:pt x="123" y="101"/>
                    <a:pt x="123" y="101"/>
                  </a:cubicBezTo>
                  <a:cubicBezTo>
                    <a:pt x="123" y="101"/>
                    <a:pt x="123" y="101"/>
                    <a:pt x="123" y="102"/>
                  </a:cubicBezTo>
                  <a:moveTo>
                    <a:pt x="123" y="99"/>
                  </a:moveTo>
                  <a:cubicBezTo>
                    <a:pt x="123" y="99"/>
                    <a:pt x="123" y="99"/>
                    <a:pt x="123" y="99"/>
                  </a:cubicBezTo>
                  <a:cubicBezTo>
                    <a:pt x="122" y="99"/>
                    <a:pt x="122" y="99"/>
                    <a:pt x="122" y="99"/>
                  </a:cubicBezTo>
                  <a:cubicBezTo>
                    <a:pt x="122" y="99"/>
                    <a:pt x="122" y="99"/>
                    <a:pt x="122" y="99"/>
                  </a:cubicBezTo>
                  <a:cubicBezTo>
                    <a:pt x="122" y="99"/>
                    <a:pt x="122" y="99"/>
                    <a:pt x="122" y="99"/>
                  </a:cubicBezTo>
                  <a:cubicBezTo>
                    <a:pt x="122" y="99"/>
                    <a:pt x="122" y="99"/>
                    <a:pt x="122" y="99"/>
                  </a:cubicBezTo>
                  <a:cubicBezTo>
                    <a:pt x="122" y="99"/>
                    <a:pt x="122" y="99"/>
                    <a:pt x="122" y="99"/>
                  </a:cubicBezTo>
                  <a:cubicBezTo>
                    <a:pt x="122" y="99"/>
                    <a:pt x="122" y="99"/>
                    <a:pt x="122" y="99"/>
                  </a:cubicBezTo>
                  <a:cubicBezTo>
                    <a:pt x="122" y="99"/>
                    <a:pt x="122" y="99"/>
                    <a:pt x="122" y="99"/>
                  </a:cubicBezTo>
                  <a:cubicBezTo>
                    <a:pt x="122" y="99"/>
                    <a:pt x="122" y="99"/>
                    <a:pt x="122" y="99"/>
                  </a:cubicBezTo>
                  <a:cubicBezTo>
                    <a:pt x="122" y="98"/>
                    <a:pt x="122" y="98"/>
                    <a:pt x="122" y="98"/>
                  </a:cubicBezTo>
                  <a:cubicBezTo>
                    <a:pt x="122" y="98"/>
                    <a:pt x="122" y="98"/>
                    <a:pt x="122" y="98"/>
                  </a:cubicBezTo>
                  <a:cubicBezTo>
                    <a:pt x="122" y="98"/>
                    <a:pt x="122" y="98"/>
                    <a:pt x="122" y="98"/>
                  </a:cubicBezTo>
                  <a:cubicBezTo>
                    <a:pt x="122" y="98"/>
                    <a:pt x="122" y="98"/>
                    <a:pt x="122" y="98"/>
                  </a:cubicBezTo>
                  <a:cubicBezTo>
                    <a:pt x="122" y="98"/>
                    <a:pt x="123" y="97"/>
                    <a:pt x="123" y="97"/>
                  </a:cubicBezTo>
                  <a:cubicBezTo>
                    <a:pt x="123" y="97"/>
                    <a:pt x="123" y="97"/>
                    <a:pt x="123" y="97"/>
                  </a:cubicBezTo>
                  <a:cubicBezTo>
                    <a:pt x="123" y="97"/>
                    <a:pt x="123" y="97"/>
                    <a:pt x="123" y="97"/>
                  </a:cubicBezTo>
                  <a:cubicBezTo>
                    <a:pt x="123" y="97"/>
                    <a:pt x="123" y="97"/>
                    <a:pt x="123" y="97"/>
                  </a:cubicBezTo>
                  <a:cubicBezTo>
                    <a:pt x="123" y="98"/>
                    <a:pt x="123" y="99"/>
                    <a:pt x="123" y="99"/>
                  </a:cubicBezTo>
                  <a:cubicBezTo>
                    <a:pt x="123" y="99"/>
                    <a:pt x="123" y="99"/>
                    <a:pt x="123" y="99"/>
                  </a:cubicBezTo>
                  <a:moveTo>
                    <a:pt x="87" y="43"/>
                  </a:moveTo>
                  <a:cubicBezTo>
                    <a:pt x="87" y="43"/>
                    <a:pt x="87" y="43"/>
                    <a:pt x="87" y="43"/>
                  </a:cubicBezTo>
                  <a:cubicBezTo>
                    <a:pt x="87" y="43"/>
                    <a:pt x="87" y="43"/>
                    <a:pt x="87" y="43"/>
                  </a:cubicBezTo>
                  <a:cubicBezTo>
                    <a:pt x="87" y="43"/>
                    <a:pt x="86" y="43"/>
                    <a:pt x="86" y="43"/>
                  </a:cubicBezTo>
                  <a:cubicBezTo>
                    <a:pt x="86" y="43"/>
                    <a:pt x="85" y="43"/>
                    <a:pt x="84" y="43"/>
                  </a:cubicBezTo>
                  <a:cubicBezTo>
                    <a:pt x="84" y="43"/>
                    <a:pt x="84" y="43"/>
                    <a:pt x="84" y="42"/>
                  </a:cubicBezTo>
                  <a:cubicBezTo>
                    <a:pt x="84" y="42"/>
                    <a:pt x="85" y="42"/>
                    <a:pt x="85" y="42"/>
                  </a:cubicBezTo>
                  <a:cubicBezTo>
                    <a:pt x="86" y="42"/>
                    <a:pt x="86" y="42"/>
                    <a:pt x="87" y="42"/>
                  </a:cubicBezTo>
                  <a:cubicBezTo>
                    <a:pt x="87" y="42"/>
                    <a:pt x="87" y="42"/>
                    <a:pt x="87" y="42"/>
                  </a:cubicBezTo>
                  <a:cubicBezTo>
                    <a:pt x="87" y="42"/>
                    <a:pt x="87" y="42"/>
                    <a:pt x="87" y="42"/>
                  </a:cubicBezTo>
                  <a:cubicBezTo>
                    <a:pt x="87" y="42"/>
                    <a:pt x="87" y="42"/>
                    <a:pt x="87" y="42"/>
                  </a:cubicBezTo>
                  <a:cubicBezTo>
                    <a:pt x="87" y="42"/>
                    <a:pt x="86" y="42"/>
                    <a:pt x="86" y="43"/>
                  </a:cubicBezTo>
                  <a:cubicBezTo>
                    <a:pt x="87" y="43"/>
                    <a:pt x="87" y="43"/>
                    <a:pt x="87" y="43"/>
                  </a:cubicBezTo>
                  <a:cubicBezTo>
                    <a:pt x="87" y="43"/>
                    <a:pt x="87" y="43"/>
                    <a:pt x="87" y="43"/>
                  </a:cubicBezTo>
                  <a:moveTo>
                    <a:pt x="85" y="42"/>
                  </a:moveTo>
                  <a:cubicBezTo>
                    <a:pt x="85" y="42"/>
                    <a:pt x="85" y="42"/>
                    <a:pt x="85" y="42"/>
                  </a:cubicBezTo>
                  <a:cubicBezTo>
                    <a:pt x="85" y="42"/>
                    <a:pt x="84" y="42"/>
                    <a:pt x="84" y="42"/>
                  </a:cubicBezTo>
                  <a:cubicBezTo>
                    <a:pt x="84" y="42"/>
                    <a:pt x="84" y="42"/>
                    <a:pt x="84" y="42"/>
                  </a:cubicBezTo>
                  <a:cubicBezTo>
                    <a:pt x="84" y="42"/>
                    <a:pt x="84" y="42"/>
                    <a:pt x="84" y="42"/>
                  </a:cubicBezTo>
                  <a:cubicBezTo>
                    <a:pt x="84" y="42"/>
                    <a:pt x="84" y="42"/>
                    <a:pt x="84" y="42"/>
                  </a:cubicBezTo>
                  <a:cubicBezTo>
                    <a:pt x="84" y="42"/>
                    <a:pt x="85" y="42"/>
                    <a:pt x="85" y="42"/>
                  </a:cubicBezTo>
                  <a:cubicBezTo>
                    <a:pt x="85" y="42"/>
                    <a:pt x="86" y="41"/>
                    <a:pt x="86" y="41"/>
                  </a:cubicBezTo>
                  <a:cubicBezTo>
                    <a:pt x="86" y="41"/>
                    <a:pt x="86" y="41"/>
                    <a:pt x="86" y="41"/>
                  </a:cubicBezTo>
                  <a:cubicBezTo>
                    <a:pt x="86" y="42"/>
                    <a:pt x="86" y="42"/>
                    <a:pt x="85" y="42"/>
                  </a:cubicBezTo>
                  <a:moveTo>
                    <a:pt x="83" y="41"/>
                  </a:moveTo>
                  <a:cubicBezTo>
                    <a:pt x="83" y="41"/>
                    <a:pt x="84" y="41"/>
                    <a:pt x="84" y="41"/>
                  </a:cubicBezTo>
                  <a:cubicBezTo>
                    <a:pt x="84" y="41"/>
                    <a:pt x="84" y="41"/>
                    <a:pt x="84" y="41"/>
                  </a:cubicBezTo>
                  <a:cubicBezTo>
                    <a:pt x="84" y="41"/>
                    <a:pt x="83" y="42"/>
                    <a:pt x="83" y="42"/>
                  </a:cubicBezTo>
                  <a:cubicBezTo>
                    <a:pt x="83" y="42"/>
                    <a:pt x="83" y="41"/>
                    <a:pt x="83" y="41"/>
                  </a:cubicBezTo>
                  <a:moveTo>
                    <a:pt x="85" y="37"/>
                  </a:moveTo>
                  <a:cubicBezTo>
                    <a:pt x="85" y="37"/>
                    <a:pt x="85" y="36"/>
                    <a:pt x="85" y="36"/>
                  </a:cubicBezTo>
                  <a:cubicBezTo>
                    <a:pt x="85" y="36"/>
                    <a:pt x="84" y="36"/>
                    <a:pt x="84" y="36"/>
                  </a:cubicBezTo>
                  <a:cubicBezTo>
                    <a:pt x="84" y="36"/>
                    <a:pt x="85" y="36"/>
                    <a:pt x="85" y="35"/>
                  </a:cubicBezTo>
                  <a:cubicBezTo>
                    <a:pt x="85" y="36"/>
                    <a:pt x="85" y="36"/>
                    <a:pt x="86" y="36"/>
                  </a:cubicBezTo>
                  <a:cubicBezTo>
                    <a:pt x="86" y="36"/>
                    <a:pt x="86" y="36"/>
                    <a:pt x="86" y="36"/>
                  </a:cubicBezTo>
                  <a:cubicBezTo>
                    <a:pt x="86" y="36"/>
                    <a:pt x="86" y="36"/>
                    <a:pt x="86" y="36"/>
                  </a:cubicBezTo>
                  <a:cubicBezTo>
                    <a:pt x="86" y="36"/>
                    <a:pt x="85" y="37"/>
                    <a:pt x="85" y="37"/>
                  </a:cubicBezTo>
                  <a:moveTo>
                    <a:pt x="84" y="37"/>
                  </a:moveTo>
                  <a:cubicBezTo>
                    <a:pt x="84" y="37"/>
                    <a:pt x="84" y="37"/>
                    <a:pt x="84" y="37"/>
                  </a:cubicBezTo>
                  <a:cubicBezTo>
                    <a:pt x="84" y="37"/>
                    <a:pt x="84" y="37"/>
                    <a:pt x="84" y="37"/>
                  </a:cubicBezTo>
                  <a:cubicBezTo>
                    <a:pt x="85" y="37"/>
                    <a:pt x="85" y="37"/>
                    <a:pt x="84" y="37"/>
                  </a:cubicBezTo>
                  <a:moveTo>
                    <a:pt x="84" y="37"/>
                  </a:moveTo>
                  <a:cubicBezTo>
                    <a:pt x="84" y="37"/>
                    <a:pt x="84" y="37"/>
                    <a:pt x="84" y="37"/>
                  </a:cubicBezTo>
                  <a:cubicBezTo>
                    <a:pt x="84" y="37"/>
                    <a:pt x="84" y="37"/>
                    <a:pt x="84" y="37"/>
                  </a:cubicBezTo>
                  <a:cubicBezTo>
                    <a:pt x="84" y="37"/>
                    <a:pt x="84" y="37"/>
                    <a:pt x="84" y="37"/>
                  </a:cubicBezTo>
                  <a:moveTo>
                    <a:pt x="85" y="39"/>
                  </a:moveTo>
                  <a:cubicBezTo>
                    <a:pt x="85" y="39"/>
                    <a:pt x="84" y="39"/>
                    <a:pt x="84" y="39"/>
                  </a:cubicBezTo>
                  <a:cubicBezTo>
                    <a:pt x="84" y="39"/>
                    <a:pt x="84" y="38"/>
                    <a:pt x="85" y="38"/>
                  </a:cubicBezTo>
                  <a:cubicBezTo>
                    <a:pt x="85" y="38"/>
                    <a:pt x="85" y="38"/>
                    <a:pt x="85" y="38"/>
                  </a:cubicBezTo>
                  <a:cubicBezTo>
                    <a:pt x="85" y="39"/>
                    <a:pt x="85" y="39"/>
                    <a:pt x="85" y="39"/>
                  </a:cubicBezTo>
                  <a:cubicBezTo>
                    <a:pt x="85" y="39"/>
                    <a:pt x="85" y="39"/>
                    <a:pt x="85" y="39"/>
                  </a:cubicBezTo>
                  <a:moveTo>
                    <a:pt x="86" y="47"/>
                  </a:moveTo>
                  <a:cubicBezTo>
                    <a:pt x="86" y="47"/>
                    <a:pt x="86" y="47"/>
                    <a:pt x="86" y="47"/>
                  </a:cubicBezTo>
                  <a:cubicBezTo>
                    <a:pt x="86" y="47"/>
                    <a:pt x="86" y="47"/>
                    <a:pt x="86" y="47"/>
                  </a:cubicBezTo>
                  <a:cubicBezTo>
                    <a:pt x="86" y="47"/>
                    <a:pt x="85" y="47"/>
                    <a:pt x="85" y="48"/>
                  </a:cubicBezTo>
                  <a:cubicBezTo>
                    <a:pt x="85" y="48"/>
                    <a:pt x="85" y="48"/>
                    <a:pt x="85" y="48"/>
                  </a:cubicBezTo>
                  <a:cubicBezTo>
                    <a:pt x="85" y="48"/>
                    <a:pt x="85" y="48"/>
                    <a:pt x="85" y="48"/>
                  </a:cubicBezTo>
                  <a:cubicBezTo>
                    <a:pt x="85" y="48"/>
                    <a:pt x="85" y="48"/>
                    <a:pt x="84" y="48"/>
                  </a:cubicBezTo>
                  <a:cubicBezTo>
                    <a:pt x="84" y="48"/>
                    <a:pt x="84" y="48"/>
                    <a:pt x="84" y="48"/>
                  </a:cubicBezTo>
                  <a:cubicBezTo>
                    <a:pt x="84" y="48"/>
                    <a:pt x="84" y="48"/>
                    <a:pt x="84" y="48"/>
                  </a:cubicBezTo>
                  <a:cubicBezTo>
                    <a:pt x="84" y="48"/>
                    <a:pt x="84" y="47"/>
                    <a:pt x="84" y="47"/>
                  </a:cubicBezTo>
                  <a:cubicBezTo>
                    <a:pt x="84" y="47"/>
                    <a:pt x="85" y="47"/>
                    <a:pt x="85" y="47"/>
                  </a:cubicBezTo>
                  <a:cubicBezTo>
                    <a:pt x="85" y="47"/>
                    <a:pt x="85" y="46"/>
                    <a:pt x="86" y="46"/>
                  </a:cubicBezTo>
                  <a:cubicBezTo>
                    <a:pt x="86" y="46"/>
                    <a:pt x="86" y="46"/>
                    <a:pt x="86" y="46"/>
                  </a:cubicBezTo>
                  <a:cubicBezTo>
                    <a:pt x="86" y="46"/>
                    <a:pt x="86" y="47"/>
                    <a:pt x="86" y="47"/>
                  </a:cubicBezTo>
                  <a:cubicBezTo>
                    <a:pt x="86" y="47"/>
                    <a:pt x="86" y="47"/>
                    <a:pt x="86" y="47"/>
                  </a:cubicBezTo>
                  <a:moveTo>
                    <a:pt x="66" y="74"/>
                  </a:moveTo>
                  <a:cubicBezTo>
                    <a:pt x="66" y="74"/>
                    <a:pt x="67" y="73"/>
                    <a:pt x="67" y="73"/>
                  </a:cubicBezTo>
                  <a:cubicBezTo>
                    <a:pt x="67" y="73"/>
                    <a:pt x="67" y="73"/>
                    <a:pt x="67" y="73"/>
                  </a:cubicBezTo>
                  <a:cubicBezTo>
                    <a:pt x="67" y="73"/>
                    <a:pt x="67" y="73"/>
                    <a:pt x="67" y="73"/>
                  </a:cubicBezTo>
                  <a:cubicBezTo>
                    <a:pt x="67" y="74"/>
                    <a:pt x="67" y="74"/>
                    <a:pt x="66" y="74"/>
                  </a:cubicBezTo>
                  <a:cubicBezTo>
                    <a:pt x="66" y="74"/>
                    <a:pt x="66" y="74"/>
                    <a:pt x="66" y="74"/>
                  </a:cubicBezTo>
                  <a:moveTo>
                    <a:pt x="59" y="100"/>
                  </a:moveTo>
                  <a:cubicBezTo>
                    <a:pt x="59" y="100"/>
                    <a:pt x="59" y="100"/>
                    <a:pt x="59" y="100"/>
                  </a:cubicBezTo>
                  <a:cubicBezTo>
                    <a:pt x="59" y="100"/>
                    <a:pt x="59" y="100"/>
                    <a:pt x="59" y="100"/>
                  </a:cubicBezTo>
                  <a:cubicBezTo>
                    <a:pt x="59" y="100"/>
                    <a:pt x="59" y="100"/>
                    <a:pt x="59" y="100"/>
                  </a:cubicBezTo>
                  <a:cubicBezTo>
                    <a:pt x="59" y="100"/>
                    <a:pt x="59" y="100"/>
                    <a:pt x="59" y="100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58" y="99"/>
                    <a:pt x="58" y="99"/>
                    <a:pt x="57" y="100"/>
                  </a:cubicBezTo>
                  <a:cubicBezTo>
                    <a:pt x="57" y="100"/>
                    <a:pt x="57" y="100"/>
                    <a:pt x="57" y="100"/>
                  </a:cubicBezTo>
                  <a:cubicBezTo>
                    <a:pt x="57" y="100"/>
                    <a:pt x="57" y="100"/>
                    <a:pt x="57" y="100"/>
                  </a:cubicBezTo>
                  <a:cubicBezTo>
                    <a:pt x="57" y="100"/>
                    <a:pt x="58" y="99"/>
                    <a:pt x="58" y="99"/>
                  </a:cubicBezTo>
                  <a:cubicBezTo>
                    <a:pt x="58" y="99"/>
                    <a:pt x="58" y="99"/>
                    <a:pt x="58" y="99"/>
                  </a:cubicBezTo>
                  <a:cubicBezTo>
                    <a:pt x="58" y="99"/>
                    <a:pt x="58" y="99"/>
                    <a:pt x="57" y="99"/>
                  </a:cubicBezTo>
                  <a:cubicBezTo>
                    <a:pt x="57" y="99"/>
                    <a:pt x="57" y="99"/>
                    <a:pt x="57" y="99"/>
                  </a:cubicBezTo>
                  <a:cubicBezTo>
                    <a:pt x="57" y="99"/>
                    <a:pt x="57" y="99"/>
                    <a:pt x="57" y="99"/>
                  </a:cubicBezTo>
                  <a:cubicBezTo>
                    <a:pt x="57" y="99"/>
                    <a:pt x="57" y="99"/>
                    <a:pt x="57" y="99"/>
                  </a:cubicBezTo>
                  <a:cubicBezTo>
                    <a:pt x="57" y="99"/>
                    <a:pt x="57" y="99"/>
                    <a:pt x="57" y="99"/>
                  </a:cubicBezTo>
                  <a:cubicBezTo>
                    <a:pt x="57" y="99"/>
                    <a:pt x="57" y="99"/>
                    <a:pt x="57" y="99"/>
                  </a:cubicBezTo>
                  <a:cubicBezTo>
                    <a:pt x="56" y="99"/>
                    <a:pt x="56" y="99"/>
                    <a:pt x="56" y="99"/>
                  </a:cubicBezTo>
                  <a:cubicBezTo>
                    <a:pt x="55" y="99"/>
                    <a:pt x="55" y="99"/>
                    <a:pt x="54" y="99"/>
                  </a:cubicBezTo>
                  <a:cubicBezTo>
                    <a:pt x="54" y="99"/>
                    <a:pt x="53" y="99"/>
                    <a:pt x="53" y="99"/>
                  </a:cubicBezTo>
                  <a:cubicBezTo>
                    <a:pt x="53" y="99"/>
                    <a:pt x="53" y="99"/>
                    <a:pt x="53" y="98"/>
                  </a:cubicBezTo>
                  <a:cubicBezTo>
                    <a:pt x="53" y="98"/>
                    <a:pt x="54" y="98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4" y="97"/>
                    <a:pt x="55" y="97"/>
                  </a:cubicBezTo>
                  <a:cubicBezTo>
                    <a:pt x="54" y="96"/>
                    <a:pt x="54" y="96"/>
                    <a:pt x="54" y="96"/>
                  </a:cubicBezTo>
                  <a:cubicBezTo>
                    <a:pt x="54" y="95"/>
                    <a:pt x="55" y="94"/>
                    <a:pt x="56" y="93"/>
                  </a:cubicBezTo>
                  <a:cubicBezTo>
                    <a:pt x="56" y="93"/>
                    <a:pt x="57" y="93"/>
                    <a:pt x="57" y="93"/>
                  </a:cubicBezTo>
                  <a:cubicBezTo>
                    <a:pt x="57" y="93"/>
                    <a:pt x="57" y="93"/>
                    <a:pt x="57" y="93"/>
                  </a:cubicBezTo>
                  <a:cubicBezTo>
                    <a:pt x="57" y="93"/>
                    <a:pt x="57" y="93"/>
                    <a:pt x="57" y="93"/>
                  </a:cubicBezTo>
                  <a:cubicBezTo>
                    <a:pt x="57" y="93"/>
                    <a:pt x="57" y="93"/>
                    <a:pt x="57" y="93"/>
                  </a:cubicBezTo>
                  <a:cubicBezTo>
                    <a:pt x="57" y="93"/>
                    <a:pt x="57" y="93"/>
                    <a:pt x="57" y="93"/>
                  </a:cubicBezTo>
                  <a:cubicBezTo>
                    <a:pt x="57" y="94"/>
                    <a:pt x="56" y="95"/>
                    <a:pt x="56" y="96"/>
                  </a:cubicBezTo>
                  <a:cubicBezTo>
                    <a:pt x="56" y="96"/>
                    <a:pt x="56" y="95"/>
                    <a:pt x="57" y="95"/>
                  </a:cubicBezTo>
                  <a:cubicBezTo>
                    <a:pt x="57" y="95"/>
                    <a:pt x="57" y="95"/>
                    <a:pt x="57" y="95"/>
                  </a:cubicBezTo>
                  <a:cubicBezTo>
                    <a:pt x="57" y="96"/>
                    <a:pt x="57" y="96"/>
                    <a:pt x="57" y="96"/>
                  </a:cubicBezTo>
                  <a:cubicBezTo>
                    <a:pt x="57" y="96"/>
                    <a:pt x="57" y="96"/>
                    <a:pt x="57" y="96"/>
                  </a:cubicBezTo>
                  <a:cubicBezTo>
                    <a:pt x="57" y="96"/>
                    <a:pt x="57" y="96"/>
                    <a:pt x="57" y="96"/>
                  </a:cubicBezTo>
                  <a:cubicBezTo>
                    <a:pt x="57" y="96"/>
                    <a:pt x="58" y="97"/>
                    <a:pt x="58" y="96"/>
                  </a:cubicBezTo>
                  <a:cubicBezTo>
                    <a:pt x="58" y="96"/>
                    <a:pt x="58" y="96"/>
                    <a:pt x="58" y="96"/>
                  </a:cubicBezTo>
                  <a:cubicBezTo>
                    <a:pt x="59" y="96"/>
                    <a:pt x="59" y="96"/>
                    <a:pt x="60" y="96"/>
                  </a:cubicBezTo>
                  <a:cubicBezTo>
                    <a:pt x="59" y="97"/>
                    <a:pt x="59" y="97"/>
                    <a:pt x="59" y="97"/>
                  </a:cubicBezTo>
                  <a:cubicBezTo>
                    <a:pt x="59" y="97"/>
                    <a:pt x="59" y="97"/>
                    <a:pt x="59" y="97"/>
                  </a:cubicBezTo>
                  <a:cubicBezTo>
                    <a:pt x="59" y="97"/>
                    <a:pt x="59" y="97"/>
                    <a:pt x="59" y="97"/>
                  </a:cubicBezTo>
                  <a:cubicBezTo>
                    <a:pt x="59" y="97"/>
                    <a:pt x="59" y="97"/>
                    <a:pt x="59" y="98"/>
                  </a:cubicBezTo>
                  <a:cubicBezTo>
                    <a:pt x="59" y="98"/>
                    <a:pt x="60" y="97"/>
                    <a:pt x="60" y="97"/>
                  </a:cubicBezTo>
                  <a:cubicBezTo>
                    <a:pt x="60" y="97"/>
                    <a:pt x="60" y="97"/>
                    <a:pt x="60" y="97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0" y="98"/>
                    <a:pt x="60" y="98"/>
                    <a:pt x="59" y="98"/>
                  </a:cubicBezTo>
                  <a:cubicBezTo>
                    <a:pt x="59" y="98"/>
                    <a:pt x="59" y="98"/>
                    <a:pt x="59" y="98"/>
                  </a:cubicBezTo>
                  <a:cubicBezTo>
                    <a:pt x="59" y="98"/>
                    <a:pt x="59" y="99"/>
                    <a:pt x="59" y="99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60" y="99"/>
                    <a:pt x="60" y="99"/>
                    <a:pt x="60" y="98"/>
                  </a:cubicBezTo>
                  <a:cubicBezTo>
                    <a:pt x="60" y="98"/>
                    <a:pt x="60" y="98"/>
                    <a:pt x="60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0" y="99"/>
                    <a:pt x="60" y="100"/>
                    <a:pt x="60" y="100"/>
                  </a:cubicBezTo>
                  <a:cubicBezTo>
                    <a:pt x="60" y="100"/>
                    <a:pt x="60" y="100"/>
                    <a:pt x="59" y="100"/>
                  </a:cubicBezTo>
                  <a:moveTo>
                    <a:pt x="59" y="166"/>
                  </a:moveTo>
                  <a:cubicBezTo>
                    <a:pt x="59" y="166"/>
                    <a:pt x="58" y="166"/>
                    <a:pt x="57" y="166"/>
                  </a:cubicBezTo>
                  <a:cubicBezTo>
                    <a:pt x="57" y="166"/>
                    <a:pt x="57" y="165"/>
                    <a:pt x="57" y="164"/>
                  </a:cubicBezTo>
                  <a:cubicBezTo>
                    <a:pt x="58" y="164"/>
                    <a:pt x="59" y="164"/>
                    <a:pt x="59" y="165"/>
                  </a:cubicBezTo>
                  <a:cubicBezTo>
                    <a:pt x="59" y="165"/>
                    <a:pt x="59" y="166"/>
                    <a:pt x="59" y="166"/>
                  </a:cubicBezTo>
                  <a:moveTo>
                    <a:pt x="58" y="54"/>
                  </a:moveTo>
                  <a:cubicBezTo>
                    <a:pt x="59" y="55"/>
                    <a:pt x="58" y="55"/>
                    <a:pt x="58" y="55"/>
                  </a:cubicBezTo>
                  <a:cubicBezTo>
                    <a:pt x="58" y="55"/>
                    <a:pt x="58" y="55"/>
                    <a:pt x="58" y="55"/>
                  </a:cubicBezTo>
                  <a:cubicBezTo>
                    <a:pt x="58" y="55"/>
                    <a:pt x="58" y="55"/>
                    <a:pt x="58" y="54"/>
                  </a:cubicBezTo>
                  <a:moveTo>
                    <a:pt x="50" y="101"/>
                  </a:moveTo>
                  <a:cubicBezTo>
                    <a:pt x="50" y="101"/>
                    <a:pt x="51" y="100"/>
                    <a:pt x="51" y="100"/>
                  </a:cubicBezTo>
                  <a:cubicBezTo>
                    <a:pt x="51" y="100"/>
                    <a:pt x="51" y="100"/>
                    <a:pt x="52" y="100"/>
                  </a:cubicBezTo>
                  <a:cubicBezTo>
                    <a:pt x="52" y="100"/>
                    <a:pt x="51" y="101"/>
                    <a:pt x="51" y="101"/>
                  </a:cubicBezTo>
                  <a:cubicBezTo>
                    <a:pt x="51" y="101"/>
                    <a:pt x="51" y="101"/>
                    <a:pt x="51" y="101"/>
                  </a:cubicBezTo>
                  <a:cubicBezTo>
                    <a:pt x="51" y="101"/>
                    <a:pt x="51" y="101"/>
                    <a:pt x="51" y="101"/>
                  </a:cubicBezTo>
                  <a:cubicBezTo>
                    <a:pt x="51" y="101"/>
                    <a:pt x="52" y="100"/>
                    <a:pt x="52" y="101"/>
                  </a:cubicBezTo>
                  <a:cubicBezTo>
                    <a:pt x="52" y="102"/>
                    <a:pt x="51" y="102"/>
                    <a:pt x="50" y="101"/>
                  </a:cubicBezTo>
                  <a:moveTo>
                    <a:pt x="44" y="138"/>
                  </a:moveTo>
                  <a:cubicBezTo>
                    <a:pt x="44" y="138"/>
                    <a:pt x="44" y="138"/>
                    <a:pt x="43" y="138"/>
                  </a:cubicBezTo>
                  <a:cubicBezTo>
                    <a:pt x="43" y="138"/>
                    <a:pt x="43" y="138"/>
                    <a:pt x="43" y="137"/>
                  </a:cubicBezTo>
                  <a:cubicBezTo>
                    <a:pt x="43" y="137"/>
                    <a:pt x="43" y="137"/>
                    <a:pt x="43" y="137"/>
                  </a:cubicBezTo>
                  <a:cubicBezTo>
                    <a:pt x="44" y="137"/>
                    <a:pt x="45" y="137"/>
                    <a:pt x="45" y="137"/>
                  </a:cubicBezTo>
                  <a:cubicBezTo>
                    <a:pt x="45" y="138"/>
                    <a:pt x="45" y="138"/>
                    <a:pt x="44" y="138"/>
                  </a:cubicBezTo>
                  <a:moveTo>
                    <a:pt x="44" y="152"/>
                  </a:moveTo>
                  <a:cubicBezTo>
                    <a:pt x="44" y="152"/>
                    <a:pt x="44" y="152"/>
                    <a:pt x="44" y="152"/>
                  </a:cubicBezTo>
                  <a:cubicBezTo>
                    <a:pt x="44" y="152"/>
                    <a:pt x="44" y="152"/>
                    <a:pt x="44" y="152"/>
                  </a:cubicBezTo>
                  <a:cubicBezTo>
                    <a:pt x="44" y="152"/>
                    <a:pt x="44" y="152"/>
                    <a:pt x="44" y="152"/>
                  </a:cubicBezTo>
                  <a:cubicBezTo>
                    <a:pt x="44" y="152"/>
                    <a:pt x="44" y="152"/>
                    <a:pt x="44" y="152"/>
                  </a:cubicBezTo>
                  <a:cubicBezTo>
                    <a:pt x="45" y="152"/>
                    <a:pt x="45" y="152"/>
                    <a:pt x="45" y="152"/>
                  </a:cubicBezTo>
                  <a:cubicBezTo>
                    <a:pt x="45" y="152"/>
                    <a:pt x="45" y="152"/>
                    <a:pt x="45" y="152"/>
                  </a:cubicBezTo>
                  <a:cubicBezTo>
                    <a:pt x="44" y="152"/>
                    <a:pt x="45" y="152"/>
                    <a:pt x="44" y="152"/>
                  </a:cubicBezTo>
                  <a:cubicBezTo>
                    <a:pt x="44" y="152"/>
                    <a:pt x="44" y="152"/>
                    <a:pt x="43" y="152"/>
                  </a:cubicBezTo>
                  <a:cubicBezTo>
                    <a:pt x="43" y="152"/>
                    <a:pt x="43" y="152"/>
                    <a:pt x="43" y="152"/>
                  </a:cubicBezTo>
                  <a:cubicBezTo>
                    <a:pt x="43" y="152"/>
                    <a:pt x="44" y="152"/>
                    <a:pt x="44" y="152"/>
                  </a:cubicBezTo>
                  <a:cubicBezTo>
                    <a:pt x="44" y="152"/>
                    <a:pt x="44" y="152"/>
                    <a:pt x="44" y="152"/>
                  </a:cubicBezTo>
                  <a:moveTo>
                    <a:pt x="41" y="137"/>
                  </a:moveTo>
                  <a:cubicBezTo>
                    <a:pt x="41" y="137"/>
                    <a:pt x="40" y="137"/>
                    <a:pt x="40" y="137"/>
                  </a:cubicBezTo>
                  <a:cubicBezTo>
                    <a:pt x="40" y="137"/>
                    <a:pt x="40" y="138"/>
                    <a:pt x="40" y="138"/>
                  </a:cubicBezTo>
                  <a:cubicBezTo>
                    <a:pt x="39" y="137"/>
                    <a:pt x="39" y="137"/>
                    <a:pt x="39" y="137"/>
                  </a:cubicBezTo>
                  <a:cubicBezTo>
                    <a:pt x="39" y="138"/>
                    <a:pt x="39" y="138"/>
                    <a:pt x="38" y="138"/>
                  </a:cubicBezTo>
                  <a:cubicBezTo>
                    <a:pt x="38" y="138"/>
                    <a:pt x="38" y="138"/>
                    <a:pt x="38" y="138"/>
                  </a:cubicBezTo>
                  <a:cubicBezTo>
                    <a:pt x="37" y="138"/>
                    <a:pt x="37" y="138"/>
                    <a:pt x="37" y="138"/>
                  </a:cubicBezTo>
                  <a:cubicBezTo>
                    <a:pt x="36" y="138"/>
                    <a:pt x="36" y="138"/>
                    <a:pt x="36" y="138"/>
                  </a:cubicBezTo>
                  <a:cubicBezTo>
                    <a:pt x="36" y="138"/>
                    <a:pt x="36" y="138"/>
                    <a:pt x="35" y="138"/>
                  </a:cubicBezTo>
                  <a:cubicBezTo>
                    <a:pt x="35" y="138"/>
                    <a:pt x="35" y="138"/>
                    <a:pt x="35" y="137"/>
                  </a:cubicBezTo>
                  <a:cubicBezTo>
                    <a:pt x="35" y="137"/>
                    <a:pt x="35" y="137"/>
                    <a:pt x="35" y="137"/>
                  </a:cubicBezTo>
                  <a:cubicBezTo>
                    <a:pt x="35" y="137"/>
                    <a:pt x="35" y="137"/>
                    <a:pt x="35" y="137"/>
                  </a:cubicBezTo>
                  <a:cubicBezTo>
                    <a:pt x="36" y="137"/>
                    <a:pt x="37" y="137"/>
                    <a:pt x="37" y="137"/>
                  </a:cubicBezTo>
                  <a:cubicBezTo>
                    <a:pt x="37" y="137"/>
                    <a:pt x="37" y="137"/>
                    <a:pt x="37" y="137"/>
                  </a:cubicBezTo>
                  <a:cubicBezTo>
                    <a:pt x="37" y="137"/>
                    <a:pt x="37" y="137"/>
                    <a:pt x="37" y="136"/>
                  </a:cubicBezTo>
                  <a:cubicBezTo>
                    <a:pt x="37" y="136"/>
                    <a:pt x="36" y="136"/>
                    <a:pt x="36" y="136"/>
                  </a:cubicBezTo>
                  <a:cubicBezTo>
                    <a:pt x="36" y="136"/>
                    <a:pt x="36" y="136"/>
                    <a:pt x="36" y="136"/>
                  </a:cubicBezTo>
                  <a:cubicBezTo>
                    <a:pt x="36" y="136"/>
                    <a:pt x="36" y="136"/>
                    <a:pt x="36" y="136"/>
                  </a:cubicBezTo>
                  <a:cubicBezTo>
                    <a:pt x="36" y="136"/>
                    <a:pt x="36" y="136"/>
                    <a:pt x="36" y="136"/>
                  </a:cubicBezTo>
                  <a:cubicBezTo>
                    <a:pt x="37" y="136"/>
                    <a:pt x="37" y="136"/>
                    <a:pt x="38" y="136"/>
                  </a:cubicBezTo>
                  <a:cubicBezTo>
                    <a:pt x="38" y="136"/>
                    <a:pt x="38" y="136"/>
                    <a:pt x="38" y="136"/>
                  </a:cubicBezTo>
                  <a:cubicBezTo>
                    <a:pt x="38" y="136"/>
                    <a:pt x="39" y="136"/>
                    <a:pt x="39" y="136"/>
                  </a:cubicBezTo>
                  <a:cubicBezTo>
                    <a:pt x="39" y="136"/>
                    <a:pt x="39" y="136"/>
                    <a:pt x="39" y="136"/>
                  </a:cubicBezTo>
                  <a:cubicBezTo>
                    <a:pt x="39" y="136"/>
                    <a:pt x="40" y="136"/>
                    <a:pt x="40" y="136"/>
                  </a:cubicBezTo>
                  <a:cubicBezTo>
                    <a:pt x="40" y="137"/>
                    <a:pt x="42" y="137"/>
                    <a:pt x="42" y="137"/>
                  </a:cubicBezTo>
                  <a:cubicBezTo>
                    <a:pt x="42" y="137"/>
                    <a:pt x="42" y="138"/>
                    <a:pt x="42" y="138"/>
                  </a:cubicBezTo>
                  <a:cubicBezTo>
                    <a:pt x="41" y="138"/>
                    <a:pt x="41" y="137"/>
                    <a:pt x="41" y="137"/>
                  </a:cubicBezTo>
                  <a:moveTo>
                    <a:pt x="34" y="115"/>
                  </a:moveTo>
                  <a:cubicBezTo>
                    <a:pt x="34" y="115"/>
                    <a:pt x="34" y="115"/>
                    <a:pt x="34" y="115"/>
                  </a:cubicBezTo>
                  <a:cubicBezTo>
                    <a:pt x="34" y="115"/>
                    <a:pt x="34" y="115"/>
                    <a:pt x="34" y="115"/>
                  </a:cubicBezTo>
                  <a:cubicBezTo>
                    <a:pt x="34" y="115"/>
                    <a:pt x="34" y="115"/>
                    <a:pt x="34" y="115"/>
                  </a:cubicBezTo>
                  <a:moveTo>
                    <a:pt x="33" y="115"/>
                  </a:moveTo>
                  <a:cubicBezTo>
                    <a:pt x="33" y="115"/>
                    <a:pt x="34" y="115"/>
                    <a:pt x="34" y="115"/>
                  </a:cubicBezTo>
                  <a:cubicBezTo>
                    <a:pt x="34" y="115"/>
                    <a:pt x="34" y="115"/>
                    <a:pt x="34" y="115"/>
                  </a:cubicBezTo>
                  <a:cubicBezTo>
                    <a:pt x="33" y="115"/>
                    <a:pt x="33" y="115"/>
                    <a:pt x="33" y="115"/>
                  </a:cubicBezTo>
                  <a:moveTo>
                    <a:pt x="33" y="115"/>
                  </a:moveTo>
                  <a:cubicBezTo>
                    <a:pt x="33" y="115"/>
                    <a:pt x="33" y="115"/>
                    <a:pt x="33" y="115"/>
                  </a:cubicBezTo>
                  <a:cubicBezTo>
                    <a:pt x="33" y="115"/>
                    <a:pt x="33" y="115"/>
                    <a:pt x="33" y="115"/>
                  </a:cubicBezTo>
                  <a:close/>
                  <a:moveTo>
                    <a:pt x="32" y="138"/>
                  </a:moveTo>
                  <a:cubicBezTo>
                    <a:pt x="32" y="138"/>
                    <a:pt x="32" y="138"/>
                    <a:pt x="32" y="138"/>
                  </a:cubicBezTo>
                  <a:cubicBezTo>
                    <a:pt x="31" y="138"/>
                    <a:pt x="30" y="138"/>
                    <a:pt x="30" y="138"/>
                  </a:cubicBezTo>
                  <a:cubicBezTo>
                    <a:pt x="30" y="137"/>
                    <a:pt x="31" y="137"/>
                    <a:pt x="31" y="137"/>
                  </a:cubicBezTo>
                  <a:cubicBezTo>
                    <a:pt x="31" y="137"/>
                    <a:pt x="32" y="138"/>
                    <a:pt x="33" y="138"/>
                  </a:cubicBezTo>
                  <a:cubicBezTo>
                    <a:pt x="33" y="138"/>
                    <a:pt x="33" y="138"/>
                    <a:pt x="33" y="138"/>
                  </a:cubicBezTo>
                  <a:cubicBezTo>
                    <a:pt x="32" y="138"/>
                    <a:pt x="32" y="138"/>
                    <a:pt x="32" y="138"/>
                  </a:cubicBezTo>
                  <a:moveTo>
                    <a:pt x="206" y="140"/>
                  </a:moveTo>
                  <a:cubicBezTo>
                    <a:pt x="206" y="140"/>
                    <a:pt x="206" y="139"/>
                    <a:pt x="206" y="139"/>
                  </a:cubicBezTo>
                  <a:cubicBezTo>
                    <a:pt x="206" y="140"/>
                    <a:pt x="207" y="140"/>
                    <a:pt x="207" y="141"/>
                  </a:cubicBezTo>
                  <a:cubicBezTo>
                    <a:pt x="207" y="141"/>
                    <a:pt x="207" y="141"/>
                    <a:pt x="207" y="141"/>
                  </a:cubicBezTo>
                  <a:cubicBezTo>
                    <a:pt x="207" y="141"/>
                    <a:pt x="208" y="142"/>
                    <a:pt x="208" y="142"/>
                  </a:cubicBezTo>
                  <a:cubicBezTo>
                    <a:pt x="208" y="143"/>
                    <a:pt x="207" y="144"/>
                    <a:pt x="206" y="143"/>
                  </a:cubicBezTo>
                  <a:cubicBezTo>
                    <a:pt x="206" y="143"/>
                    <a:pt x="205" y="143"/>
                    <a:pt x="205" y="142"/>
                  </a:cubicBezTo>
                  <a:cubicBezTo>
                    <a:pt x="205" y="141"/>
                    <a:pt x="205" y="141"/>
                    <a:pt x="205" y="141"/>
                  </a:cubicBezTo>
                  <a:cubicBezTo>
                    <a:pt x="205" y="141"/>
                    <a:pt x="205" y="141"/>
                    <a:pt x="205" y="140"/>
                  </a:cubicBezTo>
                  <a:cubicBezTo>
                    <a:pt x="205" y="140"/>
                    <a:pt x="205" y="140"/>
                    <a:pt x="205" y="140"/>
                  </a:cubicBezTo>
                  <a:cubicBezTo>
                    <a:pt x="205" y="140"/>
                    <a:pt x="205" y="140"/>
                    <a:pt x="205" y="140"/>
                  </a:cubicBezTo>
                  <a:cubicBezTo>
                    <a:pt x="205" y="140"/>
                    <a:pt x="205" y="140"/>
                    <a:pt x="206" y="140"/>
                  </a:cubicBezTo>
                  <a:moveTo>
                    <a:pt x="123" y="75"/>
                  </a:moveTo>
                  <a:cubicBezTo>
                    <a:pt x="123" y="75"/>
                    <a:pt x="123" y="75"/>
                    <a:pt x="123" y="75"/>
                  </a:cubicBezTo>
                  <a:cubicBezTo>
                    <a:pt x="124" y="75"/>
                    <a:pt x="124" y="75"/>
                    <a:pt x="124" y="74"/>
                  </a:cubicBezTo>
                  <a:cubicBezTo>
                    <a:pt x="124" y="74"/>
                    <a:pt x="124" y="74"/>
                    <a:pt x="124" y="74"/>
                  </a:cubicBezTo>
                  <a:cubicBezTo>
                    <a:pt x="124" y="74"/>
                    <a:pt x="124" y="74"/>
                    <a:pt x="124" y="74"/>
                  </a:cubicBezTo>
                  <a:cubicBezTo>
                    <a:pt x="124" y="75"/>
                    <a:pt x="124" y="75"/>
                    <a:pt x="124" y="75"/>
                  </a:cubicBezTo>
                  <a:cubicBezTo>
                    <a:pt x="124" y="75"/>
                    <a:pt x="124" y="75"/>
                    <a:pt x="124" y="76"/>
                  </a:cubicBezTo>
                  <a:cubicBezTo>
                    <a:pt x="123" y="76"/>
                    <a:pt x="123" y="76"/>
                    <a:pt x="122" y="76"/>
                  </a:cubicBezTo>
                  <a:cubicBezTo>
                    <a:pt x="122" y="76"/>
                    <a:pt x="122" y="76"/>
                    <a:pt x="122" y="76"/>
                  </a:cubicBezTo>
                  <a:cubicBezTo>
                    <a:pt x="122" y="76"/>
                    <a:pt x="122" y="76"/>
                    <a:pt x="122" y="76"/>
                  </a:cubicBezTo>
                  <a:cubicBezTo>
                    <a:pt x="122" y="76"/>
                    <a:pt x="122" y="76"/>
                    <a:pt x="122" y="75"/>
                  </a:cubicBezTo>
                  <a:cubicBezTo>
                    <a:pt x="122" y="75"/>
                    <a:pt x="123" y="75"/>
                    <a:pt x="123" y="75"/>
                  </a:cubicBezTo>
                  <a:moveTo>
                    <a:pt x="126" y="78"/>
                  </a:moveTo>
                  <a:cubicBezTo>
                    <a:pt x="126" y="78"/>
                    <a:pt x="126" y="78"/>
                    <a:pt x="126" y="78"/>
                  </a:cubicBezTo>
                  <a:cubicBezTo>
                    <a:pt x="126" y="78"/>
                    <a:pt x="126" y="77"/>
                    <a:pt x="126" y="77"/>
                  </a:cubicBezTo>
                  <a:cubicBezTo>
                    <a:pt x="126" y="77"/>
                    <a:pt x="126" y="77"/>
                    <a:pt x="127" y="77"/>
                  </a:cubicBezTo>
                  <a:cubicBezTo>
                    <a:pt x="127" y="78"/>
                    <a:pt x="127" y="78"/>
                    <a:pt x="126" y="78"/>
                  </a:cubicBezTo>
                  <a:cubicBezTo>
                    <a:pt x="126" y="78"/>
                    <a:pt x="126" y="78"/>
                    <a:pt x="126" y="78"/>
                  </a:cubicBezTo>
                  <a:cubicBezTo>
                    <a:pt x="126" y="78"/>
                    <a:pt x="126" y="78"/>
                    <a:pt x="127" y="78"/>
                  </a:cubicBezTo>
                  <a:cubicBezTo>
                    <a:pt x="127" y="79"/>
                    <a:pt x="127" y="78"/>
                    <a:pt x="126" y="79"/>
                  </a:cubicBezTo>
                  <a:cubicBezTo>
                    <a:pt x="126" y="79"/>
                    <a:pt x="126" y="79"/>
                    <a:pt x="126" y="79"/>
                  </a:cubicBezTo>
                  <a:cubicBezTo>
                    <a:pt x="126" y="79"/>
                    <a:pt x="126" y="79"/>
                    <a:pt x="126" y="79"/>
                  </a:cubicBezTo>
                  <a:cubicBezTo>
                    <a:pt x="126" y="79"/>
                    <a:pt x="125" y="79"/>
                    <a:pt x="125" y="79"/>
                  </a:cubicBezTo>
                  <a:cubicBezTo>
                    <a:pt x="125" y="78"/>
                    <a:pt x="125" y="78"/>
                    <a:pt x="126" y="77"/>
                  </a:cubicBezTo>
                  <a:cubicBezTo>
                    <a:pt x="126" y="77"/>
                    <a:pt x="126" y="77"/>
                    <a:pt x="126" y="78"/>
                  </a:cubicBezTo>
                  <a:moveTo>
                    <a:pt x="40" y="107"/>
                  </a:moveTo>
                  <a:cubicBezTo>
                    <a:pt x="40" y="107"/>
                    <a:pt x="40" y="107"/>
                    <a:pt x="40" y="107"/>
                  </a:cubicBezTo>
                  <a:cubicBezTo>
                    <a:pt x="40" y="107"/>
                    <a:pt x="40" y="107"/>
                    <a:pt x="40" y="107"/>
                  </a:cubicBezTo>
                  <a:cubicBezTo>
                    <a:pt x="40" y="107"/>
                    <a:pt x="40" y="107"/>
                    <a:pt x="40" y="107"/>
                  </a:cubicBezTo>
                  <a:cubicBezTo>
                    <a:pt x="40" y="107"/>
                    <a:pt x="40" y="107"/>
                    <a:pt x="40" y="107"/>
                  </a:cubicBezTo>
                  <a:cubicBezTo>
                    <a:pt x="40" y="107"/>
                    <a:pt x="40" y="107"/>
                    <a:pt x="40" y="107"/>
                  </a:cubicBezTo>
                  <a:moveTo>
                    <a:pt x="40" y="107"/>
                  </a:moveTo>
                  <a:cubicBezTo>
                    <a:pt x="40" y="107"/>
                    <a:pt x="40" y="107"/>
                    <a:pt x="40" y="107"/>
                  </a:cubicBezTo>
                  <a:cubicBezTo>
                    <a:pt x="40" y="107"/>
                    <a:pt x="40" y="107"/>
                    <a:pt x="40" y="107"/>
                  </a:cubicBezTo>
                  <a:close/>
                  <a:moveTo>
                    <a:pt x="33" y="114"/>
                  </a:moveTo>
                  <a:cubicBezTo>
                    <a:pt x="33" y="114"/>
                    <a:pt x="33" y="114"/>
                    <a:pt x="33" y="114"/>
                  </a:cubicBezTo>
                  <a:cubicBezTo>
                    <a:pt x="33" y="114"/>
                    <a:pt x="33" y="114"/>
                    <a:pt x="33" y="114"/>
                  </a:cubicBezTo>
                  <a:cubicBezTo>
                    <a:pt x="33" y="114"/>
                    <a:pt x="33" y="114"/>
                    <a:pt x="33" y="114"/>
                  </a:cubicBezTo>
                  <a:moveTo>
                    <a:pt x="33" y="115"/>
                  </a:moveTo>
                  <a:cubicBezTo>
                    <a:pt x="33" y="114"/>
                    <a:pt x="33" y="114"/>
                    <a:pt x="33" y="114"/>
                  </a:cubicBezTo>
                  <a:cubicBezTo>
                    <a:pt x="33" y="114"/>
                    <a:pt x="33" y="114"/>
                    <a:pt x="33" y="115"/>
                  </a:cubicBezTo>
                  <a:close/>
                  <a:moveTo>
                    <a:pt x="33" y="114"/>
                  </a:moveTo>
                  <a:cubicBezTo>
                    <a:pt x="33" y="114"/>
                    <a:pt x="33" y="114"/>
                    <a:pt x="33" y="114"/>
                  </a:cubicBezTo>
                  <a:cubicBezTo>
                    <a:pt x="33" y="114"/>
                    <a:pt x="33" y="114"/>
                    <a:pt x="33" y="114"/>
                  </a:cubicBezTo>
                  <a:close/>
                  <a:moveTo>
                    <a:pt x="33" y="114"/>
                  </a:moveTo>
                  <a:cubicBezTo>
                    <a:pt x="33" y="114"/>
                    <a:pt x="33" y="114"/>
                    <a:pt x="33" y="114"/>
                  </a:cubicBezTo>
                  <a:cubicBezTo>
                    <a:pt x="33" y="114"/>
                    <a:pt x="33" y="114"/>
                    <a:pt x="33" y="114"/>
                  </a:cubicBezTo>
                  <a:close/>
                </a:path>
              </a:pathLst>
            </a:custGeom>
            <a:solidFill>
              <a:srgbClr val="D3381C"/>
            </a:solidFill>
            <a:ln>
              <a:noFill/>
            </a:ln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143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sp>
        <p:nvSpPr>
          <p:cNvPr id="20" name="Text Placeholder 2"/>
          <p:cNvSpPr txBox="1"/>
          <p:nvPr/>
        </p:nvSpPr>
        <p:spPr>
          <a:xfrm>
            <a:off x="1657185" y="5032540"/>
            <a:ext cx="3356667" cy="1052596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专注工作汇报类</a:t>
            </a:r>
            <a:r>
              <a:rPr lang="en-US" altLang="zh-CN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PPT</a:t>
            </a:r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排版设计，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1" name="文本框 36"/>
          <p:cNvSpPr txBox="1"/>
          <p:nvPr/>
        </p:nvSpPr>
        <p:spPr>
          <a:xfrm>
            <a:off x="1544787" y="4655995"/>
            <a:ext cx="347523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Text Placeholder 2"/>
          <p:cNvSpPr txBox="1"/>
          <p:nvPr/>
        </p:nvSpPr>
        <p:spPr>
          <a:xfrm>
            <a:off x="6730325" y="5032540"/>
            <a:ext cx="3356667" cy="1052596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专注工作汇报类</a:t>
            </a:r>
            <a:r>
              <a:rPr lang="en-US" altLang="zh-CN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PPT</a:t>
            </a:r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排版设计，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3" name="文本框 36"/>
          <p:cNvSpPr txBox="1"/>
          <p:nvPr/>
        </p:nvSpPr>
        <p:spPr>
          <a:xfrm>
            <a:off x="6617927" y="4655995"/>
            <a:ext cx="347523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Text Placeholder 2"/>
          <p:cNvSpPr txBox="1"/>
          <p:nvPr/>
        </p:nvSpPr>
        <p:spPr>
          <a:xfrm>
            <a:off x="8227078" y="2172897"/>
            <a:ext cx="3356667" cy="1052596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专注工作汇报类</a:t>
            </a:r>
            <a:r>
              <a:rPr lang="en-US" altLang="zh-CN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PPT</a:t>
            </a:r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排版设计，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5" name="文本框 36"/>
          <p:cNvSpPr txBox="1"/>
          <p:nvPr/>
        </p:nvSpPr>
        <p:spPr>
          <a:xfrm>
            <a:off x="8114680" y="1796352"/>
            <a:ext cx="347523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Text Placeholder 2"/>
          <p:cNvSpPr txBox="1"/>
          <p:nvPr/>
        </p:nvSpPr>
        <p:spPr>
          <a:xfrm>
            <a:off x="2344967" y="1602779"/>
            <a:ext cx="3356667" cy="1052596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专注工作汇报类</a:t>
            </a:r>
            <a:r>
              <a:rPr lang="en-US" altLang="zh-CN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PPT</a:t>
            </a:r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排版设计，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7" name="文本框 36"/>
          <p:cNvSpPr txBox="1"/>
          <p:nvPr/>
        </p:nvSpPr>
        <p:spPr>
          <a:xfrm>
            <a:off x="2232569" y="1226234"/>
            <a:ext cx="347523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337930" y="457200"/>
            <a:ext cx="504351" cy="59635"/>
          </a:xfrm>
          <a:prstGeom prst="rect">
            <a:avLst/>
          </a:prstGeom>
          <a:solidFill>
            <a:srgbClr val="D3381C"/>
          </a:solidFill>
          <a:ln>
            <a:solidFill>
              <a:srgbClr val="D3381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文本框 28"/>
          <p:cNvSpPr txBox="1"/>
          <p:nvPr/>
        </p:nvSpPr>
        <p:spPr>
          <a:xfrm>
            <a:off x="228448" y="589479"/>
            <a:ext cx="41610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3370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6677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0048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3418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6725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60096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3466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6773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b="1" dirty="0">
                <a:solidFill>
                  <a:srgbClr val="D338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年终工作业绩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20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D3D9DF">
                  <a:alpha val="98431"/>
                </a:srgbClr>
              </a:clrFrom>
              <a:clrTo>
                <a:srgbClr val="D3D9D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41539" y="-361392"/>
            <a:ext cx="12875077" cy="6441636"/>
          </a:xfrm>
          <a:prstGeom prst="rect">
            <a:avLst/>
          </a:prstGeom>
          <a:noFill/>
          <a:ln>
            <a:noFill/>
          </a:ln>
          <a:effectLst>
            <a:reflection stA="25000" endPos="65000" dist="508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3" name="图片 2" descr="未标题-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35392" y="3090271"/>
            <a:ext cx="4704683" cy="4147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9" name="矩形 6"/>
          <p:cNvSpPr>
            <a:spLocks noChangeArrowheads="1"/>
          </p:cNvSpPr>
          <p:nvPr/>
        </p:nvSpPr>
        <p:spPr bwMode="auto">
          <a:xfrm>
            <a:off x="0" y="4902200"/>
            <a:ext cx="12192000" cy="1955800"/>
          </a:xfrm>
          <a:prstGeom prst="rect">
            <a:avLst/>
          </a:prstGeom>
          <a:solidFill>
            <a:srgbClr val="D3381C"/>
          </a:solidFill>
          <a:ln>
            <a:noFill/>
          </a:ln>
        </p:spPr>
        <p:txBody>
          <a:bodyPr lIns="91439" tIns="45719" rIns="91439" bIns="45719" anchor="ctr"/>
          <a:lstStyle/>
          <a:p>
            <a:pPr algn="ctr"/>
            <a:endParaRPr lang="zh-CN" altLang="en-US" sz="2400">
              <a:solidFill>
                <a:srgbClr val="FFFFFF"/>
              </a:solidFill>
            </a:endParaRPr>
          </a:p>
        </p:txBody>
      </p:sp>
      <p:sp>
        <p:nvSpPr>
          <p:cNvPr id="4100" name="文本框 8"/>
          <p:cNvSpPr txBox="1">
            <a:spLocks noChangeArrowheads="1"/>
          </p:cNvSpPr>
          <p:nvPr/>
        </p:nvSpPr>
        <p:spPr bwMode="auto">
          <a:xfrm>
            <a:off x="612302" y="1472040"/>
            <a:ext cx="2628652" cy="5385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9" tIns="45719" rIns="91439" bIns="45719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4400" b="1" dirty="0" smtClean="0">
                <a:solidFill>
                  <a:srgbClr val="D338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34400" b="1" dirty="0">
              <a:solidFill>
                <a:srgbClr val="D3381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139291" y="3729817"/>
            <a:ext cx="416105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3370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6677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0048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3418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6725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60096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3466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6773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4400" b="1" dirty="0">
                <a:solidFill>
                  <a:srgbClr val="D338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年终工作不足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5"/>
          <a:srcRect l="32576" t="50564" r="24878" b="36385"/>
          <a:stretch>
            <a:fillRect/>
          </a:stretch>
        </p:blipFill>
        <p:spPr>
          <a:xfrm>
            <a:off x="618538" y="4890052"/>
            <a:ext cx="3469239" cy="12299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Freeform 15"/>
          <p:cNvSpPr>
            <a:spLocks noChangeAspect="1" noEditPoints="1"/>
          </p:cNvSpPr>
          <p:nvPr/>
        </p:nvSpPr>
        <p:spPr bwMode="auto">
          <a:xfrm>
            <a:off x="5868579" y="3235834"/>
            <a:ext cx="513534" cy="373965"/>
          </a:xfrm>
          <a:custGeom>
            <a:avLst/>
            <a:gdLst>
              <a:gd name="T0" fmla="*/ 275 w 326"/>
              <a:gd name="T1" fmla="*/ 25 h 237"/>
              <a:gd name="T2" fmla="*/ 49 w 326"/>
              <a:gd name="T3" fmla="*/ 163 h 237"/>
              <a:gd name="T4" fmla="*/ 162 w 326"/>
              <a:gd name="T5" fmla="*/ 127 h 237"/>
              <a:gd name="T6" fmla="*/ 222 w 326"/>
              <a:gd name="T7" fmla="*/ 134 h 237"/>
              <a:gd name="T8" fmla="*/ 162 w 326"/>
              <a:gd name="T9" fmla="*/ 127 h 237"/>
              <a:gd name="T10" fmla="*/ 162 w 326"/>
              <a:gd name="T11" fmla="*/ 116 h 237"/>
              <a:gd name="T12" fmla="*/ 222 w 326"/>
              <a:gd name="T13" fmla="*/ 108 h 237"/>
              <a:gd name="T14" fmla="*/ 162 w 326"/>
              <a:gd name="T15" fmla="*/ 86 h 237"/>
              <a:gd name="T16" fmla="*/ 263 w 326"/>
              <a:gd name="T17" fmla="*/ 94 h 237"/>
              <a:gd name="T18" fmla="*/ 162 w 326"/>
              <a:gd name="T19" fmla="*/ 86 h 237"/>
              <a:gd name="T20" fmla="*/ 162 w 326"/>
              <a:gd name="T21" fmla="*/ 74 h 237"/>
              <a:gd name="T22" fmla="*/ 263 w 326"/>
              <a:gd name="T23" fmla="*/ 66 h 237"/>
              <a:gd name="T24" fmla="*/ 162 w 326"/>
              <a:gd name="T25" fmla="*/ 45 h 237"/>
              <a:gd name="T26" fmla="*/ 263 w 326"/>
              <a:gd name="T27" fmla="*/ 53 h 237"/>
              <a:gd name="T28" fmla="*/ 162 w 326"/>
              <a:gd name="T29" fmla="*/ 45 h 237"/>
              <a:gd name="T30" fmla="*/ 93 w 326"/>
              <a:gd name="T31" fmla="*/ 43 h 237"/>
              <a:gd name="T32" fmla="*/ 91 w 326"/>
              <a:gd name="T33" fmla="*/ 44 h 237"/>
              <a:gd name="T34" fmla="*/ 90 w 326"/>
              <a:gd name="T35" fmla="*/ 44 h 237"/>
              <a:gd name="T36" fmla="*/ 89 w 326"/>
              <a:gd name="T37" fmla="*/ 45 h 237"/>
              <a:gd name="T38" fmla="*/ 88 w 326"/>
              <a:gd name="T39" fmla="*/ 45 h 237"/>
              <a:gd name="T40" fmla="*/ 88 w 326"/>
              <a:gd name="T41" fmla="*/ 45 h 237"/>
              <a:gd name="T42" fmla="*/ 87 w 326"/>
              <a:gd name="T43" fmla="*/ 46 h 237"/>
              <a:gd name="T44" fmla="*/ 87 w 326"/>
              <a:gd name="T45" fmla="*/ 46 h 237"/>
              <a:gd name="T46" fmla="*/ 86 w 326"/>
              <a:gd name="T47" fmla="*/ 47 h 237"/>
              <a:gd name="T48" fmla="*/ 85 w 326"/>
              <a:gd name="T49" fmla="*/ 47 h 237"/>
              <a:gd name="T50" fmla="*/ 85 w 326"/>
              <a:gd name="T51" fmla="*/ 47 h 237"/>
              <a:gd name="T52" fmla="*/ 84 w 326"/>
              <a:gd name="T53" fmla="*/ 48 h 237"/>
              <a:gd name="T54" fmla="*/ 84 w 326"/>
              <a:gd name="T55" fmla="*/ 48 h 237"/>
              <a:gd name="T56" fmla="*/ 83 w 326"/>
              <a:gd name="T57" fmla="*/ 49 h 237"/>
              <a:gd name="T58" fmla="*/ 83 w 326"/>
              <a:gd name="T59" fmla="*/ 49 h 237"/>
              <a:gd name="T60" fmla="*/ 82 w 326"/>
              <a:gd name="T61" fmla="*/ 50 h 237"/>
              <a:gd name="T62" fmla="*/ 82 w 326"/>
              <a:gd name="T63" fmla="*/ 50 h 237"/>
              <a:gd name="T64" fmla="*/ 72 w 326"/>
              <a:gd name="T65" fmla="*/ 69 h 237"/>
              <a:gd name="T66" fmla="*/ 144 w 326"/>
              <a:gd name="T67" fmla="*/ 105 h 237"/>
              <a:gd name="T68" fmla="*/ 93 w 326"/>
              <a:gd name="T69" fmla="*/ 43 h 237"/>
              <a:gd name="T70" fmla="*/ 80 w 326"/>
              <a:gd name="T71" fmla="*/ 69 h 237"/>
              <a:gd name="T72" fmla="*/ 106 w 326"/>
              <a:gd name="T73" fmla="*/ 102 h 237"/>
              <a:gd name="T74" fmla="*/ 132 w 326"/>
              <a:gd name="T75" fmla="*/ 71 h 237"/>
              <a:gd name="T76" fmla="*/ 113 w 326"/>
              <a:gd name="T77" fmla="*/ 64 h 237"/>
              <a:gd name="T78" fmla="*/ 109 w 326"/>
              <a:gd name="T79" fmla="*/ 72 h 237"/>
              <a:gd name="T80" fmla="*/ 106 w 326"/>
              <a:gd name="T81" fmla="*/ 72 h 237"/>
              <a:gd name="T82" fmla="*/ 116 w 326"/>
              <a:gd name="T83" fmla="*/ 77 h 237"/>
              <a:gd name="T84" fmla="*/ 116 w 326"/>
              <a:gd name="T85" fmla="*/ 84 h 237"/>
              <a:gd name="T86" fmla="*/ 116 w 326"/>
              <a:gd name="T87" fmla="*/ 77 h 237"/>
              <a:gd name="T88" fmla="*/ 91 w 326"/>
              <a:gd name="T89" fmla="*/ 81 h 237"/>
              <a:gd name="T90" fmla="*/ 98 w 326"/>
              <a:gd name="T91" fmla="*/ 81 h 237"/>
              <a:gd name="T92" fmla="*/ 148 w 326"/>
              <a:gd name="T93" fmla="*/ 149 h 237"/>
              <a:gd name="T94" fmla="*/ 93 w 326"/>
              <a:gd name="T95" fmla="*/ 142 h 237"/>
              <a:gd name="T96" fmla="*/ 63 w 326"/>
              <a:gd name="T97" fmla="*/ 149 h 237"/>
              <a:gd name="T98" fmla="*/ 145 w 326"/>
              <a:gd name="T99" fmla="*/ 199 h 237"/>
              <a:gd name="T100" fmla="*/ 191 w 326"/>
              <a:gd name="T101" fmla="*/ 219 h 237"/>
              <a:gd name="T102" fmla="*/ 145 w 326"/>
              <a:gd name="T103" fmla="*/ 199 h 237"/>
              <a:gd name="T104" fmla="*/ 26 w 326"/>
              <a:gd name="T105" fmla="*/ 24 h 237"/>
              <a:gd name="T106" fmla="*/ 43 w 326"/>
              <a:gd name="T107" fmla="*/ 182 h 237"/>
              <a:gd name="T108" fmla="*/ 0 w 326"/>
              <a:gd name="T109" fmla="*/ 216 h 237"/>
              <a:gd name="T110" fmla="*/ 326 w 326"/>
              <a:gd name="T111" fmla="*/ 237 h 237"/>
              <a:gd name="T112" fmla="*/ 279 w 326"/>
              <a:gd name="T113" fmla="*/ 182 h 237"/>
              <a:gd name="T114" fmla="*/ 298 w 326"/>
              <a:gd name="T115" fmla="*/ 24 h 237"/>
              <a:gd name="T116" fmla="*/ 50 w 326"/>
              <a:gd name="T117" fmla="*/ 0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26" h="237">
                <a:moveTo>
                  <a:pt x="49" y="25"/>
                </a:moveTo>
                <a:cubicBezTo>
                  <a:pt x="275" y="25"/>
                  <a:pt x="275" y="25"/>
                  <a:pt x="275" y="25"/>
                </a:cubicBezTo>
                <a:cubicBezTo>
                  <a:pt x="275" y="163"/>
                  <a:pt x="275" y="163"/>
                  <a:pt x="275" y="163"/>
                </a:cubicBezTo>
                <a:cubicBezTo>
                  <a:pt x="49" y="163"/>
                  <a:pt x="49" y="163"/>
                  <a:pt x="49" y="163"/>
                </a:cubicBezTo>
                <a:cubicBezTo>
                  <a:pt x="49" y="25"/>
                  <a:pt x="49" y="25"/>
                  <a:pt x="49" y="25"/>
                </a:cubicBezTo>
                <a:close/>
                <a:moveTo>
                  <a:pt x="162" y="127"/>
                </a:moveTo>
                <a:cubicBezTo>
                  <a:pt x="162" y="134"/>
                  <a:pt x="162" y="134"/>
                  <a:pt x="162" y="134"/>
                </a:cubicBezTo>
                <a:cubicBezTo>
                  <a:pt x="222" y="134"/>
                  <a:pt x="222" y="134"/>
                  <a:pt x="222" y="134"/>
                </a:cubicBezTo>
                <a:cubicBezTo>
                  <a:pt x="222" y="127"/>
                  <a:pt x="222" y="127"/>
                  <a:pt x="222" y="127"/>
                </a:cubicBezTo>
                <a:cubicBezTo>
                  <a:pt x="162" y="127"/>
                  <a:pt x="162" y="127"/>
                  <a:pt x="162" y="127"/>
                </a:cubicBezTo>
                <a:close/>
                <a:moveTo>
                  <a:pt x="162" y="108"/>
                </a:moveTo>
                <a:cubicBezTo>
                  <a:pt x="162" y="116"/>
                  <a:pt x="162" y="116"/>
                  <a:pt x="162" y="116"/>
                </a:cubicBezTo>
                <a:cubicBezTo>
                  <a:pt x="222" y="116"/>
                  <a:pt x="222" y="116"/>
                  <a:pt x="222" y="116"/>
                </a:cubicBezTo>
                <a:cubicBezTo>
                  <a:pt x="222" y="108"/>
                  <a:pt x="222" y="108"/>
                  <a:pt x="222" y="108"/>
                </a:cubicBezTo>
                <a:cubicBezTo>
                  <a:pt x="162" y="108"/>
                  <a:pt x="162" y="108"/>
                  <a:pt x="162" y="108"/>
                </a:cubicBezTo>
                <a:close/>
                <a:moveTo>
                  <a:pt x="162" y="86"/>
                </a:moveTo>
                <a:cubicBezTo>
                  <a:pt x="162" y="94"/>
                  <a:pt x="162" y="94"/>
                  <a:pt x="162" y="94"/>
                </a:cubicBezTo>
                <a:cubicBezTo>
                  <a:pt x="263" y="94"/>
                  <a:pt x="263" y="94"/>
                  <a:pt x="263" y="94"/>
                </a:cubicBezTo>
                <a:cubicBezTo>
                  <a:pt x="263" y="86"/>
                  <a:pt x="263" y="86"/>
                  <a:pt x="263" y="86"/>
                </a:cubicBezTo>
                <a:cubicBezTo>
                  <a:pt x="162" y="86"/>
                  <a:pt x="162" y="86"/>
                  <a:pt x="162" y="86"/>
                </a:cubicBezTo>
                <a:close/>
                <a:moveTo>
                  <a:pt x="162" y="66"/>
                </a:moveTo>
                <a:cubicBezTo>
                  <a:pt x="162" y="74"/>
                  <a:pt x="162" y="74"/>
                  <a:pt x="162" y="74"/>
                </a:cubicBezTo>
                <a:cubicBezTo>
                  <a:pt x="263" y="74"/>
                  <a:pt x="263" y="74"/>
                  <a:pt x="263" y="74"/>
                </a:cubicBezTo>
                <a:cubicBezTo>
                  <a:pt x="263" y="66"/>
                  <a:pt x="263" y="66"/>
                  <a:pt x="263" y="66"/>
                </a:cubicBezTo>
                <a:cubicBezTo>
                  <a:pt x="162" y="66"/>
                  <a:pt x="162" y="66"/>
                  <a:pt x="162" y="66"/>
                </a:cubicBezTo>
                <a:close/>
                <a:moveTo>
                  <a:pt x="162" y="45"/>
                </a:moveTo>
                <a:cubicBezTo>
                  <a:pt x="162" y="53"/>
                  <a:pt x="162" y="53"/>
                  <a:pt x="162" y="53"/>
                </a:cubicBezTo>
                <a:cubicBezTo>
                  <a:pt x="263" y="53"/>
                  <a:pt x="263" y="53"/>
                  <a:pt x="263" y="53"/>
                </a:cubicBezTo>
                <a:cubicBezTo>
                  <a:pt x="263" y="45"/>
                  <a:pt x="263" y="45"/>
                  <a:pt x="263" y="45"/>
                </a:cubicBezTo>
                <a:cubicBezTo>
                  <a:pt x="162" y="45"/>
                  <a:pt x="162" y="45"/>
                  <a:pt x="162" y="45"/>
                </a:cubicBezTo>
                <a:close/>
                <a:moveTo>
                  <a:pt x="93" y="43"/>
                </a:moveTo>
                <a:cubicBezTo>
                  <a:pt x="93" y="43"/>
                  <a:pt x="93" y="43"/>
                  <a:pt x="93" y="43"/>
                </a:cubicBezTo>
                <a:cubicBezTo>
                  <a:pt x="92" y="43"/>
                  <a:pt x="91" y="43"/>
                  <a:pt x="91" y="44"/>
                </a:cubicBezTo>
                <a:cubicBezTo>
                  <a:pt x="91" y="44"/>
                  <a:pt x="91" y="44"/>
                  <a:pt x="91" y="44"/>
                </a:cubicBezTo>
                <a:cubicBezTo>
                  <a:pt x="91" y="44"/>
                  <a:pt x="90" y="44"/>
                  <a:pt x="90" y="44"/>
                </a:cubicBezTo>
                <a:cubicBezTo>
                  <a:pt x="90" y="44"/>
                  <a:pt x="90" y="44"/>
                  <a:pt x="90" y="44"/>
                </a:cubicBezTo>
                <a:cubicBezTo>
                  <a:pt x="90" y="44"/>
                  <a:pt x="89" y="45"/>
                  <a:pt x="89" y="45"/>
                </a:cubicBezTo>
                <a:cubicBezTo>
                  <a:pt x="89" y="45"/>
                  <a:pt x="89" y="45"/>
                  <a:pt x="89" y="45"/>
                </a:cubicBezTo>
                <a:cubicBezTo>
                  <a:pt x="89" y="45"/>
                  <a:pt x="89" y="45"/>
                  <a:pt x="88" y="45"/>
                </a:cubicBezTo>
                <a:cubicBezTo>
                  <a:pt x="88" y="45"/>
                  <a:pt x="88" y="45"/>
                  <a:pt x="88" y="45"/>
                </a:cubicBezTo>
                <a:cubicBezTo>
                  <a:pt x="88" y="45"/>
                  <a:pt x="88" y="45"/>
                  <a:pt x="88" y="45"/>
                </a:cubicBezTo>
                <a:cubicBezTo>
                  <a:pt x="88" y="45"/>
                  <a:pt x="88" y="45"/>
                  <a:pt x="88" y="45"/>
                </a:cubicBezTo>
                <a:cubicBezTo>
                  <a:pt x="88" y="46"/>
                  <a:pt x="87" y="46"/>
                  <a:pt x="87" y="46"/>
                </a:cubicBezTo>
                <a:cubicBezTo>
                  <a:pt x="87" y="46"/>
                  <a:pt x="87" y="46"/>
                  <a:pt x="87" y="46"/>
                </a:cubicBezTo>
                <a:cubicBezTo>
                  <a:pt x="87" y="46"/>
                  <a:pt x="87" y="46"/>
                  <a:pt x="87" y="46"/>
                </a:cubicBezTo>
                <a:cubicBezTo>
                  <a:pt x="87" y="46"/>
                  <a:pt x="87" y="46"/>
                  <a:pt x="87" y="46"/>
                </a:cubicBezTo>
                <a:cubicBezTo>
                  <a:pt x="86" y="46"/>
                  <a:pt x="86" y="46"/>
                  <a:pt x="86" y="47"/>
                </a:cubicBezTo>
                <a:cubicBezTo>
                  <a:pt x="86" y="47"/>
                  <a:pt x="86" y="47"/>
                  <a:pt x="86" y="47"/>
                </a:cubicBezTo>
                <a:cubicBezTo>
                  <a:pt x="86" y="47"/>
                  <a:pt x="86" y="47"/>
                  <a:pt x="86" y="47"/>
                </a:cubicBezTo>
                <a:cubicBezTo>
                  <a:pt x="85" y="47"/>
                  <a:pt x="85" y="47"/>
                  <a:pt x="85" y="47"/>
                </a:cubicBezTo>
                <a:cubicBezTo>
                  <a:pt x="85" y="47"/>
                  <a:pt x="85" y="47"/>
                  <a:pt x="85" y="47"/>
                </a:cubicBezTo>
                <a:cubicBezTo>
                  <a:pt x="85" y="47"/>
                  <a:pt x="85" y="47"/>
                  <a:pt x="85" y="47"/>
                </a:cubicBezTo>
                <a:cubicBezTo>
                  <a:pt x="85" y="48"/>
                  <a:pt x="85" y="48"/>
                  <a:pt x="84" y="48"/>
                </a:cubicBezTo>
                <a:cubicBezTo>
                  <a:pt x="84" y="48"/>
                  <a:pt x="84" y="48"/>
                  <a:pt x="84" y="48"/>
                </a:cubicBezTo>
                <a:cubicBezTo>
                  <a:pt x="84" y="48"/>
                  <a:pt x="84" y="48"/>
                  <a:pt x="84" y="48"/>
                </a:cubicBezTo>
                <a:cubicBezTo>
                  <a:pt x="84" y="48"/>
                  <a:pt x="84" y="48"/>
                  <a:pt x="84" y="48"/>
                </a:cubicBezTo>
                <a:cubicBezTo>
                  <a:pt x="83" y="49"/>
                  <a:pt x="83" y="49"/>
                  <a:pt x="83" y="49"/>
                </a:cubicBezTo>
                <a:cubicBezTo>
                  <a:pt x="83" y="49"/>
                  <a:pt x="83" y="49"/>
                  <a:pt x="83" y="49"/>
                </a:cubicBezTo>
                <a:cubicBezTo>
                  <a:pt x="83" y="49"/>
                  <a:pt x="83" y="49"/>
                  <a:pt x="83" y="49"/>
                </a:cubicBezTo>
                <a:cubicBezTo>
                  <a:pt x="83" y="49"/>
                  <a:pt x="83" y="49"/>
                  <a:pt x="83" y="49"/>
                </a:cubicBezTo>
                <a:cubicBezTo>
                  <a:pt x="83" y="49"/>
                  <a:pt x="83" y="49"/>
                  <a:pt x="82" y="50"/>
                </a:cubicBezTo>
                <a:cubicBezTo>
                  <a:pt x="82" y="50"/>
                  <a:pt x="82" y="50"/>
                  <a:pt x="82" y="50"/>
                </a:cubicBezTo>
                <a:cubicBezTo>
                  <a:pt x="82" y="50"/>
                  <a:pt x="82" y="50"/>
                  <a:pt x="82" y="50"/>
                </a:cubicBezTo>
                <a:cubicBezTo>
                  <a:pt x="82" y="50"/>
                  <a:pt x="82" y="50"/>
                  <a:pt x="82" y="50"/>
                </a:cubicBezTo>
                <a:cubicBezTo>
                  <a:pt x="77" y="55"/>
                  <a:pt x="73" y="62"/>
                  <a:pt x="72" y="69"/>
                </a:cubicBezTo>
                <a:cubicBezTo>
                  <a:pt x="72" y="69"/>
                  <a:pt x="72" y="69"/>
                  <a:pt x="72" y="69"/>
                </a:cubicBezTo>
                <a:cubicBezTo>
                  <a:pt x="70" y="81"/>
                  <a:pt x="82" y="98"/>
                  <a:pt x="66" y="105"/>
                </a:cubicBezTo>
                <a:cubicBezTo>
                  <a:pt x="144" y="105"/>
                  <a:pt x="144" y="105"/>
                  <a:pt x="144" y="105"/>
                </a:cubicBezTo>
                <a:cubicBezTo>
                  <a:pt x="151" y="82"/>
                  <a:pt x="142" y="39"/>
                  <a:pt x="106" y="40"/>
                </a:cubicBezTo>
                <a:cubicBezTo>
                  <a:pt x="101" y="40"/>
                  <a:pt x="97" y="41"/>
                  <a:pt x="93" y="43"/>
                </a:cubicBezTo>
                <a:close/>
                <a:moveTo>
                  <a:pt x="80" y="71"/>
                </a:moveTo>
                <a:cubicBezTo>
                  <a:pt x="80" y="71"/>
                  <a:pt x="80" y="70"/>
                  <a:pt x="80" y="69"/>
                </a:cubicBezTo>
                <a:cubicBezTo>
                  <a:pt x="80" y="71"/>
                  <a:pt x="79" y="73"/>
                  <a:pt x="79" y="75"/>
                </a:cubicBezTo>
                <a:cubicBezTo>
                  <a:pt x="79" y="90"/>
                  <a:pt x="91" y="102"/>
                  <a:pt x="106" y="102"/>
                </a:cubicBezTo>
                <a:cubicBezTo>
                  <a:pt x="120" y="102"/>
                  <a:pt x="132" y="90"/>
                  <a:pt x="132" y="75"/>
                </a:cubicBezTo>
                <a:cubicBezTo>
                  <a:pt x="132" y="74"/>
                  <a:pt x="132" y="72"/>
                  <a:pt x="132" y="71"/>
                </a:cubicBezTo>
                <a:cubicBezTo>
                  <a:pt x="116" y="72"/>
                  <a:pt x="116" y="72"/>
                  <a:pt x="116" y="72"/>
                </a:cubicBezTo>
                <a:cubicBezTo>
                  <a:pt x="113" y="64"/>
                  <a:pt x="113" y="64"/>
                  <a:pt x="113" y="64"/>
                </a:cubicBezTo>
                <a:cubicBezTo>
                  <a:pt x="111" y="72"/>
                  <a:pt x="111" y="72"/>
                  <a:pt x="111" y="72"/>
                </a:cubicBezTo>
                <a:cubicBezTo>
                  <a:pt x="109" y="72"/>
                  <a:pt x="109" y="72"/>
                  <a:pt x="109" y="72"/>
                </a:cubicBezTo>
                <a:cubicBezTo>
                  <a:pt x="108" y="56"/>
                  <a:pt x="108" y="56"/>
                  <a:pt x="108" y="56"/>
                </a:cubicBezTo>
                <a:cubicBezTo>
                  <a:pt x="106" y="72"/>
                  <a:pt x="106" y="72"/>
                  <a:pt x="106" y="72"/>
                </a:cubicBezTo>
                <a:cubicBezTo>
                  <a:pt x="80" y="71"/>
                  <a:pt x="80" y="71"/>
                  <a:pt x="80" y="71"/>
                </a:cubicBezTo>
                <a:close/>
                <a:moveTo>
                  <a:pt x="116" y="77"/>
                </a:moveTo>
                <a:cubicBezTo>
                  <a:pt x="114" y="77"/>
                  <a:pt x="112" y="79"/>
                  <a:pt x="112" y="81"/>
                </a:cubicBezTo>
                <a:cubicBezTo>
                  <a:pt x="112" y="83"/>
                  <a:pt x="114" y="84"/>
                  <a:pt x="116" y="84"/>
                </a:cubicBezTo>
                <a:cubicBezTo>
                  <a:pt x="118" y="84"/>
                  <a:pt x="120" y="83"/>
                  <a:pt x="120" y="81"/>
                </a:cubicBezTo>
                <a:cubicBezTo>
                  <a:pt x="120" y="79"/>
                  <a:pt x="118" y="77"/>
                  <a:pt x="116" y="77"/>
                </a:cubicBezTo>
                <a:close/>
                <a:moveTo>
                  <a:pt x="95" y="77"/>
                </a:moveTo>
                <a:cubicBezTo>
                  <a:pt x="93" y="77"/>
                  <a:pt x="91" y="79"/>
                  <a:pt x="91" y="81"/>
                </a:cubicBezTo>
                <a:cubicBezTo>
                  <a:pt x="91" y="83"/>
                  <a:pt x="93" y="84"/>
                  <a:pt x="95" y="84"/>
                </a:cubicBezTo>
                <a:cubicBezTo>
                  <a:pt x="97" y="84"/>
                  <a:pt x="98" y="83"/>
                  <a:pt x="98" y="81"/>
                </a:cubicBezTo>
                <a:cubicBezTo>
                  <a:pt x="98" y="79"/>
                  <a:pt x="97" y="77"/>
                  <a:pt x="95" y="77"/>
                </a:cubicBezTo>
                <a:close/>
                <a:moveTo>
                  <a:pt x="148" y="149"/>
                </a:moveTo>
                <a:cubicBezTo>
                  <a:pt x="147" y="129"/>
                  <a:pt x="135" y="112"/>
                  <a:pt x="118" y="107"/>
                </a:cubicBezTo>
                <a:cubicBezTo>
                  <a:pt x="93" y="142"/>
                  <a:pt x="93" y="142"/>
                  <a:pt x="93" y="142"/>
                </a:cubicBezTo>
                <a:cubicBezTo>
                  <a:pt x="93" y="106"/>
                  <a:pt x="93" y="106"/>
                  <a:pt x="93" y="106"/>
                </a:cubicBezTo>
                <a:cubicBezTo>
                  <a:pt x="76" y="112"/>
                  <a:pt x="64" y="129"/>
                  <a:pt x="63" y="149"/>
                </a:cubicBezTo>
                <a:cubicBezTo>
                  <a:pt x="148" y="149"/>
                  <a:pt x="148" y="149"/>
                  <a:pt x="148" y="149"/>
                </a:cubicBezTo>
                <a:close/>
                <a:moveTo>
                  <a:pt x="145" y="199"/>
                </a:moveTo>
                <a:cubicBezTo>
                  <a:pt x="179" y="199"/>
                  <a:pt x="179" y="199"/>
                  <a:pt x="179" y="199"/>
                </a:cubicBezTo>
                <a:cubicBezTo>
                  <a:pt x="191" y="219"/>
                  <a:pt x="191" y="219"/>
                  <a:pt x="191" y="219"/>
                </a:cubicBezTo>
                <a:cubicBezTo>
                  <a:pt x="134" y="219"/>
                  <a:pt x="134" y="219"/>
                  <a:pt x="134" y="219"/>
                </a:cubicBezTo>
                <a:cubicBezTo>
                  <a:pt x="145" y="199"/>
                  <a:pt x="145" y="199"/>
                  <a:pt x="145" y="199"/>
                </a:cubicBezTo>
                <a:close/>
                <a:moveTo>
                  <a:pt x="50" y="0"/>
                </a:moveTo>
                <a:cubicBezTo>
                  <a:pt x="37" y="0"/>
                  <a:pt x="26" y="11"/>
                  <a:pt x="26" y="24"/>
                </a:cubicBezTo>
                <a:cubicBezTo>
                  <a:pt x="26" y="159"/>
                  <a:pt x="26" y="159"/>
                  <a:pt x="26" y="159"/>
                </a:cubicBezTo>
                <a:cubicBezTo>
                  <a:pt x="26" y="170"/>
                  <a:pt x="33" y="179"/>
                  <a:pt x="43" y="182"/>
                </a:cubicBezTo>
                <a:cubicBezTo>
                  <a:pt x="43" y="182"/>
                  <a:pt x="43" y="182"/>
                  <a:pt x="43" y="182"/>
                </a:cubicBezTo>
                <a:cubicBezTo>
                  <a:pt x="0" y="216"/>
                  <a:pt x="0" y="216"/>
                  <a:pt x="0" y="216"/>
                </a:cubicBezTo>
                <a:cubicBezTo>
                  <a:pt x="0" y="237"/>
                  <a:pt x="0" y="237"/>
                  <a:pt x="0" y="237"/>
                </a:cubicBezTo>
                <a:cubicBezTo>
                  <a:pt x="326" y="237"/>
                  <a:pt x="326" y="237"/>
                  <a:pt x="326" y="237"/>
                </a:cubicBezTo>
                <a:cubicBezTo>
                  <a:pt x="326" y="216"/>
                  <a:pt x="326" y="216"/>
                  <a:pt x="326" y="216"/>
                </a:cubicBezTo>
                <a:cubicBezTo>
                  <a:pt x="279" y="182"/>
                  <a:pt x="279" y="182"/>
                  <a:pt x="279" y="182"/>
                </a:cubicBezTo>
                <a:cubicBezTo>
                  <a:pt x="290" y="180"/>
                  <a:pt x="298" y="170"/>
                  <a:pt x="298" y="159"/>
                </a:cubicBezTo>
                <a:cubicBezTo>
                  <a:pt x="298" y="24"/>
                  <a:pt x="298" y="24"/>
                  <a:pt x="298" y="24"/>
                </a:cubicBezTo>
                <a:cubicBezTo>
                  <a:pt x="298" y="11"/>
                  <a:pt x="287" y="0"/>
                  <a:pt x="274" y="0"/>
                </a:cubicBezTo>
                <a:lnTo>
                  <a:pt x="50" y="0"/>
                </a:lnTo>
                <a:close/>
              </a:path>
            </a:pathLst>
          </a:custGeom>
          <a:solidFill>
            <a:srgbClr val="D3381C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</a:endParaRPr>
          </a:p>
        </p:txBody>
      </p:sp>
      <p:grpSp>
        <p:nvGrpSpPr>
          <p:cNvPr id="33" name="组合 32"/>
          <p:cNvGrpSpPr/>
          <p:nvPr/>
        </p:nvGrpSpPr>
        <p:grpSpPr>
          <a:xfrm rot="2700000">
            <a:off x="4931020" y="2247067"/>
            <a:ext cx="2376264" cy="2376265"/>
            <a:chOff x="6336196" y="1009196"/>
            <a:chExt cx="2376264" cy="2376265"/>
          </a:xfrm>
          <a:effectLst/>
        </p:grpSpPr>
        <p:sp>
          <p:nvSpPr>
            <p:cNvPr id="42" name="矩形 28"/>
            <p:cNvSpPr/>
            <p:nvPr/>
          </p:nvSpPr>
          <p:spPr>
            <a:xfrm>
              <a:off x="6336196" y="1009196"/>
              <a:ext cx="2376264" cy="909519"/>
            </a:xfrm>
            <a:custGeom>
              <a:avLst/>
              <a:gdLst/>
              <a:ahLst/>
              <a:cxnLst/>
              <a:rect l="l" t="t" r="r" b="b"/>
              <a:pathLst>
                <a:path w="2376264" h="909519">
                  <a:moveTo>
                    <a:pt x="0" y="0"/>
                  </a:moveTo>
                  <a:lnTo>
                    <a:pt x="2376264" y="0"/>
                  </a:lnTo>
                  <a:lnTo>
                    <a:pt x="2376264" y="478604"/>
                  </a:lnTo>
                  <a:lnTo>
                    <a:pt x="0" y="909519"/>
                  </a:lnTo>
                  <a:close/>
                </a:path>
              </a:pathLst>
            </a:custGeom>
            <a:solidFill>
              <a:srgbClr val="A3CD39"/>
            </a:solidFill>
            <a:ln w="10795" cap="flat" cmpd="sng" algn="ctr">
              <a:noFill/>
              <a:prstDash val="solid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3" name="矩形 28"/>
            <p:cNvSpPr/>
            <p:nvPr/>
          </p:nvSpPr>
          <p:spPr>
            <a:xfrm rot="5400000">
              <a:off x="7069568" y="1742569"/>
              <a:ext cx="2376264" cy="909519"/>
            </a:xfrm>
            <a:custGeom>
              <a:avLst/>
              <a:gdLst/>
              <a:ahLst/>
              <a:cxnLst/>
              <a:rect l="l" t="t" r="r" b="b"/>
              <a:pathLst>
                <a:path w="2376264" h="909519">
                  <a:moveTo>
                    <a:pt x="0" y="0"/>
                  </a:moveTo>
                  <a:lnTo>
                    <a:pt x="2376264" y="0"/>
                  </a:lnTo>
                  <a:lnTo>
                    <a:pt x="2376264" y="478604"/>
                  </a:lnTo>
                  <a:lnTo>
                    <a:pt x="0" y="909519"/>
                  </a:lnTo>
                  <a:close/>
                </a:path>
              </a:pathLst>
            </a:custGeom>
            <a:solidFill>
              <a:srgbClr val="4EC0A5"/>
            </a:solidFill>
            <a:ln w="10795" cap="flat" cmpd="sng" algn="ctr">
              <a:noFill/>
              <a:prstDash val="solid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4" name="矩形 28"/>
            <p:cNvSpPr/>
            <p:nvPr/>
          </p:nvSpPr>
          <p:spPr>
            <a:xfrm rot="10800000">
              <a:off x="6336196" y="2475942"/>
              <a:ext cx="2376264" cy="909519"/>
            </a:xfrm>
            <a:custGeom>
              <a:avLst/>
              <a:gdLst/>
              <a:ahLst/>
              <a:cxnLst/>
              <a:rect l="l" t="t" r="r" b="b"/>
              <a:pathLst>
                <a:path w="2376264" h="909519">
                  <a:moveTo>
                    <a:pt x="0" y="0"/>
                  </a:moveTo>
                  <a:lnTo>
                    <a:pt x="2376264" y="0"/>
                  </a:lnTo>
                  <a:lnTo>
                    <a:pt x="2376264" y="478604"/>
                  </a:lnTo>
                  <a:lnTo>
                    <a:pt x="0" y="909519"/>
                  </a:lnTo>
                  <a:close/>
                </a:path>
              </a:pathLst>
            </a:custGeom>
            <a:solidFill>
              <a:srgbClr val="E4BE33"/>
            </a:solidFill>
            <a:ln w="10795" cap="flat" cmpd="sng" algn="ctr">
              <a:noFill/>
              <a:prstDash val="solid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5" name="矩形 28"/>
            <p:cNvSpPr/>
            <p:nvPr/>
          </p:nvSpPr>
          <p:spPr>
            <a:xfrm rot="16200000">
              <a:off x="5998476" y="2137947"/>
              <a:ext cx="1584965" cy="909519"/>
            </a:xfrm>
            <a:custGeom>
              <a:avLst/>
              <a:gdLst/>
              <a:ahLst/>
              <a:cxnLst/>
              <a:rect l="l" t="t" r="r" b="b"/>
              <a:pathLst>
                <a:path w="1567916" h="909519">
                  <a:moveTo>
                    <a:pt x="1567916" y="625191"/>
                  </a:moveTo>
                  <a:lnTo>
                    <a:pt x="0" y="909519"/>
                  </a:lnTo>
                  <a:lnTo>
                    <a:pt x="0" y="0"/>
                  </a:lnTo>
                  <a:lnTo>
                    <a:pt x="1454543" y="0"/>
                  </a:lnTo>
                  <a:close/>
                </a:path>
              </a:pathLst>
            </a:custGeom>
            <a:solidFill>
              <a:srgbClr val="E6325C"/>
            </a:solidFill>
            <a:ln w="10795" cap="flat" cmpd="sng" algn="ctr">
              <a:noFill/>
              <a:prstDash val="solid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34" name="矩形 33"/>
          <p:cNvSpPr/>
          <p:nvPr/>
        </p:nvSpPr>
        <p:spPr>
          <a:xfrm>
            <a:off x="5872331" y="2083437"/>
            <a:ext cx="509270" cy="460375"/>
          </a:xfrm>
          <a:prstGeom prst="rect">
            <a:avLst/>
          </a:prstGeom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kern="0" dirty="0">
                <a:solidFill>
                  <a:sysClr val="window" lastClr="FFFFFF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01</a:t>
            </a:r>
            <a:endParaRPr lang="zh-CN" altLang="en-US" sz="2400" kern="0" dirty="0">
              <a:solidFill>
                <a:sysClr val="window" lastClr="FFFFFF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cxnSp>
        <p:nvCxnSpPr>
          <p:cNvPr id="35" name="直接连接符 34"/>
          <p:cNvCxnSpPr/>
          <p:nvPr/>
        </p:nvCxnSpPr>
        <p:spPr>
          <a:xfrm flipH="1">
            <a:off x="4367808" y="2258503"/>
            <a:ext cx="957417" cy="0"/>
          </a:xfrm>
          <a:prstGeom prst="line">
            <a:avLst/>
          </a:prstGeom>
          <a:noFill/>
          <a:ln w="9525" cap="flat" cmpd="sng" algn="ctr">
            <a:solidFill>
              <a:srgbClr val="D3381C"/>
            </a:solidFill>
            <a:prstDash val="sysDash"/>
            <a:headEnd type="oval"/>
            <a:tailEnd type="oval"/>
          </a:ln>
          <a:effectLst/>
        </p:spPr>
      </p:cxnSp>
      <p:sp>
        <p:nvSpPr>
          <p:cNvPr id="36" name="矩形 35"/>
          <p:cNvSpPr/>
          <p:nvPr/>
        </p:nvSpPr>
        <p:spPr>
          <a:xfrm>
            <a:off x="4723338" y="3204366"/>
            <a:ext cx="509270" cy="460375"/>
          </a:xfrm>
          <a:prstGeom prst="rect">
            <a:avLst/>
          </a:prstGeom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kern="0" dirty="0" smtClean="0">
                <a:solidFill>
                  <a:sysClr val="window" lastClr="FFFFFF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02</a:t>
            </a:r>
            <a:endParaRPr lang="zh-CN" altLang="en-US" sz="2400" kern="0" dirty="0">
              <a:solidFill>
                <a:sysClr val="window" lastClr="FFFFFF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cxnSp>
        <p:nvCxnSpPr>
          <p:cNvPr id="37" name="直接连接符 36"/>
          <p:cNvCxnSpPr/>
          <p:nvPr/>
        </p:nvCxnSpPr>
        <p:spPr>
          <a:xfrm flipH="1">
            <a:off x="4367808" y="3838664"/>
            <a:ext cx="393365" cy="0"/>
          </a:xfrm>
          <a:prstGeom prst="line">
            <a:avLst/>
          </a:prstGeom>
          <a:noFill/>
          <a:ln w="9525" cap="flat" cmpd="sng" algn="ctr">
            <a:solidFill>
              <a:srgbClr val="D3381C"/>
            </a:solidFill>
            <a:prstDash val="sysDash"/>
            <a:headEnd type="oval"/>
            <a:tailEnd type="oval"/>
          </a:ln>
          <a:effectLst/>
        </p:spPr>
      </p:cxnSp>
      <p:sp>
        <p:nvSpPr>
          <p:cNvPr id="38" name="矩形 37"/>
          <p:cNvSpPr/>
          <p:nvPr/>
        </p:nvSpPr>
        <p:spPr>
          <a:xfrm>
            <a:off x="5835461" y="4314188"/>
            <a:ext cx="509270" cy="460375"/>
          </a:xfrm>
          <a:prstGeom prst="rect">
            <a:avLst/>
          </a:prstGeom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kern="0" dirty="0" smtClean="0">
                <a:solidFill>
                  <a:sysClr val="window" lastClr="FFFFFF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03</a:t>
            </a:r>
            <a:endParaRPr lang="zh-CN" altLang="en-US" sz="2400" kern="0" dirty="0">
              <a:solidFill>
                <a:sysClr val="window" lastClr="FFFFFF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cxnSp>
        <p:nvCxnSpPr>
          <p:cNvPr id="39" name="直接连接符 38"/>
          <p:cNvCxnSpPr/>
          <p:nvPr/>
        </p:nvCxnSpPr>
        <p:spPr>
          <a:xfrm flipH="1">
            <a:off x="6866775" y="4674228"/>
            <a:ext cx="957417" cy="0"/>
          </a:xfrm>
          <a:prstGeom prst="line">
            <a:avLst/>
          </a:prstGeom>
          <a:noFill/>
          <a:ln w="9525" cap="flat" cmpd="sng" algn="ctr">
            <a:solidFill>
              <a:srgbClr val="D3381C"/>
            </a:solidFill>
            <a:prstDash val="sysDash"/>
            <a:headEnd type="oval"/>
            <a:tailEnd type="oval"/>
          </a:ln>
          <a:effectLst/>
        </p:spPr>
      </p:cxnSp>
      <p:sp>
        <p:nvSpPr>
          <p:cNvPr id="40" name="矩形 39"/>
          <p:cNvSpPr/>
          <p:nvPr/>
        </p:nvSpPr>
        <p:spPr>
          <a:xfrm>
            <a:off x="7088842" y="3191985"/>
            <a:ext cx="509270" cy="460375"/>
          </a:xfrm>
          <a:prstGeom prst="rect">
            <a:avLst/>
          </a:prstGeom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kern="0" dirty="0" smtClean="0">
                <a:solidFill>
                  <a:sysClr val="window" lastClr="FFFFFF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04</a:t>
            </a:r>
            <a:endParaRPr lang="zh-CN" altLang="en-US" sz="2400" kern="0" dirty="0">
              <a:solidFill>
                <a:sysClr val="window" lastClr="FFFFFF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cxnSp>
        <p:nvCxnSpPr>
          <p:cNvPr id="41" name="直接连接符 40"/>
          <p:cNvCxnSpPr/>
          <p:nvPr/>
        </p:nvCxnSpPr>
        <p:spPr>
          <a:xfrm flipH="1">
            <a:off x="7430827" y="2916626"/>
            <a:ext cx="393365" cy="0"/>
          </a:xfrm>
          <a:prstGeom prst="line">
            <a:avLst/>
          </a:prstGeom>
          <a:noFill/>
          <a:ln w="9525" cap="flat" cmpd="sng" algn="ctr">
            <a:solidFill>
              <a:srgbClr val="D3381C"/>
            </a:solidFill>
            <a:prstDash val="sysDash"/>
            <a:headEnd type="oval"/>
            <a:tailEnd type="oval"/>
          </a:ln>
          <a:effectLst/>
        </p:spPr>
      </p:cxnSp>
      <p:sp>
        <p:nvSpPr>
          <p:cNvPr id="46" name="Text Placeholder 2"/>
          <p:cNvSpPr txBox="1"/>
          <p:nvPr/>
        </p:nvSpPr>
        <p:spPr>
          <a:xfrm>
            <a:off x="1657185" y="5032540"/>
            <a:ext cx="3356667" cy="1052596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专注工作汇报类</a:t>
            </a:r>
            <a:r>
              <a:rPr lang="en-US" altLang="zh-CN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PPT</a:t>
            </a:r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排版设计，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7" name="文本框 36"/>
          <p:cNvSpPr txBox="1"/>
          <p:nvPr/>
        </p:nvSpPr>
        <p:spPr>
          <a:xfrm>
            <a:off x="1544787" y="4655995"/>
            <a:ext cx="347523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Text Placeholder 2"/>
          <p:cNvSpPr txBox="1"/>
          <p:nvPr/>
        </p:nvSpPr>
        <p:spPr>
          <a:xfrm>
            <a:off x="1114899" y="2301893"/>
            <a:ext cx="3356667" cy="1052596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专注工作汇报类</a:t>
            </a:r>
            <a:r>
              <a:rPr lang="en-US" altLang="zh-CN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PPT</a:t>
            </a:r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排版设计，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9" name="文本框 36"/>
          <p:cNvSpPr txBox="1"/>
          <p:nvPr/>
        </p:nvSpPr>
        <p:spPr>
          <a:xfrm>
            <a:off x="1002501" y="1925348"/>
            <a:ext cx="347523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Text Placeholder 2"/>
          <p:cNvSpPr txBox="1"/>
          <p:nvPr/>
        </p:nvSpPr>
        <p:spPr>
          <a:xfrm>
            <a:off x="8461041" y="2301893"/>
            <a:ext cx="3356667" cy="1052596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专注工作汇报类</a:t>
            </a:r>
            <a:r>
              <a:rPr lang="en-US" altLang="zh-CN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PPT</a:t>
            </a:r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排版设计，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1" name="文本框 36"/>
          <p:cNvSpPr txBox="1"/>
          <p:nvPr/>
        </p:nvSpPr>
        <p:spPr>
          <a:xfrm>
            <a:off x="8348643" y="1925348"/>
            <a:ext cx="347523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Text Placeholder 2"/>
          <p:cNvSpPr txBox="1"/>
          <p:nvPr/>
        </p:nvSpPr>
        <p:spPr>
          <a:xfrm>
            <a:off x="7191789" y="5216462"/>
            <a:ext cx="3356667" cy="1052596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专注工作汇报类</a:t>
            </a:r>
            <a:r>
              <a:rPr lang="en-US" altLang="zh-CN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PPT</a:t>
            </a:r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排版设计，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3" name="文本框 36"/>
          <p:cNvSpPr txBox="1"/>
          <p:nvPr/>
        </p:nvSpPr>
        <p:spPr>
          <a:xfrm>
            <a:off x="7079391" y="4839917"/>
            <a:ext cx="347523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337930" y="457200"/>
            <a:ext cx="504351" cy="59635"/>
          </a:xfrm>
          <a:prstGeom prst="rect">
            <a:avLst/>
          </a:prstGeom>
          <a:solidFill>
            <a:srgbClr val="D3381C"/>
          </a:solidFill>
          <a:ln>
            <a:solidFill>
              <a:srgbClr val="D3381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文本框 54"/>
          <p:cNvSpPr txBox="1"/>
          <p:nvPr/>
        </p:nvSpPr>
        <p:spPr>
          <a:xfrm>
            <a:off x="228448" y="589479"/>
            <a:ext cx="41610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3370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6677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0048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3418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6725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60096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3466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6773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b="1" dirty="0">
                <a:solidFill>
                  <a:srgbClr val="D338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年终工作不足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4638301" y="1970839"/>
            <a:ext cx="2916323" cy="2916323"/>
          </a:xfrm>
          <a:prstGeom prst="ellipse">
            <a:avLst/>
          </a:prstGeom>
          <a:noFill/>
          <a:ln w="10795" cap="flat" cmpd="sng" algn="ctr">
            <a:solidFill>
              <a:srgbClr val="D3381C"/>
            </a:solidFill>
            <a:prstDash val="solid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D3381C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704333" y="2036978"/>
            <a:ext cx="2783847" cy="2783844"/>
            <a:chOff x="3047429" y="1323744"/>
            <a:chExt cx="2783847" cy="2783844"/>
          </a:xfrm>
          <a:effectLst/>
        </p:grpSpPr>
        <p:sp>
          <p:nvSpPr>
            <p:cNvPr id="12" name="椭圆 11"/>
            <p:cNvSpPr/>
            <p:nvPr/>
          </p:nvSpPr>
          <p:spPr>
            <a:xfrm rot="2700000">
              <a:off x="3862480" y="1323962"/>
              <a:ext cx="1153402" cy="1152965"/>
            </a:xfrm>
            <a:custGeom>
              <a:avLst/>
              <a:gdLst/>
              <a:ahLst/>
              <a:cxnLst/>
              <a:rect l="l" t="t" r="r" b="b"/>
              <a:pathLst>
                <a:path w="1153402" h="1152965">
                  <a:moveTo>
                    <a:pt x="746531" y="0"/>
                  </a:moveTo>
                  <a:cubicBezTo>
                    <a:pt x="779296" y="194851"/>
                    <a:pt x="949063" y="342875"/>
                    <a:pt x="1153402" y="342875"/>
                  </a:cubicBezTo>
                  <a:lnTo>
                    <a:pt x="1153402" y="1152965"/>
                  </a:lnTo>
                  <a:lnTo>
                    <a:pt x="343312" y="1152965"/>
                  </a:lnTo>
                  <a:cubicBezTo>
                    <a:pt x="343312" y="948474"/>
                    <a:pt x="195069" y="778607"/>
                    <a:pt x="0" y="746050"/>
                  </a:cubicBezTo>
                  <a:cubicBezTo>
                    <a:pt x="121924" y="397390"/>
                    <a:pt x="397695" y="121245"/>
                    <a:pt x="746531" y="0"/>
                  </a:cubicBezTo>
                  <a:close/>
                </a:path>
              </a:pathLst>
            </a:custGeom>
            <a:solidFill>
              <a:srgbClr val="E6325C"/>
            </a:solidFill>
            <a:ln>
              <a:noFill/>
            </a:ln>
          </p:spPr>
          <p:txBody>
            <a:bodyPr lIns="0" tIns="0" rIns="0" bIns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rgbClr val="D3381C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椭圆 11"/>
            <p:cNvSpPr/>
            <p:nvPr/>
          </p:nvSpPr>
          <p:spPr>
            <a:xfrm rot="2700000" flipH="1">
              <a:off x="4678356" y="2138826"/>
              <a:ext cx="1152437" cy="1153402"/>
            </a:xfrm>
            <a:custGeom>
              <a:avLst/>
              <a:gdLst/>
              <a:ahLst/>
              <a:cxnLst/>
              <a:rect l="l" t="t" r="r" b="b"/>
              <a:pathLst>
                <a:path w="1152437" h="1153402">
                  <a:moveTo>
                    <a:pt x="745522" y="0"/>
                  </a:moveTo>
                  <a:cubicBezTo>
                    <a:pt x="397295" y="121773"/>
                    <a:pt x="121402" y="397011"/>
                    <a:pt x="0" y="745261"/>
                  </a:cubicBezTo>
                  <a:cubicBezTo>
                    <a:pt x="201063" y="772062"/>
                    <a:pt x="355477" y="944700"/>
                    <a:pt x="355477" y="1153402"/>
                  </a:cubicBezTo>
                  <a:lnTo>
                    <a:pt x="1152437" y="1153402"/>
                  </a:lnTo>
                  <a:lnTo>
                    <a:pt x="1152437" y="343312"/>
                  </a:lnTo>
                  <a:cubicBezTo>
                    <a:pt x="947947" y="343312"/>
                    <a:pt x="778080" y="195069"/>
                    <a:pt x="745522" y="0"/>
                  </a:cubicBezTo>
                  <a:close/>
                </a:path>
              </a:pathLst>
            </a:custGeom>
            <a:solidFill>
              <a:srgbClr val="4EC0A5"/>
            </a:solidFill>
            <a:ln>
              <a:noFill/>
            </a:ln>
          </p:spPr>
          <p:txBody>
            <a:bodyPr lIns="0" tIns="0" rIns="0" bIns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rgbClr val="D3381C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椭圆 11"/>
            <p:cNvSpPr/>
            <p:nvPr/>
          </p:nvSpPr>
          <p:spPr>
            <a:xfrm rot="2700000" flipV="1">
              <a:off x="3047211" y="2139230"/>
              <a:ext cx="1153402" cy="1152966"/>
            </a:xfrm>
            <a:custGeom>
              <a:avLst/>
              <a:gdLst/>
              <a:ahLst/>
              <a:cxnLst/>
              <a:rect l="l" t="t" r="r" b="b"/>
              <a:pathLst>
                <a:path w="1153402" h="1152966">
                  <a:moveTo>
                    <a:pt x="343312" y="1152966"/>
                  </a:moveTo>
                  <a:lnTo>
                    <a:pt x="1153402" y="1152966"/>
                  </a:lnTo>
                  <a:lnTo>
                    <a:pt x="1153402" y="342876"/>
                  </a:lnTo>
                  <a:cubicBezTo>
                    <a:pt x="949063" y="342876"/>
                    <a:pt x="779296" y="194851"/>
                    <a:pt x="746532" y="0"/>
                  </a:cubicBezTo>
                  <a:cubicBezTo>
                    <a:pt x="397696" y="121245"/>
                    <a:pt x="121924" y="397391"/>
                    <a:pt x="0" y="746051"/>
                  </a:cubicBezTo>
                  <a:cubicBezTo>
                    <a:pt x="195069" y="778608"/>
                    <a:pt x="343312" y="948475"/>
                    <a:pt x="343312" y="1152966"/>
                  </a:cubicBezTo>
                  <a:close/>
                </a:path>
              </a:pathLst>
            </a:custGeom>
            <a:solidFill>
              <a:srgbClr val="E4BE33"/>
            </a:solidFill>
            <a:ln>
              <a:noFill/>
            </a:ln>
          </p:spPr>
          <p:txBody>
            <a:bodyPr lIns="0" tIns="0" rIns="0" bIns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rgbClr val="D3381C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椭圆 11"/>
            <p:cNvSpPr/>
            <p:nvPr/>
          </p:nvSpPr>
          <p:spPr>
            <a:xfrm rot="2700000" flipH="1" flipV="1">
              <a:off x="3862864" y="2954647"/>
              <a:ext cx="1152934" cy="1152947"/>
            </a:xfrm>
            <a:custGeom>
              <a:avLst/>
              <a:gdLst/>
              <a:ahLst/>
              <a:cxnLst/>
              <a:rect l="l" t="t" r="r" b="b"/>
              <a:pathLst>
                <a:path w="1152934" h="1152947">
                  <a:moveTo>
                    <a:pt x="1152934" y="1152947"/>
                  </a:moveTo>
                  <a:lnTo>
                    <a:pt x="355974" y="1152947"/>
                  </a:lnTo>
                  <a:lnTo>
                    <a:pt x="355974" y="1152946"/>
                  </a:lnTo>
                  <a:cubicBezTo>
                    <a:pt x="355974" y="944071"/>
                    <a:pt x="201306" y="771320"/>
                    <a:pt x="0" y="744754"/>
                  </a:cubicBezTo>
                  <a:cubicBezTo>
                    <a:pt x="122138" y="396697"/>
                    <a:pt x="397654" y="121079"/>
                    <a:pt x="746064" y="0"/>
                  </a:cubicBezTo>
                  <a:cubicBezTo>
                    <a:pt x="778837" y="194842"/>
                    <a:pt x="948600" y="342857"/>
                    <a:pt x="1152933" y="342857"/>
                  </a:cubicBezTo>
                  <a:cubicBezTo>
                    <a:pt x="1152934" y="342857"/>
                    <a:pt x="1152934" y="342857"/>
                    <a:pt x="1152934" y="342857"/>
                  </a:cubicBezTo>
                  <a:close/>
                </a:path>
              </a:pathLst>
            </a:custGeom>
            <a:solidFill>
              <a:srgbClr val="A3CD39"/>
            </a:solidFill>
            <a:ln>
              <a:noFill/>
            </a:ln>
          </p:spPr>
          <p:txBody>
            <a:bodyPr lIns="0" tIns="0" rIns="0" bIns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rgbClr val="D3381C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" name="标题层"/>
          <p:cNvSpPr txBox="1"/>
          <p:nvPr/>
        </p:nvSpPr>
        <p:spPr bwMode="auto">
          <a:xfrm>
            <a:off x="4972123" y="2352068"/>
            <a:ext cx="617718" cy="521970"/>
          </a:xfrm>
          <a:prstGeom prst="rect">
            <a:avLst/>
          </a:prstGeom>
          <a:noFill/>
          <a:effectLst>
            <a:outerShdw blurRad="12700" dist="12700" dir="438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kern="0" dirty="0" smtClean="0">
                <a:solidFill>
                  <a:srgbClr val="D3381C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01</a:t>
            </a:r>
            <a:endParaRPr lang="zh-CN" altLang="en-US" sz="2800" kern="0" dirty="0">
              <a:solidFill>
                <a:srgbClr val="D3381C"/>
              </a:solidFill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" name="标题层"/>
          <p:cNvSpPr txBox="1"/>
          <p:nvPr/>
        </p:nvSpPr>
        <p:spPr bwMode="auto">
          <a:xfrm>
            <a:off x="6602619" y="2352068"/>
            <a:ext cx="617718" cy="521970"/>
          </a:xfrm>
          <a:prstGeom prst="rect">
            <a:avLst/>
          </a:prstGeom>
          <a:noFill/>
          <a:effectLst>
            <a:outerShdw blurRad="12700" dist="12700" dir="438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kern="0" dirty="0" smtClean="0">
                <a:solidFill>
                  <a:srgbClr val="D3381C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02</a:t>
            </a:r>
            <a:endParaRPr lang="zh-CN" altLang="en-US" sz="2800" kern="0" dirty="0">
              <a:solidFill>
                <a:srgbClr val="D3381C"/>
              </a:solidFill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" name="标题层"/>
          <p:cNvSpPr txBox="1"/>
          <p:nvPr/>
        </p:nvSpPr>
        <p:spPr bwMode="auto">
          <a:xfrm>
            <a:off x="6602619" y="3982389"/>
            <a:ext cx="617718" cy="521970"/>
          </a:xfrm>
          <a:prstGeom prst="rect">
            <a:avLst/>
          </a:prstGeom>
          <a:noFill/>
          <a:effectLst>
            <a:outerShdw blurRad="12700" dist="12700" dir="438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kern="0" dirty="0" smtClean="0">
                <a:solidFill>
                  <a:srgbClr val="D3381C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03</a:t>
            </a:r>
            <a:endParaRPr lang="zh-CN" altLang="en-US" sz="2800" kern="0" dirty="0">
              <a:solidFill>
                <a:srgbClr val="D3381C"/>
              </a:solidFill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7" name="标题层"/>
          <p:cNvSpPr txBox="1"/>
          <p:nvPr/>
        </p:nvSpPr>
        <p:spPr bwMode="auto">
          <a:xfrm>
            <a:off x="4972123" y="3982389"/>
            <a:ext cx="617718" cy="521970"/>
          </a:xfrm>
          <a:prstGeom prst="rect">
            <a:avLst/>
          </a:prstGeom>
          <a:noFill/>
          <a:effectLst>
            <a:outerShdw blurRad="12700" dist="12700" dir="438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kern="0" dirty="0" smtClean="0">
                <a:solidFill>
                  <a:srgbClr val="D3381C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04</a:t>
            </a:r>
            <a:endParaRPr lang="zh-CN" altLang="en-US" sz="2800" kern="0" dirty="0">
              <a:solidFill>
                <a:srgbClr val="D3381C"/>
              </a:solidFill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4350269" y="2649138"/>
            <a:ext cx="621393" cy="0"/>
          </a:xfrm>
          <a:prstGeom prst="line">
            <a:avLst/>
          </a:prstGeom>
          <a:noFill/>
          <a:ln w="9525" cap="flat" cmpd="sng" algn="ctr">
            <a:solidFill>
              <a:srgbClr val="D3381C"/>
            </a:solidFill>
            <a:prstDash val="sysDash"/>
            <a:headEnd type="oval"/>
            <a:tailEnd type="oval"/>
          </a:ln>
          <a:effectLst/>
        </p:spPr>
      </p:cxnSp>
      <p:cxnSp>
        <p:nvCxnSpPr>
          <p:cNvPr id="9" name="直接连接符 8"/>
          <p:cNvCxnSpPr/>
          <p:nvPr/>
        </p:nvCxnSpPr>
        <p:spPr>
          <a:xfrm>
            <a:off x="7220337" y="2649138"/>
            <a:ext cx="621393" cy="0"/>
          </a:xfrm>
          <a:prstGeom prst="line">
            <a:avLst/>
          </a:prstGeom>
          <a:noFill/>
          <a:ln w="9525" cap="flat" cmpd="sng" algn="ctr">
            <a:solidFill>
              <a:srgbClr val="D3381C"/>
            </a:solidFill>
            <a:prstDash val="sysDash"/>
            <a:headEnd type="oval"/>
            <a:tailEnd type="oval"/>
          </a:ln>
          <a:effectLst/>
        </p:spPr>
      </p:cxnSp>
      <p:cxnSp>
        <p:nvCxnSpPr>
          <p:cNvPr id="10" name="直接连接符 9"/>
          <p:cNvCxnSpPr/>
          <p:nvPr/>
        </p:nvCxnSpPr>
        <p:spPr>
          <a:xfrm>
            <a:off x="7220337" y="4216480"/>
            <a:ext cx="621393" cy="0"/>
          </a:xfrm>
          <a:prstGeom prst="line">
            <a:avLst/>
          </a:prstGeom>
          <a:noFill/>
          <a:ln w="9525" cap="flat" cmpd="sng" algn="ctr">
            <a:solidFill>
              <a:srgbClr val="D3381C"/>
            </a:solidFill>
            <a:prstDash val="sysDash"/>
            <a:headEnd type="oval"/>
            <a:tailEnd type="oval"/>
          </a:ln>
          <a:effectLst/>
        </p:spPr>
      </p:cxnSp>
      <p:cxnSp>
        <p:nvCxnSpPr>
          <p:cNvPr id="11" name="直接连接符 10"/>
          <p:cNvCxnSpPr/>
          <p:nvPr/>
        </p:nvCxnSpPr>
        <p:spPr>
          <a:xfrm>
            <a:off x="4350269" y="4216480"/>
            <a:ext cx="621393" cy="0"/>
          </a:xfrm>
          <a:prstGeom prst="line">
            <a:avLst/>
          </a:prstGeom>
          <a:noFill/>
          <a:ln w="9525" cap="flat" cmpd="sng" algn="ctr">
            <a:solidFill>
              <a:srgbClr val="D3381C"/>
            </a:solidFill>
            <a:prstDash val="sysDash"/>
            <a:headEnd type="oval"/>
            <a:tailEnd type="oval"/>
          </a:ln>
          <a:effectLst/>
        </p:spPr>
      </p:cxnSp>
      <p:sp>
        <p:nvSpPr>
          <p:cNvPr id="16" name="Text Placeholder 2"/>
          <p:cNvSpPr txBox="1"/>
          <p:nvPr/>
        </p:nvSpPr>
        <p:spPr>
          <a:xfrm>
            <a:off x="1657185" y="5032540"/>
            <a:ext cx="3356667" cy="1052596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专注工作汇报类</a:t>
            </a:r>
            <a:r>
              <a:rPr lang="en-US" altLang="zh-CN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PPT</a:t>
            </a:r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排版设计，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7" name="文本框 36"/>
          <p:cNvSpPr txBox="1"/>
          <p:nvPr/>
        </p:nvSpPr>
        <p:spPr>
          <a:xfrm>
            <a:off x="1544787" y="4655995"/>
            <a:ext cx="347523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 Placeholder 2"/>
          <p:cNvSpPr txBox="1"/>
          <p:nvPr/>
        </p:nvSpPr>
        <p:spPr>
          <a:xfrm>
            <a:off x="783604" y="2101838"/>
            <a:ext cx="3356667" cy="1052596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专注工作汇报类</a:t>
            </a:r>
            <a:r>
              <a:rPr lang="en-US" altLang="zh-CN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PPT</a:t>
            </a:r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排版设计，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9" name="文本框 36"/>
          <p:cNvSpPr txBox="1"/>
          <p:nvPr/>
        </p:nvSpPr>
        <p:spPr>
          <a:xfrm>
            <a:off x="671206" y="1725293"/>
            <a:ext cx="347523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ext Placeholder 2"/>
          <p:cNvSpPr txBox="1"/>
          <p:nvPr/>
        </p:nvSpPr>
        <p:spPr>
          <a:xfrm>
            <a:off x="8461041" y="2301893"/>
            <a:ext cx="3356667" cy="1052596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专注工作汇报类</a:t>
            </a:r>
            <a:r>
              <a:rPr lang="en-US" altLang="zh-CN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PPT</a:t>
            </a:r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排版设计，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1" name="文本框 36"/>
          <p:cNvSpPr txBox="1"/>
          <p:nvPr/>
        </p:nvSpPr>
        <p:spPr>
          <a:xfrm>
            <a:off x="8348643" y="1925348"/>
            <a:ext cx="347523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Text Placeholder 2"/>
          <p:cNvSpPr txBox="1"/>
          <p:nvPr/>
        </p:nvSpPr>
        <p:spPr>
          <a:xfrm>
            <a:off x="7191789" y="5216462"/>
            <a:ext cx="3356667" cy="1052596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专注工作汇报类</a:t>
            </a:r>
            <a:r>
              <a:rPr lang="en-US" altLang="zh-CN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PPT</a:t>
            </a:r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排版设计，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3" name="文本框 36"/>
          <p:cNvSpPr txBox="1"/>
          <p:nvPr/>
        </p:nvSpPr>
        <p:spPr>
          <a:xfrm>
            <a:off x="7079391" y="4839917"/>
            <a:ext cx="347523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337930" y="457200"/>
            <a:ext cx="504351" cy="59635"/>
          </a:xfrm>
          <a:prstGeom prst="rect">
            <a:avLst/>
          </a:prstGeom>
          <a:solidFill>
            <a:srgbClr val="D3381C"/>
          </a:solidFill>
          <a:ln>
            <a:solidFill>
              <a:srgbClr val="D3381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文本框 24"/>
          <p:cNvSpPr txBox="1"/>
          <p:nvPr/>
        </p:nvSpPr>
        <p:spPr>
          <a:xfrm>
            <a:off x="228448" y="589479"/>
            <a:ext cx="41610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3370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6677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0048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3418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6725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60096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3466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6773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b="1" dirty="0">
                <a:solidFill>
                  <a:srgbClr val="D338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年终工作不足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8678360" y="2624294"/>
            <a:ext cx="1671177" cy="1609411"/>
            <a:chOff x="6604547" y="2211710"/>
            <a:chExt cx="1671177" cy="1609411"/>
          </a:xfrm>
        </p:grpSpPr>
        <p:sp>
          <p:nvSpPr>
            <p:cNvPr id="23" name="右箭头 55"/>
            <p:cNvSpPr/>
            <p:nvPr/>
          </p:nvSpPr>
          <p:spPr>
            <a:xfrm>
              <a:off x="6604547" y="2211710"/>
              <a:ext cx="1671177" cy="1609411"/>
            </a:xfrm>
            <a:custGeom>
              <a:avLst/>
              <a:gdLst>
                <a:gd name="connsiteX0" fmla="*/ 0 w 1731146"/>
                <a:gd name="connsiteY0" fmla="*/ 355742 h 1624170"/>
                <a:gd name="connsiteX1" fmla="*/ 892425 w 1731146"/>
                <a:gd name="connsiteY1" fmla="*/ 355742 h 1624170"/>
                <a:gd name="connsiteX2" fmla="*/ 892425 w 1731146"/>
                <a:gd name="connsiteY2" fmla="*/ 0 h 1624170"/>
                <a:gd name="connsiteX3" fmla="*/ 1731146 w 1731146"/>
                <a:gd name="connsiteY3" fmla="*/ 812085 h 1624170"/>
                <a:gd name="connsiteX4" fmla="*/ 892425 w 1731146"/>
                <a:gd name="connsiteY4" fmla="*/ 1624170 h 1624170"/>
                <a:gd name="connsiteX5" fmla="*/ 892425 w 1731146"/>
                <a:gd name="connsiteY5" fmla="*/ 1268428 h 1624170"/>
                <a:gd name="connsiteX6" fmla="*/ 0 w 1731146"/>
                <a:gd name="connsiteY6" fmla="*/ 1268428 h 1624170"/>
                <a:gd name="connsiteX7" fmla="*/ 0 w 1731146"/>
                <a:gd name="connsiteY7" fmla="*/ 355742 h 1624170"/>
                <a:gd name="connsiteX0-1" fmla="*/ 0 w 1731146"/>
                <a:gd name="connsiteY0-2" fmla="*/ 355742 h 1624170"/>
                <a:gd name="connsiteX1-3" fmla="*/ 508986 w 1731146"/>
                <a:gd name="connsiteY1-4" fmla="*/ 351329 h 1624170"/>
                <a:gd name="connsiteX2-5" fmla="*/ 892425 w 1731146"/>
                <a:gd name="connsiteY2-6" fmla="*/ 355742 h 1624170"/>
                <a:gd name="connsiteX3-7" fmla="*/ 892425 w 1731146"/>
                <a:gd name="connsiteY3-8" fmla="*/ 0 h 1624170"/>
                <a:gd name="connsiteX4-9" fmla="*/ 1731146 w 1731146"/>
                <a:gd name="connsiteY4-10" fmla="*/ 812085 h 1624170"/>
                <a:gd name="connsiteX5-11" fmla="*/ 892425 w 1731146"/>
                <a:gd name="connsiteY5-12" fmla="*/ 1624170 h 1624170"/>
                <a:gd name="connsiteX6-13" fmla="*/ 892425 w 1731146"/>
                <a:gd name="connsiteY6-14" fmla="*/ 1268428 h 1624170"/>
                <a:gd name="connsiteX7-15" fmla="*/ 0 w 1731146"/>
                <a:gd name="connsiteY7-16" fmla="*/ 1268428 h 1624170"/>
                <a:gd name="connsiteX8" fmla="*/ 0 w 1731146"/>
                <a:gd name="connsiteY8" fmla="*/ 355742 h 1624170"/>
                <a:gd name="connsiteX0-17" fmla="*/ 0 w 1731146"/>
                <a:gd name="connsiteY0-18" fmla="*/ 355742 h 1624170"/>
                <a:gd name="connsiteX1-19" fmla="*/ 556334 w 1731146"/>
                <a:gd name="connsiteY1-20" fmla="*/ 354289 h 1624170"/>
                <a:gd name="connsiteX2-21" fmla="*/ 892425 w 1731146"/>
                <a:gd name="connsiteY2-22" fmla="*/ 355742 h 1624170"/>
                <a:gd name="connsiteX3-23" fmla="*/ 892425 w 1731146"/>
                <a:gd name="connsiteY3-24" fmla="*/ 0 h 1624170"/>
                <a:gd name="connsiteX4-25" fmla="*/ 1731146 w 1731146"/>
                <a:gd name="connsiteY4-26" fmla="*/ 812085 h 1624170"/>
                <a:gd name="connsiteX5-27" fmla="*/ 892425 w 1731146"/>
                <a:gd name="connsiteY5-28" fmla="*/ 1624170 h 1624170"/>
                <a:gd name="connsiteX6-29" fmla="*/ 892425 w 1731146"/>
                <a:gd name="connsiteY6-30" fmla="*/ 1268428 h 1624170"/>
                <a:gd name="connsiteX7-31" fmla="*/ 0 w 1731146"/>
                <a:gd name="connsiteY7-32" fmla="*/ 1268428 h 1624170"/>
                <a:gd name="connsiteX8-33" fmla="*/ 0 w 1731146"/>
                <a:gd name="connsiteY8-34" fmla="*/ 355742 h 1624170"/>
                <a:gd name="connsiteX0-35" fmla="*/ 0 w 1731146"/>
                <a:gd name="connsiteY0-36" fmla="*/ 355742 h 1624170"/>
                <a:gd name="connsiteX1-37" fmla="*/ 556334 w 1731146"/>
                <a:gd name="connsiteY1-38" fmla="*/ 354289 h 1624170"/>
                <a:gd name="connsiteX2-39" fmla="*/ 848037 w 1731146"/>
                <a:gd name="connsiteY2-40" fmla="*/ 127882 h 1624170"/>
                <a:gd name="connsiteX3-41" fmla="*/ 892425 w 1731146"/>
                <a:gd name="connsiteY3-42" fmla="*/ 0 h 1624170"/>
                <a:gd name="connsiteX4-43" fmla="*/ 1731146 w 1731146"/>
                <a:gd name="connsiteY4-44" fmla="*/ 812085 h 1624170"/>
                <a:gd name="connsiteX5-45" fmla="*/ 892425 w 1731146"/>
                <a:gd name="connsiteY5-46" fmla="*/ 1624170 h 1624170"/>
                <a:gd name="connsiteX6-47" fmla="*/ 892425 w 1731146"/>
                <a:gd name="connsiteY6-48" fmla="*/ 1268428 h 1624170"/>
                <a:gd name="connsiteX7-49" fmla="*/ 0 w 1731146"/>
                <a:gd name="connsiteY7-50" fmla="*/ 1268428 h 1624170"/>
                <a:gd name="connsiteX8-51" fmla="*/ 0 w 1731146"/>
                <a:gd name="connsiteY8-52" fmla="*/ 355742 h 1624170"/>
                <a:gd name="connsiteX0-53" fmla="*/ 0 w 1731146"/>
                <a:gd name="connsiteY0-54" fmla="*/ 320232 h 1588660"/>
                <a:gd name="connsiteX1-55" fmla="*/ 556334 w 1731146"/>
                <a:gd name="connsiteY1-56" fmla="*/ 318779 h 1588660"/>
                <a:gd name="connsiteX2-57" fmla="*/ 848037 w 1731146"/>
                <a:gd name="connsiteY2-58" fmla="*/ 92372 h 1588660"/>
                <a:gd name="connsiteX3-59" fmla="*/ 1004876 w 1731146"/>
                <a:gd name="connsiteY3-60" fmla="*/ 0 h 1588660"/>
                <a:gd name="connsiteX4-61" fmla="*/ 1731146 w 1731146"/>
                <a:gd name="connsiteY4-62" fmla="*/ 776575 h 1588660"/>
                <a:gd name="connsiteX5-63" fmla="*/ 892425 w 1731146"/>
                <a:gd name="connsiteY5-64" fmla="*/ 1588660 h 1588660"/>
                <a:gd name="connsiteX6-65" fmla="*/ 892425 w 1731146"/>
                <a:gd name="connsiteY6-66" fmla="*/ 1232918 h 1588660"/>
                <a:gd name="connsiteX7-67" fmla="*/ 0 w 1731146"/>
                <a:gd name="connsiteY7-68" fmla="*/ 1232918 h 1588660"/>
                <a:gd name="connsiteX8-69" fmla="*/ 0 w 1731146"/>
                <a:gd name="connsiteY8-70" fmla="*/ 320232 h 1588660"/>
                <a:gd name="connsiteX0-71" fmla="*/ 0 w 1731146"/>
                <a:gd name="connsiteY0-72" fmla="*/ 320232 h 1588660"/>
                <a:gd name="connsiteX1-73" fmla="*/ 556334 w 1731146"/>
                <a:gd name="connsiteY1-74" fmla="*/ 318779 h 1588660"/>
                <a:gd name="connsiteX2-75" fmla="*/ 850996 w 1731146"/>
                <a:gd name="connsiteY2-76" fmla="*/ 59821 h 1588660"/>
                <a:gd name="connsiteX3-77" fmla="*/ 1004876 w 1731146"/>
                <a:gd name="connsiteY3-78" fmla="*/ 0 h 1588660"/>
                <a:gd name="connsiteX4-79" fmla="*/ 1731146 w 1731146"/>
                <a:gd name="connsiteY4-80" fmla="*/ 776575 h 1588660"/>
                <a:gd name="connsiteX5-81" fmla="*/ 892425 w 1731146"/>
                <a:gd name="connsiteY5-82" fmla="*/ 1588660 h 1588660"/>
                <a:gd name="connsiteX6-83" fmla="*/ 892425 w 1731146"/>
                <a:gd name="connsiteY6-84" fmla="*/ 1232918 h 1588660"/>
                <a:gd name="connsiteX7-85" fmla="*/ 0 w 1731146"/>
                <a:gd name="connsiteY7-86" fmla="*/ 1232918 h 1588660"/>
                <a:gd name="connsiteX8-87" fmla="*/ 0 w 1731146"/>
                <a:gd name="connsiteY8-88" fmla="*/ 320232 h 1588660"/>
                <a:gd name="connsiteX0-89" fmla="*/ 2959 w 1734105"/>
                <a:gd name="connsiteY0-90" fmla="*/ 320232 h 1588660"/>
                <a:gd name="connsiteX1-91" fmla="*/ 559293 w 1734105"/>
                <a:gd name="connsiteY1-92" fmla="*/ 318779 h 1588660"/>
                <a:gd name="connsiteX2-93" fmla="*/ 853955 w 1734105"/>
                <a:gd name="connsiteY2-94" fmla="*/ 59821 h 1588660"/>
                <a:gd name="connsiteX3-95" fmla="*/ 1007835 w 1734105"/>
                <a:gd name="connsiteY3-96" fmla="*/ 0 h 1588660"/>
                <a:gd name="connsiteX4-97" fmla="*/ 1734105 w 1734105"/>
                <a:gd name="connsiteY4-98" fmla="*/ 776575 h 1588660"/>
                <a:gd name="connsiteX5-99" fmla="*/ 895384 w 1734105"/>
                <a:gd name="connsiteY5-100" fmla="*/ 1588660 h 1588660"/>
                <a:gd name="connsiteX6-101" fmla="*/ 895384 w 1734105"/>
                <a:gd name="connsiteY6-102" fmla="*/ 1232918 h 1588660"/>
                <a:gd name="connsiteX7-103" fmla="*/ 2959 w 1734105"/>
                <a:gd name="connsiteY7-104" fmla="*/ 1232918 h 1588660"/>
                <a:gd name="connsiteX8-105" fmla="*/ 0 w 1734105"/>
                <a:gd name="connsiteY8-106" fmla="*/ 576230 h 1588660"/>
                <a:gd name="connsiteX9" fmla="*/ 2959 w 1734105"/>
                <a:gd name="connsiteY9" fmla="*/ 320232 h 1588660"/>
                <a:gd name="connsiteX0-107" fmla="*/ 3 w 1731149"/>
                <a:gd name="connsiteY0-108" fmla="*/ 320232 h 1588660"/>
                <a:gd name="connsiteX1-109" fmla="*/ 556337 w 1731149"/>
                <a:gd name="connsiteY1-110" fmla="*/ 318779 h 1588660"/>
                <a:gd name="connsiteX2-111" fmla="*/ 850999 w 1731149"/>
                <a:gd name="connsiteY2-112" fmla="*/ 59821 h 1588660"/>
                <a:gd name="connsiteX3-113" fmla="*/ 1004879 w 1731149"/>
                <a:gd name="connsiteY3-114" fmla="*/ 0 h 1588660"/>
                <a:gd name="connsiteX4-115" fmla="*/ 1731149 w 1731149"/>
                <a:gd name="connsiteY4-116" fmla="*/ 776575 h 1588660"/>
                <a:gd name="connsiteX5-117" fmla="*/ 892428 w 1731149"/>
                <a:gd name="connsiteY5-118" fmla="*/ 1588660 h 1588660"/>
                <a:gd name="connsiteX6-119" fmla="*/ 892428 w 1731149"/>
                <a:gd name="connsiteY6-120" fmla="*/ 1232918 h 1588660"/>
                <a:gd name="connsiteX7-121" fmla="*/ 3 w 1731149"/>
                <a:gd name="connsiteY7-122" fmla="*/ 1232918 h 1588660"/>
                <a:gd name="connsiteX8-123" fmla="*/ 275211 w 1731149"/>
                <a:gd name="connsiteY8-124" fmla="*/ 617659 h 1588660"/>
                <a:gd name="connsiteX9-125" fmla="*/ 3 w 1731149"/>
                <a:gd name="connsiteY9-126" fmla="*/ 320232 h 1588660"/>
                <a:gd name="connsiteX0-127" fmla="*/ 3 w 1731149"/>
                <a:gd name="connsiteY0-128" fmla="*/ 320232 h 1588660"/>
                <a:gd name="connsiteX1-129" fmla="*/ 556337 w 1731149"/>
                <a:gd name="connsiteY1-130" fmla="*/ 318779 h 1588660"/>
                <a:gd name="connsiteX2-131" fmla="*/ 850999 w 1731149"/>
                <a:gd name="connsiteY2-132" fmla="*/ 59821 h 1588660"/>
                <a:gd name="connsiteX3-133" fmla="*/ 1004879 w 1731149"/>
                <a:gd name="connsiteY3-134" fmla="*/ 0 h 1588660"/>
                <a:gd name="connsiteX4-135" fmla="*/ 1731149 w 1731149"/>
                <a:gd name="connsiteY4-136" fmla="*/ 776575 h 1588660"/>
                <a:gd name="connsiteX5-137" fmla="*/ 892428 w 1731149"/>
                <a:gd name="connsiteY5-138" fmla="*/ 1588660 h 1588660"/>
                <a:gd name="connsiteX6-139" fmla="*/ 892428 w 1731149"/>
                <a:gd name="connsiteY6-140" fmla="*/ 1232918 h 1588660"/>
                <a:gd name="connsiteX7-141" fmla="*/ 3 w 1731149"/>
                <a:gd name="connsiteY7-142" fmla="*/ 1232918 h 1588660"/>
                <a:gd name="connsiteX8-143" fmla="*/ 275211 w 1731149"/>
                <a:gd name="connsiteY8-144" fmla="*/ 617659 h 1588660"/>
                <a:gd name="connsiteX9-145" fmla="*/ 3 w 1731149"/>
                <a:gd name="connsiteY9-146" fmla="*/ 320232 h 1588660"/>
                <a:gd name="connsiteX0-147" fmla="*/ 5 w 1731151"/>
                <a:gd name="connsiteY0-148" fmla="*/ 320232 h 1588660"/>
                <a:gd name="connsiteX1-149" fmla="*/ 556339 w 1731151"/>
                <a:gd name="connsiteY1-150" fmla="*/ 318779 h 1588660"/>
                <a:gd name="connsiteX2-151" fmla="*/ 851001 w 1731151"/>
                <a:gd name="connsiteY2-152" fmla="*/ 59821 h 1588660"/>
                <a:gd name="connsiteX3-153" fmla="*/ 1004881 w 1731151"/>
                <a:gd name="connsiteY3-154" fmla="*/ 0 h 1588660"/>
                <a:gd name="connsiteX4-155" fmla="*/ 1731151 w 1731151"/>
                <a:gd name="connsiteY4-156" fmla="*/ 776575 h 1588660"/>
                <a:gd name="connsiteX5-157" fmla="*/ 892430 w 1731151"/>
                <a:gd name="connsiteY5-158" fmla="*/ 1588660 h 1588660"/>
                <a:gd name="connsiteX6-159" fmla="*/ 892430 w 1731151"/>
                <a:gd name="connsiteY6-160" fmla="*/ 1232918 h 1588660"/>
                <a:gd name="connsiteX7-161" fmla="*/ 5 w 1731151"/>
                <a:gd name="connsiteY7-162" fmla="*/ 1232918 h 1588660"/>
                <a:gd name="connsiteX8-163" fmla="*/ 275213 w 1731151"/>
                <a:gd name="connsiteY8-164" fmla="*/ 617659 h 1588660"/>
                <a:gd name="connsiteX9-165" fmla="*/ 5 w 1731151"/>
                <a:gd name="connsiteY9-166" fmla="*/ 320232 h 1588660"/>
                <a:gd name="connsiteX0-167" fmla="*/ 5 w 1731151"/>
                <a:gd name="connsiteY0-168" fmla="*/ 320232 h 1588660"/>
                <a:gd name="connsiteX1-169" fmla="*/ 556339 w 1731151"/>
                <a:gd name="connsiteY1-170" fmla="*/ 318779 h 1588660"/>
                <a:gd name="connsiteX2-171" fmla="*/ 851001 w 1731151"/>
                <a:gd name="connsiteY2-172" fmla="*/ 59821 h 1588660"/>
                <a:gd name="connsiteX3-173" fmla="*/ 1004881 w 1731151"/>
                <a:gd name="connsiteY3-174" fmla="*/ 0 h 1588660"/>
                <a:gd name="connsiteX4-175" fmla="*/ 1731151 w 1731151"/>
                <a:gd name="connsiteY4-176" fmla="*/ 776575 h 1588660"/>
                <a:gd name="connsiteX5-177" fmla="*/ 892430 w 1731151"/>
                <a:gd name="connsiteY5-178" fmla="*/ 1588660 h 1588660"/>
                <a:gd name="connsiteX6-179" fmla="*/ 892430 w 1731151"/>
                <a:gd name="connsiteY6-180" fmla="*/ 1232918 h 1588660"/>
                <a:gd name="connsiteX7-181" fmla="*/ 5 w 1731151"/>
                <a:gd name="connsiteY7-182" fmla="*/ 1232918 h 1588660"/>
                <a:gd name="connsiteX8-183" fmla="*/ 275213 w 1731151"/>
                <a:gd name="connsiteY8-184" fmla="*/ 617659 h 1588660"/>
                <a:gd name="connsiteX9-185" fmla="*/ 5 w 1731151"/>
                <a:gd name="connsiteY9-186" fmla="*/ 320232 h 1588660"/>
                <a:gd name="connsiteX0-187" fmla="*/ 3 w 1731149"/>
                <a:gd name="connsiteY0-188" fmla="*/ 320232 h 1588660"/>
                <a:gd name="connsiteX1-189" fmla="*/ 556337 w 1731149"/>
                <a:gd name="connsiteY1-190" fmla="*/ 318779 h 1588660"/>
                <a:gd name="connsiteX2-191" fmla="*/ 850999 w 1731149"/>
                <a:gd name="connsiteY2-192" fmla="*/ 59821 h 1588660"/>
                <a:gd name="connsiteX3-193" fmla="*/ 1004879 w 1731149"/>
                <a:gd name="connsiteY3-194" fmla="*/ 0 h 1588660"/>
                <a:gd name="connsiteX4-195" fmla="*/ 1731149 w 1731149"/>
                <a:gd name="connsiteY4-196" fmla="*/ 776575 h 1588660"/>
                <a:gd name="connsiteX5-197" fmla="*/ 892428 w 1731149"/>
                <a:gd name="connsiteY5-198" fmla="*/ 1588660 h 1588660"/>
                <a:gd name="connsiteX6-199" fmla="*/ 892428 w 1731149"/>
                <a:gd name="connsiteY6-200" fmla="*/ 1232918 h 1588660"/>
                <a:gd name="connsiteX7-201" fmla="*/ 3 w 1731149"/>
                <a:gd name="connsiteY7-202" fmla="*/ 1232918 h 1588660"/>
                <a:gd name="connsiteX8-203" fmla="*/ 275211 w 1731149"/>
                <a:gd name="connsiteY8-204" fmla="*/ 617659 h 1588660"/>
                <a:gd name="connsiteX9-205" fmla="*/ 3 w 1731149"/>
                <a:gd name="connsiteY9-206" fmla="*/ 320232 h 1588660"/>
                <a:gd name="connsiteX0-207" fmla="*/ 0 w 1731146"/>
                <a:gd name="connsiteY0-208" fmla="*/ 320232 h 1588660"/>
                <a:gd name="connsiteX1-209" fmla="*/ 556334 w 1731146"/>
                <a:gd name="connsiteY1-210" fmla="*/ 318779 h 1588660"/>
                <a:gd name="connsiteX2-211" fmla="*/ 850996 w 1731146"/>
                <a:gd name="connsiteY2-212" fmla="*/ 59821 h 1588660"/>
                <a:gd name="connsiteX3-213" fmla="*/ 1004876 w 1731146"/>
                <a:gd name="connsiteY3-214" fmla="*/ 0 h 1588660"/>
                <a:gd name="connsiteX4-215" fmla="*/ 1731146 w 1731146"/>
                <a:gd name="connsiteY4-216" fmla="*/ 776575 h 1588660"/>
                <a:gd name="connsiteX5-217" fmla="*/ 892425 w 1731146"/>
                <a:gd name="connsiteY5-218" fmla="*/ 1588660 h 1588660"/>
                <a:gd name="connsiteX6-219" fmla="*/ 892425 w 1731146"/>
                <a:gd name="connsiteY6-220" fmla="*/ 1232918 h 1588660"/>
                <a:gd name="connsiteX7-221" fmla="*/ 0 w 1731146"/>
                <a:gd name="connsiteY7-222" fmla="*/ 1232918 h 1588660"/>
                <a:gd name="connsiteX8-223" fmla="*/ 275208 w 1731146"/>
                <a:gd name="connsiteY8-224" fmla="*/ 617659 h 1588660"/>
                <a:gd name="connsiteX9-225" fmla="*/ 0 w 1731146"/>
                <a:gd name="connsiteY9-226" fmla="*/ 320232 h 1588660"/>
                <a:gd name="connsiteX0-227" fmla="*/ 0 w 1731146"/>
                <a:gd name="connsiteY0-228" fmla="*/ 320232 h 1588660"/>
                <a:gd name="connsiteX1-229" fmla="*/ 556334 w 1731146"/>
                <a:gd name="connsiteY1-230" fmla="*/ 318779 h 1588660"/>
                <a:gd name="connsiteX2-231" fmla="*/ 850996 w 1731146"/>
                <a:gd name="connsiteY2-232" fmla="*/ 59821 h 1588660"/>
                <a:gd name="connsiteX3-233" fmla="*/ 1004876 w 1731146"/>
                <a:gd name="connsiteY3-234" fmla="*/ 0 h 1588660"/>
                <a:gd name="connsiteX4-235" fmla="*/ 1731146 w 1731146"/>
                <a:gd name="connsiteY4-236" fmla="*/ 776575 h 1588660"/>
                <a:gd name="connsiteX5-237" fmla="*/ 892425 w 1731146"/>
                <a:gd name="connsiteY5-238" fmla="*/ 1588660 h 1588660"/>
                <a:gd name="connsiteX6-239" fmla="*/ 892425 w 1731146"/>
                <a:gd name="connsiteY6-240" fmla="*/ 1232918 h 1588660"/>
                <a:gd name="connsiteX7-241" fmla="*/ 0 w 1731146"/>
                <a:gd name="connsiteY7-242" fmla="*/ 1232918 h 1588660"/>
                <a:gd name="connsiteX8-243" fmla="*/ 275208 w 1731146"/>
                <a:gd name="connsiteY8-244" fmla="*/ 617659 h 1588660"/>
                <a:gd name="connsiteX9-245" fmla="*/ 0 w 1731146"/>
                <a:gd name="connsiteY9-246" fmla="*/ 320232 h 1588660"/>
                <a:gd name="connsiteX0-247" fmla="*/ 0 w 1731146"/>
                <a:gd name="connsiteY0-248" fmla="*/ 320232 h 1588660"/>
                <a:gd name="connsiteX1-249" fmla="*/ 556334 w 1731146"/>
                <a:gd name="connsiteY1-250" fmla="*/ 318779 h 1588660"/>
                <a:gd name="connsiteX2-251" fmla="*/ 850996 w 1731146"/>
                <a:gd name="connsiteY2-252" fmla="*/ 59821 h 1588660"/>
                <a:gd name="connsiteX3-253" fmla="*/ 1004876 w 1731146"/>
                <a:gd name="connsiteY3-254" fmla="*/ 0 h 1588660"/>
                <a:gd name="connsiteX4-255" fmla="*/ 1731146 w 1731146"/>
                <a:gd name="connsiteY4-256" fmla="*/ 776575 h 1588660"/>
                <a:gd name="connsiteX5-257" fmla="*/ 892425 w 1731146"/>
                <a:gd name="connsiteY5-258" fmla="*/ 1588660 h 1588660"/>
                <a:gd name="connsiteX6-259" fmla="*/ 892425 w 1731146"/>
                <a:gd name="connsiteY6-260" fmla="*/ 1232918 h 1588660"/>
                <a:gd name="connsiteX7-261" fmla="*/ 0 w 1731146"/>
                <a:gd name="connsiteY7-262" fmla="*/ 1232918 h 1588660"/>
                <a:gd name="connsiteX8-263" fmla="*/ 275208 w 1731146"/>
                <a:gd name="connsiteY8-264" fmla="*/ 617659 h 1588660"/>
                <a:gd name="connsiteX9-265" fmla="*/ 0 w 1731146"/>
                <a:gd name="connsiteY9-266" fmla="*/ 320232 h 1588660"/>
                <a:gd name="connsiteX0-267" fmla="*/ 0 w 1731146"/>
                <a:gd name="connsiteY0-268" fmla="*/ 320232 h 1588660"/>
                <a:gd name="connsiteX1-269" fmla="*/ 556334 w 1731146"/>
                <a:gd name="connsiteY1-270" fmla="*/ 318779 h 1588660"/>
                <a:gd name="connsiteX2-271" fmla="*/ 850996 w 1731146"/>
                <a:gd name="connsiteY2-272" fmla="*/ 59821 h 1588660"/>
                <a:gd name="connsiteX3-273" fmla="*/ 1004876 w 1731146"/>
                <a:gd name="connsiteY3-274" fmla="*/ 0 h 1588660"/>
                <a:gd name="connsiteX4-275" fmla="*/ 1731146 w 1731146"/>
                <a:gd name="connsiteY4-276" fmla="*/ 776575 h 1588660"/>
                <a:gd name="connsiteX5-277" fmla="*/ 892425 w 1731146"/>
                <a:gd name="connsiteY5-278" fmla="*/ 1588660 h 1588660"/>
                <a:gd name="connsiteX6-279" fmla="*/ 892425 w 1731146"/>
                <a:gd name="connsiteY6-280" fmla="*/ 1232918 h 1588660"/>
                <a:gd name="connsiteX7-281" fmla="*/ 0 w 1731146"/>
                <a:gd name="connsiteY7-282" fmla="*/ 1232918 h 1588660"/>
                <a:gd name="connsiteX8-283" fmla="*/ 281126 w 1731146"/>
                <a:gd name="connsiteY8-284" fmla="*/ 620619 h 1588660"/>
                <a:gd name="connsiteX9-285" fmla="*/ 0 w 1731146"/>
                <a:gd name="connsiteY9-286" fmla="*/ 320232 h 1588660"/>
                <a:gd name="connsiteX0-287" fmla="*/ 0 w 1731146"/>
                <a:gd name="connsiteY0-288" fmla="*/ 320232 h 1588660"/>
                <a:gd name="connsiteX1-289" fmla="*/ 556334 w 1731146"/>
                <a:gd name="connsiteY1-290" fmla="*/ 318779 h 1588660"/>
                <a:gd name="connsiteX2-291" fmla="*/ 850996 w 1731146"/>
                <a:gd name="connsiteY2-292" fmla="*/ 59821 h 1588660"/>
                <a:gd name="connsiteX3-293" fmla="*/ 1004876 w 1731146"/>
                <a:gd name="connsiteY3-294" fmla="*/ 0 h 1588660"/>
                <a:gd name="connsiteX4-295" fmla="*/ 1731146 w 1731146"/>
                <a:gd name="connsiteY4-296" fmla="*/ 776575 h 1588660"/>
                <a:gd name="connsiteX5-297" fmla="*/ 892425 w 1731146"/>
                <a:gd name="connsiteY5-298" fmla="*/ 1588660 h 1588660"/>
                <a:gd name="connsiteX6-299" fmla="*/ 892425 w 1731146"/>
                <a:gd name="connsiteY6-300" fmla="*/ 1232918 h 1588660"/>
                <a:gd name="connsiteX7-301" fmla="*/ 0 w 1731146"/>
                <a:gd name="connsiteY7-302" fmla="*/ 1232918 h 1588660"/>
                <a:gd name="connsiteX8-303" fmla="*/ 136124 w 1731146"/>
                <a:gd name="connsiteY8-304" fmla="*/ 922459 h 1588660"/>
                <a:gd name="connsiteX9-305" fmla="*/ 281126 w 1731146"/>
                <a:gd name="connsiteY9-306" fmla="*/ 620619 h 1588660"/>
                <a:gd name="connsiteX10" fmla="*/ 0 w 1731146"/>
                <a:gd name="connsiteY10" fmla="*/ 320232 h 1588660"/>
                <a:gd name="connsiteX0-307" fmla="*/ 0 w 1731146"/>
                <a:gd name="connsiteY0-308" fmla="*/ 320232 h 1588660"/>
                <a:gd name="connsiteX1-309" fmla="*/ 556334 w 1731146"/>
                <a:gd name="connsiteY1-310" fmla="*/ 318779 h 1588660"/>
                <a:gd name="connsiteX2-311" fmla="*/ 850996 w 1731146"/>
                <a:gd name="connsiteY2-312" fmla="*/ 59821 h 1588660"/>
                <a:gd name="connsiteX3-313" fmla="*/ 1004876 w 1731146"/>
                <a:gd name="connsiteY3-314" fmla="*/ 0 h 1588660"/>
                <a:gd name="connsiteX4-315" fmla="*/ 1731146 w 1731146"/>
                <a:gd name="connsiteY4-316" fmla="*/ 776575 h 1588660"/>
                <a:gd name="connsiteX5-317" fmla="*/ 892425 w 1731146"/>
                <a:gd name="connsiteY5-318" fmla="*/ 1588660 h 1588660"/>
                <a:gd name="connsiteX6-319" fmla="*/ 892425 w 1731146"/>
                <a:gd name="connsiteY6-320" fmla="*/ 1232918 h 1588660"/>
                <a:gd name="connsiteX7-321" fmla="*/ 0 w 1731146"/>
                <a:gd name="connsiteY7-322" fmla="*/ 1232918 h 1588660"/>
                <a:gd name="connsiteX8-323" fmla="*/ 266330 w 1731146"/>
                <a:gd name="connsiteY8-324" fmla="*/ 955011 h 1588660"/>
                <a:gd name="connsiteX9-325" fmla="*/ 281126 w 1731146"/>
                <a:gd name="connsiteY9-326" fmla="*/ 620619 h 1588660"/>
                <a:gd name="connsiteX10-327" fmla="*/ 0 w 1731146"/>
                <a:gd name="connsiteY10-328" fmla="*/ 320232 h 1588660"/>
                <a:gd name="connsiteX0-329" fmla="*/ 0 w 1731146"/>
                <a:gd name="connsiteY0-330" fmla="*/ 320232 h 1588660"/>
                <a:gd name="connsiteX1-331" fmla="*/ 556334 w 1731146"/>
                <a:gd name="connsiteY1-332" fmla="*/ 318779 h 1588660"/>
                <a:gd name="connsiteX2-333" fmla="*/ 850996 w 1731146"/>
                <a:gd name="connsiteY2-334" fmla="*/ 59821 h 1588660"/>
                <a:gd name="connsiteX3-335" fmla="*/ 1004876 w 1731146"/>
                <a:gd name="connsiteY3-336" fmla="*/ 0 h 1588660"/>
                <a:gd name="connsiteX4-337" fmla="*/ 1731146 w 1731146"/>
                <a:gd name="connsiteY4-338" fmla="*/ 776575 h 1588660"/>
                <a:gd name="connsiteX5-339" fmla="*/ 892425 w 1731146"/>
                <a:gd name="connsiteY5-340" fmla="*/ 1588660 h 1588660"/>
                <a:gd name="connsiteX6-341" fmla="*/ 892425 w 1731146"/>
                <a:gd name="connsiteY6-342" fmla="*/ 1232918 h 1588660"/>
                <a:gd name="connsiteX7-343" fmla="*/ 582967 w 1731146"/>
                <a:gd name="connsiteY7-344" fmla="*/ 1233178 h 1588660"/>
                <a:gd name="connsiteX8-345" fmla="*/ 0 w 1731146"/>
                <a:gd name="connsiteY8-346" fmla="*/ 1232918 h 1588660"/>
                <a:gd name="connsiteX9-347" fmla="*/ 266330 w 1731146"/>
                <a:gd name="connsiteY9-348" fmla="*/ 955011 h 1588660"/>
                <a:gd name="connsiteX10-349" fmla="*/ 281126 w 1731146"/>
                <a:gd name="connsiteY10-350" fmla="*/ 620619 h 1588660"/>
                <a:gd name="connsiteX11" fmla="*/ 0 w 1731146"/>
                <a:gd name="connsiteY11" fmla="*/ 320232 h 1588660"/>
                <a:gd name="connsiteX0-351" fmla="*/ 0 w 1731146"/>
                <a:gd name="connsiteY0-352" fmla="*/ 320232 h 1588660"/>
                <a:gd name="connsiteX1-353" fmla="*/ 556334 w 1731146"/>
                <a:gd name="connsiteY1-354" fmla="*/ 318779 h 1588660"/>
                <a:gd name="connsiteX2-355" fmla="*/ 850996 w 1731146"/>
                <a:gd name="connsiteY2-356" fmla="*/ 59821 h 1588660"/>
                <a:gd name="connsiteX3-357" fmla="*/ 1004876 w 1731146"/>
                <a:gd name="connsiteY3-358" fmla="*/ 0 h 1588660"/>
                <a:gd name="connsiteX4-359" fmla="*/ 1731146 w 1731146"/>
                <a:gd name="connsiteY4-360" fmla="*/ 776575 h 1588660"/>
                <a:gd name="connsiteX5-361" fmla="*/ 892425 w 1731146"/>
                <a:gd name="connsiteY5-362" fmla="*/ 1588660 h 1588660"/>
                <a:gd name="connsiteX6-363" fmla="*/ 853956 w 1731146"/>
                <a:gd name="connsiteY6-364" fmla="*/ 1460778 h 1588660"/>
                <a:gd name="connsiteX7-365" fmla="*/ 582967 w 1731146"/>
                <a:gd name="connsiteY7-366" fmla="*/ 1233178 h 1588660"/>
                <a:gd name="connsiteX8-367" fmla="*/ 0 w 1731146"/>
                <a:gd name="connsiteY8-368" fmla="*/ 1232918 h 1588660"/>
                <a:gd name="connsiteX9-369" fmla="*/ 266330 w 1731146"/>
                <a:gd name="connsiteY9-370" fmla="*/ 955011 h 1588660"/>
                <a:gd name="connsiteX10-371" fmla="*/ 281126 w 1731146"/>
                <a:gd name="connsiteY10-372" fmla="*/ 620619 h 1588660"/>
                <a:gd name="connsiteX11-373" fmla="*/ 0 w 1731146"/>
                <a:gd name="connsiteY11-374" fmla="*/ 320232 h 1588660"/>
                <a:gd name="connsiteX0-375" fmla="*/ 0 w 1731146"/>
                <a:gd name="connsiteY0-376" fmla="*/ 320232 h 1517638"/>
                <a:gd name="connsiteX1-377" fmla="*/ 556334 w 1731146"/>
                <a:gd name="connsiteY1-378" fmla="*/ 318779 h 1517638"/>
                <a:gd name="connsiteX2-379" fmla="*/ 850996 w 1731146"/>
                <a:gd name="connsiteY2-380" fmla="*/ 59821 h 1517638"/>
                <a:gd name="connsiteX3-381" fmla="*/ 1004876 w 1731146"/>
                <a:gd name="connsiteY3-382" fmla="*/ 0 h 1517638"/>
                <a:gd name="connsiteX4-383" fmla="*/ 1731146 w 1731146"/>
                <a:gd name="connsiteY4-384" fmla="*/ 776575 h 1517638"/>
                <a:gd name="connsiteX5-385" fmla="*/ 1010794 w 1731146"/>
                <a:gd name="connsiteY5-386" fmla="*/ 1517638 h 1517638"/>
                <a:gd name="connsiteX6-387" fmla="*/ 853956 w 1731146"/>
                <a:gd name="connsiteY6-388" fmla="*/ 1460778 h 1517638"/>
                <a:gd name="connsiteX7-389" fmla="*/ 582967 w 1731146"/>
                <a:gd name="connsiteY7-390" fmla="*/ 1233178 h 1517638"/>
                <a:gd name="connsiteX8-391" fmla="*/ 0 w 1731146"/>
                <a:gd name="connsiteY8-392" fmla="*/ 1232918 h 1517638"/>
                <a:gd name="connsiteX9-393" fmla="*/ 266330 w 1731146"/>
                <a:gd name="connsiteY9-394" fmla="*/ 955011 h 1517638"/>
                <a:gd name="connsiteX10-395" fmla="*/ 281126 w 1731146"/>
                <a:gd name="connsiteY10-396" fmla="*/ 620619 h 1517638"/>
                <a:gd name="connsiteX11-397" fmla="*/ 0 w 1731146"/>
                <a:gd name="connsiteY11-398" fmla="*/ 320232 h 1517638"/>
                <a:gd name="connsiteX0-399" fmla="*/ 0 w 1589104"/>
                <a:gd name="connsiteY0-400" fmla="*/ 320232 h 1517638"/>
                <a:gd name="connsiteX1-401" fmla="*/ 556334 w 1589104"/>
                <a:gd name="connsiteY1-402" fmla="*/ 318779 h 1517638"/>
                <a:gd name="connsiteX2-403" fmla="*/ 850996 w 1589104"/>
                <a:gd name="connsiteY2-404" fmla="*/ 59821 h 1517638"/>
                <a:gd name="connsiteX3-405" fmla="*/ 1004876 w 1589104"/>
                <a:gd name="connsiteY3-406" fmla="*/ 0 h 1517638"/>
                <a:gd name="connsiteX4-407" fmla="*/ 1589104 w 1589104"/>
                <a:gd name="connsiteY4-408" fmla="*/ 936373 h 1517638"/>
                <a:gd name="connsiteX5-409" fmla="*/ 1010794 w 1589104"/>
                <a:gd name="connsiteY5-410" fmla="*/ 1517638 h 1517638"/>
                <a:gd name="connsiteX6-411" fmla="*/ 853956 w 1589104"/>
                <a:gd name="connsiteY6-412" fmla="*/ 1460778 h 1517638"/>
                <a:gd name="connsiteX7-413" fmla="*/ 582967 w 1589104"/>
                <a:gd name="connsiteY7-414" fmla="*/ 1233178 h 1517638"/>
                <a:gd name="connsiteX8-415" fmla="*/ 0 w 1589104"/>
                <a:gd name="connsiteY8-416" fmla="*/ 1232918 h 1517638"/>
                <a:gd name="connsiteX9-417" fmla="*/ 266330 w 1589104"/>
                <a:gd name="connsiteY9-418" fmla="*/ 955011 h 1517638"/>
                <a:gd name="connsiteX10-419" fmla="*/ 281126 w 1589104"/>
                <a:gd name="connsiteY10-420" fmla="*/ 620619 h 1517638"/>
                <a:gd name="connsiteX11-421" fmla="*/ 0 w 1589104"/>
                <a:gd name="connsiteY11-422" fmla="*/ 320232 h 1517638"/>
                <a:gd name="connsiteX0-423" fmla="*/ 0 w 1589104"/>
                <a:gd name="connsiteY0-424" fmla="*/ 320232 h 1517638"/>
                <a:gd name="connsiteX1-425" fmla="*/ 556334 w 1589104"/>
                <a:gd name="connsiteY1-426" fmla="*/ 318779 h 1517638"/>
                <a:gd name="connsiteX2-427" fmla="*/ 850996 w 1589104"/>
                <a:gd name="connsiteY2-428" fmla="*/ 59821 h 1517638"/>
                <a:gd name="connsiteX3-429" fmla="*/ 1004876 w 1589104"/>
                <a:gd name="connsiteY3-430" fmla="*/ 0 h 1517638"/>
                <a:gd name="connsiteX4-431" fmla="*/ 1373080 w 1589104"/>
                <a:gd name="connsiteY4-432" fmla="*/ 591026 h 1517638"/>
                <a:gd name="connsiteX5-433" fmla="*/ 1589104 w 1589104"/>
                <a:gd name="connsiteY5-434" fmla="*/ 936373 h 1517638"/>
                <a:gd name="connsiteX6-435" fmla="*/ 1010794 w 1589104"/>
                <a:gd name="connsiteY6-436" fmla="*/ 1517638 h 1517638"/>
                <a:gd name="connsiteX7-437" fmla="*/ 853956 w 1589104"/>
                <a:gd name="connsiteY7-438" fmla="*/ 1460778 h 1517638"/>
                <a:gd name="connsiteX8-439" fmla="*/ 582967 w 1589104"/>
                <a:gd name="connsiteY8-440" fmla="*/ 1233178 h 1517638"/>
                <a:gd name="connsiteX9-441" fmla="*/ 0 w 1589104"/>
                <a:gd name="connsiteY9-442" fmla="*/ 1232918 h 1517638"/>
                <a:gd name="connsiteX10-443" fmla="*/ 266330 w 1589104"/>
                <a:gd name="connsiteY10-444" fmla="*/ 955011 h 1517638"/>
                <a:gd name="connsiteX11-445" fmla="*/ 281126 w 1589104"/>
                <a:gd name="connsiteY11-446" fmla="*/ 620619 h 1517638"/>
                <a:gd name="connsiteX12" fmla="*/ 0 w 1589104"/>
                <a:gd name="connsiteY12" fmla="*/ 320232 h 1517638"/>
                <a:gd name="connsiteX0-447" fmla="*/ 0 w 1589104"/>
                <a:gd name="connsiteY0-448" fmla="*/ 320232 h 1517638"/>
                <a:gd name="connsiteX1-449" fmla="*/ 556334 w 1589104"/>
                <a:gd name="connsiteY1-450" fmla="*/ 318779 h 1517638"/>
                <a:gd name="connsiteX2-451" fmla="*/ 850996 w 1589104"/>
                <a:gd name="connsiteY2-452" fmla="*/ 59821 h 1517638"/>
                <a:gd name="connsiteX3-453" fmla="*/ 1004876 w 1589104"/>
                <a:gd name="connsiteY3-454" fmla="*/ 0 h 1517638"/>
                <a:gd name="connsiteX4-455" fmla="*/ 1583185 w 1589104"/>
                <a:gd name="connsiteY4-456" fmla="*/ 596945 h 1517638"/>
                <a:gd name="connsiteX5-457" fmla="*/ 1589104 w 1589104"/>
                <a:gd name="connsiteY5-458" fmla="*/ 936373 h 1517638"/>
                <a:gd name="connsiteX6-459" fmla="*/ 1010794 w 1589104"/>
                <a:gd name="connsiteY6-460" fmla="*/ 1517638 h 1517638"/>
                <a:gd name="connsiteX7-461" fmla="*/ 853956 w 1589104"/>
                <a:gd name="connsiteY7-462" fmla="*/ 1460778 h 1517638"/>
                <a:gd name="connsiteX8-463" fmla="*/ 582967 w 1589104"/>
                <a:gd name="connsiteY8-464" fmla="*/ 1233178 h 1517638"/>
                <a:gd name="connsiteX9-465" fmla="*/ 0 w 1589104"/>
                <a:gd name="connsiteY9-466" fmla="*/ 1232918 h 1517638"/>
                <a:gd name="connsiteX10-467" fmla="*/ 266330 w 1589104"/>
                <a:gd name="connsiteY10-468" fmla="*/ 955011 h 1517638"/>
                <a:gd name="connsiteX11-469" fmla="*/ 281126 w 1589104"/>
                <a:gd name="connsiteY11-470" fmla="*/ 620619 h 1517638"/>
                <a:gd name="connsiteX12-471" fmla="*/ 0 w 1589104"/>
                <a:gd name="connsiteY12-472" fmla="*/ 320232 h 1517638"/>
                <a:gd name="connsiteX0-473" fmla="*/ 0 w 1592063"/>
                <a:gd name="connsiteY0-474" fmla="*/ 320232 h 1517638"/>
                <a:gd name="connsiteX1-475" fmla="*/ 556334 w 1592063"/>
                <a:gd name="connsiteY1-476" fmla="*/ 318779 h 1517638"/>
                <a:gd name="connsiteX2-477" fmla="*/ 850996 w 1592063"/>
                <a:gd name="connsiteY2-478" fmla="*/ 59821 h 1517638"/>
                <a:gd name="connsiteX3-479" fmla="*/ 1004876 w 1592063"/>
                <a:gd name="connsiteY3-480" fmla="*/ 0 h 1517638"/>
                <a:gd name="connsiteX4-481" fmla="*/ 1583185 w 1592063"/>
                <a:gd name="connsiteY4-482" fmla="*/ 596945 h 1517638"/>
                <a:gd name="connsiteX5-483" fmla="*/ 1592063 w 1592063"/>
                <a:gd name="connsiteY5-484" fmla="*/ 942292 h 1517638"/>
                <a:gd name="connsiteX6-485" fmla="*/ 1010794 w 1592063"/>
                <a:gd name="connsiteY6-486" fmla="*/ 1517638 h 1517638"/>
                <a:gd name="connsiteX7-487" fmla="*/ 853956 w 1592063"/>
                <a:gd name="connsiteY7-488" fmla="*/ 1460778 h 1517638"/>
                <a:gd name="connsiteX8-489" fmla="*/ 582967 w 1592063"/>
                <a:gd name="connsiteY8-490" fmla="*/ 1233178 h 1517638"/>
                <a:gd name="connsiteX9-491" fmla="*/ 0 w 1592063"/>
                <a:gd name="connsiteY9-492" fmla="*/ 1232918 h 1517638"/>
                <a:gd name="connsiteX10-493" fmla="*/ 266330 w 1592063"/>
                <a:gd name="connsiteY10-494" fmla="*/ 955011 h 1517638"/>
                <a:gd name="connsiteX11-495" fmla="*/ 281126 w 1592063"/>
                <a:gd name="connsiteY11-496" fmla="*/ 620619 h 1517638"/>
                <a:gd name="connsiteX12-497" fmla="*/ 0 w 1592063"/>
                <a:gd name="connsiteY12-498" fmla="*/ 320232 h 1517638"/>
                <a:gd name="connsiteX0-499" fmla="*/ 0 w 1589104"/>
                <a:gd name="connsiteY0-500" fmla="*/ 320232 h 1517638"/>
                <a:gd name="connsiteX1-501" fmla="*/ 556334 w 1589104"/>
                <a:gd name="connsiteY1-502" fmla="*/ 318779 h 1517638"/>
                <a:gd name="connsiteX2-503" fmla="*/ 850996 w 1589104"/>
                <a:gd name="connsiteY2-504" fmla="*/ 59821 h 1517638"/>
                <a:gd name="connsiteX3-505" fmla="*/ 1004876 w 1589104"/>
                <a:gd name="connsiteY3-506" fmla="*/ 0 h 1517638"/>
                <a:gd name="connsiteX4-507" fmla="*/ 1583185 w 1589104"/>
                <a:gd name="connsiteY4-508" fmla="*/ 596945 h 1517638"/>
                <a:gd name="connsiteX5-509" fmla="*/ 1589104 w 1589104"/>
                <a:gd name="connsiteY5-510" fmla="*/ 948210 h 1517638"/>
                <a:gd name="connsiteX6-511" fmla="*/ 1010794 w 1589104"/>
                <a:gd name="connsiteY6-512" fmla="*/ 1517638 h 1517638"/>
                <a:gd name="connsiteX7-513" fmla="*/ 853956 w 1589104"/>
                <a:gd name="connsiteY7-514" fmla="*/ 1460778 h 1517638"/>
                <a:gd name="connsiteX8-515" fmla="*/ 582967 w 1589104"/>
                <a:gd name="connsiteY8-516" fmla="*/ 1233178 h 1517638"/>
                <a:gd name="connsiteX9-517" fmla="*/ 0 w 1589104"/>
                <a:gd name="connsiteY9-518" fmla="*/ 1232918 h 1517638"/>
                <a:gd name="connsiteX10-519" fmla="*/ 266330 w 1589104"/>
                <a:gd name="connsiteY10-520" fmla="*/ 955011 h 1517638"/>
                <a:gd name="connsiteX11-521" fmla="*/ 281126 w 1589104"/>
                <a:gd name="connsiteY11-522" fmla="*/ 620619 h 1517638"/>
                <a:gd name="connsiteX12-523" fmla="*/ 0 w 1589104"/>
                <a:gd name="connsiteY12-524" fmla="*/ 320232 h 1517638"/>
                <a:gd name="connsiteX0-525" fmla="*/ 0 w 1589104"/>
                <a:gd name="connsiteY0-526" fmla="*/ 320232 h 1514679"/>
                <a:gd name="connsiteX1-527" fmla="*/ 556334 w 1589104"/>
                <a:gd name="connsiteY1-528" fmla="*/ 318779 h 1514679"/>
                <a:gd name="connsiteX2-529" fmla="*/ 850996 w 1589104"/>
                <a:gd name="connsiteY2-530" fmla="*/ 59821 h 1514679"/>
                <a:gd name="connsiteX3-531" fmla="*/ 1004876 w 1589104"/>
                <a:gd name="connsiteY3-532" fmla="*/ 0 h 1514679"/>
                <a:gd name="connsiteX4-533" fmla="*/ 1583185 w 1589104"/>
                <a:gd name="connsiteY4-534" fmla="*/ 596945 h 1514679"/>
                <a:gd name="connsiteX5-535" fmla="*/ 1589104 w 1589104"/>
                <a:gd name="connsiteY5-536" fmla="*/ 948210 h 1514679"/>
                <a:gd name="connsiteX6-537" fmla="*/ 1013753 w 1589104"/>
                <a:gd name="connsiteY6-538" fmla="*/ 1514679 h 1514679"/>
                <a:gd name="connsiteX7-539" fmla="*/ 853956 w 1589104"/>
                <a:gd name="connsiteY7-540" fmla="*/ 1460778 h 1514679"/>
                <a:gd name="connsiteX8-541" fmla="*/ 582967 w 1589104"/>
                <a:gd name="connsiteY8-542" fmla="*/ 1233178 h 1514679"/>
                <a:gd name="connsiteX9-543" fmla="*/ 0 w 1589104"/>
                <a:gd name="connsiteY9-544" fmla="*/ 1232918 h 1514679"/>
                <a:gd name="connsiteX10-545" fmla="*/ 266330 w 1589104"/>
                <a:gd name="connsiteY10-546" fmla="*/ 955011 h 1514679"/>
                <a:gd name="connsiteX11-547" fmla="*/ 281126 w 1589104"/>
                <a:gd name="connsiteY11-548" fmla="*/ 620619 h 1514679"/>
                <a:gd name="connsiteX12-549" fmla="*/ 0 w 1589104"/>
                <a:gd name="connsiteY12-550" fmla="*/ 320232 h 1514679"/>
                <a:gd name="connsiteX0-551" fmla="*/ 0 w 1589104"/>
                <a:gd name="connsiteY0-552" fmla="*/ 320232 h 1514679"/>
                <a:gd name="connsiteX1-553" fmla="*/ 556334 w 1589104"/>
                <a:gd name="connsiteY1-554" fmla="*/ 318779 h 1514679"/>
                <a:gd name="connsiteX2-555" fmla="*/ 850996 w 1589104"/>
                <a:gd name="connsiteY2-556" fmla="*/ 59821 h 1514679"/>
                <a:gd name="connsiteX3-557" fmla="*/ 1004876 w 1589104"/>
                <a:gd name="connsiteY3-558" fmla="*/ 0 h 1514679"/>
                <a:gd name="connsiteX4-559" fmla="*/ 1583185 w 1589104"/>
                <a:gd name="connsiteY4-560" fmla="*/ 596945 h 1514679"/>
                <a:gd name="connsiteX5-561" fmla="*/ 1589104 w 1589104"/>
                <a:gd name="connsiteY5-562" fmla="*/ 948210 h 1514679"/>
                <a:gd name="connsiteX6-563" fmla="*/ 1013753 w 1589104"/>
                <a:gd name="connsiteY6-564" fmla="*/ 1514679 h 1514679"/>
                <a:gd name="connsiteX7-565" fmla="*/ 853956 w 1589104"/>
                <a:gd name="connsiteY7-566" fmla="*/ 1460778 h 1514679"/>
                <a:gd name="connsiteX8-567" fmla="*/ 582967 w 1589104"/>
                <a:gd name="connsiteY8-568" fmla="*/ 1233178 h 1514679"/>
                <a:gd name="connsiteX9-569" fmla="*/ 0 w 1589104"/>
                <a:gd name="connsiteY9-570" fmla="*/ 1232918 h 1514679"/>
                <a:gd name="connsiteX10-571" fmla="*/ 266330 w 1589104"/>
                <a:gd name="connsiteY10-572" fmla="*/ 955011 h 1514679"/>
                <a:gd name="connsiteX11-573" fmla="*/ 287045 w 1589104"/>
                <a:gd name="connsiteY11-574" fmla="*/ 611742 h 1514679"/>
                <a:gd name="connsiteX12-575" fmla="*/ 0 w 1589104"/>
                <a:gd name="connsiteY12-576" fmla="*/ 320232 h 1514679"/>
                <a:gd name="connsiteX0-577" fmla="*/ 0 w 1589104"/>
                <a:gd name="connsiteY0-578" fmla="*/ 320232 h 1514679"/>
                <a:gd name="connsiteX1-579" fmla="*/ 556334 w 1589104"/>
                <a:gd name="connsiteY1-580" fmla="*/ 318779 h 1514679"/>
                <a:gd name="connsiteX2-581" fmla="*/ 850996 w 1589104"/>
                <a:gd name="connsiteY2-582" fmla="*/ 59821 h 1514679"/>
                <a:gd name="connsiteX3-583" fmla="*/ 1004876 w 1589104"/>
                <a:gd name="connsiteY3-584" fmla="*/ 0 h 1514679"/>
                <a:gd name="connsiteX4-585" fmla="*/ 1583185 w 1589104"/>
                <a:gd name="connsiteY4-586" fmla="*/ 596945 h 1514679"/>
                <a:gd name="connsiteX5-587" fmla="*/ 1589104 w 1589104"/>
                <a:gd name="connsiteY5-588" fmla="*/ 948210 h 1514679"/>
                <a:gd name="connsiteX6-589" fmla="*/ 1013753 w 1589104"/>
                <a:gd name="connsiteY6-590" fmla="*/ 1514679 h 1514679"/>
                <a:gd name="connsiteX7-591" fmla="*/ 853956 w 1589104"/>
                <a:gd name="connsiteY7-592" fmla="*/ 1460778 h 1514679"/>
                <a:gd name="connsiteX8-593" fmla="*/ 582967 w 1589104"/>
                <a:gd name="connsiteY8-594" fmla="*/ 1233178 h 1514679"/>
                <a:gd name="connsiteX9-595" fmla="*/ 0 w 1589104"/>
                <a:gd name="connsiteY9-596" fmla="*/ 1232918 h 1514679"/>
                <a:gd name="connsiteX10-597" fmla="*/ 266330 w 1589104"/>
                <a:gd name="connsiteY10-598" fmla="*/ 955011 h 1514679"/>
                <a:gd name="connsiteX11-599" fmla="*/ 287045 w 1589104"/>
                <a:gd name="connsiteY11-600" fmla="*/ 611742 h 1514679"/>
                <a:gd name="connsiteX12-601" fmla="*/ 0 w 1589104"/>
                <a:gd name="connsiteY12-602" fmla="*/ 320232 h 1514679"/>
                <a:gd name="connsiteX0-603" fmla="*/ 0 w 1589104"/>
                <a:gd name="connsiteY0-604" fmla="*/ 320232 h 1514679"/>
                <a:gd name="connsiteX1-605" fmla="*/ 556334 w 1589104"/>
                <a:gd name="connsiteY1-606" fmla="*/ 318779 h 1514679"/>
                <a:gd name="connsiteX2-607" fmla="*/ 850996 w 1589104"/>
                <a:gd name="connsiteY2-608" fmla="*/ 59821 h 1514679"/>
                <a:gd name="connsiteX3-609" fmla="*/ 1004876 w 1589104"/>
                <a:gd name="connsiteY3-610" fmla="*/ 0 h 1514679"/>
                <a:gd name="connsiteX4-611" fmla="*/ 1583185 w 1589104"/>
                <a:gd name="connsiteY4-612" fmla="*/ 596945 h 1514679"/>
                <a:gd name="connsiteX5-613" fmla="*/ 1589104 w 1589104"/>
                <a:gd name="connsiteY5-614" fmla="*/ 948210 h 1514679"/>
                <a:gd name="connsiteX6-615" fmla="*/ 1013753 w 1589104"/>
                <a:gd name="connsiteY6-616" fmla="*/ 1514679 h 1514679"/>
                <a:gd name="connsiteX7-617" fmla="*/ 853956 w 1589104"/>
                <a:gd name="connsiteY7-618" fmla="*/ 1460778 h 1514679"/>
                <a:gd name="connsiteX8-619" fmla="*/ 582967 w 1589104"/>
                <a:gd name="connsiteY8-620" fmla="*/ 1233178 h 1514679"/>
                <a:gd name="connsiteX9-621" fmla="*/ 0 w 1589104"/>
                <a:gd name="connsiteY9-622" fmla="*/ 1232918 h 1514679"/>
                <a:gd name="connsiteX10-623" fmla="*/ 266330 w 1589104"/>
                <a:gd name="connsiteY10-624" fmla="*/ 955011 h 1514679"/>
                <a:gd name="connsiteX11-625" fmla="*/ 287045 w 1589104"/>
                <a:gd name="connsiteY11-626" fmla="*/ 611742 h 1514679"/>
                <a:gd name="connsiteX12-627" fmla="*/ 0 w 1589104"/>
                <a:gd name="connsiteY12-628" fmla="*/ 320232 h 1514679"/>
                <a:gd name="connsiteX0-629" fmla="*/ 0 w 1589104"/>
                <a:gd name="connsiteY0-630" fmla="*/ 320232 h 1514679"/>
                <a:gd name="connsiteX1-631" fmla="*/ 556334 w 1589104"/>
                <a:gd name="connsiteY1-632" fmla="*/ 318779 h 1514679"/>
                <a:gd name="connsiteX2-633" fmla="*/ 850996 w 1589104"/>
                <a:gd name="connsiteY2-634" fmla="*/ 59821 h 1514679"/>
                <a:gd name="connsiteX3-635" fmla="*/ 1004876 w 1589104"/>
                <a:gd name="connsiteY3-636" fmla="*/ 0 h 1514679"/>
                <a:gd name="connsiteX4-637" fmla="*/ 1583185 w 1589104"/>
                <a:gd name="connsiteY4-638" fmla="*/ 596945 h 1514679"/>
                <a:gd name="connsiteX5-639" fmla="*/ 1589104 w 1589104"/>
                <a:gd name="connsiteY5-640" fmla="*/ 948210 h 1514679"/>
                <a:gd name="connsiteX6-641" fmla="*/ 1013753 w 1589104"/>
                <a:gd name="connsiteY6-642" fmla="*/ 1514679 h 1514679"/>
                <a:gd name="connsiteX7-643" fmla="*/ 853956 w 1589104"/>
                <a:gd name="connsiteY7-644" fmla="*/ 1460778 h 1514679"/>
                <a:gd name="connsiteX8-645" fmla="*/ 582967 w 1589104"/>
                <a:gd name="connsiteY8-646" fmla="*/ 1233178 h 1514679"/>
                <a:gd name="connsiteX9-647" fmla="*/ 0 w 1589104"/>
                <a:gd name="connsiteY9-648" fmla="*/ 1232918 h 1514679"/>
                <a:gd name="connsiteX10-649" fmla="*/ 266330 w 1589104"/>
                <a:gd name="connsiteY10-650" fmla="*/ 955011 h 1514679"/>
                <a:gd name="connsiteX11-651" fmla="*/ 287045 w 1589104"/>
                <a:gd name="connsiteY11-652" fmla="*/ 611742 h 1514679"/>
                <a:gd name="connsiteX12-653" fmla="*/ 0 w 1589104"/>
                <a:gd name="connsiteY12-654" fmla="*/ 320232 h 1514679"/>
                <a:gd name="connsiteX0-655" fmla="*/ 0 w 1589104"/>
                <a:gd name="connsiteY0-656" fmla="*/ 320232 h 1514679"/>
                <a:gd name="connsiteX1-657" fmla="*/ 556334 w 1589104"/>
                <a:gd name="connsiteY1-658" fmla="*/ 318779 h 1514679"/>
                <a:gd name="connsiteX2-659" fmla="*/ 850996 w 1589104"/>
                <a:gd name="connsiteY2-660" fmla="*/ 59821 h 1514679"/>
                <a:gd name="connsiteX3-661" fmla="*/ 1004876 w 1589104"/>
                <a:gd name="connsiteY3-662" fmla="*/ 0 h 1514679"/>
                <a:gd name="connsiteX4-663" fmla="*/ 1583185 w 1589104"/>
                <a:gd name="connsiteY4-664" fmla="*/ 596945 h 1514679"/>
                <a:gd name="connsiteX5-665" fmla="*/ 1589104 w 1589104"/>
                <a:gd name="connsiteY5-666" fmla="*/ 948210 h 1514679"/>
                <a:gd name="connsiteX6-667" fmla="*/ 1013753 w 1589104"/>
                <a:gd name="connsiteY6-668" fmla="*/ 1514679 h 1514679"/>
                <a:gd name="connsiteX7-669" fmla="*/ 853956 w 1589104"/>
                <a:gd name="connsiteY7-670" fmla="*/ 1460778 h 1514679"/>
                <a:gd name="connsiteX8-671" fmla="*/ 582967 w 1589104"/>
                <a:gd name="connsiteY8-672" fmla="*/ 1233178 h 1514679"/>
                <a:gd name="connsiteX9-673" fmla="*/ 0 w 1589104"/>
                <a:gd name="connsiteY9-674" fmla="*/ 1232918 h 1514679"/>
                <a:gd name="connsiteX10-675" fmla="*/ 266330 w 1589104"/>
                <a:gd name="connsiteY10-676" fmla="*/ 955011 h 1514679"/>
                <a:gd name="connsiteX11-677" fmla="*/ 287045 w 1589104"/>
                <a:gd name="connsiteY11-678" fmla="*/ 611742 h 1514679"/>
                <a:gd name="connsiteX12-679" fmla="*/ 0 w 1589104"/>
                <a:gd name="connsiteY12-680" fmla="*/ 320232 h 1514679"/>
                <a:gd name="connsiteX0-681" fmla="*/ 0 w 1589104"/>
                <a:gd name="connsiteY0-682" fmla="*/ 320232 h 1514679"/>
                <a:gd name="connsiteX1-683" fmla="*/ 556334 w 1589104"/>
                <a:gd name="connsiteY1-684" fmla="*/ 318779 h 1514679"/>
                <a:gd name="connsiteX2-685" fmla="*/ 850996 w 1589104"/>
                <a:gd name="connsiteY2-686" fmla="*/ 59821 h 1514679"/>
                <a:gd name="connsiteX3-687" fmla="*/ 1004876 w 1589104"/>
                <a:gd name="connsiteY3-688" fmla="*/ 0 h 1514679"/>
                <a:gd name="connsiteX4-689" fmla="*/ 1583185 w 1589104"/>
                <a:gd name="connsiteY4-690" fmla="*/ 596945 h 1514679"/>
                <a:gd name="connsiteX5-691" fmla="*/ 1589104 w 1589104"/>
                <a:gd name="connsiteY5-692" fmla="*/ 948210 h 1514679"/>
                <a:gd name="connsiteX6-693" fmla="*/ 1013753 w 1589104"/>
                <a:gd name="connsiteY6-694" fmla="*/ 1514679 h 1514679"/>
                <a:gd name="connsiteX7-695" fmla="*/ 853956 w 1589104"/>
                <a:gd name="connsiteY7-696" fmla="*/ 1460778 h 1514679"/>
                <a:gd name="connsiteX8-697" fmla="*/ 582967 w 1589104"/>
                <a:gd name="connsiteY8-698" fmla="*/ 1233178 h 1514679"/>
                <a:gd name="connsiteX9-699" fmla="*/ 0 w 1589104"/>
                <a:gd name="connsiteY9-700" fmla="*/ 1232918 h 1514679"/>
                <a:gd name="connsiteX10-701" fmla="*/ 266330 w 1589104"/>
                <a:gd name="connsiteY10-702" fmla="*/ 955011 h 1514679"/>
                <a:gd name="connsiteX11-703" fmla="*/ 287045 w 1589104"/>
                <a:gd name="connsiteY11-704" fmla="*/ 611742 h 1514679"/>
                <a:gd name="connsiteX12-705" fmla="*/ 0 w 1589104"/>
                <a:gd name="connsiteY12-706" fmla="*/ 320232 h 1514679"/>
                <a:gd name="connsiteX0-707" fmla="*/ 0 w 1589104"/>
                <a:gd name="connsiteY0-708" fmla="*/ 320232 h 1514679"/>
                <a:gd name="connsiteX1-709" fmla="*/ 556334 w 1589104"/>
                <a:gd name="connsiteY1-710" fmla="*/ 318779 h 1514679"/>
                <a:gd name="connsiteX2-711" fmla="*/ 850996 w 1589104"/>
                <a:gd name="connsiteY2-712" fmla="*/ 59821 h 1514679"/>
                <a:gd name="connsiteX3-713" fmla="*/ 1004876 w 1589104"/>
                <a:gd name="connsiteY3-714" fmla="*/ 0 h 1514679"/>
                <a:gd name="connsiteX4-715" fmla="*/ 1583185 w 1589104"/>
                <a:gd name="connsiteY4-716" fmla="*/ 596945 h 1514679"/>
                <a:gd name="connsiteX5-717" fmla="*/ 1589104 w 1589104"/>
                <a:gd name="connsiteY5-718" fmla="*/ 948210 h 1514679"/>
                <a:gd name="connsiteX6-719" fmla="*/ 1013753 w 1589104"/>
                <a:gd name="connsiteY6-720" fmla="*/ 1514679 h 1514679"/>
                <a:gd name="connsiteX7-721" fmla="*/ 853956 w 1589104"/>
                <a:gd name="connsiteY7-722" fmla="*/ 1460778 h 1514679"/>
                <a:gd name="connsiteX8-723" fmla="*/ 582967 w 1589104"/>
                <a:gd name="connsiteY8-724" fmla="*/ 1233178 h 1514679"/>
                <a:gd name="connsiteX9-725" fmla="*/ 0 w 1589104"/>
                <a:gd name="connsiteY9-726" fmla="*/ 1232918 h 1514679"/>
                <a:gd name="connsiteX10-727" fmla="*/ 266330 w 1589104"/>
                <a:gd name="connsiteY10-728" fmla="*/ 955011 h 1514679"/>
                <a:gd name="connsiteX11-729" fmla="*/ 287045 w 1589104"/>
                <a:gd name="connsiteY11-730" fmla="*/ 611742 h 1514679"/>
                <a:gd name="connsiteX12-731" fmla="*/ 0 w 1589104"/>
                <a:gd name="connsiteY12-732" fmla="*/ 320232 h 1514679"/>
                <a:gd name="connsiteX0-733" fmla="*/ 0 w 1589104"/>
                <a:gd name="connsiteY0-734" fmla="*/ 320232 h 1514679"/>
                <a:gd name="connsiteX1-735" fmla="*/ 556334 w 1589104"/>
                <a:gd name="connsiteY1-736" fmla="*/ 318779 h 1514679"/>
                <a:gd name="connsiteX2-737" fmla="*/ 850996 w 1589104"/>
                <a:gd name="connsiteY2-738" fmla="*/ 59821 h 1514679"/>
                <a:gd name="connsiteX3-739" fmla="*/ 1004876 w 1589104"/>
                <a:gd name="connsiteY3-740" fmla="*/ 0 h 1514679"/>
                <a:gd name="connsiteX4-741" fmla="*/ 1583185 w 1589104"/>
                <a:gd name="connsiteY4-742" fmla="*/ 596945 h 1514679"/>
                <a:gd name="connsiteX5-743" fmla="*/ 1589104 w 1589104"/>
                <a:gd name="connsiteY5-744" fmla="*/ 948210 h 1514679"/>
                <a:gd name="connsiteX6-745" fmla="*/ 1013753 w 1589104"/>
                <a:gd name="connsiteY6-746" fmla="*/ 1514679 h 1514679"/>
                <a:gd name="connsiteX7-747" fmla="*/ 853956 w 1589104"/>
                <a:gd name="connsiteY7-748" fmla="*/ 1460778 h 1514679"/>
                <a:gd name="connsiteX8-749" fmla="*/ 582967 w 1589104"/>
                <a:gd name="connsiteY8-750" fmla="*/ 1233178 h 1514679"/>
                <a:gd name="connsiteX9-751" fmla="*/ 0 w 1589104"/>
                <a:gd name="connsiteY9-752" fmla="*/ 1232918 h 1514679"/>
                <a:gd name="connsiteX10-753" fmla="*/ 266330 w 1589104"/>
                <a:gd name="connsiteY10-754" fmla="*/ 955011 h 1514679"/>
                <a:gd name="connsiteX11-755" fmla="*/ 287045 w 1589104"/>
                <a:gd name="connsiteY11-756" fmla="*/ 611742 h 1514679"/>
                <a:gd name="connsiteX12-757" fmla="*/ 0 w 1589104"/>
                <a:gd name="connsiteY12-758" fmla="*/ 320232 h 1514679"/>
                <a:gd name="connsiteX0-759" fmla="*/ 0 w 1589104"/>
                <a:gd name="connsiteY0-760" fmla="*/ 320232 h 1514679"/>
                <a:gd name="connsiteX1-761" fmla="*/ 556334 w 1589104"/>
                <a:gd name="connsiteY1-762" fmla="*/ 318779 h 1514679"/>
                <a:gd name="connsiteX2-763" fmla="*/ 850996 w 1589104"/>
                <a:gd name="connsiteY2-764" fmla="*/ 59821 h 1514679"/>
                <a:gd name="connsiteX3-765" fmla="*/ 1004876 w 1589104"/>
                <a:gd name="connsiteY3-766" fmla="*/ 0 h 1514679"/>
                <a:gd name="connsiteX4-767" fmla="*/ 1583185 w 1589104"/>
                <a:gd name="connsiteY4-768" fmla="*/ 596945 h 1514679"/>
                <a:gd name="connsiteX5-769" fmla="*/ 1589104 w 1589104"/>
                <a:gd name="connsiteY5-770" fmla="*/ 948210 h 1514679"/>
                <a:gd name="connsiteX6-771" fmla="*/ 1013753 w 1589104"/>
                <a:gd name="connsiteY6-772" fmla="*/ 1514679 h 1514679"/>
                <a:gd name="connsiteX7-773" fmla="*/ 853956 w 1589104"/>
                <a:gd name="connsiteY7-774" fmla="*/ 1460778 h 1514679"/>
                <a:gd name="connsiteX8-775" fmla="*/ 582967 w 1589104"/>
                <a:gd name="connsiteY8-776" fmla="*/ 1233178 h 1514679"/>
                <a:gd name="connsiteX9-777" fmla="*/ 0 w 1589104"/>
                <a:gd name="connsiteY9-778" fmla="*/ 1232918 h 1514679"/>
                <a:gd name="connsiteX10-779" fmla="*/ 266330 w 1589104"/>
                <a:gd name="connsiteY10-780" fmla="*/ 955011 h 1514679"/>
                <a:gd name="connsiteX11-781" fmla="*/ 287045 w 1589104"/>
                <a:gd name="connsiteY11-782" fmla="*/ 611742 h 1514679"/>
                <a:gd name="connsiteX12-783" fmla="*/ 0 w 1589104"/>
                <a:gd name="connsiteY12-784" fmla="*/ 320232 h 1514679"/>
                <a:gd name="connsiteX0-785" fmla="*/ 0 w 1589104"/>
                <a:gd name="connsiteY0-786" fmla="*/ 320232 h 1532336"/>
                <a:gd name="connsiteX1-787" fmla="*/ 556334 w 1589104"/>
                <a:gd name="connsiteY1-788" fmla="*/ 318779 h 1532336"/>
                <a:gd name="connsiteX2-789" fmla="*/ 850996 w 1589104"/>
                <a:gd name="connsiteY2-790" fmla="*/ 59821 h 1532336"/>
                <a:gd name="connsiteX3-791" fmla="*/ 1004876 w 1589104"/>
                <a:gd name="connsiteY3-792" fmla="*/ 0 h 1532336"/>
                <a:gd name="connsiteX4-793" fmla="*/ 1583185 w 1589104"/>
                <a:gd name="connsiteY4-794" fmla="*/ 596945 h 1532336"/>
                <a:gd name="connsiteX5-795" fmla="*/ 1589104 w 1589104"/>
                <a:gd name="connsiteY5-796" fmla="*/ 948210 h 1532336"/>
                <a:gd name="connsiteX6-797" fmla="*/ 1013753 w 1589104"/>
                <a:gd name="connsiteY6-798" fmla="*/ 1514679 h 1532336"/>
                <a:gd name="connsiteX7-799" fmla="*/ 853956 w 1589104"/>
                <a:gd name="connsiteY7-800" fmla="*/ 1460778 h 1532336"/>
                <a:gd name="connsiteX8-801" fmla="*/ 582967 w 1589104"/>
                <a:gd name="connsiteY8-802" fmla="*/ 1233178 h 1532336"/>
                <a:gd name="connsiteX9-803" fmla="*/ 0 w 1589104"/>
                <a:gd name="connsiteY9-804" fmla="*/ 1232918 h 1532336"/>
                <a:gd name="connsiteX10-805" fmla="*/ 266330 w 1589104"/>
                <a:gd name="connsiteY10-806" fmla="*/ 955011 h 1532336"/>
                <a:gd name="connsiteX11-807" fmla="*/ 287045 w 1589104"/>
                <a:gd name="connsiteY11-808" fmla="*/ 611742 h 1532336"/>
                <a:gd name="connsiteX12-809" fmla="*/ 0 w 1589104"/>
                <a:gd name="connsiteY12-810" fmla="*/ 320232 h 1532336"/>
                <a:gd name="connsiteX0-811" fmla="*/ 0 w 1589104"/>
                <a:gd name="connsiteY0-812" fmla="*/ 320232 h 1575133"/>
                <a:gd name="connsiteX1-813" fmla="*/ 556334 w 1589104"/>
                <a:gd name="connsiteY1-814" fmla="*/ 318779 h 1575133"/>
                <a:gd name="connsiteX2-815" fmla="*/ 850996 w 1589104"/>
                <a:gd name="connsiteY2-816" fmla="*/ 59821 h 1575133"/>
                <a:gd name="connsiteX3-817" fmla="*/ 1004876 w 1589104"/>
                <a:gd name="connsiteY3-818" fmla="*/ 0 h 1575133"/>
                <a:gd name="connsiteX4-819" fmla="*/ 1583185 w 1589104"/>
                <a:gd name="connsiteY4-820" fmla="*/ 596945 h 1575133"/>
                <a:gd name="connsiteX5-821" fmla="*/ 1589104 w 1589104"/>
                <a:gd name="connsiteY5-822" fmla="*/ 948210 h 1575133"/>
                <a:gd name="connsiteX6-823" fmla="*/ 1013753 w 1589104"/>
                <a:gd name="connsiteY6-824" fmla="*/ 1514679 h 1575133"/>
                <a:gd name="connsiteX7-825" fmla="*/ 853956 w 1589104"/>
                <a:gd name="connsiteY7-826" fmla="*/ 1460778 h 1575133"/>
                <a:gd name="connsiteX8-827" fmla="*/ 582967 w 1589104"/>
                <a:gd name="connsiteY8-828" fmla="*/ 1233178 h 1575133"/>
                <a:gd name="connsiteX9-829" fmla="*/ 0 w 1589104"/>
                <a:gd name="connsiteY9-830" fmla="*/ 1232918 h 1575133"/>
                <a:gd name="connsiteX10-831" fmla="*/ 266330 w 1589104"/>
                <a:gd name="connsiteY10-832" fmla="*/ 955011 h 1575133"/>
                <a:gd name="connsiteX11-833" fmla="*/ 287045 w 1589104"/>
                <a:gd name="connsiteY11-834" fmla="*/ 611742 h 1575133"/>
                <a:gd name="connsiteX12-835" fmla="*/ 0 w 1589104"/>
                <a:gd name="connsiteY12-836" fmla="*/ 320232 h 1575133"/>
                <a:gd name="connsiteX0-837" fmla="*/ 0 w 1589104"/>
                <a:gd name="connsiteY0-838" fmla="*/ 320232 h 1575133"/>
                <a:gd name="connsiteX1-839" fmla="*/ 556334 w 1589104"/>
                <a:gd name="connsiteY1-840" fmla="*/ 318779 h 1575133"/>
                <a:gd name="connsiteX2-841" fmla="*/ 850996 w 1589104"/>
                <a:gd name="connsiteY2-842" fmla="*/ 59821 h 1575133"/>
                <a:gd name="connsiteX3-843" fmla="*/ 1004876 w 1589104"/>
                <a:gd name="connsiteY3-844" fmla="*/ 0 h 1575133"/>
                <a:gd name="connsiteX4-845" fmla="*/ 1583185 w 1589104"/>
                <a:gd name="connsiteY4-846" fmla="*/ 596945 h 1575133"/>
                <a:gd name="connsiteX5-847" fmla="*/ 1589104 w 1589104"/>
                <a:gd name="connsiteY5-848" fmla="*/ 948210 h 1575133"/>
                <a:gd name="connsiteX6-849" fmla="*/ 1013753 w 1589104"/>
                <a:gd name="connsiteY6-850" fmla="*/ 1514679 h 1575133"/>
                <a:gd name="connsiteX7-851" fmla="*/ 853956 w 1589104"/>
                <a:gd name="connsiteY7-852" fmla="*/ 1460778 h 1575133"/>
                <a:gd name="connsiteX8-853" fmla="*/ 582967 w 1589104"/>
                <a:gd name="connsiteY8-854" fmla="*/ 1233178 h 1575133"/>
                <a:gd name="connsiteX9-855" fmla="*/ 0 w 1589104"/>
                <a:gd name="connsiteY9-856" fmla="*/ 1232918 h 1575133"/>
                <a:gd name="connsiteX10-857" fmla="*/ 266330 w 1589104"/>
                <a:gd name="connsiteY10-858" fmla="*/ 955011 h 1575133"/>
                <a:gd name="connsiteX11-859" fmla="*/ 287045 w 1589104"/>
                <a:gd name="connsiteY11-860" fmla="*/ 611742 h 1575133"/>
                <a:gd name="connsiteX12-861" fmla="*/ 0 w 1589104"/>
                <a:gd name="connsiteY12-862" fmla="*/ 320232 h 1575133"/>
                <a:gd name="connsiteX0-863" fmla="*/ 0 w 1589104"/>
                <a:gd name="connsiteY0-864" fmla="*/ 320232 h 1575133"/>
                <a:gd name="connsiteX1-865" fmla="*/ 556334 w 1589104"/>
                <a:gd name="connsiteY1-866" fmla="*/ 318779 h 1575133"/>
                <a:gd name="connsiteX2-867" fmla="*/ 850996 w 1589104"/>
                <a:gd name="connsiteY2-868" fmla="*/ 59821 h 1575133"/>
                <a:gd name="connsiteX3-869" fmla="*/ 1004876 w 1589104"/>
                <a:gd name="connsiteY3-870" fmla="*/ 0 h 1575133"/>
                <a:gd name="connsiteX4-871" fmla="*/ 1583185 w 1589104"/>
                <a:gd name="connsiteY4-872" fmla="*/ 596945 h 1575133"/>
                <a:gd name="connsiteX5-873" fmla="*/ 1589104 w 1589104"/>
                <a:gd name="connsiteY5-874" fmla="*/ 948210 h 1575133"/>
                <a:gd name="connsiteX6-875" fmla="*/ 1013753 w 1589104"/>
                <a:gd name="connsiteY6-876" fmla="*/ 1514679 h 1575133"/>
                <a:gd name="connsiteX7-877" fmla="*/ 853956 w 1589104"/>
                <a:gd name="connsiteY7-878" fmla="*/ 1460778 h 1575133"/>
                <a:gd name="connsiteX8-879" fmla="*/ 582967 w 1589104"/>
                <a:gd name="connsiteY8-880" fmla="*/ 1233178 h 1575133"/>
                <a:gd name="connsiteX9-881" fmla="*/ 0 w 1589104"/>
                <a:gd name="connsiteY9-882" fmla="*/ 1232918 h 1575133"/>
                <a:gd name="connsiteX10-883" fmla="*/ 266330 w 1589104"/>
                <a:gd name="connsiteY10-884" fmla="*/ 955011 h 1575133"/>
                <a:gd name="connsiteX11-885" fmla="*/ 287045 w 1589104"/>
                <a:gd name="connsiteY11-886" fmla="*/ 611742 h 1575133"/>
                <a:gd name="connsiteX12-887" fmla="*/ 0 w 1589104"/>
                <a:gd name="connsiteY12-888" fmla="*/ 320232 h 1575133"/>
                <a:gd name="connsiteX0-889" fmla="*/ 0 w 1589104"/>
                <a:gd name="connsiteY0-890" fmla="*/ 320232 h 1575133"/>
                <a:gd name="connsiteX1-891" fmla="*/ 556334 w 1589104"/>
                <a:gd name="connsiteY1-892" fmla="*/ 318779 h 1575133"/>
                <a:gd name="connsiteX2-893" fmla="*/ 850996 w 1589104"/>
                <a:gd name="connsiteY2-894" fmla="*/ 59821 h 1575133"/>
                <a:gd name="connsiteX3-895" fmla="*/ 1004876 w 1589104"/>
                <a:gd name="connsiteY3-896" fmla="*/ 0 h 1575133"/>
                <a:gd name="connsiteX4-897" fmla="*/ 1583185 w 1589104"/>
                <a:gd name="connsiteY4-898" fmla="*/ 596945 h 1575133"/>
                <a:gd name="connsiteX5-899" fmla="*/ 1589104 w 1589104"/>
                <a:gd name="connsiteY5-900" fmla="*/ 948210 h 1575133"/>
                <a:gd name="connsiteX6-901" fmla="*/ 1013753 w 1589104"/>
                <a:gd name="connsiteY6-902" fmla="*/ 1514679 h 1575133"/>
                <a:gd name="connsiteX7-903" fmla="*/ 853956 w 1589104"/>
                <a:gd name="connsiteY7-904" fmla="*/ 1460778 h 1575133"/>
                <a:gd name="connsiteX8-905" fmla="*/ 582967 w 1589104"/>
                <a:gd name="connsiteY8-906" fmla="*/ 1233178 h 1575133"/>
                <a:gd name="connsiteX9-907" fmla="*/ 0 w 1589104"/>
                <a:gd name="connsiteY9-908" fmla="*/ 1232918 h 1575133"/>
                <a:gd name="connsiteX10-909" fmla="*/ 266330 w 1589104"/>
                <a:gd name="connsiteY10-910" fmla="*/ 955011 h 1575133"/>
                <a:gd name="connsiteX11-911" fmla="*/ 287045 w 1589104"/>
                <a:gd name="connsiteY11-912" fmla="*/ 611742 h 1575133"/>
                <a:gd name="connsiteX12-913" fmla="*/ 0 w 1589104"/>
                <a:gd name="connsiteY12-914" fmla="*/ 320232 h 1575133"/>
                <a:gd name="connsiteX0-915" fmla="*/ 0 w 1589104"/>
                <a:gd name="connsiteY0-916" fmla="*/ 354510 h 1609411"/>
                <a:gd name="connsiteX1-917" fmla="*/ 556334 w 1589104"/>
                <a:gd name="connsiteY1-918" fmla="*/ 353057 h 1609411"/>
                <a:gd name="connsiteX2-919" fmla="*/ 850996 w 1589104"/>
                <a:gd name="connsiteY2-920" fmla="*/ 94099 h 1609411"/>
                <a:gd name="connsiteX3-921" fmla="*/ 1004876 w 1589104"/>
                <a:gd name="connsiteY3-922" fmla="*/ 34278 h 1609411"/>
                <a:gd name="connsiteX4-923" fmla="*/ 1583185 w 1589104"/>
                <a:gd name="connsiteY4-924" fmla="*/ 631223 h 1609411"/>
                <a:gd name="connsiteX5-925" fmla="*/ 1589104 w 1589104"/>
                <a:gd name="connsiteY5-926" fmla="*/ 982488 h 1609411"/>
                <a:gd name="connsiteX6-927" fmla="*/ 1013753 w 1589104"/>
                <a:gd name="connsiteY6-928" fmla="*/ 1548957 h 1609411"/>
                <a:gd name="connsiteX7-929" fmla="*/ 853956 w 1589104"/>
                <a:gd name="connsiteY7-930" fmla="*/ 1495056 h 1609411"/>
                <a:gd name="connsiteX8-931" fmla="*/ 582967 w 1589104"/>
                <a:gd name="connsiteY8-932" fmla="*/ 1267456 h 1609411"/>
                <a:gd name="connsiteX9-933" fmla="*/ 0 w 1589104"/>
                <a:gd name="connsiteY9-934" fmla="*/ 1267196 h 1609411"/>
                <a:gd name="connsiteX10-935" fmla="*/ 266330 w 1589104"/>
                <a:gd name="connsiteY10-936" fmla="*/ 989289 h 1609411"/>
                <a:gd name="connsiteX11-937" fmla="*/ 287045 w 1589104"/>
                <a:gd name="connsiteY11-938" fmla="*/ 646020 h 1609411"/>
                <a:gd name="connsiteX12-939" fmla="*/ 0 w 1589104"/>
                <a:gd name="connsiteY12-940" fmla="*/ 354510 h 1609411"/>
                <a:gd name="connsiteX0-941" fmla="*/ 0 w 1589104"/>
                <a:gd name="connsiteY0-942" fmla="*/ 354510 h 1609411"/>
                <a:gd name="connsiteX1-943" fmla="*/ 556334 w 1589104"/>
                <a:gd name="connsiteY1-944" fmla="*/ 353057 h 1609411"/>
                <a:gd name="connsiteX2-945" fmla="*/ 850996 w 1589104"/>
                <a:gd name="connsiteY2-946" fmla="*/ 94099 h 1609411"/>
                <a:gd name="connsiteX3-947" fmla="*/ 1004876 w 1589104"/>
                <a:gd name="connsiteY3-948" fmla="*/ 34278 h 1609411"/>
                <a:gd name="connsiteX4-949" fmla="*/ 1577267 w 1589104"/>
                <a:gd name="connsiteY4-950" fmla="*/ 619386 h 1609411"/>
                <a:gd name="connsiteX5-951" fmla="*/ 1589104 w 1589104"/>
                <a:gd name="connsiteY5-952" fmla="*/ 982488 h 1609411"/>
                <a:gd name="connsiteX6-953" fmla="*/ 1013753 w 1589104"/>
                <a:gd name="connsiteY6-954" fmla="*/ 1548957 h 1609411"/>
                <a:gd name="connsiteX7-955" fmla="*/ 853956 w 1589104"/>
                <a:gd name="connsiteY7-956" fmla="*/ 1495056 h 1609411"/>
                <a:gd name="connsiteX8-957" fmla="*/ 582967 w 1589104"/>
                <a:gd name="connsiteY8-958" fmla="*/ 1267456 h 1609411"/>
                <a:gd name="connsiteX9-959" fmla="*/ 0 w 1589104"/>
                <a:gd name="connsiteY9-960" fmla="*/ 1267196 h 1609411"/>
                <a:gd name="connsiteX10-961" fmla="*/ 266330 w 1589104"/>
                <a:gd name="connsiteY10-962" fmla="*/ 989289 h 1609411"/>
                <a:gd name="connsiteX11-963" fmla="*/ 287045 w 1589104"/>
                <a:gd name="connsiteY11-964" fmla="*/ 646020 h 1609411"/>
                <a:gd name="connsiteX12-965" fmla="*/ 0 w 1589104"/>
                <a:gd name="connsiteY12-966" fmla="*/ 354510 h 1609411"/>
                <a:gd name="connsiteX0-967" fmla="*/ 0 w 1643112"/>
                <a:gd name="connsiteY0-968" fmla="*/ 354510 h 1609411"/>
                <a:gd name="connsiteX1-969" fmla="*/ 556334 w 1643112"/>
                <a:gd name="connsiteY1-970" fmla="*/ 353057 h 1609411"/>
                <a:gd name="connsiteX2-971" fmla="*/ 850996 w 1643112"/>
                <a:gd name="connsiteY2-972" fmla="*/ 94099 h 1609411"/>
                <a:gd name="connsiteX3-973" fmla="*/ 1004876 w 1643112"/>
                <a:gd name="connsiteY3-974" fmla="*/ 34278 h 1609411"/>
                <a:gd name="connsiteX4-975" fmla="*/ 1577267 w 1643112"/>
                <a:gd name="connsiteY4-976" fmla="*/ 619386 h 1609411"/>
                <a:gd name="connsiteX5-977" fmla="*/ 1589104 w 1643112"/>
                <a:gd name="connsiteY5-978" fmla="*/ 982488 h 1609411"/>
                <a:gd name="connsiteX6-979" fmla="*/ 1013753 w 1643112"/>
                <a:gd name="connsiteY6-980" fmla="*/ 1548957 h 1609411"/>
                <a:gd name="connsiteX7-981" fmla="*/ 853956 w 1643112"/>
                <a:gd name="connsiteY7-982" fmla="*/ 1495056 h 1609411"/>
                <a:gd name="connsiteX8-983" fmla="*/ 582967 w 1643112"/>
                <a:gd name="connsiteY8-984" fmla="*/ 1267456 h 1609411"/>
                <a:gd name="connsiteX9-985" fmla="*/ 0 w 1643112"/>
                <a:gd name="connsiteY9-986" fmla="*/ 1267196 h 1609411"/>
                <a:gd name="connsiteX10-987" fmla="*/ 266330 w 1643112"/>
                <a:gd name="connsiteY10-988" fmla="*/ 989289 h 1609411"/>
                <a:gd name="connsiteX11-989" fmla="*/ 287045 w 1643112"/>
                <a:gd name="connsiteY11-990" fmla="*/ 646020 h 1609411"/>
                <a:gd name="connsiteX12-991" fmla="*/ 0 w 1643112"/>
                <a:gd name="connsiteY12-992" fmla="*/ 354510 h 1609411"/>
                <a:gd name="connsiteX0-993" fmla="*/ 0 w 1669115"/>
                <a:gd name="connsiteY0-994" fmla="*/ 354510 h 1609411"/>
                <a:gd name="connsiteX1-995" fmla="*/ 556334 w 1669115"/>
                <a:gd name="connsiteY1-996" fmla="*/ 353057 h 1609411"/>
                <a:gd name="connsiteX2-997" fmla="*/ 850996 w 1669115"/>
                <a:gd name="connsiteY2-998" fmla="*/ 94099 h 1609411"/>
                <a:gd name="connsiteX3-999" fmla="*/ 1004876 w 1669115"/>
                <a:gd name="connsiteY3-1000" fmla="*/ 34278 h 1609411"/>
                <a:gd name="connsiteX4-1001" fmla="*/ 1577267 w 1669115"/>
                <a:gd name="connsiteY4-1002" fmla="*/ 619386 h 1609411"/>
                <a:gd name="connsiteX5-1003" fmla="*/ 1589104 w 1669115"/>
                <a:gd name="connsiteY5-1004" fmla="*/ 982488 h 1609411"/>
                <a:gd name="connsiteX6-1005" fmla="*/ 1013753 w 1669115"/>
                <a:gd name="connsiteY6-1006" fmla="*/ 1548957 h 1609411"/>
                <a:gd name="connsiteX7-1007" fmla="*/ 853956 w 1669115"/>
                <a:gd name="connsiteY7-1008" fmla="*/ 1495056 h 1609411"/>
                <a:gd name="connsiteX8-1009" fmla="*/ 582967 w 1669115"/>
                <a:gd name="connsiteY8-1010" fmla="*/ 1267456 h 1609411"/>
                <a:gd name="connsiteX9-1011" fmla="*/ 0 w 1669115"/>
                <a:gd name="connsiteY9-1012" fmla="*/ 1267196 h 1609411"/>
                <a:gd name="connsiteX10-1013" fmla="*/ 266330 w 1669115"/>
                <a:gd name="connsiteY10-1014" fmla="*/ 989289 h 1609411"/>
                <a:gd name="connsiteX11-1015" fmla="*/ 287045 w 1669115"/>
                <a:gd name="connsiteY11-1016" fmla="*/ 646020 h 1609411"/>
                <a:gd name="connsiteX12-1017" fmla="*/ 0 w 1669115"/>
                <a:gd name="connsiteY12-1018" fmla="*/ 354510 h 1609411"/>
                <a:gd name="connsiteX0-1019" fmla="*/ 0 w 1671177"/>
                <a:gd name="connsiteY0-1020" fmla="*/ 354510 h 1609411"/>
                <a:gd name="connsiteX1-1021" fmla="*/ 556334 w 1671177"/>
                <a:gd name="connsiteY1-1022" fmla="*/ 353057 h 1609411"/>
                <a:gd name="connsiteX2-1023" fmla="*/ 850996 w 1671177"/>
                <a:gd name="connsiteY2-1024" fmla="*/ 94099 h 1609411"/>
                <a:gd name="connsiteX3-1025" fmla="*/ 1004876 w 1671177"/>
                <a:gd name="connsiteY3-1026" fmla="*/ 34278 h 1609411"/>
                <a:gd name="connsiteX4-1027" fmla="*/ 1577267 w 1671177"/>
                <a:gd name="connsiteY4-1028" fmla="*/ 619386 h 1609411"/>
                <a:gd name="connsiteX5-1029" fmla="*/ 1589104 w 1671177"/>
                <a:gd name="connsiteY5-1030" fmla="*/ 982488 h 1609411"/>
                <a:gd name="connsiteX6-1031" fmla="*/ 1013753 w 1671177"/>
                <a:gd name="connsiteY6-1032" fmla="*/ 1548957 h 1609411"/>
                <a:gd name="connsiteX7-1033" fmla="*/ 853956 w 1671177"/>
                <a:gd name="connsiteY7-1034" fmla="*/ 1495056 h 1609411"/>
                <a:gd name="connsiteX8-1035" fmla="*/ 582967 w 1671177"/>
                <a:gd name="connsiteY8-1036" fmla="*/ 1267456 h 1609411"/>
                <a:gd name="connsiteX9-1037" fmla="*/ 0 w 1671177"/>
                <a:gd name="connsiteY9-1038" fmla="*/ 1267196 h 1609411"/>
                <a:gd name="connsiteX10-1039" fmla="*/ 266330 w 1671177"/>
                <a:gd name="connsiteY10-1040" fmla="*/ 989289 h 1609411"/>
                <a:gd name="connsiteX11-1041" fmla="*/ 287045 w 1671177"/>
                <a:gd name="connsiteY11-1042" fmla="*/ 646020 h 1609411"/>
                <a:gd name="connsiteX12-1043" fmla="*/ 0 w 1671177"/>
                <a:gd name="connsiteY12-1044" fmla="*/ 354510 h 160941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33" y="connsiteY8-34"/>
                </a:cxn>
                <a:cxn ang="0">
                  <a:pos x="connsiteX9-125" y="connsiteY9-126"/>
                </a:cxn>
                <a:cxn ang="0">
                  <a:pos x="connsiteX10-327" y="connsiteY10-328"/>
                </a:cxn>
                <a:cxn ang="0">
                  <a:pos x="connsiteX11-373" y="connsiteY11-374"/>
                </a:cxn>
                <a:cxn ang="0">
                  <a:pos x="connsiteX12-471" y="connsiteY12-472"/>
                </a:cxn>
              </a:cxnLst>
              <a:rect l="l" t="t" r="r" b="b"/>
              <a:pathLst>
                <a:path w="1671177" h="1609411">
                  <a:moveTo>
                    <a:pt x="0" y="354510"/>
                  </a:moveTo>
                  <a:lnTo>
                    <a:pt x="556334" y="353057"/>
                  </a:lnTo>
                  <a:cubicBezTo>
                    <a:pt x="746291" y="355515"/>
                    <a:pt x="856347" y="257358"/>
                    <a:pt x="850996" y="94099"/>
                  </a:cubicBezTo>
                  <a:cubicBezTo>
                    <a:pt x="849023" y="-2780"/>
                    <a:pt x="929910" y="-28640"/>
                    <a:pt x="1004876" y="34278"/>
                  </a:cubicBezTo>
                  <a:lnTo>
                    <a:pt x="1577267" y="619386"/>
                  </a:lnTo>
                  <a:cubicBezTo>
                    <a:pt x="1720296" y="767053"/>
                    <a:pt x="1679854" y="873291"/>
                    <a:pt x="1589104" y="982488"/>
                  </a:cubicBezTo>
                  <a:lnTo>
                    <a:pt x="1013753" y="1548957"/>
                  </a:lnTo>
                  <a:cubicBezTo>
                    <a:pt x="927935" y="1643440"/>
                    <a:pt x="868752" y="1628432"/>
                    <a:pt x="853956" y="1495056"/>
                  </a:cubicBezTo>
                  <a:cubicBezTo>
                    <a:pt x="849443" y="1377760"/>
                    <a:pt x="794625" y="1269343"/>
                    <a:pt x="582967" y="1267456"/>
                  </a:cubicBezTo>
                  <a:lnTo>
                    <a:pt x="0" y="1267196"/>
                  </a:lnTo>
                  <a:lnTo>
                    <a:pt x="266330" y="989289"/>
                  </a:lnTo>
                  <a:cubicBezTo>
                    <a:pt x="347215" y="886703"/>
                    <a:pt x="398509" y="775239"/>
                    <a:pt x="287045" y="646020"/>
                  </a:cubicBezTo>
                  <a:lnTo>
                    <a:pt x="0" y="354510"/>
                  </a:lnTo>
                  <a:close/>
                </a:path>
              </a:pathLst>
            </a:custGeom>
            <a:solidFill>
              <a:sysClr val="windowText" lastClr="000000">
                <a:lumMod val="65000"/>
                <a:lumOff val="35000"/>
              </a:sysClr>
            </a:solidFill>
            <a:ln w="10795" cap="flat" cmpd="sng" algn="ctr">
              <a:noFill/>
              <a:prstDash val="solid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4" name="TextBox 36"/>
            <p:cNvSpPr txBox="1"/>
            <p:nvPr/>
          </p:nvSpPr>
          <p:spPr>
            <a:xfrm>
              <a:off x="6876256" y="2754805"/>
              <a:ext cx="563880" cy="52197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mpact" panose="020B0806030902050204" pitchFamily="34" charset="0"/>
                  <a:ea typeface="宋体" panose="02010600030101010101" pitchFamily="2" charset="-122"/>
                </a:rPr>
                <a:t>05</a:t>
              </a:r>
              <a:endPara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anose="020B080603090205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6975263" y="2624294"/>
            <a:ext cx="1773781" cy="1609411"/>
            <a:chOff x="4901450" y="2211710"/>
            <a:chExt cx="1773781" cy="1609411"/>
          </a:xfrm>
        </p:grpSpPr>
        <p:grpSp>
          <p:nvGrpSpPr>
            <p:cNvPr id="19" name="组合 18"/>
            <p:cNvGrpSpPr/>
            <p:nvPr/>
          </p:nvGrpSpPr>
          <p:grpSpPr>
            <a:xfrm>
              <a:off x="4901450" y="2211710"/>
              <a:ext cx="1773781" cy="1609411"/>
              <a:chOff x="1074198" y="2188917"/>
              <a:chExt cx="1773781" cy="1609411"/>
            </a:xfrm>
          </p:grpSpPr>
          <p:sp>
            <p:nvSpPr>
              <p:cNvPr id="21" name="右箭头 55"/>
              <p:cNvSpPr/>
              <p:nvPr/>
            </p:nvSpPr>
            <p:spPr>
              <a:xfrm>
                <a:off x="1176802" y="2551604"/>
                <a:ext cx="1671177" cy="911035"/>
              </a:xfrm>
              <a:custGeom>
                <a:avLst/>
                <a:gdLst/>
                <a:ahLst/>
                <a:cxnLst/>
                <a:rect l="l" t="t" r="r" b="b"/>
                <a:pathLst>
                  <a:path w="1671177" h="911035">
                    <a:moveTo>
                      <a:pt x="3880" y="0"/>
                    </a:moveTo>
                    <a:lnTo>
                      <a:pt x="1322002" y="0"/>
                    </a:lnTo>
                    <a:lnTo>
                      <a:pt x="1577267" y="260936"/>
                    </a:lnTo>
                    <a:cubicBezTo>
                      <a:pt x="1720296" y="408603"/>
                      <a:pt x="1679854" y="514841"/>
                      <a:pt x="1589104" y="624038"/>
                    </a:cubicBezTo>
                    <a:lnTo>
                      <a:pt x="1297607" y="911035"/>
                    </a:lnTo>
                    <a:lnTo>
                      <a:pt x="609562" y="911035"/>
                    </a:lnTo>
                    <a:cubicBezTo>
                      <a:pt x="601030" y="909370"/>
                      <a:pt x="592146" y="909088"/>
                      <a:pt x="582967" y="909006"/>
                    </a:cubicBezTo>
                    <a:lnTo>
                      <a:pt x="0" y="908746"/>
                    </a:lnTo>
                    <a:lnTo>
                      <a:pt x="266330" y="630839"/>
                    </a:lnTo>
                    <a:cubicBezTo>
                      <a:pt x="347215" y="528253"/>
                      <a:pt x="398509" y="416789"/>
                      <a:pt x="287045" y="287570"/>
                    </a:cubicBezTo>
                    <a:close/>
                  </a:path>
                </a:pathLst>
              </a:custGeom>
              <a:solidFill>
                <a:sysClr val="windowText" lastClr="000000">
                  <a:alpha val="15000"/>
                </a:sysClr>
              </a:solidFill>
              <a:ln w="10795" cap="flat" cmpd="sng" algn="ctr">
                <a:noFill/>
                <a:prstDash val="solid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2" name="右箭头 55"/>
              <p:cNvSpPr/>
              <p:nvPr/>
            </p:nvSpPr>
            <p:spPr>
              <a:xfrm>
                <a:off x="1074198" y="2188917"/>
                <a:ext cx="1671177" cy="1609411"/>
              </a:xfrm>
              <a:custGeom>
                <a:avLst/>
                <a:gdLst>
                  <a:gd name="connsiteX0" fmla="*/ 0 w 1731146"/>
                  <a:gd name="connsiteY0" fmla="*/ 355742 h 1624170"/>
                  <a:gd name="connsiteX1" fmla="*/ 892425 w 1731146"/>
                  <a:gd name="connsiteY1" fmla="*/ 355742 h 1624170"/>
                  <a:gd name="connsiteX2" fmla="*/ 892425 w 1731146"/>
                  <a:gd name="connsiteY2" fmla="*/ 0 h 1624170"/>
                  <a:gd name="connsiteX3" fmla="*/ 1731146 w 1731146"/>
                  <a:gd name="connsiteY3" fmla="*/ 812085 h 1624170"/>
                  <a:gd name="connsiteX4" fmla="*/ 892425 w 1731146"/>
                  <a:gd name="connsiteY4" fmla="*/ 1624170 h 1624170"/>
                  <a:gd name="connsiteX5" fmla="*/ 892425 w 1731146"/>
                  <a:gd name="connsiteY5" fmla="*/ 1268428 h 1624170"/>
                  <a:gd name="connsiteX6" fmla="*/ 0 w 1731146"/>
                  <a:gd name="connsiteY6" fmla="*/ 1268428 h 1624170"/>
                  <a:gd name="connsiteX7" fmla="*/ 0 w 1731146"/>
                  <a:gd name="connsiteY7" fmla="*/ 355742 h 1624170"/>
                  <a:gd name="connsiteX0-1" fmla="*/ 0 w 1731146"/>
                  <a:gd name="connsiteY0-2" fmla="*/ 355742 h 1624170"/>
                  <a:gd name="connsiteX1-3" fmla="*/ 508986 w 1731146"/>
                  <a:gd name="connsiteY1-4" fmla="*/ 351329 h 1624170"/>
                  <a:gd name="connsiteX2-5" fmla="*/ 892425 w 1731146"/>
                  <a:gd name="connsiteY2-6" fmla="*/ 355742 h 1624170"/>
                  <a:gd name="connsiteX3-7" fmla="*/ 892425 w 1731146"/>
                  <a:gd name="connsiteY3-8" fmla="*/ 0 h 1624170"/>
                  <a:gd name="connsiteX4-9" fmla="*/ 1731146 w 1731146"/>
                  <a:gd name="connsiteY4-10" fmla="*/ 812085 h 1624170"/>
                  <a:gd name="connsiteX5-11" fmla="*/ 892425 w 1731146"/>
                  <a:gd name="connsiteY5-12" fmla="*/ 1624170 h 1624170"/>
                  <a:gd name="connsiteX6-13" fmla="*/ 892425 w 1731146"/>
                  <a:gd name="connsiteY6-14" fmla="*/ 1268428 h 1624170"/>
                  <a:gd name="connsiteX7-15" fmla="*/ 0 w 1731146"/>
                  <a:gd name="connsiteY7-16" fmla="*/ 1268428 h 1624170"/>
                  <a:gd name="connsiteX8" fmla="*/ 0 w 1731146"/>
                  <a:gd name="connsiteY8" fmla="*/ 355742 h 1624170"/>
                  <a:gd name="connsiteX0-17" fmla="*/ 0 w 1731146"/>
                  <a:gd name="connsiteY0-18" fmla="*/ 355742 h 1624170"/>
                  <a:gd name="connsiteX1-19" fmla="*/ 556334 w 1731146"/>
                  <a:gd name="connsiteY1-20" fmla="*/ 354289 h 1624170"/>
                  <a:gd name="connsiteX2-21" fmla="*/ 892425 w 1731146"/>
                  <a:gd name="connsiteY2-22" fmla="*/ 355742 h 1624170"/>
                  <a:gd name="connsiteX3-23" fmla="*/ 892425 w 1731146"/>
                  <a:gd name="connsiteY3-24" fmla="*/ 0 h 1624170"/>
                  <a:gd name="connsiteX4-25" fmla="*/ 1731146 w 1731146"/>
                  <a:gd name="connsiteY4-26" fmla="*/ 812085 h 1624170"/>
                  <a:gd name="connsiteX5-27" fmla="*/ 892425 w 1731146"/>
                  <a:gd name="connsiteY5-28" fmla="*/ 1624170 h 1624170"/>
                  <a:gd name="connsiteX6-29" fmla="*/ 892425 w 1731146"/>
                  <a:gd name="connsiteY6-30" fmla="*/ 1268428 h 1624170"/>
                  <a:gd name="connsiteX7-31" fmla="*/ 0 w 1731146"/>
                  <a:gd name="connsiteY7-32" fmla="*/ 1268428 h 1624170"/>
                  <a:gd name="connsiteX8-33" fmla="*/ 0 w 1731146"/>
                  <a:gd name="connsiteY8-34" fmla="*/ 355742 h 1624170"/>
                  <a:gd name="connsiteX0-35" fmla="*/ 0 w 1731146"/>
                  <a:gd name="connsiteY0-36" fmla="*/ 355742 h 1624170"/>
                  <a:gd name="connsiteX1-37" fmla="*/ 556334 w 1731146"/>
                  <a:gd name="connsiteY1-38" fmla="*/ 354289 h 1624170"/>
                  <a:gd name="connsiteX2-39" fmla="*/ 848037 w 1731146"/>
                  <a:gd name="connsiteY2-40" fmla="*/ 127882 h 1624170"/>
                  <a:gd name="connsiteX3-41" fmla="*/ 892425 w 1731146"/>
                  <a:gd name="connsiteY3-42" fmla="*/ 0 h 1624170"/>
                  <a:gd name="connsiteX4-43" fmla="*/ 1731146 w 1731146"/>
                  <a:gd name="connsiteY4-44" fmla="*/ 812085 h 1624170"/>
                  <a:gd name="connsiteX5-45" fmla="*/ 892425 w 1731146"/>
                  <a:gd name="connsiteY5-46" fmla="*/ 1624170 h 1624170"/>
                  <a:gd name="connsiteX6-47" fmla="*/ 892425 w 1731146"/>
                  <a:gd name="connsiteY6-48" fmla="*/ 1268428 h 1624170"/>
                  <a:gd name="connsiteX7-49" fmla="*/ 0 w 1731146"/>
                  <a:gd name="connsiteY7-50" fmla="*/ 1268428 h 1624170"/>
                  <a:gd name="connsiteX8-51" fmla="*/ 0 w 1731146"/>
                  <a:gd name="connsiteY8-52" fmla="*/ 355742 h 1624170"/>
                  <a:gd name="connsiteX0-53" fmla="*/ 0 w 1731146"/>
                  <a:gd name="connsiteY0-54" fmla="*/ 320232 h 1588660"/>
                  <a:gd name="connsiteX1-55" fmla="*/ 556334 w 1731146"/>
                  <a:gd name="connsiteY1-56" fmla="*/ 318779 h 1588660"/>
                  <a:gd name="connsiteX2-57" fmla="*/ 848037 w 1731146"/>
                  <a:gd name="connsiteY2-58" fmla="*/ 92372 h 1588660"/>
                  <a:gd name="connsiteX3-59" fmla="*/ 1004876 w 1731146"/>
                  <a:gd name="connsiteY3-60" fmla="*/ 0 h 1588660"/>
                  <a:gd name="connsiteX4-61" fmla="*/ 1731146 w 1731146"/>
                  <a:gd name="connsiteY4-62" fmla="*/ 776575 h 1588660"/>
                  <a:gd name="connsiteX5-63" fmla="*/ 892425 w 1731146"/>
                  <a:gd name="connsiteY5-64" fmla="*/ 1588660 h 1588660"/>
                  <a:gd name="connsiteX6-65" fmla="*/ 892425 w 1731146"/>
                  <a:gd name="connsiteY6-66" fmla="*/ 1232918 h 1588660"/>
                  <a:gd name="connsiteX7-67" fmla="*/ 0 w 1731146"/>
                  <a:gd name="connsiteY7-68" fmla="*/ 1232918 h 1588660"/>
                  <a:gd name="connsiteX8-69" fmla="*/ 0 w 1731146"/>
                  <a:gd name="connsiteY8-70" fmla="*/ 320232 h 1588660"/>
                  <a:gd name="connsiteX0-71" fmla="*/ 0 w 1731146"/>
                  <a:gd name="connsiteY0-72" fmla="*/ 320232 h 1588660"/>
                  <a:gd name="connsiteX1-73" fmla="*/ 556334 w 1731146"/>
                  <a:gd name="connsiteY1-74" fmla="*/ 318779 h 1588660"/>
                  <a:gd name="connsiteX2-75" fmla="*/ 850996 w 1731146"/>
                  <a:gd name="connsiteY2-76" fmla="*/ 59821 h 1588660"/>
                  <a:gd name="connsiteX3-77" fmla="*/ 1004876 w 1731146"/>
                  <a:gd name="connsiteY3-78" fmla="*/ 0 h 1588660"/>
                  <a:gd name="connsiteX4-79" fmla="*/ 1731146 w 1731146"/>
                  <a:gd name="connsiteY4-80" fmla="*/ 776575 h 1588660"/>
                  <a:gd name="connsiteX5-81" fmla="*/ 892425 w 1731146"/>
                  <a:gd name="connsiteY5-82" fmla="*/ 1588660 h 1588660"/>
                  <a:gd name="connsiteX6-83" fmla="*/ 892425 w 1731146"/>
                  <a:gd name="connsiteY6-84" fmla="*/ 1232918 h 1588660"/>
                  <a:gd name="connsiteX7-85" fmla="*/ 0 w 1731146"/>
                  <a:gd name="connsiteY7-86" fmla="*/ 1232918 h 1588660"/>
                  <a:gd name="connsiteX8-87" fmla="*/ 0 w 1731146"/>
                  <a:gd name="connsiteY8-88" fmla="*/ 320232 h 1588660"/>
                  <a:gd name="connsiteX0-89" fmla="*/ 2959 w 1734105"/>
                  <a:gd name="connsiteY0-90" fmla="*/ 320232 h 1588660"/>
                  <a:gd name="connsiteX1-91" fmla="*/ 559293 w 1734105"/>
                  <a:gd name="connsiteY1-92" fmla="*/ 318779 h 1588660"/>
                  <a:gd name="connsiteX2-93" fmla="*/ 853955 w 1734105"/>
                  <a:gd name="connsiteY2-94" fmla="*/ 59821 h 1588660"/>
                  <a:gd name="connsiteX3-95" fmla="*/ 1007835 w 1734105"/>
                  <a:gd name="connsiteY3-96" fmla="*/ 0 h 1588660"/>
                  <a:gd name="connsiteX4-97" fmla="*/ 1734105 w 1734105"/>
                  <a:gd name="connsiteY4-98" fmla="*/ 776575 h 1588660"/>
                  <a:gd name="connsiteX5-99" fmla="*/ 895384 w 1734105"/>
                  <a:gd name="connsiteY5-100" fmla="*/ 1588660 h 1588660"/>
                  <a:gd name="connsiteX6-101" fmla="*/ 895384 w 1734105"/>
                  <a:gd name="connsiteY6-102" fmla="*/ 1232918 h 1588660"/>
                  <a:gd name="connsiteX7-103" fmla="*/ 2959 w 1734105"/>
                  <a:gd name="connsiteY7-104" fmla="*/ 1232918 h 1588660"/>
                  <a:gd name="connsiteX8-105" fmla="*/ 0 w 1734105"/>
                  <a:gd name="connsiteY8-106" fmla="*/ 576230 h 1588660"/>
                  <a:gd name="connsiteX9" fmla="*/ 2959 w 1734105"/>
                  <a:gd name="connsiteY9" fmla="*/ 320232 h 1588660"/>
                  <a:gd name="connsiteX0-107" fmla="*/ 3 w 1731149"/>
                  <a:gd name="connsiteY0-108" fmla="*/ 320232 h 1588660"/>
                  <a:gd name="connsiteX1-109" fmla="*/ 556337 w 1731149"/>
                  <a:gd name="connsiteY1-110" fmla="*/ 318779 h 1588660"/>
                  <a:gd name="connsiteX2-111" fmla="*/ 850999 w 1731149"/>
                  <a:gd name="connsiteY2-112" fmla="*/ 59821 h 1588660"/>
                  <a:gd name="connsiteX3-113" fmla="*/ 1004879 w 1731149"/>
                  <a:gd name="connsiteY3-114" fmla="*/ 0 h 1588660"/>
                  <a:gd name="connsiteX4-115" fmla="*/ 1731149 w 1731149"/>
                  <a:gd name="connsiteY4-116" fmla="*/ 776575 h 1588660"/>
                  <a:gd name="connsiteX5-117" fmla="*/ 892428 w 1731149"/>
                  <a:gd name="connsiteY5-118" fmla="*/ 1588660 h 1588660"/>
                  <a:gd name="connsiteX6-119" fmla="*/ 892428 w 1731149"/>
                  <a:gd name="connsiteY6-120" fmla="*/ 1232918 h 1588660"/>
                  <a:gd name="connsiteX7-121" fmla="*/ 3 w 1731149"/>
                  <a:gd name="connsiteY7-122" fmla="*/ 1232918 h 1588660"/>
                  <a:gd name="connsiteX8-123" fmla="*/ 275211 w 1731149"/>
                  <a:gd name="connsiteY8-124" fmla="*/ 617659 h 1588660"/>
                  <a:gd name="connsiteX9-125" fmla="*/ 3 w 1731149"/>
                  <a:gd name="connsiteY9-126" fmla="*/ 320232 h 1588660"/>
                  <a:gd name="connsiteX0-127" fmla="*/ 3 w 1731149"/>
                  <a:gd name="connsiteY0-128" fmla="*/ 320232 h 1588660"/>
                  <a:gd name="connsiteX1-129" fmla="*/ 556337 w 1731149"/>
                  <a:gd name="connsiteY1-130" fmla="*/ 318779 h 1588660"/>
                  <a:gd name="connsiteX2-131" fmla="*/ 850999 w 1731149"/>
                  <a:gd name="connsiteY2-132" fmla="*/ 59821 h 1588660"/>
                  <a:gd name="connsiteX3-133" fmla="*/ 1004879 w 1731149"/>
                  <a:gd name="connsiteY3-134" fmla="*/ 0 h 1588660"/>
                  <a:gd name="connsiteX4-135" fmla="*/ 1731149 w 1731149"/>
                  <a:gd name="connsiteY4-136" fmla="*/ 776575 h 1588660"/>
                  <a:gd name="connsiteX5-137" fmla="*/ 892428 w 1731149"/>
                  <a:gd name="connsiteY5-138" fmla="*/ 1588660 h 1588660"/>
                  <a:gd name="connsiteX6-139" fmla="*/ 892428 w 1731149"/>
                  <a:gd name="connsiteY6-140" fmla="*/ 1232918 h 1588660"/>
                  <a:gd name="connsiteX7-141" fmla="*/ 3 w 1731149"/>
                  <a:gd name="connsiteY7-142" fmla="*/ 1232918 h 1588660"/>
                  <a:gd name="connsiteX8-143" fmla="*/ 275211 w 1731149"/>
                  <a:gd name="connsiteY8-144" fmla="*/ 617659 h 1588660"/>
                  <a:gd name="connsiteX9-145" fmla="*/ 3 w 1731149"/>
                  <a:gd name="connsiteY9-146" fmla="*/ 320232 h 1588660"/>
                  <a:gd name="connsiteX0-147" fmla="*/ 5 w 1731151"/>
                  <a:gd name="connsiteY0-148" fmla="*/ 320232 h 1588660"/>
                  <a:gd name="connsiteX1-149" fmla="*/ 556339 w 1731151"/>
                  <a:gd name="connsiteY1-150" fmla="*/ 318779 h 1588660"/>
                  <a:gd name="connsiteX2-151" fmla="*/ 851001 w 1731151"/>
                  <a:gd name="connsiteY2-152" fmla="*/ 59821 h 1588660"/>
                  <a:gd name="connsiteX3-153" fmla="*/ 1004881 w 1731151"/>
                  <a:gd name="connsiteY3-154" fmla="*/ 0 h 1588660"/>
                  <a:gd name="connsiteX4-155" fmla="*/ 1731151 w 1731151"/>
                  <a:gd name="connsiteY4-156" fmla="*/ 776575 h 1588660"/>
                  <a:gd name="connsiteX5-157" fmla="*/ 892430 w 1731151"/>
                  <a:gd name="connsiteY5-158" fmla="*/ 1588660 h 1588660"/>
                  <a:gd name="connsiteX6-159" fmla="*/ 892430 w 1731151"/>
                  <a:gd name="connsiteY6-160" fmla="*/ 1232918 h 1588660"/>
                  <a:gd name="connsiteX7-161" fmla="*/ 5 w 1731151"/>
                  <a:gd name="connsiteY7-162" fmla="*/ 1232918 h 1588660"/>
                  <a:gd name="connsiteX8-163" fmla="*/ 275213 w 1731151"/>
                  <a:gd name="connsiteY8-164" fmla="*/ 617659 h 1588660"/>
                  <a:gd name="connsiteX9-165" fmla="*/ 5 w 1731151"/>
                  <a:gd name="connsiteY9-166" fmla="*/ 320232 h 1588660"/>
                  <a:gd name="connsiteX0-167" fmla="*/ 5 w 1731151"/>
                  <a:gd name="connsiteY0-168" fmla="*/ 320232 h 1588660"/>
                  <a:gd name="connsiteX1-169" fmla="*/ 556339 w 1731151"/>
                  <a:gd name="connsiteY1-170" fmla="*/ 318779 h 1588660"/>
                  <a:gd name="connsiteX2-171" fmla="*/ 851001 w 1731151"/>
                  <a:gd name="connsiteY2-172" fmla="*/ 59821 h 1588660"/>
                  <a:gd name="connsiteX3-173" fmla="*/ 1004881 w 1731151"/>
                  <a:gd name="connsiteY3-174" fmla="*/ 0 h 1588660"/>
                  <a:gd name="connsiteX4-175" fmla="*/ 1731151 w 1731151"/>
                  <a:gd name="connsiteY4-176" fmla="*/ 776575 h 1588660"/>
                  <a:gd name="connsiteX5-177" fmla="*/ 892430 w 1731151"/>
                  <a:gd name="connsiteY5-178" fmla="*/ 1588660 h 1588660"/>
                  <a:gd name="connsiteX6-179" fmla="*/ 892430 w 1731151"/>
                  <a:gd name="connsiteY6-180" fmla="*/ 1232918 h 1588660"/>
                  <a:gd name="connsiteX7-181" fmla="*/ 5 w 1731151"/>
                  <a:gd name="connsiteY7-182" fmla="*/ 1232918 h 1588660"/>
                  <a:gd name="connsiteX8-183" fmla="*/ 275213 w 1731151"/>
                  <a:gd name="connsiteY8-184" fmla="*/ 617659 h 1588660"/>
                  <a:gd name="connsiteX9-185" fmla="*/ 5 w 1731151"/>
                  <a:gd name="connsiteY9-186" fmla="*/ 320232 h 1588660"/>
                  <a:gd name="connsiteX0-187" fmla="*/ 3 w 1731149"/>
                  <a:gd name="connsiteY0-188" fmla="*/ 320232 h 1588660"/>
                  <a:gd name="connsiteX1-189" fmla="*/ 556337 w 1731149"/>
                  <a:gd name="connsiteY1-190" fmla="*/ 318779 h 1588660"/>
                  <a:gd name="connsiteX2-191" fmla="*/ 850999 w 1731149"/>
                  <a:gd name="connsiteY2-192" fmla="*/ 59821 h 1588660"/>
                  <a:gd name="connsiteX3-193" fmla="*/ 1004879 w 1731149"/>
                  <a:gd name="connsiteY3-194" fmla="*/ 0 h 1588660"/>
                  <a:gd name="connsiteX4-195" fmla="*/ 1731149 w 1731149"/>
                  <a:gd name="connsiteY4-196" fmla="*/ 776575 h 1588660"/>
                  <a:gd name="connsiteX5-197" fmla="*/ 892428 w 1731149"/>
                  <a:gd name="connsiteY5-198" fmla="*/ 1588660 h 1588660"/>
                  <a:gd name="connsiteX6-199" fmla="*/ 892428 w 1731149"/>
                  <a:gd name="connsiteY6-200" fmla="*/ 1232918 h 1588660"/>
                  <a:gd name="connsiteX7-201" fmla="*/ 3 w 1731149"/>
                  <a:gd name="connsiteY7-202" fmla="*/ 1232918 h 1588660"/>
                  <a:gd name="connsiteX8-203" fmla="*/ 275211 w 1731149"/>
                  <a:gd name="connsiteY8-204" fmla="*/ 617659 h 1588660"/>
                  <a:gd name="connsiteX9-205" fmla="*/ 3 w 1731149"/>
                  <a:gd name="connsiteY9-206" fmla="*/ 320232 h 1588660"/>
                  <a:gd name="connsiteX0-207" fmla="*/ 0 w 1731146"/>
                  <a:gd name="connsiteY0-208" fmla="*/ 320232 h 1588660"/>
                  <a:gd name="connsiteX1-209" fmla="*/ 556334 w 1731146"/>
                  <a:gd name="connsiteY1-210" fmla="*/ 318779 h 1588660"/>
                  <a:gd name="connsiteX2-211" fmla="*/ 850996 w 1731146"/>
                  <a:gd name="connsiteY2-212" fmla="*/ 59821 h 1588660"/>
                  <a:gd name="connsiteX3-213" fmla="*/ 1004876 w 1731146"/>
                  <a:gd name="connsiteY3-214" fmla="*/ 0 h 1588660"/>
                  <a:gd name="connsiteX4-215" fmla="*/ 1731146 w 1731146"/>
                  <a:gd name="connsiteY4-216" fmla="*/ 776575 h 1588660"/>
                  <a:gd name="connsiteX5-217" fmla="*/ 892425 w 1731146"/>
                  <a:gd name="connsiteY5-218" fmla="*/ 1588660 h 1588660"/>
                  <a:gd name="connsiteX6-219" fmla="*/ 892425 w 1731146"/>
                  <a:gd name="connsiteY6-220" fmla="*/ 1232918 h 1588660"/>
                  <a:gd name="connsiteX7-221" fmla="*/ 0 w 1731146"/>
                  <a:gd name="connsiteY7-222" fmla="*/ 1232918 h 1588660"/>
                  <a:gd name="connsiteX8-223" fmla="*/ 275208 w 1731146"/>
                  <a:gd name="connsiteY8-224" fmla="*/ 617659 h 1588660"/>
                  <a:gd name="connsiteX9-225" fmla="*/ 0 w 1731146"/>
                  <a:gd name="connsiteY9-226" fmla="*/ 320232 h 1588660"/>
                  <a:gd name="connsiteX0-227" fmla="*/ 0 w 1731146"/>
                  <a:gd name="connsiteY0-228" fmla="*/ 320232 h 1588660"/>
                  <a:gd name="connsiteX1-229" fmla="*/ 556334 w 1731146"/>
                  <a:gd name="connsiteY1-230" fmla="*/ 318779 h 1588660"/>
                  <a:gd name="connsiteX2-231" fmla="*/ 850996 w 1731146"/>
                  <a:gd name="connsiteY2-232" fmla="*/ 59821 h 1588660"/>
                  <a:gd name="connsiteX3-233" fmla="*/ 1004876 w 1731146"/>
                  <a:gd name="connsiteY3-234" fmla="*/ 0 h 1588660"/>
                  <a:gd name="connsiteX4-235" fmla="*/ 1731146 w 1731146"/>
                  <a:gd name="connsiteY4-236" fmla="*/ 776575 h 1588660"/>
                  <a:gd name="connsiteX5-237" fmla="*/ 892425 w 1731146"/>
                  <a:gd name="connsiteY5-238" fmla="*/ 1588660 h 1588660"/>
                  <a:gd name="connsiteX6-239" fmla="*/ 892425 w 1731146"/>
                  <a:gd name="connsiteY6-240" fmla="*/ 1232918 h 1588660"/>
                  <a:gd name="connsiteX7-241" fmla="*/ 0 w 1731146"/>
                  <a:gd name="connsiteY7-242" fmla="*/ 1232918 h 1588660"/>
                  <a:gd name="connsiteX8-243" fmla="*/ 275208 w 1731146"/>
                  <a:gd name="connsiteY8-244" fmla="*/ 617659 h 1588660"/>
                  <a:gd name="connsiteX9-245" fmla="*/ 0 w 1731146"/>
                  <a:gd name="connsiteY9-246" fmla="*/ 320232 h 1588660"/>
                  <a:gd name="connsiteX0-247" fmla="*/ 0 w 1731146"/>
                  <a:gd name="connsiteY0-248" fmla="*/ 320232 h 1588660"/>
                  <a:gd name="connsiteX1-249" fmla="*/ 556334 w 1731146"/>
                  <a:gd name="connsiteY1-250" fmla="*/ 318779 h 1588660"/>
                  <a:gd name="connsiteX2-251" fmla="*/ 850996 w 1731146"/>
                  <a:gd name="connsiteY2-252" fmla="*/ 59821 h 1588660"/>
                  <a:gd name="connsiteX3-253" fmla="*/ 1004876 w 1731146"/>
                  <a:gd name="connsiteY3-254" fmla="*/ 0 h 1588660"/>
                  <a:gd name="connsiteX4-255" fmla="*/ 1731146 w 1731146"/>
                  <a:gd name="connsiteY4-256" fmla="*/ 776575 h 1588660"/>
                  <a:gd name="connsiteX5-257" fmla="*/ 892425 w 1731146"/>
                  <a:gd name="connsiteY5-258" fmla="*/ 1588660 h 1588660"/>
                  <a:gd name="connsiteX6-259" fmla="*/ 892425 w 1731146"/>
                  <a:gd name="connsiteY6-260" fmla="*/ 1232918 h 1588660"/>
                  <a:gd name="connsiteX7-261" fmla="*/ 0 w 1731146"/>
                  <a:gd name="connsiteY7-262" fmla="*/ 1232918 h 1588660"/>
                  <a:gd name="connsiteX8-263" fmla="*/ 275208 w 1731146"/>
                  <a:gd name="connsiteY8-264" fmla="*/ 617659 h 1588660"/>
                  <a:gd name="connsiteX9-265" fmla="*/ 0 w 1731146"/>
                  <a:gd name="connsiteY9-266" fmla="*/ 320232 h 1588660"/>
                  <a:gd name="connsiteX0-267" fmla="*/ 0 w 1731146"/>
                  <a:gd name="connsiteY0-268" fmla="*/ 320232 h 1588660"/>
                  <a:gd name="connsiteX1-269" fmla="*/ 556334 w 1731146"/>
                  <a:gd name="connsiteY1-270" fmla="*/ 318779 h 1588660"/>
                  <a:gd name="connsiteX2-271" fmla="*/ 850996 w 1731146"/>
                  <a:gd name="connsiteY2-272" fmla="*/ 59821 h 1588660"/>
                  <a:gd name="connsiteX3-273" fmla="*/ 1004876 w 1731146"/>
                  <a:gd name="connsiteY3-274" fmla="*/ 0 h 1588660"/>
                  <a:gd name="connsiteX4-275" fmla="*/ 1731146 w 1731146"/>
                  <a:gd name="connsiteY4-276" fmla="*/ 776575 h 1588660"/>
                  <a:gd name="connsiteX5-277" fmla="*/ 892425 w 1731146"/>
                  <a:gd name="connsiteY5-278" fmla="*/ 1588660 h 1588660"/>
                  <a:gd name="connsiteX6-279" fmla="*/ 892425 w 1731146"/>
                  <a:gd name="connsiteY6-280" fmla="*/ 1232918 h 1588660"/>
                  <a:gd name="connsiteX7-281" fmla="*/ 0 w 1731146"/>
                  <a:gd name="connsiteY7-282" fmla="*/ 1232918 h 1588660"/>
                  <a:gd name="connsiteX8-283" fmla="*/ 281126 w 1731146"/>
                  <a:gd name="connsiteY8-284" fmla="*/ 620619 h 1588660"/>
                  <a:gd name="connsiteX9-285" fmla="*/ 0 w 1731146"/>
                  <a:gd name="connsiteY9-286" fmla="*/ 320232 h 1588660"/>
                  <a:gd name="connsiteX0-287" fmla="*/ 0 w 1731146"/>
                  <a:gd name="connsiteY0-288" fmla="*/ 320232 h 1588660"/>
                  <a:gd name="connsiteX1-289" fmla="*/ 556334 w 1731146"/>
                  <a:gd name="connsiteY1-290" fmla="*/ 318779 h 1588660"/>
                  <a:gd name="connsiteX2-291" fmla="*/ 850996 w 1731146"/>
                  <a:gd name="connsiteY2-292" fmla="*/ 59821 h 1588660"/>
                  <a:gd name="connsiteX3-293" fmla="*/ 1004876 w 1731146"/>
                  <a:gd name="connsiteY3-294" fmla="*/ 0 h 1588660"/>
                  <a:gd name="connsiteX4-295" fmla="*/ 1731146 w 1731146"/>
                  <a:gd name="connsiteY4-296" fmla="*/ 776575 h 1588660"/>
                  <a:gd name="connsiteX5-297" fmla="*/ 892425 w 1731146"/>
                  <a:gd name="connsiteY5-298" fmla="*/ 1588660 h 1588660"/>
                  <a:gd name="connsiteX6-299" fmla="*/ 892425 w 1731146"/>
                  <a:gd name="connsiteY6-300" fmla="*/ 1232918 h 1588660"/>
                  <a:gd name="connsiteX7-301" fmla="*/ 0 w 1731146"/>
                  <a:gd name="connsiteY7-302" fmla="*/ 1232918 h 1588660"/>
                  <a:gd name="connsiteX8-303" fmla="*/ 136124 w 1731146"/>
                  <a:gd name="connsiteY8-304" fmla="*/ 922459 h 1588660"/>
                  <a:gd name="connsiteX9-305" fmla="*/ 281126 w 1731146"/>
                  <a:gd name="connsiteY9-306" fmla="*/ 620619 h 1588660"/>
                  <a:gd name="connsiteX10" fmla="*/ 0 w 1731146"/>
                  <a:gd name="connsiteY10" fmla="*/ 320232 h 1588660"/>
                  <a:gd name="connsiteX0-307" fmla="*/ 0 w 1731146"/>
                  <a:gd name="connsiteY0-308" fmla="*/ 320232 h 1588660"/>
                  <a:gd name="connsiteX1-309" fmla="*/ 556334 w 1731146"/>
                  <a:gd name="connsiteY1-310" fmla="*/ 318779 h 1588660"/>
                  <a:gd name="connsiteX2-311" fmla="*/ 850996 w 1731146"/>
                  <a:gd name="connsiteY2-312" fmla="*/ 59821 h 1588660"/>
                  <a:gd name="connsiteX3-313" fmla="*/ 1004876 w 1731146"/>
                  <a:gd name="connsiteY3-314" fmla="*/ 0 h 1588660"/>
                  <a:gd name="connsiteX4-315" fmla="*/ 1731146 w 1731146"/>
                  <a:gd name="connsiteY4-316" fmla="*/ 776575 h 1588660"/>
                  <a:gd name="connsiteX5-317" fmla="*/ 892425 w 1731146"/>
                  <a:gd name="connsiteY5-318" fmla="*/ 1588660 h 1588660"/>
                  <a:gd name="connsiteX6-319" fmla="*/ 892425 w 1731146"/>
                  <a:gd name="connsiteY6-320" fmla="*/ 1232918 h 1588660"/>
                  <a:gd name="connsiteX7-321" fmla="*/ 0 w 1731146"/>
                  <a:gd name="connsiteY7-322" fmla="*/ 1232918 h 1588660"/>
                  <a:gd name="connsiteX8-323" fmla="*/ 266330 w 1731146"/>
                  <a:gd name="connsiteY8-324" fmla="*/ 955011 h 1588660"/>
                  <a:gd name="connsiteX9-325" fmla="*/ 281126 w 1731146"/>
                  <a:gd name="connsiteY9-326" fmla="*/ 620619 h 1588660"/>
                  <a:gd name="connsiteX10-327" fmla="*/ 0 w 1731146"/>
                  <a:gd name="connsiteY10-328" fmla="*/ 320232 h 1588660"/>
                  <a:gd name="connsiteX0-329" fmla="*/ 0 w 1731146"/>
                  <a:gd name="connsiteY0-330" fmla="*/ 320232 h 1588660"/>
                  <a:gd name="connsiteX1-331" fmla="*/ 556334 w 1731146"/>
                  <a:gd name="connsiteY1-332" fmla="*/ 318779 h 1588660"/>
                  <a:gd name="connsiteX2-333" fmla="*/ 850996 w 1731146"/>
                  <a:gd name="connsiteY2-334" fmla="*/ 59821 h 1588660"/>
                  <a:gd name="connsiteX3-335" fmla="*/ 1004876 w 1731146"/>
                  <a:gd name="connsiteY3-336" fmla="*/ 0 h 1588660"/>
                  <a:gd name="connsiteX4-337" fmla="*/ 1731146 w 1731146"/>
                  <a:gd name="connsiteY4-338" fmla="*/ 776575 h 1588660"/>
                  <a:gd name="connsiteX5-339" fmla="*/ 892425 w 1731146"/>
                  <a:gd name="connsiteY5-340" fmla="*/ 1588660 h 1588660"/>
                  <a:gd name="connsiteX6-341" fmla="*/ 892425 w 1731146"/>
                  <a:gd name="connsiteY6-342" fmla="*/ 1232918 h 1588660"/>
                  <a:gd name="connsiteX7-343" fmla="*/ 582967 w 1731146"/>
                  <a:gd name="connsiteY7-344" fmla="*/ 1233178 h 1588660"/>
                  <a:gd name="connsiteX8-345" fmla="*/ 0 w 1731146"/>
                  <a:gd name="connsiteY8-346" fmla="*/ 1232918 h 1588660"/>
                  <a:gd name="connsiteX9-347" fmla="*/ 266330 w 1731146"/>
                  <a:gd name="connsiteY9-348" fmla="*/ 955011 h 1588660"/>
                  <a:gd name="connsiteX10-349" fmla="*/ 281126 w 1731146"/>
                  <a:gd name="connsiteY10-350" fmla="*/ 620619 h 1588660"/>
                  <a:gd name="connsiteX11" fmla="*/ 0 w 1731146"/>
                  <a:gd name="connsiteY11" fmla="*/ 320232 h 1588660"/>
                  <a:gd name="connsiteX0-351" fmla="*/ 0 w 1731146"/>
                  <a:gd name="connsiteY0-352" fmla="*/ 320232 h 1588660"/>
                  <a:gd name="connsiteX1-353" fmla="*/ 556334 w 1731146"/>
                  <a:gd name="connsiteY1-354" fmla="*/ 318779 h 1588660"/>
                  <a:gd name="connsiteX2-355" fmla="*/ 850996 w 1731146"/>
                  <a:gd name="connsiteY2-356" fmla="*/ 59821 h 1588660"/>
                  <a:gd name="connsiteX3-357" fmla="*/ 1004876 w 1731146"/>
                  <a:gd name="connsiteY3-358" fmla="*/ 0 h 1588660"/>
                  <a:gd name="connsiteX4-359" fmla="*/ 1731146 w 1731146"/>
                  <a:gd name="connsiteY4-360" fmla="*/ 776575 h 1588660"/>
                  <a:gd name="connsiteX5-361" fmla="*/ 892425 w 1731146"/>
                  <a:gd name="connsiteY5-362" fmla="*/ 1588660 h 1588660"/>
                  <a:gd name="connsiteX6-363" fmla="*/ 853956 w 1731146"/>
                  <a:gd name="connsiteY6-364" fmla="*/ 1460778 h 1588660"/>
                  <a:gd name="connsiteX7-365" fmla="*/ 582967 w 1731146"/>
                  <a:gd name="connsiteY7-366" fmla="*/ 1233178 h 1588660"/>
                  <a:gd name="connsiteX8-367" fmla="*/ 0 w 1731146"/>
                  <a:gd name="connsiteY8-368" fmla="*/ 1232918 h 1588660"/>
                  <a:gd name="connsiteX9-369" fmla="*/ 266330 w 1731146"/>
                  <a:gd name="connsiteY9-370" fmla="*/ 955011 h 1588660"/>
                  <a:gd name="connsiteX10-371" fmla="*/ 281126 w 1731146"/>
                  <a:gd name="connsiteY10-372" fmla="*/ 620619 h 1588660"/>
                  <a:gd name="connsiteX11-373" fmla="*/ 0 w 1731146"/>
                  <a:gd name="connsiteY11-374" fmla="*/ 320232 h 1588660"/>
                  <a:gd name="connsiteX0-375" fmla="*/ 0 w 1731146"/>
                  <a:gd name="connsiteY0-376" fmla="*/ 320232 h 1517638"/>
                  <a:gd name="connsiteX1-377" fmla="*/ 556334 w 1731146"/>
                  <a:gd name="connsiteY1-378" fmla="*/ 318779 h 1517638"/>
                  <a:gd name="connsiteX2-379" fmla="*/ 850996 w 1731146"/>
                  <a:gd name="connsiteY2-380" fmla="*/ 59821 h 1517638"/>
                  <a:gd name="connsiteX3-381" fmla="*/ 1004876 w 1731146"/>
                  <a:gd name="connsiteY3-382" fmla="*/ 0 h 1517638"/>
                  <a:gd name="connsiteX4-383" fmla="*/ 1731146 w 1731146"/>
                  <a:gd name="connsiteY4-384" fmla="*/ 776575 h 1517638"/>
                  <a:gd name="connsiteX5-385" fmla="*/ 1010794 w 1731146"/>
                  <a:gd name="connsiteY5-386" fmla="*/ 1517638 h 1517638"/>
                  <a:gd name="connsiteX6-387" fmla="*/ 853956 w 1731146"/>
                  <a:gd name="connsiteY6-388" fmla="*/ 1460778 h 1517638"/>
                  <a:gd name="connsiteX7-389" fmla="*/ 582967 w 1731146"/>
                  <a:gd name="connsiteY7-390" fmla="*/ 1233178 h 1517638"/>
                  <a:gd name="connsiteX8-391" fmla="*/ 0 w 1731146"/>
                  <a:gd name="connsiteY8-392" fmla="*/ 1232918 h 1517638"/>
                  <a:gd name="connsiteX9-393" fmla="*/ 266330 w 1731146"/>
                  <a:gd name="connsiteY9-394" fmla="*/ 955011 h 1517638"/>
                  <a:gd name="connsiteX10-395" fmla="*/ 281126 w 1731146"/>
                  <a:gd name="connsiteY10-396" fmla="*/ 620619 h 1517638"/>
                  <a:gd name="connsiteX11-397" fmla="*/ 0 w 1731146"/>
                  <a:gd name="connsiteY11-398" fmla="*/ 320232 h 1517638"/>
                  <a:gd name="connsiteX0-399" fmla="*/ 0 w 1589104"/>
                  <a:gd name="connsiteY0-400" fmla="*/ 320232 h 1517638"/>
                  <a:gd name="connsiteX1-401" fmla="*/ 556334 w 1589104"/>
                  <a:gd name="connsiteY1-402" fmla="*/ 318779 h 1517638"/>
                  <a:gd name="connsiteX2-403" fmla="*/ 850996 w 1589104"/>
                  <a:gd name="connsiteY2-404" fmla="*/ 59821 h 1517638"/>
                  <a:gd name="connsiteX3-405" fmla="*/ 1004876 w 1589104"/>
                  <a:gd name="connsiteY3-406" fmla="*/ 0 h 1517638"/>
                  <a:gd name="connsiteX4-407" fmla="*/ 1589104 w 1589104"/>
                  <a:gd name="connsiteY4-408" fmla="*/ 936373 h 1517638"/>
                  <a:gd name="connsiteX5-409" fmla="*/ 1010794 w 1589104"/>
                  <a:gd name="connsiteY5-410" fmla="*/ 1517638 h 1517638"/>
                  <a:gd name="connsiteX6-411" fmla="*/ 853956 w 1589104"/>
                  <a:gd name="connsiteY6-412" fmla="*/ 1460778 h 1517638"/>
                  <a:gd name="connsiteX7-413" fmla="*/ 582967 w 1589104"/>
                  <a:gd name="connsiteY7-414" fmla="*/ 1233178 h 1517638"/>
                  <a:gd name="connsiteX8-415" fmla="*/ 0 w 1589104"/>
                  <a:gd name="connsiteY8-416" fmla="*/ 1232918 h 1517638"/>
                  <a:gd name="connsiteX9-417" fmla="*/ 266330 w 1589104"/>
                  <a:gd name="connsiteY9-418" fmla="*/ 955011 h 1517638"/>
                  <a:gd name="connsiteX10-419" fmla="*/ 281126 w 1589104"/>
                  <a:gd name="connsiteY10-420" fmla="*/ 620619 h 1517638"/>
                  <a:gd name="connsiteX11-421" fmla="*/ 0 w 1589104"/>
                  <a:gd name="connsiteY11-422" fmla="*/ 320232 h 1517638"/>
                  <a:gd name="connsiteX0-423" fmla="*/ 0 w 1589104"/>
                  <a:gd name="connsiteY0-424" fmla="*/ 320232 h 1517638"/>
                  <a:gd name="connsiteX1-425" fmla="*/ 556334 w 1589104"/>
                  <a:gd name="connsiteY1-426" fmla="*/ 318779 h 1517638"/>
                  <a:gd name="connsiteX2-427" fmla="*/ 850996 w 1589104"/>
                  <a:gd name="connsiteY2-428" fmla="*/ 59821 h 1517638"/>
                  <a:gd name="connsiteX3-429" fmla="*/ 1004876 w 1589104"/>
                  <a:gd name="connsiteY3-430" fmla="*/ 0 h 1517638"/>
                  <a:gd name="connsiteX4-431" fmla="*/ 1373080 w 1589104"/>
                  <a:gd name="connsiteY4-432" fmla="*/ 591026 h 1517638"/>
                  <a:gd name="connsiteX5-433" fmla="*/ 1589104 w 1589104"/>
                  <a:gd name="connsiteY5-434" fmla="*/ 936373 h 1517638"/>
                  <a:gd name="connsiteX6-435" fmla="*/ 1010794 w 1589104"/>
                  <a:gd name="connsiteY6-436" fmla="*/ 1517638 h 1517638"/>
                  <a:gd name="connsiteX7-437" fmla="*/ 853956 w 1589104"/>
                  <a:gd name="connsiteY7-438" fmla="*/ 1460778 h 1517638"/>
                  <a:gd name="connsiteX8-439" fmla="*/ 582967 w 1589104"/>
                  <a:gd name="connsiteY8-440" fmla="*/ 1233178 h 1517638"/>
                  <a:gd name="connsiteX9-441" fmla="*/ 0 w 1589104"/>
                  <a:gd name="connsiteY9-442" fmla="*/ 1232918 h 1517638"/>
                  <a:gd name="connsiteX10-443" fmla="*/ 266330 w 1589104"/>
                  <a:gd name="connsiteY10-444" fmla="*/ 955011 h 1517638"/>
                  <a:gd name="connsiteX11-445" fmla="*/ 281126 w 1589104"/>
                  <a:gd name="connsiteY11-446" fmla="*/ 620619 h 1517638"/>
                  <a:gd name="connsiteX12" fmla="*/ 0 w 1589104"/>
                  <a:gd name="connsiteY12" fmla="*/ 320232 h 1517638"/>
                  <a:gd name="connsiteX0-447" fmla="*/ 0 w 1589104"/>
                  <a:gd name="connsiteY0-448" fmla="*/ 320232 h 1517638"/>
                  <a:gd name="connsiteX1-449" fmla="*/ 556334 w 1589104"/>
                  <a:gd name="connsiteY1-450" fmla="*/ 318779 h 1517638"/>
                  <a:gd name="connsiteX2-451" fmla="*/ 850996 w 1589104"/>
                  <a:gd name="connsiteY2-452" fmla="*/ 59821 h 1517638"/>
                  <a:gd name="connsiteX3-453" fmla="*/ 1004876 w 1589104"/>
                  <a:gd name="connsiteY3-454" fmla="*/ 0 h 1517638"/>
                  <a:gd name="connsiteX4-455" fmla="*/ 1583185 w 1589104"/>
                  <a:gd name="connsiteY4-456" fmla="*/ 596945 h 1517638"/>
                  <a:gd name="connsiteX5-457" fmla="*/ 1589104 w 1589104"/>
                  <a:gd name="connsiteY5-458" fmla="*/ 936373 h 1517638"/>
                  <a:gd name="connsiteX6-459" fmla="*/ 1010794 w 1589104"/>
                  <a:gd name="connsiteY6-460" fmla="*/ 1517638 h 1517638"/>
                  <a:gd name="connsiteX7-461" fmla="*/ 853956 w 1589104"/>
                  <a:gd name="connsiteY7-462" fmla="*/ 1460778 h 1517638"/>
                  <a:gd name="connsiteX8-463" fmla="*/ 582967 w 1589104"/>
                  <a:gd name="connsiteY8-464" fmla="*/ 1233178 h 1517638"/>
                  <a:gd name="connsiteX9-465" fmla="*/ 0 w 1589104"/>
                  <a:gd name="connsiteY9-466" fmla="*/ 1232918 h 1517638"/>
                  <a:gd name="connsiteX10-467" fmla="*/ 266330 w 1589104"/>
                  <a:gd name="connsiteY10-468" fmla="*/ 955011 h 1517638"/>
                  <a:gd name="connsiteX11-469" fmla="*/ 281126 w 1589104"/>
                  <a:gd name="connsiteY11-470" fmla="*/ 620619 h 1517638"/>
                  <a:gd name="connsiteX12-471" fmla="*/ 0 w 1589104"/>
                  <a:gd name="connsiteY12-472" fmla="*/ 320232 h 1517638"/>
                  <a:gd name="connsiteX0-473" fmla="*/ 0 w 1592063"/>
                  <a:gd name="connsiteY0-474" fmla="*/ 320232 h 1517638"/>
                  <a:gd name="connsiteX1-475" fmla="*/ 556334 w 1592063"/>
                  <a:gd name="connsiteY1-476" fmla="*/ 318779 h 1517638"/>
                  <a:gd name="connsiteX2-477" fmla="*/ 850996 w 1592063"/>
                  <a:gd name="connsiteY2-478" fmla="*/ 59821 h 1517638"/>
                  <a:gd name="connsiteX3-479" fmla="*/ 1004876 w 1592063"/>
                  <a:gd name="connsiteY3-480" fmla="*/ 0 h 1517638"/>
                  <a:gd name="connsiteX4-481" fmla="*/ 1583185 w 1592063"/>
                  <a:gd name="connsiteY4-482" fmla="*/ 596945 h 1517638"/>
                  <a:gd name="connsiteX5-483" fmla="*/ 1592063 w 1592063"/>
                  <a:gd name="connsiteY5-484" fmla="*/ 942292 h 1517638"/>
                  <a:gd name="connsiteX6-485" fmla="*/ 1010794 w 1592063"/>
                  <a:gd name="connsiteY6-486" fmla="*/ 1517638 h 1517638"/>
                  <a:gd name="connsiteX7-487" fmla="*/ 853956 w 1592063"/>
                  <a:gd name="connsiteY7-488" fmla="*/ 1460778 h 1517638"/>
                  <a:gd name="connsiteX8-489" fmla="*/ 582967 w 1592063"/>
                  <a:gd name="connsiteY8-490" fmla="*/ 1233178 h 1517638"/>
                  <a:gd name="connsiteX9-491" fmla="*/ 0 w 1592063"/>
                  <a:gd name="connsiteY9-492" fmla="*/ 1232918 h 1517638"/>
                  <a:gd name="connsiteX10-493" fmla="*/ 266330 w 1592063"/>
                  <a:gd name="connsiteY10-494" fmla="*/ 955011 h 1517638"/>
                  <a:gd name="connsiteX11-495" fmla="*/ 281126 w 1592063"/>
                  <a:gd name="connsiteY11-496" fmla="*/ 620619 h 1517638"/>
                  <a:gd name="connsiteX12-497" fmla="*/ 0 w 1592063"/>
                  <a:gd name="connsiteY12-498" fmla="*/ 320232 h 1517638"/>
                  <a:gd name="connsiteX0-499" fmla="*/ 0 w 1589104"/>
                  <a:gd name="connsiteY0-500" fmla="*/ 320232 h 1517638"/>
                  <a:gd name="connsiteX1-501" fmla="*/ 556334 w 1589104"/>
                  <a:gd name="connsiteY1-502" fmla="*/ 318779 h 1517638"/>
                  <a:gd name="connsiteX2-503" fmla="*/ 850996 w 1589104"/>
                  <a:gd name="connsiteY2-504" fmla="*/ 59821 h 1517638"/>
                  <a:gd name="connsiteX3-505" fmla="*/ 1004876 w 1589104"/>
                  <a:gd name="connsiteY3-506" fmla="*/ 0 h 1517638"/>
                  <a:gd name="connsiteX4-507" fmla="*/ 1583185 w 1589104"/>
                  <a:gd name="connsiteY4-508" fmla="*/ 596945 h 1517638"/>
                  <a:gd name="connsiteX5-509" fmla="*/ 1589104 w 1589104"/>
                  <a:gd name="connsiteY5-510" fmla="*/ 948210 h 1517638"/>
                  <a:gd name="connsiteX6-511" fmla="*/ 1010794 w 1589104"/>
                  <a:gd name="connsiteY6-512" fmla="*/ 1517638 h 1517638"/>
                  <a:gd name="connsiteX7-513" fmla="*/ 853956 w 1589104"/>
                  <a:gd name="connsiteY7-514" fmla="*/ 1460778 h 1517638"/>
                  <a:gd name="connsiteX8-515" fmla="*/ 582967 w 1589104"/>
                  <a:gd name="connsiteY8-516" fmla="*/ 1233178 h 1517638"/>
                  <a:gd name="connsiteX9-517" fmla="*/ 0 w 1589104"/>
                  <a:gd name="connsiteY9-518" fmla="*/ 1232918 h 1517638"/>
                  <a:gd name="connsiteX10-519" fmla="*/ 266330 w 1589104"/>
                  <a:gd name="connsiteY10-520" fmla="*/ 955011 h 1517638"/>
                  <a:gd name="connsiteX11-521" fmla="*/ 281126 w 1589104"/>
                  <a:gd name="connsiteY11-522" fmla="*/ 620619 h 1517638"/>
                  <a:gd name="connsiteX12-523" fmla="*/ 0 w 1589104"/>
                  <a:gd name="connsiteY12-524" fmla="*/ 320232 h 1517638"/>
                  <a:gd name="connsiteX0-525" fmla="*/ 0 w 1589104"/>
                  <a:gd name="connsiteY0-526" fmla="*/ 320232 h 1514679"/>
                  <a:gd name="connsiteX1-527" fmla="*/ 556334 w 1589104"/>
                  <a:gd name="connsiteY1-528" fmla="*/ 318779 h 1514679"/>
                  <a:gd name="connsiteX2-529" fmla="*/ 850996 w 1589104"/>
                  <a:gd name="connsiteY2-530" fmla="*/ 59821 h 1514679"/>
                  <a:gd name="connsiteX3-531" fmla="*/ 1004876 w 1589104"/>
                  <a:gd name="connsiteY3-532" fmla="*/ 0 h 1514679"/>
                  <a:gd name="connsiteX4-533" fmla="*/ 1583185 w 1589104"/>
                  <a:gd name="connsiteY4-534" fmla="*/ 596945 h 1514679"/>
                  <a:gd name="connsiteX5-535" fmla="*/ 1589104 w 1589104"/>
                  <a:gd name="connsiteY5-536" fmla="*/ 948210 h 1514679"/>
                  <a:gd name="connsiteX6-537" fmla="*/ 1013753 w 1589104"/>
                  <a:gd name="connsiteY6-538" fmla="*/ 1514679 h 1514679"/>
                  <a:gd name="connsiteX7-539" fmla="*/ 853956 w 1589104"/>
                  <a:gd name="connsiteY7-540" fmla="*/ 1460778 h 1514679"/>
                  <a:gd name="connsiteX8-541" fmla="*/ 582967 w 1589104"/>
                  <a:gd name="connsiteY8-542" fmla="*/ 1233178 h 1514679"/>
                  <a:gd name="connsiteX9-543" fmla="*/ 0 w 1589104"/>
                  <a:gd name="connsiteY9-544" fmla="*/ 1232918 h 1514679"/>
                  <a:gd name="connsiteX10-545" fmla="*/ 266330 w 1589104"/>
                  <a:gd name="connsiteY10-546" fmla="*/ 955011 h 1514679"/>
                  <a:gd name="connsiteX11-547" fmla="*/ 281126 w 1589104"/>
                  <a:gd name="connsiteY11-548" fmla="*/ 620619 h 1514679"/>
                  <a:gd name="connsiteX12-549" fmla="*/ 0 w 1589104"/>
                  <a:gd name="connsiteY12-550" fmla="*/ 320232 h 1514679"/>
                  <a:gd name="connsiteX0-551" fmla="*/ 0 w 1589104"/>
                  <a:gd name="connsiteY0-552" fmla="*/ 320232 h 1514679"/>
                  <a:gd name="connsiteX1-553" fmla="*/ 556334 w 1589104"/>
                  <a:gd name="connsiteY1-554" fmla="*/ 318779 h 1514679"/>
                  <a:gd name="connsiteX2-555" fmla="*/ 850996 w 1589104"/>
                  <a:gd name="connsiteY2-556" fmla="*/ 59821 h 1514679"/>
                  <a:gd name="connsiteX3-557" fmla="*/ 1004876 w 1589104"/>
                  <a:gd name="connsiteY3-558" fmla="*/ 0 h 1514679"/>
                  <a:gd name="connsiteX4-559" fmla="*/ 1583185 w 1589104"/>
                  <a:gd name="connsiteY4-560" fmla="*/ 596945 h 1514679"/>
                  <a:gd name="connsiteX5-561" fmla="*/ 1589104 w 1589104"/>
                  <a:gd name="connsiteY5-562" fmla="*/ 948210 h 1514679"/>
                  <a:gd name="connsiteX6-563" fmla="*/ 1013753 w 1589104"/>
                  <a:gd name="connsiteY6-564" fmla="*/ 1514679 h 1514679"/>
                  <a:gd name="connsiteX7-565" fmla="*/ 853956 w 1589104"/>
                  <a:gd name="connsiteY7-566" fmla="*/ 1460778 h 1514679"/>
                  <a:gd name="connsiteX8-567" fmla="*/ 582967 w 1589104"/>
                  <a:gd name="connsiteY8-568" fmla="*/ 1233178 h 1514679"/>
                  <a:gd name="connsiteX9-569" fmla="*/ 0 w 1589104"/>
                  <a:gd name="connsiteY9-570" fmla="*/ 1232918 h 1514679"/>
                  <a:gd name="connsiteX10-571" fmla="*/ 266330 w 1589104"/>
                  <a:gd name="connsiteY10-572" fmla="*/ 955011 h 1514679"/>
                  <a:gd name="connsiteX11-573" fmla="*/ 287045 w 1589104"/>
                  <a:gd name="connsiteY11-574" fmla="*/ 611742 h 1514679"/>
                  <a:gd name="connsiteX12-575" fmla="*/ 0 w 1589104"/>
                  <a:gd name="connsiteY12-576" fmla="*/ 320232 h 1514679"/>
                  <a:gd name="connsiteX0-577" fmla="*/ 0 w 1589104"/>
                  <a:gd name="connsiteY0-578" fmla="*/ 320232 h 1514679"/>
                  <a:gd name="connsiteX1-579" fmla="*/ 556334 w 1589104"/>
                  <a:gd name="connsiteY1-580" fmla="*/ 318779 h 1514679"/>
                  <a:gd name="connsiteX2-581" fmla="*/ 850996 w 1589104"/>
                  <a:gd name="connsiteY2-582" fmla="*/ 59821 h 1514679"/>
                  <a:gd name="connsiteX3-583" fmla="*/ 1004876 w 1589104"/>
                  <a:gd name="connsiteY3-584" fmla="*/ 0 h 1514679"/>
                  <a:gd name="connsiteX4-585" fmla="*/ 1583185 w 1589104"/>
                  <a:gd name="connsiteY4-586" fmla="*/ 596945 h 1514679"/>
                  <a:gd name="connsiteX5-587" fmla="*/ 1589104 w 1589104"/>
                  <a:gd name="connsiteY5-588" fmla="*/ 948210 h 1514679"/>
                  <a:gd name="connsiteX6-589" fmla="*/ 1013753 w 1589104"/>
                  <a:gd name="connsiteY6-590" fmla="*/ 1514679 h 1514679"/>
                  <a:gd name="connsiteX7-591" fmla="*/ 853956 w 1589104"/>
                  <a:gd name="connsiteY7-592" fmla="*/ 1460778 h 1514679"/>
                  <a:gd name="connsiteX8-593" fmla="*/ 582967 w 1589104"/>
                  <a:gd name="connsiteY8-594" fmla="*/ 1233178 h 1514679"/>
                  <a:gd name="connsiteX9-595" fmla="*/ 0 w 1589104"/>
                  <a:gd name="connsiteY9-596" fmla="*/ 1232918 h 1514679"/>
                  <a:gd name="connsiteX10-597" fmla="*/ 266330 w 1589104"/>
                  <a:gd name="connsiteY10-598" fmla="*/ 955011 h 1514679"/>
                  <a:gd name="connsiteX11-599" fmla="*/ 287045 w 1589104"/>
                  <a:gd name="connsiteY11-600" fmla="*/ 611742 h 1514679"/>
                  <a:gd name="connsiteX12-601" fmla="*/ 0 w 1589104"/>
                  <a:gd name="connsiteY12-602" fmla="*/ 320232 h 1514679"/>
                  <a:gd name="connsiteX0-603" fmla="*/ 0 w 1589104"/>
                  <a:gd name="connsiteY0-604" fmla="*/ 320232 h 1514679"/>
                  <a:gd name="connsiteX1-605" fmla="*/ 556334 w 1589104"/>
                  <a:gd name="connsiteY1-606" fmla="*/ 318779 h 1514679"/>
                  <a:gd name="connsiteX2-607" fmla="*/ 850996 w 1589104"/>
                  <a:gd name="connsiteY2-608" fmla="*/ 59821 h 1514679"/>
                  <a:gd name="connsiteX3-609" fmla="*/ 1004876 w 1589104"/>
                  <a:gd name="connsiteY3-610" fmla="*/ 0 h 1514679"/>
                  <a:gd name="connsiteX4-611" fmla="*/ 1583185 w 1589104"/>
                  <a:gd name="connsiteY4-612" fmla="*/ 596945 h 1514679"/>
                  <a:gd name="connsiteX5-613" fmla="*/ 1589104 w 1589104"/>
                  <a:gd name="connsiteY5-614" fmla="*/ 948210 h 1514679"/>
                  <a:gd name="connsiteX6-615" fmla="*/ 1013753 w 1589104"/>
                  <a:gd name="connsiteY6-616" fmla="*/ 1514679 h 1514679"/>
                  <a:gd name="connsiteX7-617" fmla="*/ 853956 w 1589104"/>
                  <a:gd name="connsiteY7-618" fmla="*/ 1460778 h 1514679"/>
                  <a:gd name="connsiteX8-619" fmla="*/ 582967 w 1589104"/>
                  <a:gd name="connsiteY8-620" fmla="*/ 1233178 h 1514679"/>
                  <a:gd name="connsiteX9-621" fmla="*/ 0 w 1589104"/>
                  <a:gd name="connsiteY9-622" fmla="*/ 1232918 h 1514679"/>
                  <a:gd name="connsiteX10-623" fmla="*/ 266330 w 1589104"/>
                  <a:gd name="connsiteY10-624" fmla="*/ 955011 h 1514679"/>
                  <a:gd name="connsiteX11-625" fmla="*/ 287045 w 1589104"/>
                  <a:gd name="connsiteY11-626" fmla="*/ 611742 h 1514679"/>
                  <a:gd name="connsiteX12-627" fmla="*/ 0 w 1589104"/>
                  <a:gd name="connsiteY12-628" fmla="*/ 320232 h 1514679"/>
                  <a:gd name="connsiteX0-629" fmla="*/ 0 w 1589104"/>
                  <a:gd name="connsiteY0-630" fmla="*/ 320232 h 1514679"/>
                  <a:gd name="connsiteX1-631" fmla="*/ 556334 w 1589104"/>
                  <a:gd name="connsiteY1-632" fmla="*/ 318779 h 1514679"/>
                  <a:gd name="connsiteX2-633" fmla="*/ 850996 w 1589104"/>
                  <a:gd name="connsiteY2-634" fmla="*/ 59821 h 1514679"/>
                  <a:gd name="connsiteX3-635" fmla="*/ 1004876 w 1589104"/>
                  <a:gd name="connsiteY3-636" fmla="*/ 0 h 1514679"/>
                  <a:gd name="connsiteX4-637" fmla="*/ 1583185 w 1589104"/>
                  <a:gd name="connsiteY4-638" fmla="*/ 596945 h 1514679"/>
                  <a:gd name="connsiteX5-639" fmla="*/ 1589104 w 1589104"/>
                  <a:gd name="connsiteY5-640" fmla="*/ 948210 h 1514679"/>
                  <a:gd name="connsiteX6-641" fmla="*/ 1013753 w 1589104"/>
                  <a:gd name="connsiteY6-642" fmla="*/ 1514679 h 1514679"/>
                  <a:gd name="connsiteX7-643" fmla="*/ 853956 w 1589104"/>
                  <a:gd name="connsiteY7-644" fmla="*/ 1460778 h 1514679"/>
                  <a:gd name="connsiteX8-645" fmla="*/ 582967 w 1589104"/>
                  <a:gd name="connsiteY8-646" fmla="*/ 1233178 h 1514679"/>
                  <a:gd name="connsiteX9-647" fmla="*/ 0 w 1589104"/>
                  <a:gd name="connsiteY9-648" fmla="*/ 1232918 h 1514679"/>
                  <a:gd name="connsiteX10-649" fmla="*/ 266330 w 1589104"/>
                  <a:gd name="connsiteY10-650" fmla="*/ 955011 h 1514679"/>
                  <a:gd name="connsiteX11-651" fmla="*/ 287045 w 1589104"/>
                  <a:gd name="connsiteY11-652" fmla="*/ 611742 h 1514679"/>
                  <a:gd name="connsiteX12-653" fmla="*/ 0 w 1589104"/>
                  <a:gd name="connsiteY12-654" fmla="*/ 320232 h 1514679"/>
                  <a:gd name="connsiteX0-655" fmla="*/ 0 w 1589104"/>
                  <a:gd name="connsiteY0-656" fmla="*/ 320232 h 1514679"/>
                  <a:gd name="connsiteX1-657" fmla="*/ 556334 w 1589104"/>
                  <a:gd name="connsiteY1-658" fmla="*/ 318779 h 1514679"/>
                  <a:gd name="connsiteX2-659" fmla="*/ 850996 w 1589104"/>
                  <a:gd name="connsiteY2-660" fmla="*/ 59821 h 1514679"/>
                  <a:gd name="connsiteX3-661" fmla="*/ 1004876 w 1589104"/>
                  <a:gd name="connsiteY3-662" fmla="*/ 0 h 1514679"/>
                  <a:gd name="connsiteX4-663" fmla="*/ 1583185 w 1589104"/>
                  <a:gd name="connsiteY4-664" fmla="*/ 596945 h 1514679"/>
                  <a:gd name="connsiteX5-665" fmla="*/ 1589104 w 1589104"/>
                  <a:gd name="connsiteY5-666" fmla="*/ 948210 h 1514679"/>
                  <a:gd name="connsiteX6-667" fmla="*/ 1013753 w 1589104"/>
                  <a:gd name="connsiteY6-668" fmla="*/ 1514679 h 1514679"/>
                  <a:gd name="connsiteX7-669" fmla="*/ 853956 w 1589104"/>
                  <a:gd name="connsiteY7-670" fmla="*/ 1460778 h 1514679"/>
                  <a:gd name="connsiteX8-671" fmla="*/ 582967 w 1589104"/>
                  <a:gd name="connsiteY8-672" fmla="*/ 1233178 h 1514679"/>
                  <a:gd name="connsiteX9-673" fmla="*/ 0 w 1589104"/>
                  <a:gd name="connsiteY9-674" fmla="*/ 1232918 h 1514679"/>
                  <a:gd name="connsiteX10-675" fmla="*/ 266330 w 1589104"/>
                  <a:gd name="connsiteY10-676" fmla="*/ 955011 h 1514679"/>
                  <a:gd name="connsiteX11-677" fmla="*/ 287045 w 1589104"/>
                  <a:gd name="connsiteY11-678" fmla="*/ 611742 h 1514679"/>
                  <a:gd name="connsiteX12-679" fmla="*/ 0 w 1589104"/>
                  <a:gd name="connsiteY12-680" fmla="*/ 320232 h 1514679"/>
                  <a:gd name="connsiteX0-681" fmla="*/ 0 w 1589104"/>
                  <a:gd name="connsiteY0-682" fmla="*/ 320232 h 1514679"/>
                  <a:gd name="connsiteX1-683" fmla="*/ 556334 w 1589104"/>
                  <a:gd name="connsiteY1-684" fmla="*/ 318779 h 1514679"/>
                  <a:gd name="connsiteX2-685" fmla="*/ 850996 w 1589104"/>
                  <a:gd name="connsiteY2-686" fmla="*/ 59821 h 1514679"/>
                  <a:gd name="connsiteX3-687" fmla="*/ 1004876 w 1589104"/>
                  <a:gd name="connsiteY3-688" fmla="*/ 0 h 1514679"/>
                  <a:gd name="connsiteX4-689" fmla="*/ 1583185 w 1589104"/>
                  <a:gd name="connsiteY4-690" fmla="*/ 596945 h 1514679"/>
                  <a:gd name="connsiteX5-691" fmla="*/ 1589104 w 1589104"/>
                  <a:gd name="connsiteY5-692" fmla="*/ 948210 h 1514679"/>
                  <a:gd name="connsiteX6-693" fmla="*/ 1013753 w 1589104"/>
                  <a:gd name="connsiteY6-694" fmla="*/ 1514679 h 1514679"/>
                  <a:gd name="connsiteX7-695" fmla="*/ 853956 w 1589104"/>
                  <a:gd name="connsiteY7-696" fmla="*/ 1460778 h 1514679"/>
                  <a:gd name="connsiteX8-697" fmla="*/ 582967 w 1589104"/>
                  <a:gd name="connsiteY8-698" fmla="*/ 1233178 h 1514679"/>
                  <a:gd name="connsiteX9-699" fmla="*/ 0 w 1589104"/>
                  <a:gd name="connsiteY9-700" fmla="*/ 1232918 h 1514679"/>
                  <a:gd name="connsiteX10-701" fmla="*/ 266330 w 1589104"/>
                  <a:gd name="connsiteY10-702" fmla="*/ 955011 h 1514679"/>
                  <a:gd name="connsiteX11-703" fmla="*/ 287045 w 1589104"/>
                  <a:gd name="connsiteY11-704" fmla="*/ 611742 h 1514679"/>
                  <a:gd name="connsiteX12-705" fmla="*/ 0 w 1589104"/>
                  <a:gd name="connsiteY12-706" fmla="*/ 320232 h 1514679"/>
                  <a:gd name="connsiteX0-707" fmla="*/ 0 w 1589104"/>
                  <a:gd name="connsiteY0-708" fmla="*/ 320232 h 1514679"/>
                  <a:gd name="connsiteX1-709" fmla="*/ 556334 w 1589104"/>
                  <a:gd name="connsiteY1-710" fmla="*/ 318779 h 1514679"/>
                  <a:gd name="connsiteX2-711" fmla="*/ 850996 w 1589104"/>
                  <a:gd name="connsiteY2-712" fmla="*/ 59821 h 1514679"/>
                  <a:gd name="connsiteX3-713" fmla="*/ 1004876 w 1589104"/>
                  <a:gd name="connsiteY3-714" fmla="*/ 0 h 1514679"/>
                  <a:gd name="connsiteX4-715" fmla="*/ 1583185 w 1589104"/>
                  <a:gd name="connsiteY4-716" fmla="*/ 596945 h 1514679"/>
                  <a:gd name="connsiteX5-717" fmla="*/ 1589104 w 1589104"/>
                  <a:gd name="connsiteY5-718" fmla="*/ 948210 h 1514679"/>
                  <a:gd name="connsiteX6-719" fmla="*/ 1013753 w 1589104"/>
                  <a:gd name="connsiteY6-720" fmla="*/ 1514679 h 1514679"/>
                  <a:gd name="connsiteX7-721" fmla="*/ 853956 w 1589104"/>
                  <a:gd name="connsiteY7-722" fmla="*/ 1460778 h 1514679"/>
                  <a:gd name="connsiteX8-723" fmla="*/ 582967 w 1589104"/>
                  <a:gd name="connsiteY8-724" fmla="*/ 1233178 h 1514679"/>
                  <a:gd name="connsiteX9-725" fmla="*/ 0 w 1589104"/>
                  <a:gd name="connsiteY9-726" fmla="*/ 1232918 h 1514679"/>
                  <a:gd name="connsiteX10-727" fmla="*/ 266330 w 1589104"/>
                  <a:gd name="connsiteY10-728" fmla="*/ 955011 h 1514679"/>
                  <a:gd name="connsiteX11-729" fmla="*/ 287045 w 1589104"/>
                  <a:gd name="connsiteY11-730" fmla="*/ 611742 h 1514679"/>
                  <a:gd name="connsiteX12-731" fmla="*/ 0 w 1589104"/>
                  <a:gd name="connsiteY12-732" fmla="*/ 320232 h 1514679"/>
                  <a:gd name="connsiteX0-733" fmla="*/ 0 w 1589104"/>
                  <a:gd name="connsiteY0-734" fmla="*/ 320232 h 1514679"/>
                  <a:gd name="connsiteX1-735" fmla="*/ 556334 w 1589104"/>
                  <a:gd name="connsiteY1-736" fmla="*/ 318779 h 1514679"/>
                  <a:gd name="connsiteX2-737" fmla="*/ 850996 w 1589104"/>
                  <a:gd name="connsiteY2-738" fmla="*/ 59821 h 1514679"/>
                  <a:gd name="connsiteX3-739" fmla="*/ 1004876 w 1589104"/>
                  <a:gd name="connsiteY3-740" fmla="*/ 0 h 1514679"/>
                  <a:gd name="connsiteX4-741" fmla="*/ 1583185 w 1589104"/>
                  <a:gd name="connsiteY4-742" fmla="*/ 596945 h 1514679"/>
                  <a:gd name="connsiteX5-743" fmla="*/ 1589104 w 1589104"/>
                  <a:gd name="connsiteY5-744" fmla="*/ 948210 h 1514679"/>
                  <a:gd name="connsiteX6-745" fmla="*/ 1013753 w 1589104"/>
                  <a:gd name="connsiteY6-746" fmla="*/ 1514679 h 1514679"/>
                  <a:gd name="connsiteX7-747" fmla="*/ 853956 w 1589104"/>
                  <a:gd name="connsiteY7-748" fmla="*/ 1460778 h 1514679"/>
                  <a:gd name="connsiteX8-749" fmla="*/ 582967 w 1589104"/>
                  <a:gd name="connsiteY8-750" fmla="*/ 1233178 h 1514679"/>
                  <a:gd name="connsiteX9-751" fmla="*/ 0 w 1589104"/>
                  <a:gd name="connsiteY9-752" fmla="*/ 1232918 h 1514679"/>
                  <a:gd name="connsiteX10-753" fmla="*/ 266330 w 1589104"/>
                  <a:gd name="connsiteY10-754" fmla="*/ 955011 h 1514679"/>
                  <a:gd name="connsiteX11-755" fmla="*/ 287045 w 1589104"/>
                  <a:gd name="connsiteY11-756" fmla="*/ 611742 h 1514679"/>
                  <a:gd name="connsiteX12-757" fmla="*/ 0 w 1589104"/>
                  <a:gd name="connsiteY12-758" fmla="*/ 320232 h 1514679"/>
                  <a:gd name="connsiteX0-759" fmla="*/ 0 w 1589104"/>
                  <a:gd name="connsiteY0-760" fmla="*/ 320232 h 1514679"/>
                  <a:gd name="connsiteX1-761" fmla="*/ 556334 w 1589104"/>
                  <a:gd name="connsiteY1-762" fmla="*/ 318779 h 1514679"/>
                  <a:gd name="connsiteX2-763" fmla="*/ 850996 w 1589104"/>
                  <a:gd name="connsiteY2-764" fmla="*/ 59821 h 1514679"/>
                  <a:gd name="connsiteX3-765" fmla="*/ 1004876 w 1589104"/>
                  <a:gd name="connsiteY3-766" fmla="*/ 0 h 1514679"/>
                  <a:gd name="connsiteX4-767" fmla="*/ 1583185 w 1589104"/>
                  <a:gd name="connsiteY4-768" fmla="*/ 596945 h 1514679"/>
                  <a:gd name="connsiteX5-769" fmla="*/ 1589104 w 1589104"/>
                  <a:gd name="connsiteY5-770" fmla="*/ 948210 h 1514679"/>
                  <a:gd name="connsiteX6-771" fmla="*/ 1013753 w 1589104"/>
                  <a:gd name="connsiteY6-772" fmla="*/ 1514679 h 1514679"/>
                  <a:gd name="connsiteX7-773" fmla="*/ 853956 w 1589104"/>
                  <a:gd name="connsiteY7-774" fmla="*/ 1460778 h 1514679"/>
                  <a:gd name="connsiteX8-775" fmla="*/ 582967 w 1589104"/>
                  <a:gd name="connsiteY8-776" fmla="*/ 1233178 h 1514679"/>
                  <a:gd name="connsiteX9-777" fmla="*/ 0 w 1589104"/>
                  <a:gd name="connsiteY9-778" fmla="*/ 1232918 h 1514679"/>
                  <a:gd name="connsiteX10-779" fmla="*/ 266330 w 1589104"/>
                  <a:gd name="connsiteY10-780" fmla="*/ 955011 h 1514679"/>
                  <a:gd name="connsiteX11-781" fmla="*/ 287045 w 1589104"/>
                  <a:gd name="connsiteY11-782" fmla="*/ 611742 h 1514679"/>
                  <a:gd name="connsiteX12-783" fmla="*/ 0 w 1589104"/>
                  <a:gd name="connsiteY12-784" fmla="*/ 320232 h 1514679"/>
                  <a:gd name="connsiteX0-785" fmla="*/ 0 w 1589104"/>
                  <a:gd name="connsiteY0-786" fmla="*/ 320232 h 1532336"/>
                  <a:gd name="connsiteX1-787" fmla="*/ 556334 w 1589104"/>
                  <a:gd name="connsiteY1-788" fmla="*/ 318779 h 1532336"/>
                  <a:gd name="connsiteX2-789" fmla="*/ 850996 w 1589104"/>
                  <a:gd name="connsiteY2-790" fmla="*/ 59821 h 1532336"/>
                  <a:gd name="connsiteX3-791" fmla="*/ 1004876 w 1589104"/>
                  <a:gd name="connsiteY3-792" fmla="*/ 0 h 1532336"/>
                  <a:gd name="connsiteX4-793" fmla="*/ 1583185 w 1589104"/>
                  <a:gd name="connsiteY4-794" fmla="*/ 596945 h 1532336"/>
                  <a:gd name="connsiteX5-795" fmla="*/ 1589104 w 1589104"/>
                  <a:gd name="connsiteY5-796" fmla="*/ 948210 h 1532336"/>
                  <a:gd name="connsiteX6-797" fmla="*/ 1013753 w 1589104"/>
                  <a:gd name="connsiteY6-798" fmla="*/ 1514679 h 1532336"/>
                  <a:gd name="connsiteX7-799" fmla="*/ 853956 w 1589104"/>
                  <a:gd name="connsiteY7-800" fmla="*/ 1460778 h 1532336"/>
                  <a:gd name="connsiteX8-801" fmla="*/ 582967 w 1589104"/>
                  <a:gd name="connsiteY8-802" fmla="*/ 1233178 h 1532336"/>
                  <a:gd name="connsiteX9-803" fmla="*/ 0 w 1589104"/>
                  <a:gd name="connsiteY9-804" fmla="*/ 1232918 h 1532336"/>
                  <a:gd name="connsiteX10-805" fmla="*/ 266330 w 1589104"/>
                  <a:gd name="connsiteY10-806" fmla="*/ 955011 h 1532336"/>
                  <a:gd name="connsiteX11-807" fmla="*/ 287045 w 1589104"/>
                  <a:gd name="connsiteY11-808" fmla="*/ 611742 h 1532336"/>
                  <a:gd name="connsiteX12-809" fmla="*/ 0 w 1589104"/>
                  <a:gd name="connsiteY12-810" fmla="*/ 320232 h 1532336"/>
                  <a:gd name="connsiteX0-811" fmla="*/ 0 w 1589104"/>
                  <a:gd name="connsiteY0-812" fmla="*/ 320232 h 1575133"/>
                  <a:gd name="connsiteX1-813" fmla="*/ 556334 w 1589104"/>
                  <a:gd name="connsiteY1-814" fmla="*/ 318779 h 1575133"/>
                  <a:gd name="connsiteX2-815" fmla="*/ 850996 w 1589104"/>
                  <a:gd name="connsiteY2-816" fmla="*/ 59821 h 1575133"/>
                  <a:gd name="connsiteX3-817" fmla="*/ 1004876 w 1589104"/>
                  <a:gd name="connsiteY3-818" fmla="*/ 0 h 1575133"/>
                  <a:gd name="connsiteX4-819" fmla="*/ 1583185 w 1589104"/>
                  <a:gd name="connsiteY4-820" fmla="*/ 596945 h 1575133"/>
                  <a:gd name="connsiteX5-821" fmla="*/ 1589104 w 1589104"/>
                  <a:gd name="connsiteY5-822" fmla="*/ 948210 h 1575133"/>
                  <a:gd name="connsiteX6-823" fmla="*/ 1013753 w 1589104"/>
                  <a:gd name="connsiteY6-824" fmla="*/ 1514679 h 1575133"/>
                  <a:gd name="connsiteX7-825" fmla="*/ 853956 w 1589104"/>
                  <a:gd name="connsiteY7-826" fmla="*/ 1460778 h 1575133"/>
                  <a:gd name="connsiteX8-827" fmla="*/ 582967 w 1589104"/>
                  <a:gd name="connsiteY8-828" fmla="*/ 1233178 h 1575133"/>
                  <a:gd name="connsiteX9-829" fmla="*/ 0 w 1589104"/>
                  <a:gd name="connsiteY9-830" fmla="*/ 1232918 h 1575133"/>
                  <a:gd name="connsiteX10-831" fmla="*/ 266330 w 1589104"/>
                  <a:gd name="connsiteY10-832" fmla="*/ 955011 h 1575133"/>
                  <a:gd name="connsiteX11-833" fmla="*/ 287045 w 1589104"/>
                  <a:gd name="connsiteY11-834" fmla="*/ 611742 h 1575133"/>
                  <a:gd name="connsiteX12-835" fmla="*/ 0 w 1589104"/>
                  <a:gd name="connsiteY12-836" fmla="*/ 320232 h 1575133"/>
                  <a:gd name="connsiteX0-837" fmla="*/ 0 w 1589104"/>
                  <a:gd name="connsiteY0-838" fmla="*/ 320232 h 1575133"/>
                  <a:gd name="connsiteX1-839" fmla="*/ 556334 w 1589104"/>
                  <a:gd name="connsiteY1-840" fmla="*/ 318779 h 1575133"/>
                  <a:gd name="connsiteX2-841" fmla="*/ 850996 w 1589104"/>
                  <a:gd name="connsiteY2-842" fmla="*/ 59821 h 1575133"/>
                  <a:gd name="connsiteX3-843" fmla="*/ 1004876 w 1589104"/>
                  <a:gd name="connsiteY3-844" fmla="*/ 0 h 1575133"/>
                  <a:gd name="connsiteX4-845" fmla="*/ 1583185 w 1589104"/>
                  <a:gd name="connsiteY4-846" fmla="*/ 596945 h 1575133"/>
                  <a:gd name="connsiteX5-847" fmla="*/ 1589104 w 1589104"/>
                  <a:gd name="connsiteY5-848" fmla="*/ 948210 h 1575133"/>
                  <a:gd name="connsiteX6-849" fmla="*/ 1013753 w 1589104"/>
                  <a:gd name="connsiteY6-850" fmla="*/ 1514679 h 1575133"/>
                  <a:gd name="connsiteX7-851" fmla="*/ 853956 w 1589104"/>
                  <a:gd name="connsiteY7-852" fmla="*/ 1460778 h 1575133"/>
                  <a:gd name="connsiteX8-853" fmla="*/ 582967 w 1589104"/>
                  <a:gd name="connsiteY8-854" fmla="*/ 1233178 h 1575133"/>
                  <a:gd name="connsiteX9-855" fmla="*/ 0 w 1589104"/>
                  <a:gd name="connsiteY9-856" fmla="*/ 1232918 h 1575133"/>
                  <a:gd name="connsiteX10-857" fmla="*/ 266330 w 1589104"/>
                  <a:gd name="connsiteY10-858" fmla="*/ 955011 h 1575133"/>
                  <a:gd name="connsiteX11-859" fmla="*/ 287045 w 1589104"/>
                  <a:gd name="connsiteY11-860" fmla="*/ 611742 h 1575133"/>
                  <a:gd name="connsiteX12-861" fmla="*/ 0 w 1589104"/>
                  <a:gd name="connsiteY12-862" fmla="*/ 320232 h 1575133"/>
                  <a:gd name="connsiteX0-863" fmla="*/ 0 w 1589104"/>
                  <a:gd name="connsiteY0-864" fmla="*/ 320232 h 1575133"/>
                  <a:gd name="connsiteX1-865" fmla="*/ 556334 w 1589104"/>
                  <a:gd name="connsiteY1-866" fmla="*/ 318779 h 1575133"/>
                  <a:gd name="connsiteX2-867" fmla="*/ 850996 w 1589104"/>
                  <a:gd name="connsiteY2-868" fmla="*/ 59821 h 1575133"/>
                  <a:gd name="connsiteX3-869" fmla="*/ 1004876 w 1589104"/>
                  <a:gd name="connsiteY3-870" fmla="*/ 0 h 1575133"/>
                  <a:gd name="connsiteX4-871" fmla="*/ 1583185 w 1589104"/>
                  <a:gd name="connsiteY4-872" fmla="*/ 596945 h 1575133"/>
                  <a:gd name="connsiteX5-873" fmla="*/ 1589104 w 1589104"/>
                  <a:gd name="connsiteY5-874" fmla="*/ 948210 h 1575133"/>
                  <a:gd name="connsiteX6-875" fmla="*/ 1013753 w 1589104"/>
                  <a:gd name="connsiteY6-876" fmla="*/ 1514679 h 1575133"/>
                  <a:gd name="connsiteX7-877" fmla="*/ 853956 w 1589104"/>
                  <a:gd name="connsiteY7-878" fmla="*/ 1460778 h 1575133"/>
                  <a:gd name="connsiteX8-879" fmla="*/ 582967 w 1589104"/>
                  <a:gd name="connsiteY8-880" fmla="*/ 1233178 h 1575133"/>
                  <a:gd name="connsiteX9-881" fmla="*/ 0 w 1589104"/>
                  <a:gd name="connsiteY9-882" fmla="*/ 1232918 h 1575133"/>
                  <a:gd name="connsiteX10-883" fmla="*/ 266330 w 1589104"/>
                  <a:gd name="connsiteY10-884" fmla="*/ 955011 h 1575133"/>
                  <a:gd name="connsiteX11-885" fmla="*/ 287045 w 1589104"/>
                  <a:gd name="connsiteY11-886" fmla="*/ 611742 h 1575133"/>
                  <a:gd name="connsiteX12-887" fmla="*/ 0 w 1589104"/>
                  <a:gd name="connsiteY12-888" fmla="*/ 320232 h 1575133"/>
                  <a:gd name="connsiteX0-889" fmla="*/ 0 w 1589104"/>
                  <a:gd name="connsiteY0-890" fmla="*/ 320232 h 1575133"/>
                  <a:gd name="connsiteX1-891" fmla="*/ 556334 w 1589104"/>
                  <a:gd name="connsiteY1-892" fmla="*/ 318779 h 1575133"/>
                  <a:gd name="connsiteX2-893" fmla="*/ 850996 w 1589104"/>
                  <a:gd name="connsiteY2-894" fmla="*/ 59821 h 1575133"/>
                  <a:gd name="connsiteX3-895" fmla="*/ 1004876 w 1589104"/>
                  <a:gd name="connsiteY3-896" fmla="*/ 0 h 1575133"/>
                  <a:gd name="connsiteX4-897" fmla="*/ 1583185 w 1589104"/>
                  <a:gd name="connsiteY4-898" fmla="*/ 596945 h 1575133"/>
                  <a:gd name="connsiteX5-899" fmla="*/ 1589104 w 1589104"/>
                  <a:gd name="connsiteY5-900" fmla="*/ 948210 h 1575133"/>
                  <a:gd name="connsiteX6-901" fmla="*/ 1013753 w 1589104"/>
                  <a:gd name="connsiteY6-902" fmla="*/ 1514679 h 1575133"/>
                  <a:gd name="connsiteX7-903" fmla="*/ 853956 w 1589104"/>
                  <a:gd name="connsiteY7-904" fmla="*/ 1460778 h 1575133"/>
                  <a:gd name="connsiteX8-905" fmla="*/ 582967 w 1589104"/>
                  <a:gd name="connsiteY8-906" fmla="*/ 1233178 h 1575133"/>
                  <a:gd name="connsiteX9-907" fmla="*/ 0 w 1589104"/>
                  <a:gd name="connsiteY9-908" fmla="*/ 1232918 h 1575133"/>
                  <a:gd name="connsiteX10-909" fmla="*/ 266330 w 1589104"/>
                  <a:gd name="connsiteY10-910" fmla="*/ 955011 h 1575133"/>
                  <a:gd name="connsiteX11-911" fmla="*/ 287045 w 1589104"/>
                  <a:gd name="connsiteY11-912" fmla="*/ 611742 h 1575133"/>
                  <a:gd name="connsiteX12-913" fmla="*/ 0 w 1589104"/>
                  <a:gd name="connsiteY12-914" fmla="*/ 320232 h 1575133"/>
                  <a:gd name="connsiteX0-915" fmla="*/ 0 w 1589104"/>
                  <a:gd name="connsiteY0-916" fmla="*/ 354510 h 1609411"/>
                  <a:gd name="connsiteX1-917" fmla="*/ 556334 w 1589104"/>
                  <a:gd name="connsiteY1-918" fmla="*/ 353057 h 1609411"/>
                  <a:gd name="connsiteX2-919" fmla="*/ 850996 w 1589104"/>
                  <a:gd name="connsiteY2-920" fmla="*/ 94099 h 1609411"/>
                  <a:gd name="connsiteX3-921" fmla="*/ 1004876 w 1589104"/>
                  <a:gd name="connsiteY3-922" fmla="*/ 34278 h 1609411"/>
                  <a:gd name="connsiteX4-923" fmla="*/ 1583185 w 1589104"/>
                  <a:gd name="connsiteY4-924" fmla="*/ 631223 h 1609411"/>
                  <a:gd name="connsiteX5-925" fmla="*/ 1589104 w 1589104"/>
                  <a:gd name="connsiteY5-926" fmla="*/ 982488 h 1609411"/>
                  <a:gd name="connsiteX6-927" fmla="*/ 1013753 w 1589104"/>
                  <a:gd name="connsiteY6-928" fmla="*/ 1548957 h 1609411"/>
                  <a:gd name="connsiteX7-929" fmla="*/ 853956 w 1589104"/>
                  <a:gd name="connsiteY7-930" fmla="*/ 1495056 h 1609411"/>
                  <a:gd name="connsiteX8-931" fmla="*/ 582967 w 1589104"/>
                  <a:gd name="connsiteY8-932" fmla="*/ 1267456 h 1609411"/>
                  <a:gd name="connsiteX9-933" fmla="*/ 0 w 1589104"/>
                  <a:gd name="connsiteY9-934" fmla="*/ 1267196 h 1609411"/>
                  <a:gd name="connsiteX10-935" fmla="*/ 266330 w 1589104"/>
                  <a:gd name="connsiteY10-936" fmla="*/ 989289 h 1609411"/>
                  <a:gd name="connsiteX11-937" fmla="*/ 287045 w 1589104"/>
                  <a:gd name="connsiteY11-938" fmla="*/ 646020 h 1609411"/>
                  <a:gd name="connsiteX12-939" fmla="*/ 0 w 1589104"/>
                  <a:gd name="connsiteY12-940" fmla="*/ 354510 h 1609411"/>
                  <a:gd name="connsiteX0-941" fmla="*/ 0 w 1589104"/>
                  <a:gd name="connsiteY0-942" fmla="*/ 354510 h 1609411"/>
                  <a:gd name="connsiteX1-943" fmla="*/ 556334 w 1589104"/>
                  <a:gd name="connsiteY1-944" fmla="*/ 353057 h 1609411"/>
                  <a:gd name="connsiteX2-945" fmla="*/ 850996 w 1589104"/>
                  <a:gd name="connsiteY2-946" fmla="*/ 94099 h 1609411"/>
                  <a:gd name="connsiteX3-947" fmla="*/ 1004876 w 1589104"/>
                  <a:gd name="connsiteY3-948" fmla="*/ 34278 h 1609411"/>
                  <a:gd name="connsiteX4-949" fmla="*/ 1577267 w 1589104"/>
                  <a:gd name="connsiteY4-950" fmla="*/ 619386 h 1609411"/>
                  <a:gd name="connsiteX5-951" fmla="*/ 1589104 w 1589104"/>
                  <a:gd name="connsiteY5-952" fmla="*/ 982488 h 1609411"/>
                  <a:gd name="connsiteX6-953" fmla="*/ 1013753 w 1589104"/>
                  <a:gd name="connsiteY6-954" fmla="*/ 1548957 h 1609411"/>
                  <a:gd name="connsiteX7-955" fmla="*/ 853956 w 1589104"/>
                  <a:gd name="connsiteY7-956" fmla="*/ 1495056 h 1609411"/>
                  <a:gd name="connsiteX8-957" fmla="*/ 582967 w 1589104"/>
                  <a:gd name="connsiteY8-958" fmla="*/ 1267456 h 1609411"/>
                  <a:gd name="connsiteX9-959" fmla="*/ 0 w 1589104"/>
                  <a:gd name="connsiteY9-960" fmla="*/ 1267196 h 1609411"/>
                  <a:gd name="connsiteX10-961" fmla="*/ 266330 w 1589104"/>
                  <a:gd name="connsiteY10-962" fmla="*/ 989289 h 1609411"/>
                  <a:gd name="connsiteX11-963" fmla="*/ 287045 w 1589104"/>
                  <a:gd name="connsiteY11-964" fmla="*/ 646020 h 1609411"/>
                  <a:gd name="connsiteX12-965" fmla="*/ 0 w 1589104"/>
                  <a:gd name="connsiteY12-966" fmla="*/ 354510 h 1609411"/>
                  <a:gd name="connsiteX0-967" fmla="*/ 0 w 1643112"/>
                  <a:gd name="connsiteY0-968" fmla="*/ 354510 h 1609411"/>
                  <a:gd name="connsiteX1-969" fmla="*/ 556334 w 1643112"/>
                  <a:gd name="connsiteY1-970" fmla="*/ 353057 h 1609411"/>
                  <a:gd name="connsiteX2-971" fmla="*/ 850996 w 1643112"/>
                  <a:gd name="connsiteY2-972" fmla="*/ 94099 h 1609411"/>
                  <a:gd name="connsiteX3-973" fmla="*/ 1004876 w 1643112"/>
                  <a:gd name="connsiteY3-974" fmla="*/ 34278 h 1609411"/>
                  <a:gd name="connsiteX4-975" fmla="*/ 1577267 w 1643112"/>
                  <a:gd name="connsiteY4-976" fmla="*/ 619386 h 1609411"/>
                  <a:gd name="connsiteX5-977" fmla="*/ 1589104 w 1643112"/>
                  <a:gd name="connsiteY5-978" fmla="*/ 982488 h 1609411"/>
                  <a:gd name="connsiteX6-979" fmla="*/ 1013753 w 1643112"/>
                  <a:gd name="connsiteY6-980" fmla="*/ 1548957 h 1609411"/>
                  <a:gd name="connsiteX7-981" fmla="*/ 853956 w 1643112"/>
                  <a:gd name="connsiteY7-982" fmla="*/ 1495056 h 1609411"/>
                  <a:gd name="connsiteX8-983" fmla="*/ 582967 w 1643112"/>
                  <a:gd name="connsiteY8-984" fmla="*/ 1267456 h 1609411"/>
                  <a:gd name="connsiteX9-985" fmla="*/ 0 w 1643112"/>
                  <a:gd name="connsiteY9-986" fmla="*/ 1267196 h 1609411"/>
                  <a:gd name="connsiteX10-987" fmla="*/ 266330 w 1643112"/>
                  <a:gd name="connsiteY10-988" fmla="*/ 989289 h 1609411"/>
                  <a:gd name="connsiteX11-989" fmla="*/ 287045 w 1643112"/>
                  <a:gd name="connsiteY11-990" fmla="*/ 646020 h 1609411"/>
                  <a:gd name="connsiteX12-991" fmla="*/ 0 w 1643112"/>
                  <a:gd name="connsiteY12-992" fmla="*/ 354510 h 1609411"/>
                  <a:gd name="connsiteX0-993" fmla="*/ 0 w 1669115"/>
                  <a:gd name="connsiteY0-994" fmla="*/ 354510 h 1609411"/>
                  <a:gd name="connsiteX1-995" fmla="*/ 556334 w 1669115"/>
                  <a:gd name="connsiteY1-996" fmla="*/ 353057 h 1609411"/>
                  <a:gd name="connsiteX2-997" fmla="*/ 850996 w 1669115"/>
                  <a:gd name="connsiteY2-998" fmla="*/ 94099 h 1609411"/>
                  <a:gd name="connsiteX3-999" fmla="*/ 1004876 w 1669115"/>
                  <a:gd name="connsiteY3-1000" fmla="*/ 34278 h 1609411"/>
                  <a:gd name="connsiteX4-1001" fmla="*/ 1577267 w 1669115"/>
                  <a:gd name="connsiteY4-1002" fmla="*/ 619386 h 1609411"/>
                  <a:gd name="connsiteX5-1003" fmla="*/ 1589104 w 1669115"/>
                  <a:gd name="connsiteY5-1004" fmla="*/ 982488 h 1609411"/>
                  <a:gd name="connsiteX6-1005" fmla="*/ 1013753 w 1669115"/>
                  <a:gd name="connsiteY6-1006" fmla="*/ 1548957 h 1609411"/>
                  <a:gd name="connsiteX7-1007" fmla="*/ 853956 w 1669115"/>
                  <a:gd name="connsiteY7-1008" fmla="*/ 1495056 h 1609411"/>
                  <a:gd name="connsiteX8-1009" fmla="*/ 582967 w 1669115"/>
                  <a:gd name="connsiteY8-1010" fmla="*/ 1267456 h 1609411"/>
                  <a:gd name="connsiteX9-1011" fmla="*/ 0 w 1669115"/>
                  <a:gd name="connsiteY9-1012" fmla="*/ 1267196 h 1609411"/>
                  <a:gd name="connsiteX10-1013" fmla="*/ 266330 w 1669115"/>
                  <a:gd name="connsiteY10-1014" fmla="*/ 989289 h 1609411"/>
                  <a:gd name="connsiteX11-1015" fmla="*/ 287045 w 1669115"/>
                  <a:gd name="connsiteY11-1016" fmla="*/ 646020 h 1609411"/>
                  <a:gd name="connsiteX12-1017" fmla="*/ 0 w 1669115"/>
                  <a:gd name="connsiteY12-1018" fmla="*/ 354510 h 1609411"/>
                  <a:gd name="connsiteX0-1019" fmla="*/ 0 w 1671177"/>
                  <a:gd name="connsiteY0-1020" fmla="*/ 354510 h 1609411"/>
                  <a:gd name="connsiteX1-1021" fmla="*/ 556334 w 1671177"/>
                  <a:gd name="connsiteY1-1022" fmla="*/ 353057 h 1609411"/>
                  <a:gd name="connsiteX2-1023" fmla="*/ 850996 w 1671177"/>
                  <a:gd name="connsiteY2-1024" fmla="*/ 94099 h 1609411"/>
                  <a:gd name="connsiteX3-1025" fmla="*/ 1004876 w 1671177"/>
                  <a:gd name="connsiteY3-1026" fmla="*/ 34278 h 1609411"/>
                  <a:gd name="connsiteX4-1027" fmla="*/ 1577267 w 1671177"/>
                  <a:gd name="connsiteY4-1028" fmla="*/ 619386 h 1609411"/>
                  <a:gd name="connsiteX5-1029" fmla="*/ 1589104 w 1671177"/>
                  <a:gd name="connsiteY5-1030" fmla="*/ 982488 h 1609411"/>
                  <a:gd name="connsiteX6-1031" fmla="*/ 1013753 w 1671177"/>
                  <a:gd name="connsiteY6-1032" fmla="*/ 1548957 h 1609411"/>
                  <a:gd name="connsiteX7-1033" fmla="*/ 853956 w 1671177"/>
                  <a:gd name="connsiteY7-1034" fmla="*/ 1495056 h 1609411"/>
                  <a:gd name="connsiteX8-1035" fmla="*/ 582967 w 1671177"/>
                  <a:gd name="connsiteY8-1036" fmla="*/ 1267456 h 1609411"/>
                  <a:gd name="connsiteX9-1037" fmla="*/ 0 w 1671177"/>
                  <a:gd name="connsiteY9-1038" fmla="*/ 1267196 h 1609411"/>
                  <a:gd name="connsiteX10-1039" fmla="*/ 266330 w 1671177"/>
                  <a:gd name="connsiteY10-1040" fmla="*/ 989289 h 1609411"/>
                  <a:gd name="connsiteX11-1041" fmla="*/ 287045 w 1671177"/>
                  <a:gd name="connsiteY11-1042" fmla="*/ 646020 h 1609411"/>
                  <a:gd name="connsiteX12-1043" fmla="*/ 0 w 1671177"/>
                  <a:gd name="connsiteY12-1044" fmla="*/ 354510 h 1609411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33" y="connsiteY8-34"/>
                  </a:cxn>
                  <a:cxn ang="0">
                    <a:pos x="connsiteX9-125" y="connsiteY9-126"/>
                  </a:cxn>
                  <a:cxn ang="0">
                    <a:pos x="connsiteX10-327" y="connsiteY10-328"/>
                  </a:cxn>
                  <a:cxn ang="0">
                    <a:pos x="connsiteX11-373" y="connsiteY11-374"/>
                  </a:cxn>
                  <a:cxn ang="0">
                    <a:pos x="connsiteX12-471" y="connsiteY12-472"/>
                  </a:cxn>
                </a:cxnLst>
                <a:rect l="l" t="t" r="r" b="b"/>
                <a:pathLst>
                  <a:path w="1671177" h="1609411">
                    <a:moveTo>
                      <a:pt x="0" y="354510"/>
                    </a:moveTo>
                    <a:lnTo>
                      <a:pt x="556334" y="353057"/>
                    </a:lnTo>
                    <a:cubicBezTo>
                      <a:pt x="746291" y="355515"/>
                      <a:pt x="856347" y="257358"/>
                      <a:pt x="850996" y="94099"/>
                    </a:cubicBezTo>
                    <a:cubicBezTo>
                      <a:pt x="849023" y="-2780"/>
                      <a:pt x="929910" y="-28640"/>
                      <a:pt x="1004876" y="34278"/>
                    </a:cubicBezTo>
                    <a:lnTo>
                      <a:pt x="1577267" y="619386"/>
                    </a:lnTo>
                    <a:cubicBezTo>
                      <a:pt x="1720296" y="767053"/>
                      <a:pt x="1679854" y="873291"/>
                      <a:pt x="1589104" y="982488"/>
                    </a:cubicBezTo>
                    <a:lnTo>
                      <a:pt x="1013753" y="1548957"/>
                    </a:lnTo>
                    <a:cubicBezTo>
                      <a:pt x="927935" y="1643440"/>
                      <a:pt x="868752" y="1628432"/>
                      <a:pt x="853956" y="1495056"/>
                    </a:cubicBezTo>
                    <a:cubicBezTo>
                      <a:pt x="849443" y="1377760"/>
                      <a:pt x="794625" y="1269343"/>
                      <a:pt x="582967" y="1267456"/>
                    </a:cubicBezTo>
                    <a:lnTo>
                      <a:pt x="0" y="1267196"/>
                    </a:lnTo>
                    <a:lnTo>
                      <a:pt x="266330" y="989289"/>
                    </a:lnTo>
                    <a:cubicBezTo>
                      <a:pt x="347215" y="886703"/>
                      <a:pt x="398509" y="775239"/>
                      <a:pt x="287045" y="646020"/>
                    </a:cubicBezTo>
                    <a:lnTo>
                      <a:pt x="0" y="354510"/>
                    </a:lnTo>
                    <a:close/>
                  </a:path>
                </a:pathLst>
              </a:custGeom>
              <a:solidFill>
                <a:srgbClr val="4EC0A5"/>
              </a:solidFill>
              <a:ln w="10795" cap="flat" cmpd="sng" algn="ctr">
                <a:noFill/>
                <a:prstDash val="solid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20" name="TextBox 39"/>
            <p:cNvSpPr txBox="1"/>
            <p:nvPr/>
          </p:nvSpPr>
          <p:spPr>
            <a:xfrm>
              <a:off x="5583001" y="2754805"/>
              <a:ext cx="563880" cy="52197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mpact" panose="020B0806030902050204" pitchFamily="34" charset="0"/>
                  <a:ea typeface="宋体" panose="02010600030101010101" pitchFamily="2" charset="-122"/>
                </a:rPr>
                <a:t>04</a:t>
              </a:r>
              <a:endPara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anose="020B080603090205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187944" y="2624294"/>
            <a:ext cx="1773781" cy="1609411"/>
            <a:chOff x="3687510" y="2211710"/>
            <a:chExt cx="1773781" cy="1609411"/>
          </a:xfrm>
        </p:grpSpPr>
        <p:grpSp>
          <p:nvGrpSpPr>
            <p:cNvPr id="15" name="组合 14"/>
            <p:cNvGrpSpPr/>
            <p:nvPr/>
          </p:nvGrpSpPr>
          <p:grpSpPr>
            <a:xfrm>
              <a:off x="3687510" y="2211710"/>
              <a:ext cx="1773781" cy="1609411"/>
              <a:chOff x="1074198" y="2188917"/>
              <a:chExt cx="1773781" cy="1609411"/>
            </a:xfrm>
          </p:grpSpPr>
          <p:sp>
            <p:nvSpPr>
              <p:cNvPr id="17" name="右箭头 55"/>
              <p:cNvSpPr/>
              <p:nvPr/>
            </p:nvSpPr>
            <p:spPr>
              <a:xfrm>
                <a:off x="1176802" y="2551604"/>
                <a:ext cx="1671177" cy="911035"/>
              </a:xfrm>
              <a:custGeom>
                <a:avLst/>
                <a:gdLst/>
                <a:ahLst/>
                <a:cxnLst/>
                <a:rect l="l" t="t" r="r" b="b"/>
                <a:pathLst>
                  <a:path w="1671177" h="911035">
                    <a:moveTo>
                      <a:pt x="3880" y="0"/>
                    </a:moveTo>
                    <a:lnTo>
                      <a:pt x="1322002" y="0"/>
                    </a:lnTo>
                    <a:lnTo>
                      <a:pt x="1577267" y="260936"/>
                    </a:lnTo>
                    <a:cubicBezTo>
                      <a:pt x="1720296" y="408603"/>
                      <a:pt x="1679854" y="514841"/>
                      <a:pt x="1589104" y="624038"/>
                    </a:cubicBezTo>
                    <a:lnTo>
                      <a:pt x="1297607" y="911035"/>
                    </a:lnTo>
                    <a:lnTo>
                      <a:pt x="609562" y="911035"/>
                    </a:lnTo>
                    <a:cubicBezTo>
                      <a:pt x="601030" y="909370"/>
                      <a:pt x="592146" y="909088"/>
                      <a:pt x="582967" y="909006"/>
                    </a:cubicBezTo>
                    <a:lnTo>
                      <a:pt x="0" y="908746"/>
                    </a:lnTo>
                    <a:lnTo>
                      <a:pt x="266330" y="630839"/>
                    </a:lnTo>
                    <a:cubicBezTo>
                      <a:pt x="347215" y="528253"/>
                      <a:pt x="398509" y="416789"/>
                      <a:pt x="287045" y="287570"/>
                    </a:cubicBezTo>
                    <a:close/>
                  </a:path>
                </a:pathLst>
              </a:custGeom>
              <a:solidFill>
                <a:sysClr val="windowText" lastClr="000000">
                  <a:alpha val="15000"/>
                </a:sysClr>
              </a:solidFill>
              <a:ln w="10795" cap="flat" cmpd="sng" algn="ctr">
                <a:noFill/>
                <a:prstDash val="solid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右箭头 55"/>
              <p:cNvSpPr/>
              <p:nvPr/>
            </p:nvSpPr>
            <p:spPr>
              <a:xfrm>
                <a:off x="1074198" y="2188917"/>
                <a:ext cx="1671177" cy="1609411"/>
              </a:xfrm>
              <a:custGeom>
                <a:avLst/>
                <a:gdLst>
                  <a:gd name="connsiteX0" fmla="*/ 0 w 1731146"/>
                  <a:gd name="connsiteY0" fmla="*/ 355742 h 1624170"/>
                  <a:gd name="connsiteX1" fmla="*/ 892425 w 1731146"/>
                  <a:gd name="connsiteY1" fmla="*/ 355742 h 1624170"/>
                  <a:gd name="connsiteX2" fmla="*/ 892425 w 1731146"/>
                  <a:gd name="connsiteY2" fmla="*/ 0 h 1624170"/>
                  <a:gd name="connsiteX3" fmla="*/ 1731146 w 1731146"/>
                  <a:gd name="connsiteY3" fmla="*/ 812085 h 1624170"/>
                  <a:gd name="connsiteX4" fmla="*/ 892425 w 1731146"/>
                  <a:gd name="connsiteY4" fmla="*/ 1624170 h 1624170"/>
                  <a:gd name="connsiteX5" fmla="*/ 892425 w 1731146"/>
                  <a:gd name="connsiteY5" fmla="*/ 1268428 h 1624170"/>
                  <a:gd name="connsiteX6" fmla="*/ 0 w 1731146"/>
                  <a:gd name="connsiteY6" fmla="*/ 1268428 h 1624170"/>
                  <a:gd name="connsiteX7" fmla="*/ 0 w 1731146"/>
                  <a:gd name="connsiteY7" fmla="*/ 355742 h 1624170"/>
                  <a:gd name="connsiteX0-1" fmla="*/ 0 w 1731146"/>
                  <a:gd name="connsiteY0-2" fmla="*/ 355742 h 1624170"/>
                  <a:gd name="connsiteX1-3" fmla="*/ 508986 w 1731146"/>
                  <a:gd name="connsiteY1-4" fmla="*/ 351329 h 1624170"/>
                  <a:gd name="connsiteX2-5" fmla="*/ 892425 w 1731146"/>
                  <a:gd name="connsiteY2-6" fmla="*/ 355742 h 1624170"/>
                  <a:gd name="connsiteX3-7" fmla="*/ 892425 w 1731146"/>
                  <a:gd name="connsiteY3-8" fmla="*/ 0 h 1624170"/>
                  <a:gd name="connsiteX4-9" fmla="*/ 1731146 w 1731146"/>
                  <a:gd name="connsiteY4-10" fmla="*/ 812085 h 1624170"/>
                  <a:gd name="connsiteX5-11" fmla="*/ 892425 w 1731146"/>
                  <a:gd name="connsiteY5-12" fmla="*/ 1624170 h 1624170"/>
                  <a:gd name="connsiteX6-13" fmla="*/ 892425 w 1731146"/>
                  <a:gd name="connsiteY6-14" fmla="*/ 1268428 h 1624170"/>
                  <a:gd name="connsiteX7-15" fmla="*/ 0 w 1731146"/>
                  <a:gd name="connsiteY7-16" fmla="*/ 1268428 h 1624170"/>
                  <a:gd name="connsiteX8" fmla="*/ 0 w 1731146"/>
                  <a:gd name="connsiteY8" fmla="*/ 355742 h 1624170"/>
                  <a:gd name="connsiteX0-17" fmla="*/ 0 w 1731146"/>
                  <a:gd name="connsiteY0-18" fmla="*/ 355742 h 1624170"/>
                  <a:gd name="connsiteX1-19" fmla="*/ 556334 w 1731146"/>
                  <a:gd name="connsiteY1-20" fmla="*/ 354289 h 1624170"/>
                  <a:gd name="connsiteX2-21" fmla="*/ 892425 w 1731146"/>
                  <a:gd name="connsiteY2-22" fmla="*/ 355742 h 1624170"/>
                  <a:gd name="connsiteX3-23" fmla="*/ 892425 w 1731146"/>
                  <a:gd name="connsiteY3-24" fmla="*/ 0 h 1624170"/>
                  <a:gd name="connsiteX4-25" fmla="*/ 1731146 w 1731146"/>
                  <a:gd name="connsiteY4-26" fmla="*/ 812085 h 1624170"/>
                  <a:gd name="connsiteX5-27" fmla="*/ 892425 w 1731146"/>
                  <a:gd name="connsiteY5-28" fmla="*/ 1624170 h 1624170"/>
                  <a:gd name="connsiteX6-29" fmla="*/ 892425 w 1731146"/>
                  <a:gd name="connsiteY6-30" fmla="*/ 1268428 h 1624170"/>
                  <a:gd name="connsiteX7-31" fmla="*/ 0 w 1731146"/>
                  <a:gd name="connsiteY7-32" fmla="*/ 1268428 h 1624170"/>
                  <a:gd name="connsiteX8-33" fmla="*/ 0 w 1731146"/>
                  <a:gd name="connsiteY8-34" fmla="*/ 355742 h 1624170"/>
                  <a:gd name="connsiteX0-35" fmla="*/ 0 w 1731146"/>
                  <a:gd name="connsiteY0-36" fmla="*/ 355742 h 1624170"/>
                  <a:gd name="connsiteX1-37" fmla="*/ 556334 w 1731146"/>
                  <a:gd name="connsiteY1-38" fmla="*/ 354289 h 1624170"/>
                  <a:gd name="connsiteX2-39" fmla="*/ 848037 w 1731146"/>
                  <a:gd name="connsiteY2-40" fmla="*/ 127882 h 1624170"/>
                  <a:gd name="connsiteX3-41" fmla="*/ 892425 w 1731146"/>
                  <a:gd name="connsiteY3-42" fmla="*/ 0 h 1624170"/>
                  <a:gd name="connsiteX4-43" fmla="*/ 1731146 w 1731146"/>
                  <a:gd name="connsiteY4-44" fmla="*/ 812085 h 1624170"/>
                  <a:gd name="connsiteX5-45" fmla="*/ 892425 w 1731146"/>
                  <a:gd name="connsiteY5-46" fmla="*/ 1624170 h 1624170"/>
                  <a:gd name="connsiteX6-47" fmla="*/ 892425 w 1731146"/>
                  <a:gd name="connsiteY6-48" fmla="*/ 1268428 h 1624170"/>
                  <a:gd name="connsiteX7-49" fmla="*/ 0 w 1731146"/>
                  <a:gd name="connsiteY7-50" fmla="*/ 1268428 h 1624170"/>
                  <a:gd name="connsiteX8-51" fmla="*/ 0 w 1731146"/>
                  <a:gd name="connsiteY8-52" fmla="*/ 355742 h 1624170"/>
                  <a:gd name="connsiteX0-53" fmla="*/ 0 w 1731146"/>
                  <a:gd name="connsiteY0-54" fmla="*/ 320232 h 1588660"/>
                  <a:gd name="connsiteX1-55" fmla="*/ 556334 w 1731146"/>
                  <a:gd name="connsiteY1-56" fmla="*/ 318779 h 1588660"/>
                  <a:gd name="connsiteX2-57" fmla="*/ 848037 w 1731146"/>
                  <a:gd name="connsiteY2-58" fmla="*/ 92372 h 1588660"/>
                  <a:gd name="connsiteX3-59" fmla="*/ 1004876 w 1731146"/>
                  <a:gd name="connsiteY3-60" fmla="*/ 0 h 1588660"/>
                  <a:gd name="connsiteX4-61" fmla="*/ 1731146 w 1731146"/>
                  <a:gd name="connsiteY4-62" fmla="*/ 776575 h 1588660"/>
                  <a:gd name="connsiteX5-63" fmla="*/ 892425 w 1731146"/>
                  <a:gd name="connsiteY5-64" fmla="*/ 1588660 h 1588660"/>
                  <a:gd name="connsiteX6-65" fmla="*/ 892425 w 1731146"/>
                  <a:gd name="connsiteY6-66" fmla="*/ 1232918 h 1588660"/>
                  <a:gd name="connsiteX7-67" fmla="*/ 0 w 1731146"/>
                  <a:gd name="connsiteY7-68" fmla="*/ 1232918 h 1588660"/>
                  <a:gd name="connsiteX8-69" fmla="*/ 0 w 1731146"/>
                  <a:gd name="connsiteY8-70" fmla="*/ 320232 h 1588660"/>
                  <a:gd name="connsiteX0-71" fmla="*/ 0 w 1731146"/>
                  <a:gd name="connsiteY0-72" fmla="*/ 320232 h 1588660"/>
                  <a:gd name="connsiteX1-73" fmla="*/ 556334 w 1731146"/>
                  <a:gd name="connsiteY1-74" fmla="*/ 318779 h 1588660"/>
                  <a:gd name="connsiteX2-75" fmla="*/ 850996 w 1731146"/>
                  <a:gd name="connsiteY2-76" fmla="*/ 59821 h 1588660"/>
                  <a:gd name="connsiteX3-77" fmla="*/ 1004876 w 1731146"/>
                  <a:gd name="connsiteY3-78" fmla="*/ 0 h 1588660"/>
                  <a:gd name="connsiteX4-79" fmla="*/ 1731146 w 1731146"/>
                  <a:gd name="connsiteY4-80" fmla="*/ 776575 h 1588660"/>
                  <a:gd name="connsiteX5-81" fmla="*/ 892425 w 1731146"/>
                  <a:gd name="connsiteY5-82" fmla="*/ 1588660 h 1588660"/>
                  <a:gd name="connsiteX6-83" fmla="*/ 892425 w 1731146"/>
                  <a:gd name="connsiteY6-84" fmla="*/ 1232918 h 1588660"/>
                  <a:gd name="connsiteX7-85" fmla="*/ 0 w 1731146"/>
                  <a:gd name="connsiteY7-86" fmla="*/ 1232918 h 1588660"/>
                  <a:gd name="connsiteX8-87" fmla="*/ 0 w 1731146"/>
                  <a:gd name="connsiteY8-88" fmla="*/ 320232 h 1588660"/>
                  <a:gd name="connsiteX0-89" fmla="*/ 2959 w 1734105"/>
                  <a:gd name="connsiteY0-90" fmla="*/ 320232 h 1588660"/>
                  <a:gd name="connsiteX1-91" fmla="*/ 559293 w 1734105"/>
                  <a:gd name="connsiteY1-92" fmla="*/ 318779 h 1588660"/>
                  <a:gd name="connsiteX2-93" fmla="*/ 853955 w 1734105"/>
                  <a:gd name="connsiteY2-94" fmla="*/ 59821 h 1588660"/>
                  <a:gd name="connsiteX3-95" fmla="*/ 1007835 w 1734105"/>
                  <a:gd name="connsiteY3-96" fmla="*/ 0 h 1588660"/>
                  <a:gd name="connsiteX4-97" fmla="*/ 1734105 w 1734105"/>
                  <a:gd name="connsiteY4-98" fmla="*/ 776575 h 1588660"/>
                  <a:gd name="connsiteX5-99" fmla="*/ 895384 w 1734105"/>
                  <a:gd name="connsiteY5-100" fmla="*/ 1588660 h 1588660"/>
                  <a:gd name="connsiteX6-101" fmla="*/ 895384 w 1734105"/>
                  <a:gd name="connsiteY6-102" fmla="*/ 1232918 h 1588660"/>
                  <a:gd name="connsiteX7-103" fmla="*/ 2959 w 1734105"/>
                  <a:gd name="connsiteY7-104" fmla="*/ 1232918 h 1588660"/>
                  <a:gd name="connsiteX8-105" fmla="*/ 0 w 1734105"/>
                  <a:gd name="connsiteY8-106" fmla="*/ 576230 h 1588660"/>
                  <a:gd name="connsiteX9" fmla="*/ 2959 w 1734105"/>
                  <a:gd name="connsiteY9" fmla="*/ 320232 h 1588660"/>
                  <a:gd name="connsiteX0-107" fmla="*/ 3 w 1731149"/>
                  <a:gd name="connsiteY0-108" fmla="*/ 320232 h 1588660"/>
                  <a:gd name="connsiteX1-109" fmla="*/ 556337 w 1731149"/>
                  <a:gd name="connsiteY1-110" fmla="*/ 318779 h 1588660"/>
                  <a:gd name="connsiteX2-111" fmla="*/ 850999 w 1731149"/>
                  <a:gd name="connsiteY2-112" fmla="*/ 59821 h 1588660"/>
                  <a:gd name="connsiteX3-113" fmla="*/ 1004879 w 1731149"/>
                  <a:gd name="connsiteY3-114" fmla="*/ 0 h 1588660"/>
                  <a:gd name="connsiteX4-115" fmla="*/ 1731149 w 1731149"/>
                  <a:gd name="connsiteY4-116" fmla="*/ 776575 h 1588660"/>
                  <a:gd name="connsiteX5-117" fmla="*/ 892428 w 1731149"/>
                  <a:gd name="connsiteY5-118" fmla="*/ 1588660 h 1588660"/>
                  <a:gd name="connsiteX6-119" fmla="*/ 892428 w 1731149"/>
                  <a:gd name="connsiteY6-120" fmla="*/ 1232918 h 1588660"/>
                  <a:gd name="connsiteX7-121" fmla="*/ 3 w 1731149"/>
                  <a:gd name="connsiteY7-122" fmla="*/ 1232918 h 1588660"/>
                  <a:gd name="connsiteX8-123" fmla="*/ 275211 w 1731149"/>
                  <a:gd name="connsiteY8-124" fmla="*/ 617659 h 1588660"/>
                  <a:gd name="connsiteX9-125" fmla="*/ 3 w 1731149"/>
                  <a:gd name="connsiteY9-126" fmla="*/ 320232 h 1588660"/>
                  <a:gd name="connsiteX0-127" fmla="*/ 3 w 1731149"/>
                  <a:gd name="connsiteY0-128" fmla="*/ 320232 h 1588660"/>
                  <a:gd name="connsiteX1-129" fmla="*/ 556337 w 1731149"/>
                  <a:gd name="connsiteY1-130" fmla="*/ 318779 h 1588660"/>
                  <a:gd name="connsiteX2-131" fmla="*/ 850999 w 1731149"/>
                  <a:gd name="connsiteY2-132" fmla="*/ 59821 h 1588660"/>
                  <a:gd name="connsiteX3-133" fmla="*/ 1004879 w 1731149"/>
                  <a:gd name="connsiteY3-134" fmla="*/ 0 h 1588660"/>
                  <a:gd name="connsiteX4-135" fmla="*/ 1731149 w 1731149"/>
                  <a:gd name="connsiteY4-136" fmla="*/ 776575 h 1588660"/>
                  <a:gd name="connsiteX5-137" fmla="*/ 892428 w 1731149"/>
                  <a:gd name="connsiteY5-138" fmla="*/ 1588660 h 1588660"/>
                  <a:gd name="connsiteX6-139" fmla="*/ 892428 w 1731149"/>
                  <a:gd name="connsiteY6-140" fmla="*/ 1232918 h 1588660"/>
                  <a:gd name="connsiteX7-141" fmla="*/ 3 w 1731149"/>
                  <a:gd name="connsiteY7-142" fmla="*/ 1232918 h 1588660"/>
                  <a:gd name="connsiteX8-143" fmla="*/ 275211 w 1731149"/>
                  <a:gd name="connsiteY8-144" fmla="*/ 617659 h 1588660"/>
                  <a:gd name="connsiteX9-145" fmla="*/ 3 w 1731149"/>
                  <a:gd name="connsiteY9-146" fmla="*/ 320232 h 1588660"/>
                  <a:gd name="connsiteX0-147" fmla="*/ 5 w 1731151"/>
                  <a:gd name="connsiteY0-148" fmla="*/ 320232 h 1588660"/>
                  <a:gd name="connsiteX1-149" fmla="*/ 556339 w 1731151"/>
                  <a:gd name="connsiteY1-150" fmla="*/ 318779 h 1588660"/>
                  <a:gd name="connsiteX2-151" fmla="*/ 851001 w 1731151"/>
                  <a:gd name="connsiteY2-152" fmla="*/ 59821 h 1588660"/>
                  <a:gd name="connsiteX3-153" fmla="*/ 1004881 w 1731151"/>
                  <a:gd name="connsiteY3-154" fmla="*/ 0 h 1588660"/>
                  <a:gd name="connsiteX4-155" fmla="*/ 1731151 w 1731151"/>
                  <a:gd name="connsiteY4-156" fmla="*/ 776575 h 1588660"/>
                  <a:gd name="connsiteX5-157" fmla="*/ 892430 w 1731151"/>
                  <a:gd name="connsiteY5-158" fmla="*/ 1588660 h 1588660"/>
                  <a:gd name="connsiteX6-159" fmla="*/ 892430 w 1731151"/>
                  <a:gd name="connsiteY6-160" fmla="*/ 1232918 h 1588660"/>
                  <a:gd name="connsiteX7-161" fmla="*/ 5 w 1731151"/>
                  <a:gd name="connsiteY7-162" fmla="*/ 1232918 h 1588660"/>
                  <a:gd name="connsiteX8-163" fmla="*/ 275213 w 1731151"/>
                  <a:gd name="connsiteY8-164" fmla="*/ 617659 h 1588660"/>
                  <a:gd name="connsiteX9-165" fmla="*/ 5 w 1731151"/>
                  <a:gd name="connsiteY9-166" fmla="*/ 320232 h 1588660"/>
                  <a:gd name="connsiteX0-167" fmla="*/ 5 w 1731151"/>
                  <a:gd name="connsiteY0-168" fmla="*/ 320232 h 1588660"/>
                  <a:gd name="connsiteX1-169" fmla="*/ 556339 w 1731151"/>
                  <a:gd name="connsiteY1-170" fmla="*/ 318779 h 1588660"/>
                  <a:gd name="connsiteX2-171" fmla="*/ 851001 w 1731151"/>
                  <a:gd name="connsiteY2-172" fmla="*/ 59821 h 1588660"/>
                  <a:gd name="connsiteX3-173" fmla="*/ 1004881 w 1731151"/>
                  <a:gd name="connsiteY3-174" fmla="*/ 0 h 1588660"/>
                  <a:gd name="connsiteX4-175" fmla="*/ 1731151 w 1731151"/>
                  <a:gd name="connsiteY4-176" fmla="*/ 776575 h 1588660"/>
                  <a:gd name="connsiteX5-177" fmla="*/ 892430 w 1731151"/>
                  <a:gd name="connsiteY5-178" fmla="*/ 1588660 h 1588660"/>
                  <a:gd name="connsiteX6-179" fmla="*/ 892430 w 1731151"/>
                  <a:gd name="connsiteY6-180" fmla="*/ 1232918 h 1588660"/>
                  <a:gd name="connsiteX7-181" fmla="*/ 5 w 1731151"/>
                  <a:gd name="connsiteY7-182" fmla="*/ 1232918 h 1588660"/>
                  <a:gd name="connsiteX8-183" fmla="*/ 275213 w 1731151"/>
                  <a:gd name="connsiteY8-184" fmla="*/ 617659 h 1588660"/>
                  <a:gd name="connsiteX9-185" fmla="*/ 5 w 1731151"/>
                  <a:gd name="connsiteY9-186" fmla="*/ 320232 h 1588660"/>
                  <a:gd name="connsiteX0-187" fmla="*/ 3 w 1731149"/>
                  <a:gd name="connsiteY0-188" fmla="*/ 320232 h 1588660"/>
                  <a:gd name="connsiteX1-189" fmla="*/ 556337 w 1731149"/>
                  <a:gd name="connsiteY1-190" fmla="*/ 318779 h 1588660"/>
                  <a:gd name="connsiteX2-191" fmla="*/ 850999 w 1731149"/>
                  <a:gd name="connsiteY2-192" fmla="*/ 59821 h 1588660"/>
                  <a:gd name="connsiteX3-193" fmla="*/ 1004879 w 1731149"/>
                  <a:gd name="connsiteY3-194" fmla="*/ 0 h 1588660"/>
                  <a:gd name="connsiteX4-195" fmla="*/ 1731149 w 1731149"/>
                  <a:gd name="connsiteY4-196" fmla="*/ 776575 h 1588660"/>
                  <a:gd name="connsiteX5-197" fmla="*/ 892428 w 1731149"/>
                  <a:gd name="connsiteY5-198" fmla="*/ 1588660 h 1588660"/>
                  <a:gd name="connsiteX6-199" fmla="*/ 892428 w 1731149"/>
                  <a:gd name="connsiteY6-200" fmla="*/ 1232918 h 1588660"/>
                  <a:gd name="connsiteX7-201" fmla="*/ 3 w 1731149"/>
                  <a:gd name="connsiteY7-202" fmla="*/ 1232918 h 1588660"/>
                  <a:gd name="connsiteX8-203" fmla="*/ 275211 w 1731149"/>
                  <a:gd name="connsiteY8-204" fmla="*/ 617659 h 1588660"/>
                  <a:gd name="connsiteX9-205" fmla="*/ 3 w 1731149"/>
                  <a:gd name="connsiteY9-206" fmla="*/ 320232 h 1588660"/>
                  <a:gd name="connsiteX0-207" fmla="*/ 0 w 1731146"/>
                  <a:gd name="connsiteY0-208" fmla="*/ 320232 h 1588660"/>
                  <a:gd name="connsiteX1-209" fmla="*/ 556334 w 1731146"/>
                  <a:gd name="connsiteY1-210" fmla="*/ 318779 h 1588660"/>
                  <a:gd name="connsiteX2-211" fmla="*/ 850996 w 1731146"/>
                  <a:gd name="connsiteY2-212" fmla="*/ 59821 h 1588660"/>
                  <a:gd name="connsiteX3-213" fmla="*/ 1004876 w 1731146"/>
                  <a:gd name="connsiteY3-214" fmla="*/ 0 h 1588660"/>
                  <a:gd name="connsiteX4-215" fmla="*/ 1731146 w 1731146"/>
                  <a:gd name="connsiteY4-216" fmla="*/ 776575 h 1588660"/>
                  <a:gd name="connsiteX5-217" fmla="*/ 892425 w 1731146"/>
                  <a:gd name="connsiteY5-218" fmla="*/ 1588660 h 1588660"/>
                  <a:gd name="connsiteX6-219" fmla="*/ 892425 w 1731146"/>
                  <a:gd name="connsiteY6-220" fmla="*/ 1232918 h 1588660"/>
                  <a:gd name="connsiteX7-221" fmla="*/ 0 w 1731146"/>
                  <a:gd name="connsiteY7-222" fmla="*/ 1232918 h 1588660"/>
                  <a:gd name="connsiteX8-223" fmla="*/ 275208 w 1731146"/>
                  <a:gd name="connsiteY8-224" fmla="*/ 617659 h 1588660"/>
                  <a:gd name="connsiteX9-225" fmla="*/ 0 w 1731146"/>
                  <a:gd name="connsiteY9-226" fmla="*/ 320232 h 1588660"/>
                  <a:gd name="connsiteX0-227" fmla="*/ 0 w 1731146"/>
                  <a:gd name="connsiteY0-228" fmla="*/ 320232 h 1588660"/>
                  <a:gd name="connsiteX1-229" fmla="*/ 556334 w 1731146"/>
                  <a:gd name="connsiteY1-230" fmla="*/ 318779 h 1588660"/>
                  <a:gd name="connsiteX2-231" fmla="*/ 850996 w 1731146"/>
                  <a:gd name="connsiteY2-232" fmla="*/ 59821 h 1588660"/>
                  <a:gd name="connsiteX3-233" fmla="*/ 1004876 w 1731146"/>
                  <a:gd name="connsiteY3-234" fmla="*/ 0 h 1588660"/>
                  <a:gd name="connsiteX4-235" fmla="*/ 1731146 w 1731146"/>
                  <a:gd name="connsiteY4-236" fmla="*/ 776575 h 1588660"/>
                  <a:gd name="connsiteX5-237" fmla="*/ 892425 w 1731146"/>
                  <a:gd name="connsiteY5-238" fmla="*/ 1588660 h 1588660"/>
                  <a:gd name="connsiteX6-239" fmla="*/ 892425 w 1731146"/>
                  <a:gd name="connsiteY6-240" fmla="*/ 1232918 h 1588660"/>
                  <a:gd name="connsiteX7-241" fmla="*/ 0 w 1731146"/>
                  <a:gd name="connsiteY7-242" fmla="*/ 1232918 h 1588660"/>
                  <a:gd name="connsiteX8-243" fmla="*/ 275208 w 1731146"/>
                  <a:gd name="connsiteY8-244" fmla="*/ 617659 h 1588660"/>
                  <a:gd name="connsiteX9-245" fmla="*/ 0 w 1731146"/>
                  <a:gd name="connsiteY9-246" fmla="*/ 320232 h 1588660"/>
                  <a:gd name="connsiteX0-247" fmla="*/ 0 w 1731146"/>
                  <a:gd name="connsiteY0-248" fmla="*/ 320232 h 1588660"/>
                  <a:gd name="connsiteX1-249" fmla="*/ 556334 w 1731146"/>
                  <a:gd name="connsiteY1-250" fmla="*/ 318779 h 1588660"/>
                  <a:gd name="connsiteX2-251" fmla="*/ 850996 w 1731146"/>
                  <a:gd name="connsiteY2-252" fmla="*/ 59821 h 1588660"/>
                  <a:gd name="connsiteX3-253" fmla="*/ 1004876 w 1731146"/>
                  <a:gd name="connsiteY3-254" fmla="*/ 0 h 1588660"/>
                  <a:gd name="connsiteX4-255" fmla="*/ 1731146 w 1731146"/>
                  <a:gd name="connsiteY4-256" fmla="*/ 776575 h 1588660"/>
                  <a:gd name="connsiteX5-257" fmla="*/ 892425 w 1731146"/>
                  <a:gd name="connsiteY5-258" fmla="*/ 1588660 h 1588660"/>
                  <a:gd name="connsiteX6-259" fmla="*/ 892425 w 1731146"/>
                  <a:gd name="connsiteY6-260" fmla="*/ 1232918 h 1588660"/>
                  <a:gd name="connsiteX7-261" fmla="*/ 0 w 1731146"/>
                  <a:gd name="connsiteY7-262" fmla="*/ 1232918 h 1588660"/>
                  <a:gd name="connsiteX8-263" fmla="*/ 275208 w 1731146"/>
                  <a:gd name="connsiteY8-264" fmla="*/ 617659 h 1588660"/>
                  <a:gd name="connsiteX9-265" fmla="*/ 0 w 1731146"/>
                  <a:gd name="connsiteY9-266" fmla="*/ 320232 h 1588660"/>
                  <a:gd name="connsiteX0-267" fmla="*/ 0 w 1731146"/>
                  <a:gd name="connsiteY0-268" fmla="*/ 320232 h 1588660"/>
                  <a:gd name="connsiteX1-269" fmla="*/ 556334 w 1731146"/>
                  <a:gd name="connsiteY1-270" fmla="*/ 318779 h 1588660"/>
                  <a:gd name="connsiteX2-271" fmla="*/ 850996 w 1731146"/>
                  <a:gd name="connsiteY2-272" fmla="*/ 59821 h 1588660"/>
                  <a:gd name="connsiteX3-273" fmla="*/ 1004876 w 1731146"/>
                  <a:gd name="connsiteY3-274" fmla="*/ 0 h 1588660"/>
                  <a:gd name="connsiteX4-275" fmla="*/ 1731146 w 1731146"/>
                  <a:gd name="connsiteY4-276" fmla="*/ 776575 h 1588660"/>
                  <a:gd name="connsiteX5-277" fmla="*/ 892425 w 1731146"/>
                  <a:gd name="connsiteY5-278" fmla="*/ 1588660 h 1588660"/>
                  <a:gd name="connsiteX6-279" fmla="*/ 892425 w 1731146"/>
                  <a:gd name="connsiteY6-280" fmla="*/ 1232918 h 1588660"/>
                  <a:gd name="connsiteX7-281" fmla="*/ 0 w 1731146"/>
                  <a:gd name="connsiteY7-282" fmla="*/ 1232918 h 1588660"/>
                  <a:gd name="connsiteX8-283" fmla="*/ 281126 w 1731146"/>
                  <a:gd name="connsiteY8-284" fmla="*/ 620619 h 1588660"/>
                  <a:gd name="connsiteX9-285" fmla="*/ 0 w 1731146"/>
                  <a:gd name="connsiteY9-286" fmla="*/ 320232 h 1588660"/>
                  <a:gd name="connsiteX0-287" fmla="*/ 0 w 1731146"/>
                  <a:gd name="connsiteY0-288" fmla="*/ 320232 h 1588660"/>
                  <a:gd name="connsiteX1-289" fmla="*/ 556334 w 1731146"/>
                  <a:gd name="connsiteY1-290" fmla="*/ 318779 h 1588660"/>
                  <a:gd name="connsiteX2-291" fmla="*/ 850996 w 1731146"/>
                  <a:gd name="connsiteY2-292" fmla="*/ 59821 h 1588660"/>
                  <a:gd name="connsiteX3-293" fmla="*/ 1004876 w 1731146"/>
                  <a:gd name="connsiteY3-294" fmla="*/ 0 h 1588660"/>
                  <a:gd name="connsiteX4-295" fmla="*/ 1731146 w 1731146"/>
                  <a:gd name="connsiteY4-296" fmla="*/ 776575 h 1588660"/>
                  <a:gd name="connsiteX5-297" fmla="*/ 892425 w 1731146"/>
                  <a:gd name="connsiteY5-298" fmla="*/ 1588660 h 1588660"/>
                  <a:gd name="connsiteX6-299" fmla="*/ 892425 w 1731146"/>
                  <a:gd name="connsiteY6-300" fmla="*/ 1232918 h 1588660"/>
                  <a:gd name="connsiteX7-301" fmla="*/ 0 w 1731146"/>
                  <a:gd name="connsiteY7-302" fmla="*/ 1232918 h 1588660"/>
                  <a:gd name="connsiteX8-303" fmla="*/ 136124 w 1731146"/>
                  <a:gd name="connsiteY8-304" fmla="*/ 922459 h 1588660"/>
                  <a:gd name="connsiteX9-305" fmla="*/ 281126 w 1731146"/>
                  <a:gd name="connsiteY9-306" fmla="*/ 620619 h 1588660"/>
                  <a:gd name="connsiteX10" fmla="*/ 0 w 1731146"/>
                  <a:gd name="connsiteY10" fmla="*/ 320232 h 1588660"/>
                  <a:gd name="connsiteX0-307" fmla="*/ 0 w 1731146"/>
                  <a:gd name="connsiteY0-308" fmla="*/ 320232 h 1588660"/>
                  <a:gd name="connsiteX1-309" fmla="*/ 556334 w 1731146"/>
                  <a:gd name="connsiteY1-310" fmla="*/ 318779 h 1588660"/>
                  <a:gd name="connsiteX2-311" fmla="*/ 850996 w 1731146"/>
                  <a:gd name="connsiteY2-312" fmla="*/ 59821 h 1588660"/>
                  <a:gd name="connsiteX3-313" fmla="*/ 1004876 w 1731146"/>
                  <a:gd name="connsiteY3-314" fmla="*/ 0 h 1588660"/>
                  <a:gd name="connsiteX4-315" fmla="*/ 1731146 w 1731146"/>
                  <a:gd name="connsiteY4-316" fmla="*/ 776575 h 1588660"/>
                  <a:gd name="connsiteX5-317" fmla="*/ 892425 w 1731146"/>
                  <a:gd name="connsiteY5-318" fmla="*/ 1588660 h 1588660"/>
                  <a:gd name="connsiteX6-319" fmla="*/ 892425 w 1731146"/>
                  <a:gd name="connsiteY6-320" fmla="*/ 1232918 h 1588660"/>
                  <a:gd name="connsiteX7-321" fmla="*/ 0 w 1731146"/>
                  <a:gd name="connsiteY7-322" fmla="*/ 1232918 h 1588660"/>
                  <a:gd name="connsiteX8-323" fmla="*/ 266330 w 1731146"/>
                  <a:gd name="connsiteY8-324" fmla="*/ 955011 h 1588660"/>
                  <a:gd name="connsiteX9-325" fmla="*/ 281126 w 1731146"/>
                  <a:gd name="connsiteY9-326" fmla="*/ 620619 h 1588660"/>
                  <a:gd name="connsiteX10-327" fmla="*/ 0 w 1731146"/>
                  <a:gd name="connsiteY10-328" fmla="*/ 320232 h 1588660"/>
                  <a:gd name="connsiteX0-329" fmla="*/ 0 w 1731146"/>
                  <a:gd name="connsiteY0-330" fmla="*/ 320232 h 1588660"/>
                  <a:gd name="connsiteX1-331" fmla="*/ 556334 w 1731146"/>
                  <a:gd name="connsiteY1-332" fmla="*/ 318779 h 1588660"/>
                  <a:gd name="connsiteX2-333" fmla="*/ 850996 w 1731146"/>
                  <a:gd name="connsiteY2-334" fmla="*/ 59821 h 1588660"/>
                  <a:gd name="connsiteX3-335" fmla="*/ 1004876 w 1731146"/>
                  <a:gd name="connsiteY3-336" fmla="*/ 0 h 1588660"/>
                  <a:gd name="connsiteX4-337" fmla="*/ 1731146 w 1731146"/>
                  <a:gd name="connsiteY4-338" fmla="*/ 776575 h 1588660"/>
                  <a:gd name="connsiteX5-339" fmla="*/ 892425 w 1731146"/>
                  <a:gd name="connsiteY5-340" fmla="*/ 1588660 h 1588660"/>
                  <a:gd name="connsiteX6-341" fmla="*/ 892425 w 1731146"/>
                  <a:gd name="connsiteY6-342" fmla="*/ 1232918 h 1588660"/>
                  <a:gd name="connsiteX7-343" fmla="*/ 582967 w 1731146"/>
                  <a:gd name="connsiteY7-344" fmla="*/ 1233178 h 1588660"/>
                  <a:gd name="connsiteX8-345" fmla="*/ 0 w 1731146"/>
                  <a:gd name="connsiteY8-346" fmla="*/ 1232918 h 1588660"/>
                  <a:gd name="connsiteX9-347" fmla="*/ 266330 w 1731146"/>
                  <a:gd name="connsiteY9-348" fmla="*/ 955011 h 1588660"/>
                  <a:gd name="connsiteX10-349" fmla="*/ 281126 w 1731146"/>
                  <a:gd name="connsiteY10-350" fmla="*/ 620619 h 1588660"/>
                  <a:gd name="connsiteX11" fmla="*/ 0 w 1731146"/>
                  <a:gd name="connsiteY11" fmla="*/ 320232 h 1588660"/>
                  <a:gd name="connsiteX0-351" fmla="*/ 0 w 1731146"/>
                  <a:gd name="connsiteY0-352" fmla="*/ 320232 h 1588660"/>
                  <a:gd name="connsiteX1-353" fmla="*/ 556334 w 1731146"/>
                  <a:gd name="connsiteY1-354" fmla="*/ 318779 h 1588660"/>
                  <a:gd name="connsiteX2-355" fmla="*/ 850996 w 1731146"/>
                  <a:gd name="connsiteY2-356" fmla="*/ 59821 h 1588660"/>
                  <a:gd name="connsiteX3-357" fmla="*/ 1004876 w 1731146"/>
                  <a:gd name="connsiteY3-358" fmla="*/ 0 h 1588660"/>
                  <a:gd name="connsiteX4-359" fmla="*/ 1731146 w 1731146"/>
                  <a:gd name="connsiteY4-360" fmla="*/ 776575 h 1588660"/>
                  <a:gd name="connsiteX5-361" fmla="*/ 892425 w 1731146"/>
                  <a:gd name="connsiteY5-362" fmla="*/ 1588660 h 1588660"/>
                  <a:gd name="connsiteX6-363" fmla="*/ 853956 w 1731146"/>
                  <a:gd name="connsiteY6-364" fmla="*/ 1460778 h 1588660"/>
                  <a:gd name="connsiteX7-365" fmla="*/ 582967 w 1731146"/>
                  <a:gd name="connsiteY7-366" fmla="*/ 1233178 h 1588660"/>
                  <a:gd name="connsiteX8-367" fmla="*/ 0 w 1731146"/>
                  <a:gd name="connsiteY8-368" fmla="*/ 1232918 h 1588660"/>
                  <a:gd name="connsiteX9-369" fmla="*/ 266330 w 1731146"/>
                  <a:gd name="connsiteY9-370" fmla="*/ 955011 h 1588660"/>
                  <a:gd name="connsiteX10-371" fmla="*/ 281126 w 1731146"/>
                  <a:gd name="connsiteY10-372" fmla="*/ 620619 h 1588660"/>
                  <a:gd name="connsiteX11-373" fmla="*/ 0 w 1731146"/>
                  <a:gd name="connsiteY11-374" fmla="*/ 320232 h 1588660"/>
                  <a:gd name="connsiteX0-375" fmla="*/ 0 w 1731146"/>
                  <a:gd name="connsiteY0-376" fmla="*/ 320232 h 1517638"/>
                  <a:gd name="connsiteX1-377" fmla="*/ 556334 w 1731146"/>
                  <a:gd name="connsiteY1-378" fmla="*/ 318779 h 1517638"/>
                  <a:gd name="connsiteX2-379" fmla="*/ 850996 w 1731146"/>
                  <a:gd name="connsiteY2-380" fmla="*/ 59821 h 1517638"/>
                  <a:gd name="connsiteX3-381" fmla="*/ 1004876 w 1731146"/>
                  <a:gd name="connsiteY3-382" fmla="*/ 0 h 1517638"/>
                  <a:gd name="connsiteX4-383" fmla="*/ 1731146 w 1731146"/>
                  <a:gd name="connsiteY4-384" fmla="*/ 776575 h 1517638"/>
                  <a:gd name="connsiteX5-385" fmla="*/ 1010794 w 1731146"/>
                  <a:gd name="connsiteY5-386" fmla="*/ 1517638 h 1517638"/>
                  <a:gd name="connsiteX6-387" fmla="*/ 853956 w 1731146"/>
                  <a:gd name="connsiteY6-388" fmla="*/ 1460778 h 1517638"/>
                  <a:gd name="connsiteX7-389" fmla="*/ 582967 w 1731146"/>
                  <a:gd name="connsiteY7-390" fmla="*/ 1233178 h 1517638"/>
                  <a:gd name="connsiteX8-391" fmla="*/ 0 w 1731146"/>
                  <a:gd name="connsiteY8-392" fmla="*/ 1232918 h 1517638"/>
                  <a:gd name="connsiteX9-393" fmla="*/ 266330 w 1731146"/>
                  <a:gd name="connsiteY9-394" fmla="*/ 955011 h 1517638"/>
                  <a:gd name="connsiteX10-395" fmla="*/ 281126 w 1731146"/>
                  <a:gd name="connsiteY10-396" fmla="*/ 620619 h 1517638"/>
                  <a:gd name="connsiteX11-397" fmla="*/ 0 w 1731146"/>
                  <a:gd name="connsiteY11-398" fmla="*/ 320232 h 1517638"/>
                  <a:gd name="connsiteX0-399" fmla="*/ 0 w 1589104"/>
                  <a:gd name="connsiteY0-400" fmla="*/ 320232 h 1517638"/>
                  <a:gd name="connsiteX1-401" fmla="*/ 556334 w 1589104"/>
                  <a:gd name="connsiteY1-402" fmla="*/ 318779 h 1517638"/>
                  <a:gd name="connsiteX2-403" fmla="*/ 850996 w 1589104"/>
                  <a:gd name="connsiteY2-404" fmla="*/ 59821 h 1517638"/>
                  <a:gd name="connsiteX3-405" fmla="*/ 1004876 w 1589104"/>
                  <a:gd name="connsiteY3-406" fmla="*/ 0 h 1517638"/>
                  <a:gd name="connsiteX4-407" fmla="*/ 1589104 w 1589104"/>
                  <a:gd name="connsiteY4-408" fmla="*/ 936373 h 1517638"/>
                  <a:gd name="connsiteX5-409" fmla="*/ 1010794 w 1589104"/>
                  <a:gd name="connsiteY5-410" fmla="*/ 1517638 h 1517638"/>
                  <a:gd name="connsiteX6-411" fmla="*/ 853956 w 1589104"/>
                  <a:gd name="connsiteY6-412" fmla="*/ 1460778 h 1517638"/>
                  <a:gd name="connsiteX7-413" fmla="*/ 582967 w 1589104"/>
                  <a:gd name="connsiteY7-414" fmla="*/ 1233178 h 1517638"/>
                  <a:gd name="connsiteX8-415" fmla="*/ 0 w 1589104"/>
                  <a:gd name="connsiteY8-416" fmla="*/ 1232918 h 1517638"/>
                  <a:gd name="connsiteX9-417" fmla="*/ 266330 w 1589104"/>
                  <a:gd name="connsiteY9-418" fmla="*/ 955011 h 1517638"/>
                  <a:gd name="connsiteX10-419" fmla="*/ 281126 w 1589104"/>
                  <a:gd name="connsiteY10-420" fmla="*/ 620619 h 1517638"/>
                  <a:gd name="connsiteX11-421" fmla="*/ 0 w 1589104"/>
                  <a:gd name="connsiteY11-422" fmla="*/ 320232 h 1517638"/>
                  <a:gd name="connsiteX0-423" fmla="*/ 0 w 1589104"/>
                  <a:gd name="connsiteY0-424" fmla="*/ 320232 h 1517638"/>
                  <a:gd name="connsiteX1-425" fmla="*/ 556334 w 1589104"/>
                  <a:gd name="connsiteY1-426" fmla="*/ 318779 h 1517638"/>
                  <a:gd name="connsiteX2-427" fmla="*/ 850996 w 1589104"/>
                  <a:gd name="connsiteY2-428" fmla="*/ 59821 h 1517638"/>
                  <a:gd name="connsiteX3-429" fmla="*/ 1004876 w 1589104"/>
                  <a:gd name="connsiteY3-430" fmla="*/ 0 h 1517638"/>
                  <a:gd name="connsiteX4-431" fmla="*/ 1373080 w 1589104"/>
                  <a:gd name="connsiteY4-432" fmla="*/ 591026 h 1517638"/>
                  <a:gd name="connsiteX5-433" fmla="*/ 1589104 w 1589104"/>
                  <a:gd name="connsiteY5-434" fmla="*/ 936373 h 1517638"/>
                  <a:gd name="connsiteX6-435" fmla="*/ 1010794 w 1589104"/>
                  <a:gd name="connsiteY6-436" fmla="*/ 1517638 h 1517638"/>
                  <a:gd name="connsiteX7-437" fmla="*/ 853956 w 1589104"/>
                  <a:gd name="connsiteY7-438" fmla="*/ 1460778 h 1517638"/>
                  <a:gd name="connsiteX8-439" fmla="*/ 582967 w 1589104"/>
                  <a:gd name="connsiteY8-440" fmla="*/ 1233178 h 1517638"/>
                  <a:gd name="connsiteX9-441" fmla="*/ 0 w 1589104"/>
                  <a:gd name="connsiteY9-442" fmla="*/ 1232918 h 1517638"/>
                  <a:gd name="connsiteX10-443" fmla="*/ 266330 w 1589104"/>
                  <a:gd name="connsiteY10-444" fmla="*/ 955011 h 1517638"/>
                  <a:gd name="connsiteX11-445" fmla="*/ 281126 w 1589104"/>
                  <a:gd name="connsiteY11-446" fmla="*/ 620619 h 1517638"/>
                  <a:gd name="connsiteX12" fmla="*/ 0 w 1589104"/>
                  <a:gd name="connsiteY12" fmla="*/ 320232 h 1517638"/>
                  <a:gd name="connsiteX0-447" fmla="*/ 0 w 1589104"/>
                  <a:gd name="connsiteY0-448" fmla="*/ 320232 h 1517638"/>
                  <a:gd name="connsiteX1-449" fmla="*/ 556334 w 1589104"/>
                  <a:gd name="connsiteY1-450" fmla="*/ 318779 h 1517638"/>
                  <a:gd name="connsiteX2-451" fmla="*/ 850996 w 1589104"/>
                  <a:gd name="connsiteY2-452" fmla="*/ 59821 h 1517638"/>
                  <a:gd name="connsiteX3-453" fmla="*/ 1004876 w 1589104"/>
                  <a:gd name="connsiteY3-454" fmla="*/ 0 h 1517638"/>
                  <a:gd name="connsiteX4-455" fmla="*/ 1583185 w 1589104"/>
                  <a:gd name="connsiteY4-456" fmla="*/ 596945 h 1517638"/>
                  <a:gd name="connsiteX5-457" fmla="*/ 1589104 w 1589104"/>
                  <a:gd name="connsiteY5-458" fmla="*/ 936373 h 1517638"/>
                  <a:gd name="connsiteX6-459" fmla="*/ 1010794 w 1589104"/>
                  <a:gd name="connsiteY6-460" fmla="*/ 1517638 h 1517638"/>
                  <a:gd name="connsiteX7-461" fmla="*/ 853956 w 1589104"/>
                  <a:gd name="connsiteY7-462" fmla="*/ 1460778 h 1517638"/>
                  <a:gd name="connsiteX8-463" fmla="*/ 582967 w 1589104"/>
                  <a:gd name="connsiteY8-464" fmla="*/ 1233178 h 1517638"/>
                  <a:gd name="connsiteX9-465" fmla="*/ 0 w 1589104"/>
                  <a:gd name="connsiteY9-466" fmla="*/ 1232918 h 1517638"/>
                  <a:gd name="connsiteX10-467" fmla="*/ 266330 w 1589104"/>
                  <a:gd name="connsiteY10-468" fmla="*/ 955011 h 1517638"/>
                  <a:gd name="connsiteX11-469" fmla="*/ 281126 w 1589104"/>
                  <a:gd name="connsiteY11-470" fmla="*/ 620619 h 1517638"/>
                  <a:gd name="connsiteX12-471" fmla="*/ 0 w 1589104"/>
                  <a:gd name="connsiteY12-472" fmla="*/ 320232 h 1517638"/>
                  <a:gd name="connsiteX0-473" fmla="*/ 0 w 1592063"/>
                  <a:gd name="connsiteY0-474" fmla="*/ 320232 h 1517638"/>
                  <a:gd name="connsiteX1-475" fmla="*/ 556334 w 1592063"/>
                  <a:gd name="connsiteY1-476" fmla="*/ 318779 h 1517638"/>
                  <a:gd name="connsiteX2-477" fmla="*/ 850996 w 1592063"/>
                  <a:gd name="connsiteY2-478" fmla="*/ 59821 h 1517638"/>
                  <a:gd name="connsiteX3-479" fmla="*/ 1004876 w 1592063"/>
                  <a:gd name="connsiteY3-480" fmla="*/ 0 h 1517638"/>
                  <a:gd name="connsiteX4-481" fmla="*/ 1583185 w 1592063"/>
                  <a:gd name="connsiteY4-482" fmla="*/ 596945 h 1517638"/>
                  <a:gd name="connsiteX5-483" fmla="*/ 1592063 w 1592063"/>
                  <a:gd name="connsiteY5-484" fmla="*/ 942292 h 1517638"/>
                  <a:gd name="connsiteX6-485" fmla="*/ 1010794 w 1592063"/>
                  <a:gd name="connsiteY6-486" fmla="*/ 1517638 h 1517638"/>
                  <a:gd name="connsiteX7-487" fmla="*/ 853956 w 1592063"/>
                  <a:gd name="connsiteY7-488" fmla="*/ 1460778 h 1517638"/>
                  <a:gd name="connsiteX8-489" fmla="*/ 582967 w 1592063"/>
                  <a:gd name="connsiteY8-490" fmla="*/ 1233178 h 1517638"/>
                  <a:gd name="connsiteX9-491" fmla="*/ 0 w 1592063"/>
                  <a:gd name="connsiteY9-492" fmla="*/ 1232918 h 1517638"/>
                  <a:gd name="connsiteX10-493" fmla="*/ 266330 w 1592063"/>
                  <a:gd name="connsiteY10-494" fmla="*/ 955011 h 1517638"/>
                  <a:gd name="connsiteX11-495" fmla="*/ 281126 w 1592063"/>
                  <a:gd name="connsiteY11-496" fmla="*/ 620619 h 1517638"/>
                  <a:gd name="connsiteX12-497" fmla="*/ 0 w 1592063"/>
                  <a:gd name="connsiteY12-498" fmla="*/ 320232 h 1517638"/>
                  <a:gd name="connsiteX0-499" fmla="*/ 0 w 1589104"/>
                  <a:gd name="connsiteY0-500" fmla="*/ 320232 h 1517638"/>
                  <a:gd name="connsiteX1-501" fmla="*/ 556334 w 1589104"/>
                  <a:gd name="connsiteY1-502" fmla="*/ 318779 h 1517638"/>
                  <a:gd name="connsiteX2-503" fmla="*/ 850996 w 1589104"/>
                  <a:gd name="connsiteY2-504" fmla="*/ 59821 h 1517638"/>
                  <a:gd name="connsiteX3-505" fmla="*/ 1004876 w 1589104"/>
                  <a:gd name="connsiteY3-506" fmla="*/ 0 h 1517638"/>
                  <a:gd name="connsiteX4-507" fmla="*/ 1583185 w 1589104"/>
                  <a:gd name="connsiteY4-508" fmla="*/ 596945 h 1517638"/>
                  <a:gd name="connsiteX5-509" fmla="*/ 1589104 w 1589104"/>
                  <a:gd name="connsiteY5-510" fmla="*/ 948210 h 1517638"/>
                  <a:gd name="connsiteX6-511" fmla="*/ 1010794 w 1589104"/>
                  <a:gd name="connsiteY6-512" fmla="*/ 1517638 h 1517638"/>
                  <a:gd name="connsiteX7-513" fmla="*/ 853956 w 1589104"/>
                  <a:gd name="connsiteY7-514" fmla="*/ 1460778 h 1517638"/>
                  <a:gd name="connsiteX8-515" fmla="*/ 582967 w 1589104"/>
                  <a:gd name="connsiteY8-516" fmla="*/ 1233178 h 1517638"/>
                  <a:gd name="connsiteX9-517" fmla="*/ 0 w 1589104"/>
                  <a:gd name="connsiteY9-518" fmla="*/ 1232918 h 1517638"/>
                  <a:gd name="connsiteX10-519" fmla="*/ 266330 w 1589104"/>
                  <a:gd name="connsiteY10-520" fmla="*/ 955011 h 1517638"/>
                  <a:gd name="connsiteX11-521" fmla="*/ 281126 w 1589104"/>
                  <a:gd name="connsiteY11-522" fmla="*/ 620619 h 1517638"/>
                  <a:gd name="connsiteX12-523" fmla="*/ 0 w 1589104"/>
                  <a:gd name="connsiteY12-524" fmla="*/ 320232 h 1517638"/>
                  <a:gd name="connsiteX0-525" fmla="*/ 0 w 1589104"/>
                  <a:gd name="connsiteY0-526" fmla="*/ 320232 h 1514679"/>
                  <a:gd name="connsiteX1-527" fmla="*/ 556334 w 1589104"/>
                  <a:gd name="connsiteY1-528" fmla="*/ 318779 h 1514679"/>
                  <a:gd name="connsiteX2-529" fmla="*/ 850996 w 1589104"/>
                  <a:gd name="connsiteY2-530" fmla="*/ 59821 h 1514679"/>
                  <a:gd name="connsiteX3-531" fmla="*/ 1004876 w 1589104"/>
                  <a:gd name="connsiteY3-532" fmla="*/ 0 h 1514679"/>
                  <a:gd name="connsiteX4-533" fmla="*/ 1583185 w 1589104"/>
                  <a:gd name="connsiteY4-534" fmla="*/ 596945 h 1514679"/>
                  <a:gd name="connsiteX5-535" fmla="*/ 1589104 w 1589104"/>
                  <a:gd name="connsiteY5-536" fmla="*/ 948210 h 1514679"/>
                  <a:gd name="connsiteX6-537" fmla="*/ 1013753 w 1589104"/>
                  <a:gd name="connsiteY6-538" fmla="*/ 1514679 h 1514679"/>
                  <a:gd name="connsiteX7-539" fmla="*/ 853956 w 1589104"/>
                  <a:gd name="connsiteY7-540" fmla="*/ 1460778 h 1514679"/>
                  <a:gd name="connsiteX8-541" fmla="*/ 582967 w 1589104"/>
                  <a:gd name="connsiteY8-542" fmla="*/ 1233178 h 1514679"/>
                  <a:gd name="connsiteX9-543" fmla="*/ 0 w 1589104"/>
                  <a:gd name="connsiteY9-544" fmla="*/ 1232918 h 1514679"/>
                  <a:gd name="connsiteX10-545" fmla="*/ 266330 w 1589104"/>
                  <a:gd name="connsiteY10-546" fmla="*/ 955011 h 1514679"/>
                  <a:gd name="connsiteX11-547" fmla="*/ 281126 w 1589104"/>
                  <a:gd name="connsiteY11-548" fmla="*/ 620619 h 1514679"/>
                  <a:gd name="connsiteX12-549" fmla="*/ 0 w 1589104"/>
                  <a:gd name="connsiteY12-550" fmla="*/ 320232 h 1514679"/>
                  <a:gd name="connsiteX0-551" fmla="*/ 0 w 1589104"/>
                  <a:gd name="connsiteY0-552" fmla="*/ 320232 h 1514679"/>
                  <a:gd name="connsiteX1-553" fmla="*/ 556334 w 1589104"/>
                  <a:gd name="connsiteY1-554" fmla="*/ 318779 h 1514679"/>
                  <a:gd name="connsiteX2-555" fmla="*/ 850996 w 1589104"/>
                  <a:gd name="connsiteY2-556" fmla="*/ 59821 h 1514679"/>
                  <a:gd name="connsiteX3-557" fmla="*/ 1004876 w 1589104"/>
                  <a:gd name="connsiteY3-558" fmla="*/ 0 h 1514679"/>
                  <a:gd name="connsiteX4-559" fmla="*/ 1583185 w 1589104"/>
                  <a:gd name="connsiteY4-560" fmla="*/ 596945 h 1514679"/>
                  <a:gd name="connsiteX5-561" fmla="*/ 1589104 w 1589104"/>
                  <a:gd name="connsiteY5-562" fmla="*/ 948210 h 1514679"/>
                  <a:gd name="connsiteX6-563" fmla="*/ 1013753 w 1589104"/>
                  <a:gd name="connsiteY6-564" fmla="*/ 1514679 h 1514679"/>
                  <a:gd name="connsiteX7-565" fmla="*/ 853956 w 1589104"/>
                  <a:gd name="connsiteY7-566" fmla="*/ 1460778 h 1514679"/>
                  <a:gd name="connsiteX8-567" fmla="*/ 582967 w 1589104"/>
                  <a:gd name="connsiteY8-568" fmla="*/ 1233178 h 1514679"/>
                  <a:gd name="connsiteX9-569" fmla="*/ 0 w 1589104"/>
                  <a:gd name="connsiteY9-570" fmla="*/ 1232918 h 1514679"/>
                  <a:gd name="connsiteX10-571" fmla="*/ 266330 w 1589104"/>
                  <a:gd name="connsiteY10-572" fmla="*/ 955011 h 1514679"/>
                  <a:gd name="connsiteX11-573" fmla="*/ 287045 w 1589104"/>
                  <a:gd name="connsiteY11-574" fmla="*/ 611742 h 1514679"/>
                  <a:gd name="connsiteX12-575" fmla="*/ 0 w 1589104"/>
                  <a:gd name="connsiteY12-576" fmla="*/ 320232 h 1514679"/>
                  <a:gd name="connsiteX0-577" fmla="*/ 0 w 1589104"/>
                  <a:gd name="connsiteY0-578" fmla="*/ 320232 h 1514679"/>
                  <a:gd name="connsiteX1-579" fmla="*/ 556334 w 1589104"/>
                  <a:gd name="connsiteY1-580" fmla="*/ 318779 h 1514679"/>
                  <a:gd name="connsiteX2-581" fmla="*/ 850996 w 1589104"/>
                  <a:gd name="connsiteY2-582" fmla="*/ 59821 h 1514679"/>
                  <a:gd name="connsiteX3-583" fmla="*/ 1004876 w 1589104"/>
                  <a:gd name="connsiteY3-584" fmla="*/ 0 h 1514679"/>
                  <a:gd name="connsiteX4-585" fmla="*/ 1583185 w 1589104"/>
                  <a:gd name="connsiteY4-586" fmla="*/ 596945 h 1514679"/>
                  <a:gd name="connsiteX5-587" fmla="*/ 1589104 w 1589104"/>
                  <a:gd name="connsiteY5-588" fmla="*/ 948210 h 1514679"/>
                  <a:gd name="connsiteX6-589" fmla="*/ 1013753 w 1589104"/>
                  <a:gd name="connsiteY6-590" fmla="*/ 1514679 h 1514679"/>
                  <a:gd name="connsiteX7-591" fmla="*/ 853956 w 1589104"/>
                  <a:gd name="connsiteY7-592" fmla="*/ 1460778 h 1514679"/>
                  <a:gd name="connsiteX8-593" fmla="*/ 582967 w 1589104"/>
                  <a:gd name="connsiteY8-594" fmla="*/ 1233178 h 1514679"/>
                  <a:gd name="connsiteX9-595" fmla="*/ 0 w 1589104"/>
                  <a:gd name="connsiteY9-596" fmla="*/ 1232918 h 1514679"/>
                  <a:gd name="connsiteX10-597" fmla="*/ 266330 w 1589104"/>
                  <a:gd name="connsiteY10-598" fmla="*/ 955011 h 1514679"/>
                  <a:gd name="connsiteX11-599" fmla="*/ 287045 w 1589104"/>
                  <a:gd name="connsiteY11-600" fmla="*/ 611742 h 1514679"/>
                  <a:gd name="connsiteX12-601" fmla="*/ 0 w 1589104"/>
                  <a:gd name="connsiteY12-602" fmla="*/ 320232 h 1514679"/>
                  <a:gd name="connsiteX0-603" fmla="*/ 0 w 1589104"/>
                  <a:gd name="connsiteY0-604" fmla="*/ 320232 h 1514679"/>
                  <a:gd name="connsiteX1-605" fmla="*/ 556334 w 1589104"/>
                  <a:gd name="connsiteY1-606" fmla="*/ 318779 h 1514679"/>
                  <a:gd name="connsiteX2-607" fmla="*/ 850996 w 1589104"/>
                  <a:gd name="connsiteY2-608" fmla="*/ 59821 h 1514679"/>
                  <a:gd name="connsiteX3-609" fmla="*/ 1004876 w 1589104"/>
                  <a:gd name="connsiteY3-610" fmla="*/ 0 h 1514679"/>
                  <a:gd name="connsiteX4-611" fmla="*/ 1583185 w 1589104"/>
                  <a:gd name="connsiteY4-612" fmla="*/ 596945 h 1514679"/>
                  <a:gd name="connsiteX5-613" fmla="*/ 1589104 w 1589104"/>
                  <a:gd name="connsiteY5-614" fmla="*/ 948210 h 1514679"/>
                  <a:gd name="connsiteX6-615" fmla="*/ 1013753 w 1589104"/>
                  <a:gd name="connsiteY6-616" fmla="*/ 1514679 h 1514679"/>
                  <a:gd name="connsiteX7-617" fmla="*/ 853956 w 1589104"/>
                  <a:gd name="connsiteY7-618" fmla="*/ 1460778 h 1514679"/>
                  <a:gd name="connsiteX8-619" fmla="*/ 582967 w 1589104"/>
                  <a:gd name="connsiteY8-620" fmla="*/ 1233178 h 1514679"/>
                  <a:gd name="connsiteX9-621" fmla="*/ 0 w 1589104"/>
                  <a:gd name="connsiteY9-622" fmla="*/ 1232918 h 1514679"/>
                  <a:gd name="connsiteX10-623" fmla="*/ 266330 w 1589104"/>
                  <a:gd name="connsiteY10-624" fmla="*/ 955011 h 1514679"/>
                  <a:gd name="connsiteX11-625" fmla="*/ 287045 w 1589104"/>
                  <a:gd name="connsiteY11-626" fmla="*/ 611742 h 1514679"/>
                  <a:gd name="connsiteX12-627" fmla="*/ 0 w 1589104"/>
                  <a:gd name="connsiteY12-628" fmla="*/ 320232 h 1514679"/>
                  <a:gd name="connsiteX0-629" fmla="*/ 0 w 1589104"/>
                  <a:gd name="connsiteY0-630" fmla="*/ 320232 h 1514679"/>
                  <a:gd name="connsiteX1-631" fmla="*/ 556334 w 1589104"/>
                  <a:gd name="connsiteY1-632" fmla="*/ 318779 h 1514679"/>
                  <a:gd name="connsiteX2-633" fmla="*/ 850996 w 1589104"/>
                  <a:gd name="connsiteY2-634" fmla="*/ 59821 h 1514679"/>
                  <a:gd name="connsiteX3-635" fmla="*/ 1004876 w 1589104"/>
                  <a:gd name="connsiteY3-636" fmla="*/ 0 h 1514679"/>
                  <a:gd name="connsiteX4-637" fmla="*/ 1583185 w 1589104"/>
                  <a:gd name="connsiteY4-638" fmla="*/ 596945 h 1514679"/>
                  <a:gd name="connsiteX5-639" fmla="*/ 1589104 w 1589104"/>
                  <a:gd name="connsiteY5-640" fmla="*/ 948210 h 1514679"/>
                  <a:gd name="connsiteX6-641" fmla="*/ 1013753 w 1589104"/>
                  <a:gd name="connsiteY6-642" fmla="*/ 1514679 h 1514679"/>
                  <a:gd name="connsiteX7-643" fmla="*/ 853956 w 1589104"/>
                  <a:gd name="connsiteY7-644" fmla="*/ 1460778 h 1514679"/>
                  <a:gd name="connsiteX8-645" fmla="*/ 582967 w 1589104"/>
                  <a:gd name="connsiteY8-646" fmla="*/ 1233178 h 1514679"/>
                  <a:gd name="connsiteX9-647" fmla="*/ 0 w 1589104"/>
                  <a:gd name="connsiteY9-648" fmla="*/ 1232918 h 1514679"/>
                  <a:gd name="connsiteX10-649" fmla="*/ 266330 w 1589104"/>
                  <a:gd name="connsiteY10-650" fmla="*/ 955011 h 1514679"/>
                  <a:gd name="connsiteX11-651" fmla="*/ 287045 w 1589104"/>
                  <a:gd name="connsiteY11-652" fmla="*/ 611742 h 1514679"/>
                  <a:gd name="connsiteX12-653" fmla="*/ 0 w 1589104"/>
                  <a:gd name="connsiteY12-654" fmla="*/ 320232 h 1514679"/>
                  <a:gd name="connsiteX0-655" fmla="*/ 0 w 1589104"/>
                  <a:gd name="connsiteY0-656" fmla="*/ 320232 h 1514679"/>
                  <a:gd name="connsiteX1-657" fmla="*/ 556334 w 1589104"/>
                  <a:gd name="connsiteY1-658" fmla="*/ 318779 h 1514679"/>
                  <a:gd name="connsiteX2-659" fmla="*/ 850996 w 1589104"/>
                  <a:gd name="connsiteY2-660" fmla="*/ 59821 h 1514679"/>
                  <a:gd name="connsiteX3-661" fmla="*/ 1004876 w 1589104"/>
                  <a:gd name="connsiteY3-662" fmla="*/ 0 h 1514679"/>
                  <a:gd name="connsiteX4-663" fmla="*/ 1583185 w 1589104"/>
                  <a:gd name="connsiteY4-664" fmla="*/ 596945 h 1514679"/>
                  <a:gd name="connsiteX5-665" fmla="*/ 1589104 w 1589104"/>
                  <a:gd name="connsiteY5-666" fmla="*/ 948210 h 1514679"/>
                  <a:gd name="connsiteX6-667" fmla="*/ 1013753 w 1589104"/>
                  <a:gd name="connsiteY6-668" fmla="*/ 1514679 h 1514679"/>
                  <a:gd name="connsiteX7-669" fmla="*/ 853956 w 1589104"/>
                  <a:gd name="connsiteY7-670" fmla="*/ 1460778 h 1514679"/>
                  <a:gd name="connsiteX8-671" fmla="*/ 582967 w 1589104"/>
                  <a:gd name="connsiteY8-672" fmla="*/ 1233178 h 1514679"/>
                  <a:gd name="connsiteX9-673" fmla="*/ 0 w 1589104"/>
                  <a:gd name="connsiteY9-674" fmla="*/ 1232918 h 1514679"/>
                  <a:gd name="connsiteX10-675" fmla="*/ 266330 w 1589104"/>
                  <a:gd name="connsiteY10-676" fmla="*/ 955011 h 1514679"/>
                  <a:gd name="connsiteX11-677" fmla="*/ 287045 w 1589104"/>
                  <a:gd name="connsiteY11-678" fmla="*/ 611742 h 1514679"/>
                  <a:gd name="connsiteX12-679" fmla="*/ 0 w 1589104"/>
                  <a:gd name="connsiteY12-680" fmla="*/ 320232 h 1514679"/>
                  <a:gd name="connsiteX0-681" fmla="*/ 0 w 1589104"/>
                  <a:gd name="connsiteY0-682" fmla="*/ 320232 h 1514679"/>
                  <a:gd name="connsiteX1-683" fmla="*/ 556334 w 1589104"/>
                  <a:gd name="connsiteY1-684" fmla="*/ 318779 h 1514679"/>
                  <a:gd name="connsiteX2-685" fmla="*/ 850996 w 1589104"/>
                  <a:gd name="connsiteY2-686" fmla="*/ 59821 h 1514679"/>
                  <a:gd name="connsiteX3-687" fmla="*/ 1004876 w 1589104"/>
                  <a:gd name="connsiteY3-688" fmla="*/ 0 h 1514679"/>
                  <a:gd name="connsiteX4-689" fmla="*/ 1583185 w 1589104"/>
                  <a:gd name="connsiteY4-690" fmla="*/ 596945 h 1514679"/>
                  <a:gd name="connsiteX5-691" fmla="*/ 1589104 w 1589104"/>
                  <a:gd name="connsiteY5-692" fmla="*/ 948210 h 1514679"/>
                  <a:gd name="connsiteX6-693" fmla="*/ 1013753 w 1589104"/>
                  <a:gd name="connsiteY6-694" fmla="*/ 1514679 h 1514679"/>
                  <a:gd name="connsiteX7-695" fmla="*/ 853956 w 1589104"/>
                  <a:gd name="connsiteY7-696" fmla="*/ 1460778 h 1514679"/>
                  <a:gd name="connsiteX8-697" fmla="*/ 582967 w 1589104"/>
                  <a:gd name="connsiteY8-698" fmla="*/ 1233178 h 1514679"/>
                  <a:gd name="connsiteX9-699" fmla="*/ 0 w 1589104"/>
                  <a:gd name="connsiteY9-700" fmla="*/ 1232918 h 1514679"/>
                  <a:gd name="connsiteX10-701" fmla="*/ 266330 w 1589104"/>
                  <a:gd name="connsiteY10-702" fmla="*/ 955011 h 1514679"/>
                  <a:gd name="connsiteX11-703" fmla="*/ 287045 w 1589104"/>
                  <a:gd name="connsiteY11-704" fmla="*/ 611742 h 1514679"/>
                  <a:gd name="connsiteX12-705" fmla="*/ 0 w 1589104"/>
                  <a:gd name="connsiteY12-706" fmla="*/ 320232 h 1514679"/>
                  <a:gd name="connsiteX0-707" fmla="*/ 0 w 1589104"/>
                  <a:gd name="connsiteY0-708" fmla="*/ 320232 h 1514679"/>
                  <a:gd name="connsiteX1-709" fmla="*/ 556334 w 1589104"/>
                  <a:gd name="connsiteY1-710" fmla="*/ 318779 h 1514679"/>
                  <a:gd name="connsiteX2-711" fmla="*/ 850996 w 1589104"/>
                  <a:gd name="connsiteY2-712" fmla="*/ 59821 h 1514679"/>
                  <a:gd name="connsiteX3-713" fmla="*/ 1004876 w 1589104"/>
                  <a:gd name="connsiteY3-714" fmla="*/ 0 h 1514679"/>
                  <a:gd name="connsiteX4-715" fmla="*/ 1583185 w 1589104"/>
                  <a:gd name="connsiteY4-716" fmla="*/ 596945 h 1514679"/>
                  <a:gd name="connsiteX5-717" fmla="*/ 1589104 w 1589104"/>
                  <a:gd name="connsiteY5-718" fmla="*/ 948210 h 1514679"/>
                  <a:gd name="connsiteX6-719" fmla="*/ 1013753 w 1589104"/>
                  <a:gd name="connsiteY6-720" fmla="*/ 1514679 h 1514679"/>
                  <a:gd name="connsiteX7-721" fmla="*/ 853956 w 1589104"/>
                  <a:gd name="connsiteY7-722" fmla="*/ 1460778 h 1514679"/>
                  <a:gd name="connsiteX8-723" fmla="*/ 582967 w 1589104"/>
                  <a:gd name="connsiteY8-724" fmla="*/ 1233178 h 1514679"/>
                  <a:gd name="connsiteX9-725" fmla="*/ 0 w 1589104"/>
                  <a:gd name="connsiteY9-726" fmla="*/ 1232918 h 1514679"/>
                  <a:gd name="connsiteX10-727" fmla="*/ 266330 w 1589104"/>
                  <a:gd name="connsiteY10-728" fmla="*/ 955011 h 1514679"/>
                  <a:gd name="connsiteX11-729" fmla="*/ 287045 w 1589104"/>
                  <a:gd name="connsiteY11-730" fmla="*/ 611742 h 1514679"/>
                  <a:gd name="connsiteX12-731" fmla="*/ 0 w 1589104"/>
                  <a:gd name="connsiteY12-732" fmla="*/ 320232 h 1514679"/>
                  <a:gd name="connsiteX0-733" fmla="*/ 0 w 1589104"/>
                  <a:gd name="connsiteY0-734" fmla="*/ 320232 h 1514679"/>
                  <a:gd name="connsiteX1-735" fmla="*/ 556334 w 1589104"/>
                  <a:gd name="connsiteY1-736" fmla="*/ 318779 h 1514679"/>
                  <a:gd name="connsiteX2-737" fmla="*/ 850996 w 1589104"/>
                  <a:gd name="connsiteY2-738" fmla="*/ 59821 h 1514679"/>
                  <a:gd name="connsiteX3-739" fmla="*/ 1004876 w 1589104"/>
                  <a:gd name="connsiteY3-740" fmla="*/ 0 h 1514679"/>
                  <a:gd name="connsiteX4-741" fmla="*/ 1583185 w 1589104"/>
                  <a:gd name="connsiteY4-742" fmla="*/ 596945 h 1514679"/>
                  <a:gd name="connsiteX5-743" fmla="*/ 1589104 w 1589104"/>
                  <a:gd name="connsiteY5-744" fmla="*/ 948210 h 1514679"/>
                  <a:gd name="connsiteX6-745" fmla="*/ 1013753 w 1589104"/>
                  <a:gd name="connsiteY6-746" fmla="*/ 1514679 h 1514679"/>
                  <a:gd name="connsiteX7-747" fmla="*/ 853956 w 1589104"/>
                  <a:gd name="connsiteY7-748" fmla="*/ 1460778 h 1514679"/>
                  <a:gd name="connsiteX8-749" fmla="*/ 582967 w 1589104"/>
                  <a:gd name="connsiteY8-750" fmla="*/ 1233178 h 1514679"/>
                  <a:gd name="connsiteX9-751" fmla="*/ 0 w 1589104"/>
                  <a:gd name="connsiteY9-752" fmla="*/ 1232918 h 1514679"/>
                  <a:gd name="connsiteX10-753" fmla="*/ 266330 w 1589104"/>
                  <a:gd name="connsiteY10-754" fmla="*/ 955011 h 1514679"/>
                  <a:gd name="connsiteX11-755" fmla="*/ 287045 w 1589104"/>
                  <a:gd name="connsiteY11-756" fmla="*/ 611742 h 1514679"/>
                  <a:gd name="connsiteX12-757" fmla="*/ 0 w 1589104"/>
                  <a:gd name="connsiteY12-758" fmla="*/ 320232 h 1514679"/>
                  <a:gd name="connsiteX0-759" fmla="*/ 0 w 1589104"/>
                  <a:gd name="connsiteY0-760" fmla="*/ 320232 h 1514679"/>
                  <a:gd name="connsiteX1-761" fmla="*/ 556334 w 1589104"/>
                  <a:gd name="connsiteY1-762" fmla="*/ 318779 h 1514679"/>
                  <a:gd name="connsiteX2-763" fmla="*/ 850996 w 1589104"/>
                  <a:gd name="connsiteY2-764" fmla="*/ 59821 h 1514679"/>
                  <a:gd name="connsiteX3-765" fmla="*/ 1004876 w 1589104"/>
                  <a:gd name="connsiteY3-766" fmla="*/ 0 h 1514679"/>
                  <a:gd name="connsiteX4-767" fmla="*/ 1583185 w 1589104"/>
                  <a:gd name="connsiteY4-768" fmla="*/ 596945 h 1514679"/>
                  <a:gd name="connsiteX5-769" fmla="*/ 1589104 w 1589104"/>
                  <a:gd name="connsiteY5-770" fmla="*/ 948210 h 1514679"/>
                  <a:gd name="connsiteX6-771" fmla="*/ 1013753 w 1589104"/>
                  <a:gd name="connsiteY6-772" fmla="*/ 1514679 h 1514679"/>
                  <a:gd name="connsiteX7-773" fmla="*/ 853956 w 1589104"/>
                  <a:gd name="connsiteY7-774" fmla="*/ 1460778 h 1514679"/>
                  <a:gd name="connsiteX8-775" fmla="*/ 582967 w 1589104"/>
                  <a:gd name="connsiteY8-776" fmla="*/ 1233178 h 1514679"/>
                  <a:gd name="connsiteX9-777" fmla="*/ 0 w 1589104"/>
                  <a:gd name="connsiteY9-778" fmla="*/ 1232918 h 1514679"/>
                  <a:gd name="connsiteX10-779" fmla="*/ 266330 w 1589104"/>
                  <a:gd name="connsiteY10-780" fmla="*/ 955011 h 1514679"/>
                  <a:gd name="connsiteX11-781" fmla="*/ 287045 w 1589104"/>
                  <a:gd name="connsiteY11-782" fmla="*/ 611742 h 1514679"/>
                  <a:gd name="connsiteX12-783" fmla="*/ 0 w 1589104"/>
                  <a:gd name="connsiteY12-784" fmla="*/ 320232 h 1514679"/>
                  <a:gd name="connsiteX0-785" fmla="*/ 0 w 1589104"/>
                  <a:gd name="connsiteY0-786" fmla="*/ 320232 h 1532336"/>
                  <a:gd name="connsiteX1-787" fmla="*/ 556334 w 1589104"/>
                  <a:gd name="connsiteY1-788" fmla="*/ 318779 h 1532336"/>
                  <a:gd name="connsiteX2-789" fmla="*/ 850996 w 1589104"/>
                  <a:gd name="connsiteY2-790" fmla="*/ 59821 h 1532336"/>
                  <a:gd name="connsiteX3-791" fmla="*/ 1004876 w 1589104"/>
                  <a:gd name="connsiteY3-792" fmla="*/ 0 h 1532336"/>
                  <a:gd name="connsiteX4-793" fmla="*/ 1583185 w 1589104"/>
                  <a:gd name="connsiteY4-794" fmla="*/ 596945 h 1532336"/>
                  <a:gd name="connsiteX5-795" fmla="*/ 1589104 w 1589104"/>
                  <a:gd name="connsiteY5-796" fmla="*/ 948210 h 1532336"/>
                  <a:gd name="connsiteX6-797" fmla="*/ 1013753 w 1589104"/>
                  <a:gd name="connsiteY6-798" fmla="*/ 1514679 h 1532336"/>
                  <a:gd name="connsiteX7-799" fmla="*/ 853956 w 1589104"/>
                  <a:gd name="connsiteY7-800" fmla="*/ 1460778 h 1532336"/>
                  <a:gd name="connsiteX8-801" fmla="*/ 582967 w 1589104"/>
                  <a:gd name="connsiteY8-802" fmla="*/ 1233178 h 1532336"/>
                  <a:gd name="connsiteX9-803" fmla="*/ 0 w 1589104"/>
                  <a:gd name="connsiteY9-804" fmla="*/ 1232918 h 1532336"/>
                  <a:gd name="connsiteX10-805" fmla="*/ 266330 w 1589104"/>
                  <a:gd name="connsiteY10-806" fmla="*/ 955011 h 1532336"/>
                  <a:gd name="connsiteX11-807" fmla="*/ 287045 w 1589104"/>
                  <a:gd name="connsiteY11-808" fmla="*/ 611742 h 1532336"/>
                  <a:gd name="connsiteX12-809" fmla="*/ 0 w 1589104"/>
                  <a:gd name="connsiteY12-810" fmla="*/ 320232 h 1532336"/>
                  <a:gd name="connsiteX0-811" fmla="*/ 0 w 1589104"/>
                  <a:gd name="connsiteY0-812" fmla="*/ 320232 h 1575133"/>
                  <a:gd name="connsiteX1-813" fmla="*/ 556334 w 1589104"/>
                  <a:gd name="connsiteY1-814" fmla="*/ 318779 h 1575133"/>
                  <a:gd name="connsiteX2-815" fmla="*/ 850996 w 1589104"/>
                  <a:gd name="connsiteY2-816" fmla="*/ 59821 h 1575133"/>
                  <a:gd name="connsiteX3-817" fmla="*/ 1004876 w 1589104"/>
                  <a:gd name="connsiteY3-818" fmla="*/ 0 h 1575133"/>
                  <a:gd name="connsiteX4-819" fmla="*/ 1583185 w 1589104"/>
                  <a:gd name="connsiteY4-820" fmla="*/ 596945 h 1575133"/>
                  <a:gd name="connsiteX5-821" fmla="*/ 1589104 w 1589104"/>
                  <a:gd name="connsiteY5-822" fmla="*/ 948210 h 1575133"/>
                  <a:gd name="connsiteX6-823" fmla="*/ 1013753 w 1589104"/>
                  <a:gd name="connsiteY6-824" fmla="*/ 1514679 h 1575133"/>
                  <a:gd name="connsiteX7-825" fmla="*/ 853956 w 1589104"/>
                  <a:gd name="connsiteY7-826" fmla="*/ 1460778 h 1575133"/>
                  <a:gd name="connsiteX8-827" fmla="*/ 582967 w 1589104"/>
                  <a:gd name="connsiteY8-828" fmla="*/ 1233178 h 1575133"/>
                  <a:gd name="connsiteX9-829" fmla="*/ 0 w 1589104"/>
                  <a:gd name="connsiteY9-830" fmla="*/ 1232918 h 1575133"/>
                  <a:gd name="connsiteX10-831" fmla="*/ 266330 w 1589104"/>
                  <a:gd name="connsiteY10-832" fmla="*/ 955011 h 1575133"/>
                  <a:gd name="connsiteX11-833" fmla="*/ 287045 w 1589104"/>
                  <a:gd name="connsiteY11-834" fmla="*/ 611742 h 1575133"/>
                  <a:gd name="connsiteX12-835" fmla="*/ 0 w 1589104"/>
                  <a:gd name="connsiteY12-836" fmla="*/ 320232 h 1575133"/>
                  <a:gd name="connsiteX0-837" fmla="*/ 0 w 1589104"/>
                  <a:gd name="connsiteY0-838" fmla="*/ 320232 h 1575133"/>
                  <a:gd name="connsiteX1-839" fmla="*/ 556334 w 1589104"/>
                  <a:gd name="connsiteY1-840" fmla="*/ 318779 h 1575133"/>
                  <a:gd name="connsiteX2-841" fmla="*/ 850996 w 1589104"/>
                  <a:gd name="connsiteY2-842" fmla="*/ 59821 h 1575133"/>
                  <a:gd name="connsiteX3-843" fmla="*/ 1004876 w 1589104"/>
                  <a:gd name="connsiteY3-844" fmla="*/ 0 h 1575133"/>
                  <a:gd name="connsiteX4-845" fmla="*/ 1583185 w 1589104"/>
                  <a:gd name="connsiteY4-846" fmla="*/ 596945 h 1575133"/>
                  <a:gd name="connsiteX5-847" fmla="*/ 1589104 w 1589104"/>
                  <a:gd name="connsiteY5-848" fmla="*/ 948210 h 1575133"/>
                  <a:gd name="connsiteX6-849" fmla="*/ 1013753 w 1589104"/>
                  <a:gd name="connsiteY6-850" fmla="*/ 1514679 h 1575133"/>
                  <a:gd name="connsiteX7-851" fmla="*/ 853956 w 1589104"/>
                  <a:gd name="connsiteY7-852" fmla="*/ 1460778 h 1575133"/>
                  <a:gd name="connsiteX8-853" fmla="*/ 582967 w 1589104"/>
                  <a:gd name="connsiteY8-854" fmla="*/ 1233178 h 1575133"/>
                  <a:gd name="connsiteX9-855" fmla="*/ 0 w 1589104"/>
                  <a:gd name="connsiteY9-856" fmla="*/ 1232918 h 1575133"/>
                  <a:gd name="connsiteX10-857" fmla="*/ 266330 w 1589104"/>
                  <a:gd name="connsiteY10-858" fmla="*/ 955011 h 1575133"/>
                  <a:gd name="connsiteX11-859" fmla="*/ 287045 w 1589104"/>
                  <a:gd name="connsiteY11-860" fmla="*/ 611742 h 1575133"/>
                  <a:gd name="connsiteX12-861" fmla="*/ 0 w 1589104"/>
                  <a:gd name="connsiteY12-862" fmla="*/ 320232 h 1575133"/>
                  <a:gd name="connsiteX0-863" fmla="*/ 0 w 1589104"/>
                  <a:gd name="connsiteY0-864" fmla="*/ 320232 h 1575133"/>
                  <a:gd name="connsiteX1-865" fmla="*/ 556334 w 1589104"/>
                  <a:gd name="connsiteY1-866" fmla="*/ 318779 h 1575133"/>
                  <a:gd name="connsiteX2-867" fmla="*/ 850996 w 1589104"/>
                  <a:gd name="connsiteY2-868" fmla="*/ 59821 h 1575133"/>
                  <a:gd name="connsiteX3-869" fmla="*/ 1004876 w 1589104"/>
                  <a:gd name="connsiteY3-870" fmla="*/ 0 h 1575133"/>
                  <a:gd name="connsiteX4-871" fmla="*/ 1583185 w 1589104"/>
                  <a:gd name="connsiteY4-872" fmla="*/ 596945 h 1575133"/>
                  <a:gd name="connsiteX5-873" fmla="*/ 1589104 w 1589104"/>
                  <a:gd name="connsiteY5-874" fmla="*/ 948210 h 1575133"/>
                  <a:gd name="connsiteX6-875" fmla="*/ 1013753 w 1589104"/>
                  <a:gd name="connsiteY6-876" fmla="*/ 1514679 h 1575133"/>
                  <a:gd name="connsiteX7-877" fmla="*/ 853956 w 1589104"/>
                  <a:gd name="connsiteY7-878" fmla="*/ 1460778 h 1575133"/>
                  <a:gd name="connsiteX8-879" fmla="*/ 582967 w 1589104"/>
                  <a:gd name="connsiteY8-880" fmla="*/ 1233178 h 1575133"/>
                  <a:gd name="connsiteX9-881" fmla="*/ 0 w 1589104"/>
                  <a:gd name="connsiteY9-882" fmla="*/ 1232918 h 1575133"/>
                  <a:gd name="connsiteX10-883" fmla="*/ 266330 w 1589104"/>
                  <a:gd name="connsiteY10-884" fmla="*/ 955011 h 1575133"/>
                  <a:gd name="connsiteX11-885" fmla="*/ 287045 w 1589104"/>
                  <a:gd name="connsiteY11-886" fmla="*/ 611742 h 1575133"/>
                  <a:gd name="connsiteX12-887" fmla="*/ 0 w 1589104"/>
                  <a:gd name="connsiteY12-888" fmla="*/ 320232 h 1575133"/>
                  <a:gd name="connsiteX0-889" fmla="*/ 0 w 1589104"/>
                  <a:gd name="connsiteY0-890" fmla="*/ 320232 h 1575133"/>
                  <a:gd name="connsiteX1-891" fmla="*/ 556334 w 1589104"/>
                  <a:gd name="connsiteY1-892" fmla="*/ 318779 h 1575133"/>
                  <a:gd name="connsiteX2-893" fmla="*/ 850996 w 1589104"/>
                  <a:gd name="connsiteY2-894" fmla="*/ 59821 h 1575133"/>
                  <a:gd name="connsiteX3-895" fmla="*/ 1004876 w 1589104"/>
                  <a:gd name="connsiteY3-896" fmla="*/ 0 h 1575133"/>
                  <a:gd name="connsiteX4-897" fmla="*/ 1583185 w 1589104"/>
                  <a:gd name="connsiteY4-898" fmla="*/ 596945 h 1575133"/>
                  <a:gd name="connsiteX5-899" fmla="*/ 1589104 w 1589104"/>
                  <a:gd name="connsiteY5-900" fmla="*/ 948210 h 1575133"/>
                  <a:gd name="connsiteX6-901" fmla="*/ 1013753 w 1589104"/>
                  <a:gd name="connsiteY6-902" fmla="*/ 1514679 h 1575133"/>
                  <a:gd name="connsiteX7-903" fmla="*/ 853956 w 1589104"/>
                  <a:gd name="connsiteY7-904" fmla="*/ 1460778 h 1575133"/>
                  <a:gd name="connsiteX8-905" fmla="*/ 582967 w 1589104"/>
                  <a:gd name="connsiteY8-906" fmla="*/ 1233178 h 1575133"/>
                  <a:gd name="connsiteX9-907" fmla="*/ 0 w 1589104"/>
                  <a:gd name="connsiteY9-908" fmla="*/ 1232918 h 1575133"/>
                  <a:gd name="connsiteX10-909" fmla="*/ 266330 w 1589104"/>
                  <a:gd name="connsiteY10-910" fmla="*/ 955011 h 1575133"/>
                  <a:gd name="connsiteX11-911" fmla="*/ 287045 w 1589104"/>
                  <a:gd name="connsiteY11-912" fmla="*/ 611742 h 1575133"/>
                  <a:gd name="connsiteX12-913" fmla="*/ 0 w 1589104"/>
                  <a:gd name="connsiteY12-914" fmla="*/ 320232 h 1575133"/>
                  <a:gd name="connsiteX0-915" fmla="*/ 0 w 1589104"/>
                  <a:gd name="connsiteY0-916" fmla="*/ 354510 h 1609411"/>
                  <a:gd name="connsiteX1-917" fmla="*/ 556334 w 1589104"/>
                  <a:gd name="connsiteY1-918" fmla="*/ 353057 h 1609411"/>
                  <a:gd name="connsiteX2-919" fmla="*/ 850996 w 1589104"/>
                  <a:gd name="connsiteY2-920" fmla="*/ 94099 h 1609411"/>
                  <a:gd name="connsiteX3-921" fmla="*/ 1004876 w 1589104"/>
                  <a:gd name="connsiteY3-922" fmla="*/ 34278 h 1609411"/>
                  <a:gd name="connsiteX4-923" fmla="*/ 1583185 w 1589104"/>
                  <a:gd name="connsiteY4-924" fmla="*/ 631223 h 1609411"/>
                  <a:gd name="connsiteX5-925" fmla="*/ 1589104 w 1589104"/>
                  <a:gd name="connsiteY5-926" fmla="*/ 982488 h 1609411"/>
                  <a:gd name="connsiteX6-927" fmla="*/ 1013753 w 1589104"/>
                  <a:gd name="connsiteY6-928" fmla="*/ 1548957 h 1609411"/>
                  <a:gd name="connsiteX7-929" fmla="*/ 853956 w 1589104"/>
                  <a:gd name="connsiteY7-930" fmla="*/ 1495056 h 1609411"/>
                  <a:gd name="connsiteX8-931" fmla="*/ 582967 w 1589104"/>
                  <a:gd name="connsiteY8-932" fmla="*/ 1267456 h 1609411"/>
                  <a:gd name="connsiteX9-933" fmla="*/ 0 w 1589104"/>
                  <a:gd name="connsiteY9-934" fmla="*/ 1267196 h 1609411"/>
                  <a:gd name="connsiteX10-935" fmla="*/ 266330 w 1589104"/>
                  <a:gd name="connsiteY10-936" fmla="*/ 989289 h 1609411"/>
                  <a:gd name="connsiteX11-937" fmla="*/ 287045 w 1589104"/>
                  <a:gd name="connsiteY11-938" fmla="*/ 646020 h 1609411"/>
                  <a:gd name="connsiteX12-939" fmla="*/ 0 w 1589104"/>
                  <a:gd name="connsiteY12-940" fmla="*/ 354510 h 1609411"/>
                  <a:gd name="connsiteX0-941" fmla="*/ 0 w 1589104"/>
                  <a:gd name="connsiteY0-942" fmla="*/ 354510 h 1609411"/>
                  <a:gd name="connsiteX1-943" fmla="*/ 556334 w 1589104"/>
                  <a:gd name="connsiteY1-944" fmla="*/ 353057 h 1609411"/>
                  <a:gd name="connsiteX2-945" fmla="*/ 850996 w 1589104"/>
                  <a:gd name="connsiteY2-946" fmla="*/ 94099 h 1609411"/>
                  <a:gd name="connsiteX3-947" fmla="*/ 1004876 w 1589104"/>
                  <a:gd name="connsiteY3-948" fmla="*/ 34278 h 1609411"/>
                  <a:gd name="connsiteX4-949" fmla="*/ 1577267 w 1589104"/>
                  <a:gd name="connsiteY4-950" fmla="*/ 619386 h 1609411"/>
                  <a:gd name="connsiteX5-951" fmla="*/ 1589104 w 1589104"/>
                  <a:gd name="connsiteY5-952" fmla="*/ 982488 h 1609411"/>
                  <a:gd name="connsiteX6-953" fmla="*/ 1013753 w 1589104"/>
                  <a:gd name="connsiteY6-954" fmla="*/ 1548957 h 1609411"/>
                  <a:gd name="connsiteX7-955" fmla="*/ 853956 w 1589104"/>
                  <a:gd name="connsiteY7-956" fmla="*/ 1495056 h 1609411"/>
                  <a:gd name="connsiteX8-957" fmla="*/ 582967 w 1589104"/>
                  <a:gd name="connsiteY8-958" fmla="*/ 1267456 h 1609411"/>
                  <a:gd name="connsiteX9-959" fmla="*/ 0 w 1589104"/>
                  <a:gd name="connsiteY9-960" fmla="*/ 1267196 h 1609411"/>
                  <a:gd name="connsiteX10-961" fmla="*/ 266330 w 1589104"/>
                  <a:gd name="connsiteY10-962" fmla="*/ 989289 h 1609411"/>
                  <a:gd name="connsiteX11-963" fmla="*/ 287045 w 1589104"/>
                  <a:gd name="connsiteY11-964" fmla="*/ 646020 h 1609411"/>
                  <a:gd name="connsiteX12-965" fmla="*/ 0 w 1589104"/>
                  <a:gd name="connsiteY12-966" fmla="*/ 354510 h 1609411"/>
                  <a:gd name="connsiteX0-967" fmla="*/ 0 w 1643112"/>
                  <a:gd name="connsiteY0-968" fmla="*/ 354510 h 1609411"/>
                  <a:gd name="connsiteX1-969" fmla="*/ 556334 w 1643112"/>
                  <a:gd name="connsiteY1-970" fmla="*/ 353057 h 1609411"/>
                  <a:gd name="connsiteX2-971" fmla="*/ 850996 w 1643112"/>
                  <a:gd name="connsiteY2-972" fmla="*/ 94099 h 1609411"/>
                  <a:gd name="connsiteX3-973" fmla="*/ 1004876 w 1643112"/>
                  <a:gd name="connsiteY3-974" fmla="*/ 34278 h 1609411"/>
                  <a:gd name="connsiteX4-975" fmla="*/ 1577267 w 1643112"/>
                  <a:gd name="connsiteY4-976" fmla="*/ 619386 h 1609411"/>
                  <a:gd name="connsiteX5-977" fmla="*/ 1589104 w 1643112"/>
                  <a:gd name="connsiteY5-978" fmla="*/ 982488 h 1609411"/>
                  <a:gd name="connsiteX6-979" fmla="*/ 1013753 w 1643112"/>
                  <a:gd name="connsiteY6-980" fmla="*/ 1548957 h 1609411"/>
                  <a:gd name="connsiteX7-981" fmla="*/ 853956 w 1643112"/>
                  <a:gd name="connsiteY7-982" fmla="*/ 1495056 h 1609411"/>
                  <a:gd name="connsiteX8-983" fmla="*/ 582967 w 1643112"/>
                  <a:gd name="connsiteY8-984" fmla="*/ 1267456 h 1609411"/>
                  <a:gd name="connsiteX9-985" fmla="*/ 0 w 1643112"/>
                  <a:gd name="connsiteY9-986" fmla="*/ 1267196 h 1609411"/>
                  <a:gd name="connsiteX10-987" fmla="*/ 266330 w 1643112"/>
                  <a:gd name="connsiteY10-988" fmla="*/ 989289 h 1609411"/>
                  <a:gd name="connsiteX11-989" fmla="*/ 287045 w 1643112"/>
                  <a:gd name="connsiteY11-990" fmla="*/ 646020 h 1609411"/>
                  <a:gd name="connsiteX12-991" fmla="*/ 0 w 1643112"/>
                  <a:gd name="connsiteY12-992" fmla="*/ 354510 h 1609411"/>
                  <a:gd name="connsiteX0-993" fmla="*/ 0 w 1669115"/>
                  <a:gd name="connsiteY0-994" fmla="*/ 354510 h 1609411"/>
                  <a:gd name="connsiteX1-995" fmla="*/ 556334 w 1669115"/>
                  <a:gd name="connsiteY1-996" fmla="*/ 353057 h 1609411"/>
                  <a:gd name="connsiteX2-997" fmla="*/ 850996 w 1669115"/>
                  <a:gd name="connsiteY2-998" fmla="*/ 94099 h 1609411"/>
                  <a:gd name="connsiteX3-999" fmla="*/ 1004876 w 1669115"/>
                  <a:gd name="connsiteY3-1000" fmla="*/ 34278 h 1609411"/>
                  <a:gd name="connsiteX4-1001" fmla="*/ 1577267 w 1669115"/>
                  <a:gd name="connsiteY4-1002" fmla="*/ 619386 h 1609411"/>
                  <a:gd name="connsiteX5-1003" fmla="*/ 1589104 w 1669115"/>
                  <a:gd name="connsiteY5-1004" fmla="*/ 982488 h 1609411"/>
                  <a:gd name="connsiteX6-1005" fmla="*/ 1013753 w 1669115"/>
                  <a:gd name="connsiteY6-1006" fmla="*/ 1548957 h 1609411"/>
                  <a:gd name="connsiteX7-1007" fmla="*/ 853956 w 1669115"/>
                  <a:gd name="connsiteY7-1008" fmla="*/ 1495056 h 1609411"/>
                  <a:gd name="connsiteX8-1009" fmla="*/ 582967 w 1669115"/>
                  <a:gd name="connsiteY8-1010" fmla="*/ 1267456 h 1609411"/>
                  <a:gd name="connsiteX9-1011" fmla="*/ 0 w 1669115"/>
                  <a:gd name="connsiteY9-1012" fmla="*/ 1267196 h 1609411"/>
                  <a:gd name="connsiteX10-1013" fmla="*/ 266330 w 1669115"/>
                  <a:gd name="connsiteY10-1014" fmla="*/ 989289 h 1609411"/>
                  <a:gd name="connsiteX11-1015" fmla="*/ 287045 w 1669115"/>
                  <a:gd name="connsiteY11-1016" fmla="*/ 646020 h 1609411"/>
                  <a:gd name="connsiteX12-1017" fmla="*/ 0 w 1669115"/>
                  <a:gd name="connsiteY12-1018" fmla="*/ 354510 h 1609411"/>
                  <a:gd name="connsiteX0-1019" fmla="*/ 0 w 1671177"/>
                  <a:gd name="connsiteY0-1020" fmla="*/ 354510 h 1609411"/>
                  <a:gd name="connsiteX1-1021" fmla="*/ 556334 w 1671177"/>
                  <a:gd name="connsiteY1-1022" fmla="*/ 353057 h 1609411"/>
                  <a:gd name="connsiteX2-1023" fmla="*/ 850996 w 1671177"/>
                  <a:gd name="connsiteY2-1024" fmla="*/ 94099 h 1609411"/>
                  <a:gd name="connsiteX3-1025" fmla="*/ 1004876 w 1671177"/>
                  <a:gd name="connsiteY3-1026" fmla="*/ 34278 h 1609411"/>
                  <a:gd name="connsiteX4-1027" fmla="*/ 1577267 w 1671177"/>
                  <a:gd name="connsiteY4-1028" fmla="*/ 619386 h 1609411"/>
                  <a:gd name="connsiteX5-1029" fmla="*/ 1589104 w 1671177"/>
                  <a:gd name="connsiteY5-1030" fmla="*/ 982488 h 1609411"/>
                  <a:gd name="connsiteX6-1031" fmla="*/ 1013753 w 1671177"/>
                  <a:gd name="connsiteY6-1032" fmla="*/ 1548957 h 1609411"/>
                  <a:gd name="connsiteX7-1033" fmla="*/ 853956 w 1671177"/>
                  <a:gd name="connsiteY7-1034" fmla="*/ 1495056 h 1609411"/>
                  <a:gd name="connsiteX8-1035" fmla="*/ 582967 w 1671177"/>
                  <a:gd name="connsiteY8-1036" fmla="*/ 1267456 h 1609411"/>
                  <a:gd name="connsiteX9-1037" fmla="*/ 0 w 1671177"/>
                  <a:gd name="connsiteY9-1038" fmla="*/ 1267196 h 1609411"/>
                  <a:gd name="connsiteX10-1039" fmla="*/ 266330 w 1671177"/>
                  <a:gd name="connsiteY10-1040" fmla="*/ 989289 h 1609411"/>
                  <a:gd name="connsiteX11-1041" fmla="*/ 287045 w 1671177"/>
                  <a:gd name="connsiteY11-1042" fmla="*/ 646020 h 1609411"/>
                  <a:gd name="connsiteX12-1043" fmla="*/ 0 w 1671177"/>
                  <a:gd name="connsiteY12-1044" fmla="*/ 354510 h 1609411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33" y="connsiteY8-34"/>
                  </a:cxn>
                  <a:cxn ang="0">
                    <a:pos x="connsiteX9-125" y="connsiteY9-126"/>
                  </a:cxn>
                  <a:cxn ang="0">
                    <a:pos x="connsiteX10-327" y="connsiteY10-328"/>
                  </a:cxn>
                  <a:cxn ang="0">
                    <a:pos x="connsiteX11-373" y="connsiteY11-374"/>
                  </a:cxn>
                  <a:cxn ang="0">
                    <a:pos x="connsiteX12-471" y="connsiteY12-472"/>
                  </a:cxn>
                </a:cxnLst>
                <a:rect l="l" t="t" r="r" b="b"/>
                <a:pathLst>
                  <a:path w="1671177" h="1609411">
                    <a:moveTo>
                      <a:pt x="0" y="354510"/>
                    </a:moveTo>
                    <a:lnTo>
                      <a:pt x="556334" y="353057"/>
                    </a:lnTo>
                    <a:cubicBezTo>
                      <a:pt x="746291" y="355515"/>
                      <a:pt x="856347" y="257358"/>
                      <a:pt x="850996" y="94099"/>
                    </a:cubicBezTo>
                    <a:cubicBezTo>
                      <a:pt x="849023" y="-2780"/>
                      <a:pt x="929910" y="-28640"/>
                      <a:pt x="1004876" y="34278"/>
                    </a:cubicBezTo>
                    <a:lnTo>
                      <a:pt x="1577267" y="619386"/>
                    </a:lnTo>
                    <a:cubicBezTo>
                      <a:pt x="1720296" y="767053"/>
                      <a:pt x="1679854" y="873291"/>
                      <a:pt x="1589104" y="982488"/>
                    </a:cubicBezTo>
                    <a:lnTo>
                      <a:pt x="1013753" y="1548957"/>
                    </a:lnTo>
                    <a:cubicBezTo>
                      <a:pt x="927935" y="1643440"/>
                      <a:pt x="868752" y="1628432"/>
                      <a:pt x="853956" y="1495056"/>
                    </a:cubicBezTo>
                    <a:cubicBezTo>
                      <a:pt x="849443" y="1377760"/>
                      <a:pt x="794625" y="1269343"/>
                      <a:pt x="582967" y="1267456"/>
                    </a:cubicBezTo>
                    <a:lnTo>
                      <a:pt x="0" y="1267196"/>
                    </a:lnTo>
                    <a:lnTo>
                      <a:pt x="266330" y="989289"/>
                    </a:lnTo>
                    <a:cubicBezTo>
                      <a:pt x="347215" y="886703"/>
                      <a:pt x="398509" y="775239"/>
                      <a:pt x="287045" y="646020"/>
                    </a:cubicBezTo>
                    <a:lnTo>
                      <a:pt x="0" y="354510"/>
                    </a:lnTo>
                    <a:close/>
                  </a:path>
                </a:pathLst>
              </a:custGeom>
              <a:solidFill>
                <a:srgbClr val="A3CD39"/>
              </a:solidFill>
              <a:ln w="10795" cap="flat" cmpd="sng" algn="ctr">
                <a:noFill/>
                <a:prstDash val="solid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6" name="TextBox 44"/>
            <p:cNvSpPr txBox="1"/>
            <p:nvPr/>
          </p:nvSpPr>
          <p:spPr>
            <a:xfrm>
              <a:off x="4369061" y="2754805"/>
              <a:ext cx="563880" cy="52197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mpact" panose="020B0806030902050204" pitchFamily="34" charset="0"/>
                  <a:ea typeface="宋体" panose="02010600030101010101" pitchFamily="2" charset="-122"/>
                </a:rPr>
                <a:t>03</a:t>
              </a:r>
              <a:endPara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anose="020B080603090205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363566" y="2624294"/>
            <a:ext cx="1773781" cy="1609411"/>
            <a:chOff x="2473571" y="2211710"/>
            <a:chExt cx="1773781" cy="1609411"/>
          </a:xfrm>
        </p:grpSpPr>
        <p:grpSp>
          <p:nvGrpSpPr>
            <p:cNvPr id="11" name="组合 10"/>
            <p:cNvGrpSpPr/>
            <p:nvPr/>
          </p:nvGrpSpPr>
          <p:grpSpPr>
            <a:xfrm>
              <a:off x="2473571" y="2211710"/>
              <a:ext cx="1773781" cy="1609411"/>
              <a:chOff x="1074198" y="2188917"/>
              <a:chExt cx="1773781" cy="1609411"/>
            </a:xfrm>
          </p:grpSpPr>
          <p:sp>
            <p:nvSpPr>
              <p:cNvPr id="13" name="右箭头 55"/>
              <p:cNvSpPr/>
              <p:nvPr/>
            </p:nvSpPr>
            <p:spPr>
              <a:xfrm>
                <a:off x="1176802" y="2551604"/>
                <a:ext cx="1671177" cy="911035"/>
              </a:xfrm>
              <a:custGeom>
                <a:avLst/>
                <a:gdLst/>
                <a:ahLst/>
                <a:cxnLst/>
                <a:rect l="l" t="t" r="r" b="b"/>
                <a:pathLst>
                  <a:path w="1671177" h="911035">
                    <a:moveTo>
                      <a:pt x="3880" y="0"/>
                    </a:moveTo>
                    <a:lnTo>
                      <a:pt x="1322002" y="0"/>
                    </a:lnTo>
                    <a:lnTo>
                      <a:pt x="1577267" y="260936"/>
                    </a:lnTo>
                    <a:cubicBezTo>
                      <a:pt x="1720296" y="408603"/>
                      <a:pt x="1679854" y="514841"/>
                      <a:pt x="1589104" y="624038"/>
                    </a:cubicBezTo>
                    <a:lnTo>
                      <a:pt x="1297607" y="911035"/>
                    </a:lnTo>
                    <a:lnTo>
                      <a:pt x="609562" y="911035"/>
                    </a:lnTo>
                    <a:cubicBezTo>
                      <a:pt x="601030" y="909370"/>
                      <a:pt x="592146" y="909088"/>
                      <a:pt x="582967" y="909006"/>
                    </a:cubicBezTo>
                    <a:lnTo>
                      <a:pt x="0" y="908746"/>
                    </a:lnTo>
                    <a:lnTo>
                      <a:pt x="266330" y="630839"/>
                    </a:lnTo>
                    <a:cubicBezTo>
                      <a:pt x="347215" y="528253"/>
                      <a:pt x="398509" y="416789"/>
                      <a:pt x="287045" y="287570"/>
                    </a:cubicBezTo>
                    <a:close/>
                  </a:path>
                </a:pathLst>
              </a:custGeom>
              <a:solidFill>
                <a:sysClr val="windowText" lastClr="000000">
                  <a:alpha val="15000"/>
                </a:sysClr>
              </a:solidFill>
              <a:ln w="10795" cap="flat" cmpd="sng" algn="ctr">
                <a:noFill/>
                <a:prstDash val="solid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右箭头 55"/>
              <p:cNvSpPr/>
              <p:nvPr/>
            </p:nvSpPr>
            <p:spPr>
              <a:xfrm>
                <a:off x="1074198" y="2188917"/>
                <a:ext cx="1671177" cy="1609411"/>
              </a:xfrm>
              <a:custGeom>
                <a:avLst/>
                <a:gdLst>
                  <a:gd name="connsiteX0" fmla="*/ 0 w 1731146"/>
                  <a:gd name="connsiteY0" fmla="*/ 355742 h 1624170"/>
                  <a:gd name="connsiteX1" fmla="*/ 892425 w 1731146"/>
                  <a:gd name="connsiteY1" fmla="*/ 355742 h 1624170"/>
                  <a:gd name="connsiteX2" fmla="*/ 892425 w 1731146"/>
                  <a:gd name="connsiteY2" fmla="*/ 0 h 1624170"/>
                  <a:gd name="connsiteX3" fmla="*/ 1731146 w 1731146"/>
                  <a:gd name="connsiteY3" fmla="*/ 812085 h 1624170"/>
                  <a:gd name="connsiteX4" fmla="*/ 892425 w 1731146"/>
                  <a:gd name="connsiteY4" fmla="*/ 1624170 h 1624170"/>
                  <a:gd name="connsiteX5" fmla="*/ 892425 w 1731146"/>
                  <a:gd name="connsiteY5" fmla="*/ 1268428 h 1624170"/>
                  <a:gd name="connsiteX6" fmla="*/ 0 w 1731146"/>
                  <a:gd name="connsiteY6" fmla="*/ 1268428 h 1624170"/>
                  <a:gd name="connsiteX7" fmla="*/ 0 w 1731146"/>
                  <a:gd name="connsiteY7" fmla="*/ 355742 h 1624170"/>
                  <a:gd name="connsiteX0-1" fmla="*/ 0 w 1731146"/>
                  <a:gd name="connsiteY0-2" fmla="*/ 355742 h 1624170"/>
                  <a:gd name="connsiteX1-3" fmla="*/ 508986 w 1731146"/>
                  <a:gd name="connsiteY1-4" fmla="*/ 351329 h 1624170"/>
                  <a:gd name="connsiteX2-5" fmla="*/ 892425 w 1731146"/>
                  <a:gd name="connsiteY2-6" fmla="*/ 355742 h 1624170"/>
                  <a:gd name="connsiteX3-7" fmla="*/ 892425 w 1731146"/>
                  <a:gd name="connsiteY3-8" fmla="*/ 0 h 1624170"/>
                  <a:gd name="connsiteX4-9" fmla="*/ 1731146 w 1731146"/>
                  <a:gd name="connsiteY4-10" fmla="*/ 812085 h 1624170"/>
                  <a:gd name="connsiteX5-11" fmla="*/ 892425 w 1731146"/>
                  <a:gd name="connsiteY5-12" fmla="*/ 1624170 h 1624170"/>
                  <a:gd name="connsiteX6-13" fmla="*/ 892425 w 1731146"/>
                  <a:gd name="connsiteY6-14" fmla="*/ 1268428 h 1624170"/>
                  <a:gd name="connsiteX7-15" fmla="*/ 0 w 1731146"/>
                  <a:gd name="connsiteY7-16" fmla="*/ 1268428 h 1624170"/>
                  <a:gd name="connsiteX8" fmla="*/ 0 w 1731146"/>
                  <a:gd name="connsiteY8" fmla="*/ 355742 h 1624170"/>
                  <a:gd name="connsiteX0-17" fmla="*/ 0 w 1731146"/>
                  <a:gd name="connsiteY0-18" fmla="*/ 355742 h 1624170"/>
                  <a:gd name="connsiteX1-19" fmla="*/ 556334 w 1731146"/>
                  <a:gd name="connsiteY1-20" fmla="*/ 354289 h 1624170"/>
                  <a:gd name="connsiteX2-21" fmla="*/ 892425 w 1731146"/>
                  <a:gd name="connsiteY2-22" fmla="*/ 355742 h 1624170"/>
                  <a:gd name="connsiteX3-23" fmla="*/ 892425 w 1731146"/>
                  <a:gd name="connsiteY3-24" fmla="*/ 0 h 1624170"/>
                  <a:gd name="connsiteX4-25" fmla="*/ 1731146 w 1731146"/>
                  <a:gd name="connsiteY4-26" fmla="*/ 812085 h 1624170"/>
                  <a:gd name="connsiteX5-27" fmla="*/ 892425 w 1731146"/>
                  <a:gd name="connsiteY5-28" fmla="*/ 1624170 h 1624170"/>
                  <a:gd name="connsiteX6-29" fmla="*/ 892425 w 1731146"/>
                  <a:gd name="connsiteY6-30" fmla="*/ 1268428 h 1624170"/>
                  <a:gd name="connsiteX7-31" fmla="*/ 0 w 1731146"/>
                  <a:gd name="connsiteY7-32" fmla="*/ 1268428 h 1624170"/>
                  <a:gd name="connsiteX8-33" fmla="*/ 0 w 1731146"/>
                  <a:gd name="connsiteY8-34" fmla="*/ 355742 h 1624170"/>
                  <a:gd name="connsiteX0-35" fmla="*/ 0 w 1731146"/>
                  <a:gd name="connsiteY0-36" fmla="*/ 355742 h 1624170"/>
                  <a:gd name="connsiteX1-37" fmla="*/ 556334 w 1731146"/>
                  <a:gd name="connsiteY1-38" fmla="*/ 354289 h 1624170"/>
                  <a:gd name="connsiteX2-39" fmla="*/ 848037 w 1731146"/>
                  <a:gd name="connsiteY2-40" fmla="*/ 127882 h 1624170"/>
                  <a:gd name="connsiteX3-41" fmla="*/ 892425 w 1731146"/>
                  <a:gd name="connsiteY3-42" fmla="*/ 0 h 1624170"/>
                  <a:gd name="connsiteX4-43" fmla="*/ 1731146 w 1731146"/>
                  <a:gd name="connsiteY4-44" fmla="*/ 812085 h 1624170"/>
                  <a:gd name="connsiteX5-45" fmla="*/ 892425 w 1731146"/>
                  <a:gd name="connsiteY5-46" fmla="*/ 1624170 h 1624170"/>
                  <a:gd name="connsiteX6-47" fmla="*/ 892425 w 1731146"/>
                  <a:gd name="connsiteY6-48" fmla="*/ 1268428 h 1624170"/>
                  <a:gd name="connsiteX7-49" fmla="*/ 0 w 1731146"/>
                  <a:gd name="connsiteY7-50" fmla="*/ 1268428 h 1624170"/>
                  <a:gd name="connsiteX8-51" fmla="*/ 0 w 1731146"/>
                  <a:gd name="connsiteY8-52" fmla="*/ 355742 h 1624170"/>
                  <a:gd name="connsiteX0-53" fmla="*/ 0 w 1731146"/>
                  <a:gd name="connsiteY0-54" fmla="*/ 320232 h 1588660"/>
                  <a:gd name="connsiteX1-55" fmla="*/ 556334 w 1731146"/>
                  <a:gd name="connsiteY1-56" fmla="*/ 318779 h 1588660"/>
                  <a:gd name="connsiteX2-57" fmla="*/ 848037 w 1731146"/>
                  <a:gd name="connsiteY2-58" fmla="*/ 92372 h 1588660"/>
                  <a:gd name="connsiteX3-59" fmla="*/ 1004876 w 1731146"/>
                  <a:gd name="connsiteY3-60" fmla="*/ 0 h 1588660"/>
                  <a:gd name="connsiteX4-61" fmla="*/ 1731146 w 1731146"/>
                  <a:gd name="connsiteY4-62" fmla="*/ 776575 h 1588660"/>
                  <a:gd name="connsiteX5-63" fmla="*/ 892425 w 1731146"/>
                  <a:gd name="connsiteY5-64" fmla="*/ 1588660 h 1588660"/>
                  <a:gd name="connsiteX6-65" fmla="*/ 892425 w 1731146"/>
                  <a:gd name="connsiteY6-66" fmla="*/ 1232918 h 1588660"/>
                  <a:gd name="connsiteX7-67" fmla="*/ 0 w 1731146"/>
                  <a:gd name="connsiteY7-68" fmla="*/ 1232918 h 1588660"/>
                  <a:gd name="connsiteX8-69" fmla="*/ 0 w 1731146"/>
                  <a:gd name="connsiteY8-70" fmla="*/ 320232 h 1588660"/>
                  <a:gd name="connsiteX0-71" fmla="*/ 0 w 1731146"/>
                  <a:gd name="connsiteY0-72" fmla="*/ 320232 h 1588660"/>
                  <a:gd name="connsiteX1-73" fmla="*/ 556334 w 1731146"/>
                  <a:gd name="connsiteY1-74" fmla="*/ 318779 h 1588660"/>
                  <a:gd name="connsiteX2-75" fmla="*/ 850996 w 1731146"/>
                  <a:gd name="connsiteY2-76" fmla="*/ 59821 h 1588660"/>
                  <a:gd name="connsiteX3-77" fmla="*/ 1004876 w 1731146"/>
                  <a:gd name="connsiteY3-78" fmla="*/ 0 h 1588660"/>
                  <a:gd name="connsiteX4-79" fmla="*/ 1731146 w 1731146"/>
                  <a:gd name="connsiteY4-80" fmla="*/ 776575 h 1588660"/>
                  <a:gd name="connsiteX5-81" fmla="*/ 892425 w 1731146"/>
                  <a:gd name="connsiteY5-82" fmla="*/ 1588660 h 1588660"/>
                  <a:gd name="connsiteX6-83" fmla="*/ 892425 w 1731146"/>
                  <a:gd name="connsiteY6-84" fmla="*/ 1232918 h 1588660"/>
                  <a:gd name="connsiteX7-85" fmla="*/ 0 w 1731146"/>
                  <a:gd name="connsiteY7-86" fmla="*/ 1232918 h 1588660"/>
                  <a:gd name="connsiteX8-87" fmla="*/ 0 w 1731146"/>
                  <a:gd name="connsiteY8-88" fmla="*/ 320232 h 1588660"/>
                  <a:gd name="connsiteX0-89" fmla="*/ 2959 w 1734105"/>
                  <a:gd name="connsiteY0-90" fmla="*/ 320232 h 1588660"/>
                  <a:gd name="connsiteX1-91" fmla="*/ 559293 w 1734105"/>
                  <a:gd name="connsiteY1-92" fmla="*/ 318779 h 1588660"/>
                  <a:gd name="connsiteX2-93" fmla="*/ 853955 w 1734105"/>
                  <a:gd name="connsiteY2-94" fmla="*/ 59821 h 1588660"/>
                  <a:gd name="connsiteX3-95" fmla="*/ 1007835 w 1734105"/>
                  <a:gd name="connsiteY3-96" fmla="*/ 0 h 1588660"/>
                  <a:gd name="connsiteX4-97" fmla="*/ 1734105 w 1734105"/>
                  <a:gd name="connsiteY4-98" fmla="*/ 776575 h 1588660"/>
                  <a:gd name="connsiteX5-99" fmla="*/ 895384 w 1734105"/>
                  <a:gd name="connsiteY5-100" fmla="*/ 1588660 h 1588660"/>
                  <a:gd name="connsiteX6-101" fmla="*/ 895384 w 1734105"/>
                  <a:gd name="connsiteY6-102" fmla="*/ 1232918 h 1588660"/>
                  <a:gd name="connsiteX7-103" fmla="*/ 2959 w 1734105"/>
                  <a:gd name="connsiteY7-104" fmla="*/ 1232918 h 1588660"/>
                  <a:gd name="connsiteX8-105" fmla="*/ 0 w 1734105"/>
                  <a:gd name="connsiteY8-106" fmla="*/ 576230 h 1588660"/>
                  <a:gd name="connsiteX9" fmla="*/ 2959 w 1734105"/>
                  <a:gd name="connsiteY9" fmla="*/ 320232 h 1588660"/>
                  <a:gd name="connsiteX0-107" fmla="*/ 3 w 1731149"/>
                  <a:gd name="connsiteY0-108" fmla="*/ 320232 h 1588660"/>
                  <a:gd name="connsiteX1-109" fmla="*/ 556337 w 1731149"/>
                  <a:gd name="connsiteY1-110" fmla="*/ 318779 h 1588660"/>
                  <a:gd name="connsiteX2-111" fmla="*/ 850999 w 1731149"/>
                  <a:gd name="connsiteY2-112" fmla="*/ 59821 h 1588660"/>
                  <a:gd name="connsiteX3-113" fmla="*/ 1004879 w 1731149"/>
                  <a:gd name="connsiteY3-114" fmla="*/ 0 h 1588660"/>
                  <a:gd name="connsiteX4-115" fmla="*/ 1731149 w 1731149"/>
                  <a:gd name="connsiteY4-116" fmla="*/ 776575 h 1588660"/>
                  <a:gd name="connsiteX5-117" fmla="*/ 892428 w 1731149"/>
                  <a:gd name="connsiteY5-118" fmla="*/ 1588660 h 1588660"/>
                  <a:gd name="connsiteX6-119" fmla="*/ 892428 w 1731149"/>
                  <a:gd name="connsiteY6-120" fmla="*/ 1232918 h 1588660"/>
                  <a:gd name="connsiteX7-121" fmla="*/ 3 w 1731149"/>
                  <a:gd name="connsiteY7-122" fmla="*/ 1232918 h 1588660"/>
                  <a:gd name="connsiteX8-123" fmla="*/ 275211 w 1731149"/>
                  <a:gd name="connsiteY8-124" fmla="*/ 617659 h 1588660"/>
                  <a:gd name="connsiteX9-125" fmla="*/ 3 w 1731149"/>
                  <a:gd name="connsiteY9-126" fmla="*/ 320232 h 1588660"/>
                  <a:gd name="connsiteX0-127" fmla="*/ 3 w 1731149"/>
                  <a:gd name="connsiteY0-128" fmla="*/ 320232 h 1588660"/>
                  <a:gd name="connsiteX1-129" fmla="*/ 556337 w 1731149"/>
                  <a:gd name="connsiteY1-130" fmla="*/ 318779 h 1588660"/>
                  <a:gd name="connsiteX2-131" fmla="*/ 850999 w 1731149"/>
                  <a:gd name="connsiteY2-132" fmla="*/ 59821 h 1588660"/>
                  <a:gd name="connsiteX3-133" fmla="*/ 1004879 w 1731149"/>
                  <a:gd name="connsiteY3-134" fmla="*/ 0 h 1588660"/>
                  <a:gd name="connsiteX4-135" fmla="*/ 1731149 w 1731149"/>
                  <a:gd name="connsiteY4-136" fmla="*/ 776575 h 1588660"/>
                  <a:gd name="connsiteX5-137" fmla="*/ 892428 w 1731149"/>
                  <a:gd name="connsiteY5-138" fmla="*/ 1588660 h 1588660"/>
                  <a:gd name="connsiteX6-139" fmla="*/ 892428 w 1731149"/>
                  <a:gd name="connsiteY6-140" fmla="*/ 1232918 h 1588660"/>
                  <a:gd name="connsiteX7-141" fmla="*/ 3 w 1731149"/>
                  <a:gd name="connsiteY7-142" fmla="*/ 1232918 h 1588660"/>
                  <a:gd name="connsiteX8-143" fmla="*/ 275211 w 1731149"/>
                  <a:gd name="connsiteY8-144" fmla="*/ 617659 h 1588660"/>
                  <a:gd name="connsiteX9-145" fmla="*/ 3 w 1731149"/>
                  <a:gd name="connsiteY9-146" fmla="*/ 320232 h 1588660"/>
                  <a:gd name="connsiteX0-147" fmla="*/ 5 w 1731151"/>
                  <a:gd name="connsiteY0-148" fmla="*/ 320232 h 1588660"/>
                  <a:gd name="connsiteX1-149" fmla="*/ 556339 w 1731151"/>
                  <a:gd name="connsiteY1-150" fmla="*/ 318779 h 1588660"/>
                  <a:gd name="connsiteX2-151" fmla="*/ 851001 w 1731151"/>
                  <a:gd name="connsiteY2-152" fmla="*/ 59821 h 1588660"/>
                  <a:gd name="connsiteX3-153" fmla="*/ 1004881 w 1731151"/>
                  <a:gd name="connsiteY3-154" fmla="*/ 0 h 1588660"/>
                  <a:gd name="connsiteX4-155" fmla="*/ 1731151 w 1731151"/>
                  <a:gd name="connsiteY4-156" fmla="*/ 776575 h 1588660"/>
                  <a:gd name="connsiteX5-157" fmla="*/ 892430 w 1731151"/>
                  <a:gd name="connsiteY5-158" fmla="*/ 1588660 h 1588660"/>
                  <a:gd name="connsiteX6-159" fmla="*/ 892430 w 1731151"/>
                  <a:gd name="connsiteY6-160" fmla="*/ 1232918 h 1588660"/>
                  <a:gd name="connsiteX7-161" fmla="*/ 5 w 1731151"/>
                  <a:gd name="connsiteY7-162" fmla="*/ 1232918 h 1588660"/>
                  <a:gd name="connsiteX8-163" fmla="*/ 275213 w 1731151"/>
                  <a:gd name="connsiteY8-164" fmla="*/ 617659 h 1588660"/>
                  <a:gd name="connsiteX9-165" fmla="*/ 5 w 1731151"/>
                  <a:gd name="connsiteY9-166" fmla="*/ 320232 h 1588660"/>
                  <a:gd name="connsiteX0-167" fmla="*/ 5 w 1731151"/>
                  <a:gd name="connsiteY0-168" fmla="*/ 320232 h 1588660"/>
                  <a:gd name="connsiteX1-169" fmla="*/ 556339 w 1731151"/>
                  <a:gd name="connsiteY1-170" fmla="*/ 318779 h 1588660"/>
                  <a:gd name="connsiteX2-171" fmla="*/ 851001 w 1731151"/>
                  <a:gd name="connsiteY2-172" fmla="*/ 59821 h 1588660"/>
                  <a:gd name="connsiteX3-173" fmla="*/ 1004881 w 1731151"/>
                  <a:gd name="connsiteY3-174" fmla="*/ 0 h 1588660"/>
                  <a:gd name="connsiteX4-175" fmla="*/ 1731151 w 1731151"/>
                  <a:gd name="connsiteY4-176" fmla="*/ 776575 h 1588660"/>
                  <a:gd name="connsiteX5-177" fmla="*/ 892430 w 1731151"/>
                  <a:gd name="connsiteY5-178" fmla="*/ 1588660 h 1588660"/>
                  <a:gd name="connsiteX6-179" fmla="*/ 892430 w 1731151"/>
                  <a:gd name="connsiteY6-180" fmla="*/ 1232918 h 1588660"/>
                  <a:gd name="connsiteX7-181" fmla="*/ 5 w 1731151"/>
                  <a:gd name="connsiteY7-182" fmla="*/ 1232918 h 1588660"/>
                  <a:gd name="connsiteX8-183" fmla="*/ 275213 w 1731151"/>
                  <a:gd name="connsiteY8-184" fmla="*/ 617659 h 1588660"/>
                  <a:gd name="connsiteX9-185" fmla="*/ 5 w 1731151"/>
                  <a:gd name="connsiteY9-186" fmla="*/ 320232 h 1588660"/>
                  <a:gd name="connsiteX0-187" fmla="*/ 3 w 1731149"/>
                  <a:gd name="connsiteY0-188" fmla="*/ 320232 h 1588660"/>
                  <a:gd name="connsiteX1-189" fmla="*/ 556337 w 1731149"/>
                  <a:gd name="connsiteY1-190" fmla="*/ 318779 h 1588660"/>
                  <a:gd name="connsiteX2-191" fmla="*/ 850999 w 1731149"/>
                  <a:gd name="connsiteY2-192" fmla="*/ 59821 h 1588660"/>
                  <a:gd name="connsiteX3-193" fmla="*/ 1004879 w 1731149"/>
                  <a:gd name="connsiteY3-194" fmla="*/ 0 h 1588660"/>
                  <a:gd name="connsiteX4-195" fmla="*/ 1731149 w 1731149"/>
                  <a:gd name="connsiteY4-196" fmla="*/ 776575 h 1588660"/>
                  <a:gd name="connsiteX5-197" fmla="*/ 892428 w 1731149"/>
                  <a:gd name="connsiteY5-198" fmla="*/ 1588660 h 1588660"/>
                  <a:gd name="connsiteX6-199" fmla="*/ 892428 w 1731149"/>
                  <a:gd name="connsiteY6-200" fmla="*/ 1232918 h 1588660"/>
                  <a:gd name="connsiteX7-201" fmla="*/ 3 w 1731149"/>
                  <a:gd name="connsiteY7-202" fmla="*/ 1232918 h 1588660"/>
                  <a:gd name="connsiteX8-203" fmla="*/ 275211 w 1731149"/>
                  <a:gd name="connsiteY8-204" fmla="*/ 617659 h 1588660"/>
                  <a:gd name="connsiteX9-205" fmla="*/ 3 w 1731149"/>
                  <a:gd name="connsiteY9-206" fmla="*/ 320232 h 1588660"/>
                  <a:gd name="connsiteX0-207" fmla="*/ 0 w 1731146"/>
                  <a:gd name="connsiteY0-208" fmla="*/ 320232 h 1588660"/>
                  <a:gd name="connsiteX1-209" fmla="*/ 556334 w 1731146"/>
                  <a:gd name="connsiteY1-210" fmla="*/ 318779 h 1588660"/>
                  <a:gd name="connsiteX2-211" fmla="*/ 850996 w 1731146"/>
                  <a:gd name="connsiteY2-212" fmla="*/ 59821 h 1588660"/>
                  <a:gd name="connsiteX3-213" fmla="*/ 1004876 w 1731146"/>
                  <a:gd name="connsiteY3-214" fmla="*/ 0 h 1588660"/>
                  <a:gd name="connsiteX4-215" fmla="*/ 1731146 w 1731146"/>
                  <a:gd name="connsiteY4-216" fmla="*/ 776575 h 1588660"/>
                  <a:gd name="connsiteX5-217" fmla="*/ 892425 w 1731146"/>
                  <a:gd name="connsiteY5-218" fmla="*/ 1588660 h 1588660"/>
                  <a:gd name="connsiteX6-219" fmla="*/ 892425 w 1731146"/>
                  <a:gd name="connsiteY6-220" fmla="*/ 1232918 h 1588660"/>
                  <a:gd name="connsiteX7-221" fmla="*/ 0 w 1731146"/>
                  <a:gd name="connsiteY7-222" fmla="*/ 1232918 h 1588660"/>
                  <a:gd name="connsiteX8-223" fmla="*/ 275208 w 1731146"/>
                  <a:gd name="connsiteY8-224" fmla="*/ 617659 h 1588660"/>
                  <a:gd name="connsiteX9-225" fmla="*/ 0 w 1731146"/>
                  <a:gd name="connsiteY9-226" fmla="*/ 320232 h 1588660"/>
                  <a:gd name="connsiteX0-227" fmla="*/ 0 w 1731146"/>
                  <a:gd name="connsiteY0-228" fmla="*/ 320232 h 1588660"/>
                  <a:gd name="connsiteX1-229" fmla="*/ 556334 w 1731146"/>
                  <a:gd name="connsiteY1-230" fmla="*/ 318779 h 1588660"/>
                  <a:gd name="connsiteX2-231" fmla="*/ 850996 w 1731146"/>
                  <a:gd name="connsiteY2-232" fmla="*/ 59821 h 1588660"/>
                  <a:gd name="connsiteX3-233" fmla="*/ 1004876 w 1731146"/>
                  <a:gd name="connsiteY3-234" fmla="*/ 0 h 1588660"/>
                  <a:gd name="connsiteX4-235" fmla="*/ 1731146 w 1731146"/>
                  <a:gd name="connsiteY4-236" fmla="*/ 776575 h 1588660"/>
                  <a:gd name="connsiteX5-237" fmla="*/ 892425 w 1731146"/>
                  <a:gd name="connsiteY5-238" fmla="*/ 1588660 h 1588660"/>
                  <a:gd name="connsiteX6-239" fmla="*/ 892425 w 1731146"/>
                  <a:gd name="connsiteY6-240" fmla="*/ 1232918 h 1588660"/>
                  <a:gd name="connsiteX7-241" fmla="*/ 0 w 1731146"/>
                  <a:gd name="connsiteY7-242" fmla="*/ 1232918 h 1588660"/>
                  <a:gd name="connsiteX8-243" fmla="*/ 275208 w 1731146"/>
                  <a:gd name="connsiteY8-244" fmla="*/ 617659 h 1588660"/>
                  <a:gd name="connsiteX9-245" fmla="*/ 0 w 1731146"/>
                  <a:gd name="connsiteY9-246" fmla="*/ 320232 h 1588660"/>
                  <a:gd name="connsiteX0-247" fmla="*/ 0 w 1731146"/>
                  <a:gd name="connsiteY0-248" fmla="*/ 320232 h 1588660"/>
                  <a:gd name="connsiteX1-249" fmla="*/ 556334 w 1731146"/>
                  <a:gd name="connsiteY1-250" fmla="*/ 318779 h 1588660"/>
                  <a:gd name="connsiteX2-251" fmla="*/ 850996 w 1731146"/>
                  <a:gd name="connsiteY2-252" fmla="*/ 59821 h 1588660"/>
                  <a:gd name="connsiteX3-253" fmla="*/ 1004876 w 1731146"/>
                  <a:gd name="connsiteY3-254" fmla="*/ 0 h 1588660"/>
                  <a:gd name="connsiteX4-255" fmla="*/ 1731146 w 1731146"/>
                  <a:gd name="connsiteY4-256" fmla="*/ 776575 h 1588660"/>
                  <a:gd name="connsiteX5-257" fmla="*/ 892425 w 1731146"/>
                  <a:gd name="connsiteY5-258" fmla="*/ 1588660 h 1588660"/>
                  <a:gd name="connsiteX6-259" fmla="*/ 892425 w 1731146"/>
                  <a:gd name="connsiteY6-260" fmla="*/ 1232918 h 1588660"/>
                  <a:gd name="connsiteX7-261" fmla="*/ 0 w 1731146"/>
                  <a:gd name="connsiteY7-262" fmla="*/ 1232918 h 1588660"/>
                  <a:gd name="connsiteX8-263" fmla="*/ 275208 w 1731146"/>
                  <a:gd name="connsiteY8-264" fmla="*/ 617659 h 1588660"/>
                  <a:gd name="connsiteX9-265" fmla="*/ 0 w 1731146"/>
                  <a:gd name="connsiteY9-266" fmla="*/ 320232 h 1588660"/>
                  <a:gd name="connsiteX0-267" fmla="*/ 0 w 1731146"/>
                  <a:gd name="connsiteY0-268" fmla="*/ 320232 h 1588660"/>
                  <a:gd name="connsiteX1-269" fmla="*/ 556334 w 1731146"/>
                  <a:gd name="connsiteY1-270" fmla="*/ 318779 h 1588660"/>
                  <a:gd name="connsiteX2-271" fmla="*/ 850996 w 1731146"/>
                  <a:gd name="connsiteY2-272" fmla="*/ 59821 h 1588660"/>
                  <a:gd name="connsiteX3-273" fmla="*/ 1004876 w 1731146"/>
                  <a:gd name="connsiteY3-274" fmla="*/ 0 h 1588660"/>
                  <a:gd name="connsiteX4-275" fmla="*/ 1731146 w 1731146"/>
                  <a:gd name="connsiteY4-276" fmla="*/ 776575 h 1588660"/>
                  <a:gd name="connsiteX5-277" fmla="*/ 892425 w 1731146"/>
                  <a:gd name="connsiteY5-278" fmla="*/ 1588660 h 1588660"/>
                  <a:gd name="connsiteX6-279" fmla="*/ 892425 w 1731146"/>
                  <a:gd name="connsiteY6-280" fmla="*/ 1232918 h 1588660"/>
                  <a:gd name="connsiteX7-281" fmla="*/ 0 w 1731146"/>
                  <a:gd name="connsiteY7-282" fmla="*/ 1232918 h 1588660"/>
                  <a:gd name="connsiteX8-283" fmla="*/ 281126 w 1731146"/>
                  <a:gd name="connsiteY8-284" fmla="*/ 620619 h 1588660"/>
                  <a:gd name="connsiteX9-285" fmla="*/ 0 w 1731146"/>
                  <a:gd name="connsiteY9-286" fmla="*/ 320232 h 1588660"/>
                  <a:gd name="connsiteX0-287" fmla="*/ 0 w 1731146"/>
                  <a:gd name="connsiteY0-288" fmla="*/ 320232 h 1588660"/>
                  <a:gd name="connsiteX1-289" fmla="*/ 556334 w 1731146"/>
                  <a:gd name="connsiteY1-290" fmla="*/ 318779 h 1588660"/>
                  <a:gd name="connsiteX2-291" fmla="*/ 850996 w 1731146"/>
                  <a:gd name="connsiteY2-292" fmla="*/ 59821 h 1588660"/>
                  <a:gd name="connsiteX3-293" fmla="*/ 1004876 w 1731146"/>
                  <a:gd name="connsiteY3-294" fmla="*/ 0 h 1588660"/>
                  <a:gd name="connsiteX4-295" fmla="*/ 1731146 w 1731146"/>
                  <a:gd name="connsiteY4-296" fmla="*/ 776575 h 1588660"/>
                  <a:gd name="connsiteX5-297" fmla="*/ 892425 w 1731146"/>
                  <a:gd name="connsiteY5-298" fmla="*/ 1588660 h 1588660"/>
                  <a:gd name="connsiteX6-299" fmla="*/ 892425 w 1731146"/>
                  <a:gd name="connsiteY6-300" fmla="*/ 1232918 h 1588660"/>
                  <a:gd name="connsiteX7-301" fmla="*/ 0 w 1731146"/>
                  <a:gd name="connsiteY7-302" fmla="*/ 1232918 h 1588660"/>
                  <a:gd name="connsiteX8-303" fmla="*/ 136124 w 1731146"/>
                  <a:gd name="connsiteY8-304" fmla="*/ 922459 h 1588660"/>
                  <a:gd name="connsiteX9-305" fmla="*/ 281126 w 1731146"/>
                  <a:gd name="connsiteY9-306" fmla="*/ 620619 h 1588660"/>
                  <a:gd name="connsiteX10" fmla="*/ 0 w 1731146"/>
                  <a:gd name="connsiteY10" fmla="*/ 320232 h 1588660"/>
                  <a:gd name="connsiteX0-307" fmla="*/ 0 w 1731146"/>
                  <a:gd name="connsiteY0-308" fmla="*/ 320232 h 1588660"/>
                  <a:gd name="connsiteX1-309" fmla="*/ 556334 w 1731146"/>
                  <a:gd name="connsiteY1-310" fmla="*/ 318779 h 1588660"/>
                  <a:gd name="connsiteX2-311" fmla="*/ 850996 w 1731146"/>
                  <a:gd name="connsiteY2-312" fmla="*/ 59821 h 1588660"/>
                  <a:gd name="connsiteX3-313" fmla="*/ 1004876 w 1731146"/>
                  <a:gd name="connsiteY3-314" fmla="*/ 0 h 1588660"/>
                  <a:gd name="connsiteX4-315" fmla="*/ 1731146 w 1731146"/>
                  <a:gd name="connsiteY4-316" fmla="*/ 776575 h 1588660"/>
                  <a:gd name="connsiteX5-317" fmla="*/ 892425 w 1731146"/>
                  <a:gd name="connsiteY5-318" fmla="*/ 1588660 h 1588660"/>
                  <a:gd name="connsiteX6-319" fmla="*/ 892425 w 1731146"/>
                  <a:gd name="connsiteY6-320" fmla="*/ 1232918 h 1588660"/>
                  <a:gd name="connsiteX7-321" fmla="*/ 0 w 1731146"/>
                  <a:gd name="connsiteY7-322" fmla="*/ 1232918 h 1588660"/>
                  <a:gd name="connsiteX8-323" fmla="*/ 266330 w 1731146"/>
                  <a:gd name="connsiteY8-324" fmla="*/ 955011 h 1588660"/>
                  <a:gd name="connsiteX9-325" fmla="*/ 281126 w 1731146"/>
                  <a:gd name="connsiteY9-326" fmla="*/ 620619 h 1588660"/>
                  <a:gd name="connsiteX10-327" fmla="*/ 0 w 1731146"/>
                  <a:gd name="connsiteY10-328" fmla="*/ 320232 h 1588660"/>
                  <a:gd name="connsiteX0-329" fmla="*/ 0 w 1731146"/>
                  <a:gd name="connsiteY0-330" fmla="*/ 320232 h 1588660"/>
                  <a:gd name="connsiteX1-331" fmla="*/ 556334 w 1731146"/>
                  <a:gd name="connsiteY1-332" fmla="*/ 318779 h 1588660"/>
                  <a:gd name="connsiteX2-333" fmla="*/ 850996 w 1731146"/>
                  <a:gd name="connsiteY2-334" fmla="*/ 59821 h 1588660"/>
                  <a:gd name="connsiteX3-335" fmla="*/ 1004876 w 1731146"/>
                  <a:gd name="connsiteY3-336" fmla="*/ 0 h 1588660"/>
                  <a:gd name="connsiteX4-337" fmla="*/ 1731146 w 1731146"/>
                  <a:gd name="connsiteY4-338" fmla="*/ 776575 h 1588660"/>
                  <a:gd name="connsiteX5-339" fmla="*/ 892425 w 1731146"/>
                  <a:gd name="connsiteY5-340" fmla="*/ 1588660 h 1588660"/>
                  <a:gd name="connsiteX6-341" fmla="*/ 892425 w 1731146"/>
                  <a:gd name="connsiteY6-342" fmla="*/ 1232918 h 1588660"/>
                  <a:gd name="connsiteX7-343" fmla="*/ 582967 w 1731146"/>
                  <a:gd name="connsiteY7-344" fmla="*/ 1233178 h 1588660"/>
                  <a:gd name="connsiteX8-345" fmla="*/ 0 w 1731146"/>
                  <a:gd name="connsiteY8-346" fmla="*/ 1232918 h 1588660"/>
                  <a:gd name="connsiteX9-347" fmla="*/ 266330 w 1731146"/>
                  <a:gd name="connsiteY9-348" fmla="*/ 955011 h 1588660"/>
                  <a:gd name="connsiteX10-349" fmla="*/ 281126 w 1731146"/>
                  <a:gd name="connsiteY10-350" fmla="*/ 620619 h 1588660"/>
                  <a:gd name="connsiteX11" fmla="*/ 0 w 1731146"/>
                  <a:gd name="connsiteY11" fmla="*/ 320232 h 1588660"/>
                  <a:gd name="connsiteX0-351" fmla="*/ 0 w 1731146"/>
                  <a:gd name="connsiteY0-352" fmla="*/ 320232 h 1588660"/>
                  <a:gd name="connsiteX1-353" fmla="*/ 556334 w 1731146"/>
                  <a:gd name="connsiteY1-354" fmla="*/ 318779 h 1588660"/>
                  <a:gd name="connsiteX2-355" fmla="*/ 850996 w 1731146"/>
                  <a:gd name="connsiteY2-356" fmla="*/ 59821 h 1588660"/>
                  <a:gd name="connsiteX3-357" fmla="*/ 1004876 w 1731146"/>
                  <a:gd name="connsiteY3-358" fmla="*/ 0 h 1588660"/>
                  <a:gd name="connsiteX4-359" fmla="*/ 1731146 w 1731146"/>
                  <a:gd name="connsiteY4-360" fmla="*/ 776575 h 1588660"/>
                  <a:gd name="connsiteX5-361" fmla="*/ 892425 w 1731146"/>
                  <a:gd name="connsiteY5-362" fmla="*/ 1588660 h 1588660"/>
                  <a:gd name="connsiteX6-363" fmla="*/ 853956 w 1731146"/>
                  <a:gd name="connsiteY6-364" fmla="*/ 1460778 h 1588660"/>
                  <a:gd name="connsiteX7-365" fmla="*/ 582967 w 1731146"/>
                  <a:gd name="connsiteY7-366" fmla="*/ 1233178 h 1588660"/>
                  <a:gd name="connsiteX8-367" fmla="*/ 0 w 1731146"/>
                  <a:gd name="connsiteY8-368" fmla="*/ 1232918 h 1588660"/>
                  <a:gd name="connsiteX9-369" fmla="*/ 266330 w 1731146"/>
                  <a:gd name="connsiteY9-370" fmla="*/ 955011 h 1588660"/>
                  <a:gd name="connsiteX10-371" fmla="*/ 281126 w 1731146"/>
                  <a:gd name="connsiteY10-372" fmla="*/ 620619 h 1588660"/>
                  <a:gd name="connsiteX11-373" fmla="*/ 0 w 1731146"/>
                  <a:gd name="connsiteY11-374" fmla="*/ 320232 h 1588660"/>
                  <a:gd name="connsiteX0-375" fmla="*/ 0 w 1731146"/>
                  <a:gd name="connsiteY0-376" fmla="*/ 320232 h 1517638"/>
                  <a:gd name="connsiteX1-377" fmla="*/ 556334 w 1731146"/>
                  <a:gd name="connsiteY1-378" fmla="*/ 318779 h 1517638"/>
                  <a:gd name="connsiteX2-379" fmla="*/ 850996 w 1731146"/>
                  <a:gd name="connsiteY2-380" fmla="*/ 59821 h 1517638"/>
                  <a:gd name="connsiteX3-381" fmla="*/ 1004876 w 1731146"/>
                  <a:gd name="connsiteY3-382" fmla="*/ 0 h 1517638"/>
                  <a:gd name="connsiteX4-383" fmla="*/ 1731146 w 1731146"/>
                  <a:gd name="connsiteY4-384" fmla="*/ 776575 h 1517638"/>
                  <a:gd name="connsiteX5-385" fmla="*/ 1010794 w 1731146"/>
                  <a:gd name="connsiteY5-386" fmla="*/ 1517638 h 1517638"/>
                  <a:gd name="connsiteX6-387" fmla="*/ 853956 w 1731146"/>
                  <a:gd name="connsiteY6-388" fmla="*/ 1460778 h 1517638"/>
                  <a:gd name="connsiteX7-389" fmla="*/ 582967 w 1731146"/>
                  <a:gd name="connsiteY7-390" fmla="*/ 1233178 h 1517638"/>
                  <a:gd name="connsiteX8-391" fmla="*/ 0 w 1731146"/>
                  <a:gd name="connsiteY8-392" fmla="*/ 1232918 h 1517638"/>
                  <a:gd name="connsiteX9-393" fmla="*/ 266330 w 1731146"/>
                  <a:gd name="connsiteY9-394" fmla="*/ 955011 h 1517638"/>
                  <a:gd name="connsiteX10-395" fmla="*/ 281126 w 1731146"/>
                  <a:gd name="connsiteY10-396" fmla="*/ 620619 h 1517638"/>
                  <a:gd name="connsiteX11-397" fmla="*/ 0 w 1731146"/>
                  <a:gd name="connsiteY11-398" fmla="*/ 320232 h 1517638"/>
                  <a:gd name="connsiteX0-399" fmla="*/ 0 w 1589104"/>
                  <a:gd name="connsiteY0-400" fmla="*/ 320232 h 1517638"/>
                  <a:gd name="connsiteX1-401" fmla="*/ 556334 w 1589104"/>
                  <a:gd name="connsiteY1-402" fmla="*/ 318779 h 1517638"/>
                  <a:gd name="connsiteX2-403" fmla="*/ 850996 w 1589104"/>
                  <a:gd name="connsiteY2-404" fmla="*/ 59821 h 1517638"/>
                  <a:gd name="connsiteX3-405" fmla="*/ 1004876 w 1589104"/>
                  <a:gd name="connsiteY3-406" fmla="*/ 0 h 1517638"/>
                  <a:gd name="connsiteX4-407" fmla="*/ 1589104 w 1589104"/>
                  <a:gd name="connsiteY4-408" fmla="*/ 936373 h 1517638"/>
                  <a:gd name="connsiteX5-409" fmla="*/ 1010794 w 1589104"/>
                  <a:gd name="connsiteY5-410" fmla="*/ 1517638 h 1517638"/>
                  <a:gd name="connsiteX6-411" fmla="*/ 853956 w 1589104"/>
                  <a:gd name="connsiteY6-412" fmla="*/ 1460778 h 1517638"/>
                  <a:gd name="connsiteX7-413" fmla="*/ 582967 w 1589104"/>
                  <a:gd name="connsiteY7-414" fmla="*/ 1233178 h 1517638"/>
                  <a:gd name="connsiteX8-415" fmla="*/ 0 w 1589104"/>
                  <a:gd name="connsiteY8-416" fmla="*/ 1232918 h 1517638"/>
                  <a:gd name="connsiteX9-417" fmla="*/ 266330 w 1589104"/>
                  <a:gd name="connsiteY9-418" fmla="*/ 955011 h 1517638"/>
                  <a:gd name="connsiteX10-419" fmla="*/ 281126 w 1589104"/>
                  <a:gd name="connsiteY10-420" fmla="*/ 620619 h 1517638"/>
                  <a:gd name="connsiteX11-421" fmla="*/ 0 w 1589104"/>
                  <a:gd name="connsiteY11-422" fmla="*/ 320232 h 1517638"/>
                  <a:gd name="connsiteX0-423" fmla="*/ 0 w 1589104"/>
                  <a:gd name="connsiteY0-424" fmla="*/ 320232 h 1517638"/>
                  <a:gd name="connsiteX1-425" fmla="*/ 556334 w 1589104"/>
                  <a:gd name="connsiteY1-426" fmla="*/ 318779 h 1517638"/>
                  <a:gd name="connsiteX2-427" fmla="*/ 850996 w 1589104"/>
                  <a:gd name="connsiteY2-428" fmla="*/ 59821 h 1517638"/>
                  <a:gd name="connsiteX3-429" fmla="*/ 1004876 w 1589104"/>
                  <a:gd name="connsiteY3-430" fmla="*/ 0 h 1517638"/>
                  <a:gd name="connsiteX4-431" fmla="*/ 1373080 w 1589104"/>
                  <a:gd name="connsiteY4-432" fmla="*/ 591026 h 1517638"/>
                  <a:gd name="connsiteX5-433" fmla="*/ 1589104 w 1589104"/>
                  <a:gd name="connsiteY5-434" fmla="*/ 936373 h 1517638"/>
                  <a:gd name="connsiteX6-435" fmla="*/ 1010794 w 1589104"/>
                  <a:gd name="connsiteY6-436" fmla="*/ 1517638 h 1517638"/>
                  <a:gd name="connsiteX7-437" fmla="*/ 853956 w 1589104"/>
                  <a:gd name="connsiteY7-438" fmla="*/ 1460778 h 1517638"/>
                  <a:gd name="connsiteX8-439" fmla="*/ 582967 w 1589104"/>
                  <a:gd name="connsiteY8-440" fmla="*/ 1233178 h 1517638"/>
                  <a:gd name="connsiteX9-441" fmla="*/ 0 w 1589104"/>
                  <a:gd name="connsiteY9-442" fmla="*/ 1232918 h 1517638"/>
                  <a:gd name="connsiteX10-443" fmla="*/ 266330 w 1589104"/>
                  <a:gd name="connsiteY10-444" fmla="*/ 955011 h 1517638"/>
                  <a:gd name="connsiteX11-445" fmla="*/ 281126 w 1589104"/>
                  <a:gd name="connsiteY11-446" fmla="*/ 620619 h 1517638"/>
                  <a:gd name="connsiteX12" fmla="*/ 0 w 1589104"/>
                  <a:gd name="connsiteY12" fmla="*/ 320232 h 1517638"/>
                  <a:gd name="connsiteX0-447" fmla="*/ 0 w 1589104"/>
                  <a:gd name="connsiteY0-448" fmla="*/ 320232 h 1517638"/>
                  <a:gd name="connsiteX1-449" fmla="*/ 556334 w 1589104"/>
                  <a:gd name="connsiteY1-450" fmla="*/ 318779 h 1517638"/>
                  <a:gd name="connsiteX2-451" fmla="*/ 850996 w 1589104"/>
                  <a:gd name="connsiteY2-452" fmla="*/ 59821 h 1517638"/>
                  <a:gd name="connsiteX3-453" fmla="*/ 1004876 w 1589104"/>
                  <a:gd name="connsiteY3-454" fmla="*/ 0 h 1517638"/>
                  <a:gd name="connsiteX4-455" fmla="*/ 1583185 w 1589104"/>
                  <a:gd name="connsiteY4-456" fmla="*/ 596945 h 1517638"/>
                  <a:gd name="connsiteX5-457" fmla="*/ 1589104 w 1589104"/>
                  <a:gd name="connsiteY5-458" fmla="*/ 936373 h 1517638"/>
                  <a:gd name="connsiteX6-459" fmla="*/ 1010794 w 1589104"/>
                  <a:gd name="connsiteY6-460" fmla="*/ 1517638 h 1517638"/>
                  <a:gd name="connsiteX7-461" fmla="*/ 853956 w 1589104"/>
                  <a:gd name="connsiteY7-462" fmla="*/ 1460778 h 1517638"/>
                  <a:gd name="connsiteX8-463" fmla="*/ 582967 w 1589104"/>
                  <a:gd name="connsiteY8-464" fmla="*/ 1233178 h 1517638"/>
                  <a:gd name="connsiteX9-465" fmla="*/ 0 w 1589104"/>
                  <a:gd name="connsiteY9-466" fmla="*/ 1232918 h 1517638"/>
                  <a:gd name="connsiteX10-467" fmla="*/ 266330 w 1589104"/>
                  <a:gd name="connsiteY10-468" fmla="*/ 955011 h 1517638"/>
                  <a:gd name="connsiteX11-469" fmla="*/ 281126 w 1589104"/>
                  <a:gd name="connsiteY11-470" fmla="*/ 620619 h 1517638"/>
                  <a:gd name="connsiteX12-471" fmla="*/ 0 w 1589104"/>
                  <a:gd name="connsiteY12-472" fmla="*/ 320232 h 1517638"/>
                  <a:gd name="connsiteX0-473" fmla="*/ 0 w 1592063"/>
                  <a:gd name="connsiteY0-474" fmla="*/ 320232 h 1517638"/>
                  <a:gd name="connsiteX1-475" fmla="*/ 556334 w 1592063"/>
                  <a:gd name="connsiteY1-476" fmla="*/ 318779 h 1517638"/>
                  <a:gd name="connsiteX2-477" fmla="*/ 850996 w 1592063"/>
                  <a:gd name="connsiteY2-478" fmla="*/ 59821 h 1517638"/>
                  <a:gd name="connsiteX3-479" fmla="*/ 1004876 w 1592063"/>
                  <a:gd name="connsiteY3-480" fmla="*/ 0 h 1517638"/>
                  <a:gd name="connsiteX4-481" fmla="*/ 1583185 w 1592063"/>
                  <a:gd name="connsiteY4-482" fmla="*/ 596945 h 1517638"/>
                  <a:gd name="connsiteX5-483" fmla="*/ 1592063 w 1592063"/>
                  <a:gd name="connsiteY5-484" fmla="*/ 942292 h 1517638"/>
                  <a:gd name="connsiteX6-485" fmla="*/ 1010794 w 1592063"/>
                  <a:gd name="connsiteY6-486" fmla="*/ 1517638 h 1517638"/>
                  <a:gd name="connsiteX7-487" fmla="*/ 853956 w 1592063"/>
                  <a:gd name="connsiteY7-488" fmla="*/ 1460778 h 1517638"/>
                  <a:gd name="connsiteX8-489" fmla="*/ 582967 w 1592063"/>
                  <a:gd name="connsiteY8-490" fmla="*/ 1233178 h 1517638"/>
                  <a:gd name="connsiteX9-491" fmla="*/ 0 w 1592063"/>
                  <a:gd name="connsiteY9-492" fmla="*/ 1232918 h 1517638"/>
                  <a:gd name="connsiteX10-493" fmla="*/ 266330 w 1592063"/>
                  <a:gd name="connsiteY10-494" fmla="*/ 955011 h 1517638"/>
                  <a:gd name="connsiteX11-495" fmla="*/ 281126 w 1592063"/>
                  <a:gd name="connsiteY11-496" fmla="*/ 620619 h 1517638"/>
                  <a:gd name="connsiteX12-497" fmla="*/ 0 w 1592063"/>
                  <a:gd name="connsiteY12-498" fmla="*/ 320232 h 1517638"/>
                  <a:gd name="connsiteX0-499" fmla="*/ 0 w 1589104"/>
                  <a:gd name="connsiteY0-500" fmla="*/ 320232 h 1517638"/>
                  <a:gd name="connsiteX1-501" fmla="*/ 556334 w 1589104"/>
                  <a:gd name="connsiteY1-502" fmla="*/ 318779 h 1517638"/>
                  <a:gd name="connsiteX2-503" fmla="*/ 850996 w 1589104"/>
                  <a:gd name="connsiteY2-504" fmla="*/ 59821 h 1517638"/>
                  <a:gd name="connsiteX3-505" fmla="*/ 1004876 w 1589104"/>
                  <a:gd name="connsiteY3-506" fmla="*/ 0 h 1517638"/>
                  <a:gd name="connsiteX4-507" fmla="*/ 1583185 w 1589104"/>
                  <a:gd name="connsiteY4-508" fmla="*/ 596945 h 1517638"/>
                  <a:gd name="connsiteX5-509" fmla="*/ 1589104 w 1589104"/>
                  <a:gd name="connsiteY5-510" fmla="*/ 948210 h 1517638"/>
                  <a:gd name="connsiteX6-511" fmla="*/ 1010794 w 1589104"/>
                  <a:gd name="connsiteY6-512" fmla="*/ 1517638 h 1517638"/>
                  <a:gd name="connsiteX7-513" fmla="*/ 853956 w 1589104"/>
                  <a:gd name="connsiteY7-514" fmla="*/ 1460778 h 1517638"/>
                  <a:gd name="connsiteX8-515" fmla="*/ 582967 w 1589104"/>
                  <a:gd name="connsiteY8-516" fmla="*/ 1233178 h 1517638"/>
                  <a:gd name="connsiteX9-517" fmla="*/ 0 w 1589104"/>
                  <a:gd name="connsiteY9-518" fmla="*/ 1232918 h 1517638"/>
                  <a:gd name="connsiteX10-519" fmla="*/ 266330 w 1589104"/>
                  <a:gd name="connsiteY10-520" fmla="*/ 955011 h 1517638"/>
                  <a:gd name="connsiteX11-521" fmla="*/ 281126 w 1589104"/>
                  <a:gd name="connsiteY11-522" fmla="*/ 620619 h 1517638"/>
                  <a:gd name="connsiteX12-523" fmla="*/ 0 w 1589104"/>
                  <a:gd name="connsiteY12-524" fmla="*/ 320232 h 1517638"/>
                  <a:gd name="connsiteX0-525" fmla="*/ 0 w 1589104"/>
                  <a:gd name="connsiteY0-526" fmla="*/ 320232 h 1514679"/>
                  <a:gd name="connsiteX1-527" fmla="*/ 556334 w 1589104"/>
                  <a:gd name="connsiteY1-528" fmla="*/ 318779 h 1514679"/>
                  <a:gd name="connsiteX2-529" fmla="*/ 850996 w 1589104"/>
                  <a:gd name="connsiteY2-530" fmla="*/ 59821 h 1514679"/>
                  <a:gd name="connsiteX3-531" fmla="*/ 1004876 w 1589104"/>
                  <a:gd name="connsiteY3-532" fmla="*/ 0 h 1514679"/>
                  <a:gd name="connsiteX4-533" fmla="*/ 1583185 w 1589104"/>
                  <a:gd name="connsiteY4-534" fmla="*/ 596945 h 1514679"/>
                  <a:gd name="connsiteX5-535" fmla="*/ 1589104 w 1589104"/>
                  <a:gd name="connsiteY5-536" fmla="*/ 948210 h 1514679"/>
                  <a:gd name="connsiteX6-537" fmla="*/ 1013753 w 1589104"/>
                  <a:gd name="connsiteY6-538" fmla="*/ 1514679 h 1514679"/>
                  <a:gd name="connsiteX7-539" fmla="*/ 853956 w 1589104"/>
                  <a:gd name="connsiteY7-540" fmla="*/ 1460778 h 1514679"/>
                  <a:gd name="connsiteX8-541" fmla="*/ 582967 w 1589104"/>
                  <a:gd name="connsiteY8-542" fmla="*/ 1233178 h 1514679"/>
                  <a:gd name="connsiteX9-543" fmla="*/ 0 w 1589104"/>
                  <a:gd name="connsiteY9-544" fmla="*/ 1232918 h 1514679"/>
                  <a:gd name="connsiteX10-545" fmla="*/ 266330 w 1589104"/>
                  <a:gd name="connsiteY10-546" fmla="*/ 955011 h 1514679"/>
                  <a:gd name="connsiteX11-547" fmla="*/ 281126 w 1589104"/>
                  <a:gd name="connsiteY11-548" fmla="*/ 620619 h 1514679"/>
                  <a:gd name="connsiteX12-549" fmla="*/ 0 w 1589104"/>
                  <a:gd name="connsiteY12-550" fmla="*/ 320232 h 1514679"/>
                  <a:gd name="connsiteX0-551" fmla="*/ 0 w 1589104"/>
                  <a:gd name="connsiteY0-552" fmla="*/ 320232 h 1514679"/>
                  <a:gd name="connsiteX1-553" fmla="*/ 556334 w 1589104"/>
                  <a:gd name="connsiteY1-554" fmla="*/ 318779 h 1514679"/>
                  <a:gd name="connsiteX2-555" fmla="*/ 850996 w 1589104"/>
                  <a:gd name="connsiteY2-556" fmla="*/ 59821 h 1514679"/>
                  <a:gd name="connsiteX3-557" fmla="*/ 1004876 w 1589104"/>
                  <a:gd name="connsiteY3-558" fmla="*/ 0 h 1514679"/>
                  <a:gd name="connsiteX4-559" fmla="*/ 1583185 w 1589104"/>
                  <a:gd name="connsiteY4-560" fmla="*/ 596945 h 1514679"/>
                  <a:gd name="connsiteX5-561" fmla="*/ 1589104 w 1589104"/>
                  <a:gd name="connsiteY5-562" fmla="*/ 948210 h 1514679"/>
                  <a:gd name="connsiteX6-563" fmla="*/ 1013753 w 1589104"/>
                  <a:gd name="connsiteY6-564" fmla="*/ 1514679 h 1514679"/>
                  <a:gd name="connsiteX7-565" fmla="*/ 853956 w 1589104"/>
                  <a:gd name="connsiteY7-566" fmla="*/ 1460778 h 1514679"/>
                  <a:gd name="connsiteX8-567" fmla="*/ 582967 w 1589104"/>
                  <a:gd name="connsiteY8-568" fmla="*/ 1233178 h 1514679"/>
                  <a:gd name="connsiteX9-569" fmla="*/ 0 w 1589104"/>
                  <a:gd name="connsiteY9-570" fmla="*/ 1232918 h 1514679"/>
                  <a:gd name="connsiteX10-571" fmla="*/ 266330 w 1589104"/>
                  <a:gd name="connsiteY10-572" fmla="*/ 955011 h 1514679"/>
                  <a:gd name="connsiteX11-573" fmla="*/ 287045 w 1589104"/>
                  <a:gd name="connsiteY11-574" fmla="*/ 611742 h 1514679"/>
                  <a:gd name="connsiteX12-575" fmla="*/ 0 w 1589104"/>
                  <a:gd name="connsiteY12-576" fmla="*/ 320232 h 1514679"/>
                  <a:gd name="connsiteX0-577" fmla="*/ 0 w 1589104"/>
                  <a:gd name="connsiteY0-578" fmla="*/ 320232 h 1514679"/>
                  <a:gd name="connsiteX1-579" fmla="*/ 556334 w 1589104"/>
                  <a:gd name="connsiteY1-580" fmla="*/ 318779 h 1514679"/>
                  <a:gd name="connsiteX2-581" fmla="*/ 850996 w 1589104"/>
                  <a:gd name="connsiteY2-582" fmla="*/ 59821 h 1514679"/>
                  <a:gd name="connsiteX3-583" fmla="*/ 1004876 w 1589104"/>
                  <a:gd name="connsiteY3-584" fmla="*/ 0 h 1514679"/>
                  <a:gd name="connsiteX4-585" fmla="*/ 1583185 w 1589104"/>
                  <a:gd name="connsiteY4-586" fmla="*/ 596945 h 1514679"/>
                  <a:gd name="connsiteX5-587" fmla="*/ 1589104 w 1589104"/>
                  <a:gd name="connsiteY5-588" fmla="*/ 948210 h 1514679"/>
                  <a:gd name="connsiteX6-589" fmla="*/ 1013753 w 1589104"/>
                  <a:gd name="connsiteY6-590" fmla="*/ 1514679 h 1514679"/>
                  <a:gd name="connsiteX7-591" fmla="*/ 853956 w 1589104"/>
                  <a:gd name="connsiteY7-592" fmla="*/ 1460778 h 1514679"/>
                  <a:gd name="connsiteX8-593" fmla="*/ 582967 w 1589104"/>
                  <a:gd name="connsiteY8-594" fmla="*/ 1233178 h 1514679"/>
                  <a:gd name="connsiteX9-595" fmla="*/ 0 w 1589104"/>
                  <a:gd name="connsiteY9-596" fmla="*/ 1232918 h 1514679"/>
                  <a:gd name="connsiteX10-597" fmla="*/ 266330 w 1589104"/>
                  <a:gd name="connsiteY10-598" fmla="*/ 955011 h 1514679"/>
                  <a:gd name="connsiteX11-599" fmla="*/ 287045 w 1589104"/>
                  <a:gd name="connsiteY11-600" fmla="*/ 611742 h 1514679"/>
                  <a:gd name="connsiteX12-601" fmla="*/ 0 w 1589104"/>
                  <a:gd name="connsiteY12-602" fmla="*/ 320232 h 1514679"/>
                  <a:gd name="connsiteX0-603" fmla="*/ 0 w 1589104"/>
                  <a:gd name="connsiteY0-604" fmla="*/ 320232 h 1514679"/>
                  <a:gd name="connsiteX1-605" fmla="*/ 556334 w 1589104"/>
                  <a:gd name="connsiteY1-606" fmla="*/ 318779 h 1514679"/>
                  <a:gd name="connsiteX2-607" fmla="*/ 850996 w 1589104"/>
                  <a:gd name="connsiteY2-608" fmla="*/ 59821 h 1514679"/>
                  <a:gd name="connsiteX3-609" fmla="*/ 1004876 w 1589104"/>
                  <a:gd name="connsiteY3-610" fmla="*/ 0 h 1514679"/>
                  <a:gd name="connsiteX4-611" fmla="*/ 1583185 w 1589104"/>
                  <a:gd name="connsiteY4-612" fmla="*/ 596945 h 1514679"/>
                  <a:gd name="connsiteX5-613" fmla="*/ 1589104 w 1589104"/>
                  <a:gd name="connsiteY5-614" fmla="*/ 948210 h 1514679"/>
                  <a:gd name="connsiteX6-615" fmla="*/ 1013753 w 1589104"/>
                  <a:gd name="connsiteY6-616" fmla="*/ 1514679 h 1514679"/>
                  <a:gd name="connsiteX7-617" fmla="*/ 853956 w 1589104"/>
                  <a:gd name="connsiteY7-618" fmla="*/ 1460778 h 1514679"/>
                  <a:gd name="connsiteX8-619" fmla="*/ 582967 w 1589104"/>
                  <a:gd name="connsiteY8-620" fmla="*/ 1233178 h 1514679"/>
                  <a:gd name="connsiteX9-621" fmla="*/ 0 w 1589104"/>
                  <a:gd name="connsiteY9-622" fmla="*/ 1232918 h 1514679"/>
                  <a:gd name="connsiteX10-623" fmla="*/ 266330 w 1589104"/>
                  <a:gd name="connsiteY10-624" fmla="*/ 955011 h 1514679"/>
                  <a:gd name="connsiteX11-625" fmla="*/ 287045 w 1589104"/>
                  <a:gd name="connsiteY11-626" fmla="*/ 611742 h 1514679"/>
                  <a:gd name="connsiteX12-627" fmla="*/ 0 w 1589104"/>
                  <a:gd name="connsiteY12-628" fmla="*/ 320232 h 1514679"/>
                  <a:gd name="connsiteX0-629" fmla="*/ 0 w 1589104"/>
                  <a:gd name="connsiteY0-630" fmla="*/ 320232 h 1514679"/>
                  <a:gd name="connsiteX1-631" fmla="*/ 556334 w 1589104"/>
                  <a:gd name="connsiteY1-632" fmla="*/ 318779 h 1514679"/>
                  <a:gd name="connsiteX2-633" fmla="*/ 850996 w 1589104"/>
                  <a:gd name="connsiteY2-634" fmla="*/ 59821 h 1514679"/>
                  <a:gd name="connsiteX3-635" fmla="*/ 1004876 w 1589104"/>
                  <a:gd name="connsiteY3-636" fmla="*/ 0 h 1514679"/>
                  <a:gd name="connsiteX4-637" fmla="*/ 1583185 w 1589104"/>
                  <a:gd name="connsiteY4-638" fmla="*/ 596945 h 1514679"/>
                  <a:gd name="connsiteX5-639" fmla="*/ 1589104 w 1589104"/>
                  <a:gd name="connsiteY5-640" fmla="*/ 948210 h 1514679"/>
                  <a:gd name="connsiteX6-641" fmla="*/ 1013753 w 1589104"/>
                  <a:gd name="connsiteY6-642" fmla="*/ 1514679 h 1514679"/>
                  <a:gd name="connsiteX7-643" fmla="*/ 853956 w 1589104"/>
                  <a:gd name="connsiteY7-644" fmla="*/ 1460778 h 1514679"/>
                  <a:gd name="connsiteX8-645" fmla="*/ 582967 w 1589104"/>
                  <a:gd name="connsiteY8-646" fmla="*/ 1233178 h 1514679"/>
                  <a:gd name="connsiteX9-647" fmla="*/ 0 w 1589104"/>
                  <a:gd name="connsiteY9-648" fmla="*/ 1232918 h 1514679"/>
                  <a:gd name="connsiteX10-649" fmla="*/ 266330 w 1589104"/>
                  <a:gd name="connsiteY10-650" fmla="*/ 955011 h 1514679"/>
                  <a:gd name="connsiteX11-651" fmla="*/ 287045 w 1589104"/>
                  <a:gd name="connsiteY11-652" fmla="*/ 611742 h 1514679"/>
                  <a:gd name="connsiteX12-653" fmla="*/ 0 w 1589104"/>
                  <a:gd name="connsiteY12-654" fmla="*/ 320232 h 1514679"/>
                  <a:gd name="connsiteX0-655" fmla="*/ 0 w 1589104"/>
                  <a:gd name="connsiteY0-656" fmla="*/ 320232 h 1514679"/>
                  <a:gd name="connsiteX1-657" fmla="*/ 556334 w 1589104"/>
                  <a:gd name="connsiteY1-658" fmla="*/ 318779 h 1514679"/>
                  <a:gd name="connsiteX2-659" fmla="*/ 850996 w 1589104"/>
                  <a:gd name="connsiteY2-660" fmla="*/ 59821 h 1514679"/>
                  <a:gd name="connsiteX3-661" fmla="*/ 1004876 w 1589104"/>
                  <a:gd name="connsiteY3-662" fmla="*/ 0 h 1514679"/>
                  <a:gd name="connsiteX4-663" fmla="*/ 1583185 w 1589104"/>
                  <a:gd name="connsiteY4-664" fmla="*/ 596945 h 1514679"/>
                  <a:gd name="connsiteX5-665" fmla="*/ 1589104 w 1589104"/>
                  <a:gd name="connsiteY5-666" fmla="*/ 948210 h 1514679"/>
                  <a:gd name="connsiteX6-667" fmla="*/ 1013753 w 1589104"/>
                  <a:gd name="connsiteY6-668" fmla="*/ 1514679 h 1514679"/>
                  <a:gd name="connsiteX7-669" fmla="*/ 853956 w 1589104"/>
                  <a:gd name="connsiteY7-670" fmla="*/ 1460778 h 1514679"/>
                  <a:gd name="connsiteX8-671" fmla="*/ 582967 w 1589104"/>
                  <a:gd name="connsiteY8-672" fmla="*/ 1233178 h 1514679"/>
                  <a:gd name="connsiteX9-673" fmla="*/ 0 w 1589104"/>
                  <a:gd name="connsiteY9-674" fmla="*/ 1232918 h 1514679"/>
                  <a:gd name="connsiteX10-675" fmla="*/ 266330 w 1589104"/>
                  <a:gd name="connsiteY10-676" fmla="*/ 955011 h 1514679"/>
                  <a:gd name="connsiteX11-677" fmla="*/ 287045 w 1589104"/>
                  <a:gd name="connsiteY11-678" fmla="*/ 611742 h 1514679"/>
                  <a:gd name="connsiteX12-679" fmla="*/ 0 w 1589104"/>
                  <a:gd name="connsiteY12-680" fmla="*/ 320232 h 1514679"/>
                  <a:gd name="connsiteX0-681" fmla="*/ 0 w 1589104"/>
                  <a:gd name="connsiteY0-682" fmla="*/ 320232 h 1514679"/>
                  <a:gd name="connsiteX1-683" fmla="*/ 556334 w 1589104"/>
                  <a:gd name="connsiteY1-684" fmla="*/ 318779 h 1514679"/>
                  <a:gd name="connsiteX2-685" fmla="*/ 850996 w 1589104"/>
                  <a:gd name="connsiteY2-686" fmla="*/ 59821 h 1514679"/>
                  <a:gd name="connsiteX3-687" fmla="*/ 1004876 w 1589104"/>
                  <a:gd name="connsiteY3-688" fmla="*/ 0 h 1514679"/>
                  <a:gd name="connsiteX4-689" fmla="*/ 1583185 w 1589104"/>
                  <a:gd name="connsiteY4-690" fmla="*/ 596945 h 1514679"/>
                  <a:gd name="connsiteX5-691" fmla="*/ 1589104 w 1589104"/>
                  <a:gd name="connsiteY5-692" fmla="*/ 948210 h 1514679"/>
                  <a:gd name="connsiteX6-693" fmla="*/ 1013753 w 1589104"/>
                  <a:gd name="connsiteY6-694" fmla="*/ 1514679 h 1514679"/>
                  <a:gd name="connsiteX7-695" fmla="*/ 853956 w 1589104"/>
                  <a:gd name="connsiteY7-696" fmla="*/ 1460778 h 1514679"/>
                  <a:gd name="connsiteX8-697" fmla="*/ 582967 w 1589104"/>
                  <a:gd name="connsiteY8-698" fmla="*/ 1233178 h 1514679"/>
                  <a:gd name="connsiteX9-699" fmla="*/ 0 w 1589104"/>
                  <a:gd name="connsiteY9-700" fmla="*/ 1232918 h 1514679"/>
                  <a:gd name="connsiteX10-701" fmla="*/ 266330 w 1589104"/>
                  <a:gd name="connsiteY10-702" fmla="*/ 955011 h 1514679"/>
                  <a:gd name="connsiteX11-703" fmla="*/ 287045 w 1589104"/>
                  <a:gd name="connsiteY11-704" fmla="*/ 611742 h 1514679"/>
                  <a:gd name="connsiteX12-705" fmla="*/ 0 w 1589104"/>
                  <a:gd name="connsiteY12-706" fmla="*/ 320232 h 1514679"/>
                  <a:gd name="connsiteX0-707" fmla="*/ 0 w 1589104"/>
                  <a:gd name="connsiteY0-708" fmla="*/ 320232 h 1514679"/>
                  <a:gd name="connsiteX1-709" fmla="*/ 556334 w 1589104"/>
                  <a:gd name="connsiteY1-710" fmla="*/ 318779 h 1514679"/>
                  <a:gd name="connsiteX2-711" fmla="*/ 850996 w 1589104"/>
                  <a:gd name="connsiteY2-712" fmla="*/ 59821 h 1514679"/>
                  <a:gd name="connsiteX3-713" fmla="*/ 1004876 w 1589104"/>
                  <a:gd name="connsiteY3-714" fmla="*/ 0 h 1514679"/>
                  <a:gd name="connsiteX4-715" fmla="*/ 1583185 w 1589104"/>
                  <a:gd name="connsiteY4-716" fmla="*/ 596945 h 1514679"/>
                  <a:gd name="connsiteX5-717" fmla="*/ 1589104 w 1589104"/>
                  <a:gd name="connsiteY5-718" fmla="*/ 948210 h 1514679"/>
                  <a:gd name="connsiteX6-719" fmla="*/ 1013753 w 1589104"/>
                  <a:gd name="connsiteY6-720" fmla="*/ 1514679 h 1514679"/>
                  <a:gd name="connsiteX7-721" fmla="*/ 853956 w 1589104"/>
                  <a:gd name="connsiteY7-722" fmla="*/ 1460778 h 1514679"/>
                  <a:gd name="connsiteX8-723" fmla="*/ 582967 w 1589104"/>
                  <a:gd name="connsiteY8-724" fmla="*/ 1233178 h 1514679"/>
                  <a:gd name="connsiteX9-725" fmla="*/ 0 w 1589104"/>
                  <a:gd name="connsiteY9-726" fmla="*/ 1232918 h 1514679"/>
                  <a:gd name="connsiteX10-727" fmla="*/ 266330 w 1589104"/>
                  <a:gd name="connsiteY10-728" fmla="*/ 955011 h 1514679"/>
                  <a:gd name="connsiteX11-729" fmla="*/ 287045 w 1589104"/>
                  <a:gd name="connsiteY11-730" fmla="*/ 611742 h 1514679"/>
                  <a:gd name="connsiteX12-731" fmla="*/ 0 w 1589104"/>
                  <a:gd name="connsiteY12-732" fmla="*/ 320232 h 1514679"/>
                  <a:gd name="connsiteX0-733" fmla="*/ 0 w 1589104"/>
                  <a:gd name="connsiteY0-734" fmla="*/ 320232 h 1514679"/>
                  <a:gd name="connsiteX1-735" fmla="*/ 556334 w 1589104"/>
                  <a:gd name="connsiteY1-736" fmla="*/ 318779 h 1514679"/>
                  <a:gd name="connsiteX2-737" fmla="*/ 850996 w 1589104"/>
                  <a:gd name="connsiteY2-738" fmla="*/ 59821 h 1514679"/>
                  <a:gd name="connsiteX3-739" fmla="*/ 1004876 w 1589104"/>
                  <a:gd name="connsiteY3-740" fmla="*/ 0 h 1514679"/>
                  <a:gd name="connsiteX4-741" fmla="*/ 1583185 w 1589104"/>
                  <a:gd name="connsiteY4-742" fmla="*/ 596945 h 1514679"/>
                  <a:gd name="connsiteX5-743" fmla="*/ 1589104 w 1589104"/>
                  <a:gd name="connsiteY5-744" fmla="*/ 948210 h 1514679"/>
                  <a:gd name="connsiteX6-745" fmla="*/ 1013753 w 1589104"/>
                  <a:gd name="connsiteY6-746" fmla="*/ 1514679 h 1514679"/>
                  <a:gd name="connsiteX7-747" fmla="*/ 853956 w 1589104"/>
                  <a:gd name="connsiteY7-748" fmla="*/ 1460778 h 1514679"/>
                  <a:gd name="connsiteX8-749" fmla="*/ 582967 w 1589104"/>
                  <a:gd name="connsiteY8-750" fmla="*/ 1233178 h 1514679"/>
                  <a:gd name="connsiteX9-751" fmla="*/ 0 w 1589104"/>
                  <a:gd name="connsiteY9-752" fmla="*/ 1232918 h 1514679"/>
                  <a:gd name="connsiteX10-753" fmla="*/ 266330 w 1589104"/>
                  <a:gd name="connsiteY10-754" fmla="*/ 955011 h 1514679"/>
                  <a:gd name="connsiteX11-755" fmla="*/ 287045 w 1589104"/>
                  <a:gd name="connsiteY11-756" fmla="*/ 611742 h 1514679"/>
                  <a:gd name="connsiteX12-757" fmla="*/ 0 w 1589104"/>
                  <a:gd name="connsiteY12-758" fmla="*/ 320232 h 1514679"/>
                  <a:gd name="connsiteX0-759" fmla="*/ 0 w 1589104"/>
                  <a:gd name="connsiteY0-760" fmla="*/ 320232 h 1514679"/>
                  <a:gd name="connsiteX1-761" fmla="*/ 556334 w 1589104"/>
                  <a:gd name="connsiteY1-762" fmla="*/ 318779 h 1514679"/>
                  <a:gd name="connsiteX2-763" fmla="*/ 850996 w 1589104"/>
                  <a:gd name="connsiteY2-764" fmla="*/ 59821 h 1514679"/>
                  <a:gd name="connsiteX3-765" fmla="*/ 1004876 w 1589104"/>
                  <a:gd name="connsiteY3-766" fmla="*/ 0 h 1514679"/>
                  <a:gd name="connsiteX4-767" fmla="*/ 1583185 w 1589104"/>
                  <a:gd name="connsiteY4-768" fmla="*/ 596945 h 1514679"/>
                  <a:gd name="connsiteX5-769" fmla="*/ 1589104 w 1589104"/>
                  <a:gd name="connsiteY5-770" fmla="*/ 948210 h 1514679"/>
                  <a:gd name="connsiteX6-771" fmla="*/ 1013753 w 1589104"/>
                  <a:gd name="connsiteY6-772" fmla="*/ 1514679 h 1514679"/>
                  <a:gd name="connsiteX7-773" fmla="*/ 853956 w 1589104"/>
                  <a:gd name="connsiteY7-774" fmla="*/ 1460778 h 1514679"/>
                  <a:gd name="connsiteX8-775" fmla="*/ 582967 w 1589104"/>
                  <a:gd name="connsiteY8-776" fmla="*/ 1233178 h 1514679"/>
                  <a:gd name="connsiteX9-777" fmla="*/ 0 w 1589104"/>
                  <a:gd name="connsiteY9-778" fmla="*/ 1232918 h 1514679"/>
                  <a:gd name="connsiteX10-779" fmla="*/ 266330 w 1589104"/>
                  <a:gd name="connsiteY10-780" fmla="*/ 955011 h 1514679"/>
                  <a:gd name="connsiteX11-781" fmla="*/ 287045 w 1589104"/>
                  <a:gd name="connsiteY11-782" fmla="*/ 611742 h 1514679"/>
                  <a:gd name="connsiteX12-783" fmla="*/ 0 w 1589104"/>
                  <a:gd name="connsiteY12-784" fmla="*/ 320232 h 1514679"/>
                  <a:gd name="connsiteX0-785" fmla="*/ 0 w 1589104"/>
                  <a:gd name="connsiteY0-786" fmla="*/ 320232 h 1532336"/>
                  <a:gd name="connsiteX1-787" fmla="*/ 556334 w 1589104"/>
                  <a:gd name="connsiteY1-788" fmla="*/ 318779 h 1532336"/>
                  <a:gd name="connsiteX2-789" fmla="*/ 850996 w 1589104"/>
                  <a:gd name="connsiteY2-790" fmla="*/ 59821 h 1532336"/>
                  <a:gd name="connsiteX3-791" fmla="*/ 1004876 w 1589104"/>
                  <a:gd name="connsiteY3-792" fmla="*/ 0 h 1532336"/>
                  <a:gd name="connsiteX4-793" fmla="*/ 1583185 w 1589104"/>
                  <a:gd name="connsiteY4-794" fmla="*/ 596945 h 1532336"/>
                  <a:gd name="connsiteX5-795" fmla="*/ 1589104 w 1589104"/>
                  <a:gd name="connsiteY5-796" fmla="*/ 948210 h 1532336"/>
                  <a:gd name="connsiteX6-797" fmla="*/ 1013753 w 1589104"/>
                  <a:gd name="connsiteY6-798" fmla="*/ 1514679 h 1532336"/>
                  <a:gd name="connsiteX7-799" fmla="*/ 853956 w 1589104"/>
                  <a:gd name="connsiteY7-800" fmla="*/ 1460778 h 1532336"/>
                  <a:gd name="connsiteX8-801" fmla="*/ 582967 w 1589104"/>
                  <a:gd name="connsiteY8-802" fmla="*/ 1233178 h 1532336"/>
                  <a:gd name="connsiteX9-803" fmla="*/ 0 w 1589104"/>
                  <a:gd name="connsiteY9-804" fmla="*/ 1232918 h 1532336"/>
                  <a:gd name="connsiteX10-805" fmla="*/ 266330 w 1589104"/>
                  <a:gd name="connsiteY10-806" fmla="*/ 955011 h 1532336"/>
                  <a:gd name="connsiteX11-807" fmla="*/ 287045 w 1589104"/>
                  <a:gd name="connsiteY11-808" fmla="*/ 611742 h 1532336"/>
                  <a:gd name="connsiteX12-809" fmla="*/ 0 w 1589104"/>
                  <a:gd name="connsiteY12-810" fmla="*/ 320232 h 1532336"/>
                  <a:gd name="connsiteX0-811" fmla="*/ 0 w 1589104"/>
                  <a:gd name="connsiteY0-812" fmla="*/ 320232 h 1575133"/>
                  <a:gd name="connsiteX1-813" fmla="*/ 556334 w 1589104"/>
                  <a:gd name="connsiteY1-814" fmla="*/ 318779 h 1575133"/>
                  <a:gd name="connsiteX2-815" fmla="*/ 850996 w 1589104"/>
                  <a:gd name="connsiteY2-816" fmla="*/ 59821 h 1575133"/>
                  <a:gd name="connsiteX3-817" fmla="*/ 1004876 w 1589104"/>
                  <a:gd name="connsiteY3-818" fmla="*/ 0 h 1575133"/>
                  <a:gd name="connsiteX4-819" fmla="*/ 1583185 w 1589104"/>
                  <a:gd name="connsiteY4-820" fmla="*/ 596945 h 1575133"/>
                  <a:gd name="connsiteX5-821" fmla="*/ 1589104 w 1589104"/>
                  <a:gd name="connsiteY5-822" fmla="*/ 948210 h 1575133"/>
                  <a:gd name="connsiteX6-823" fmla="*/ 1013753 w 1589104"/>
                  <a:gd name="connsiteY6-824" fmla="*/ 1514679 h 1575133"/>
                  <a:gd name="connsiteX7-825" fmla="*/ 853956 w 1589104"/>
                  <a:gd name="connsiteY7-826" fmla="*/ 1460778 h 1575133"/>
                  <a:gd name="connsiteX8-827" fmla="*/ 582967 w 1589104"/>
                  <a:gd name="connsiteY8-828" fmla="*/ 1233178 h 1575133"/>
                  <a:gd name="connsiteX9-829" fmla="*/ 0 w 1589104"/>
                  <a:gd name="connsiteY9-830" fmla="*/ 1232918 h 1575133"/>
                  <a:gd name="connsiteX10-831" fmla="*/ 266330 w 1589104"/>
                  <a:gd name="connsiteY10-832" fmla="*/ 955011 h 1575133"/>
                  <a:gd name="connsiteX11-833" fmla="*/ 287045 w 1589104"/>
                  <a:gd name="connsiteY11-834" fmla="*/ 611742 h 1575133"/>
                  <a:gd name="connsiteX12-835" fmla="*/ 0 w 1589104"/>
                  <a:gd name="connsiteY12-836" fmla="*/ 320232 h 1575133"/>
                  <a:gd name="connsiteX0-837" fmla="*/ 0 w 1589104"/>
                  <a:gd name="connsiteY0-838" fmla="*/ 320232 h 1575133"/>
                  <a:gd name="connsiteX1-839" fmla="*/ 556334 w 1589104"/>
                  <a:gd name="connsiteY1-840" fmla="*/ 318779 h 1575133"/>
                  <a:gd name="connsiteX2-841" fmla="*/ 850996 w 1589104"/>
                  <a:gd name="connsiteY2-842" fmla="*/ 59821 h 1575133"/>
                  <a:gd name="connsiteX3-843" fmla="*/ 1004876 w 1589104"/>
                  <a:gd name="connsiteY3-844" fmla="*/ 0 h 1575133"/>
                  <a:gd name="connsiteX4-845" fmla="*/ 1583185 w 1589104"/>
                  <a:gd name="connsiteY4-846" fmla="*/ 596945 h 1575133"/>
                  <a:gd name="connsiteX5-847" fmla="*/ 1589104 w 1589104"/>
                  <a:gd name="connsiteY5-848" fmla="*/ 948210 h 1575133"/>
                  <a:gd name="connsiteX6-849" fmla="*/ 1013753 w 1589104"/>
                  <a:gd name="connsiteY6-850" fmla="*/ 1514679 h 1575133"/>
                  <a:gd name="connsiteX7-851" fmla="*/ 853956 w 1589104"/>
                  <a:gd name="connsiteY7-852" fmla="*/ 1460778 h 1575133"/>
                  <a:gd name="connsiteX8-853" fmla="*/ 582967 w 1589104"/>
                  <a:gd name="connsiteY8-854" fmla="*/ 1233178 h 1575133"/>
                  <a:gd name="connsiteX9-855" fmla="*/ 0 w 1589104"/>
                  <a:gd name="connsiteY9-856" fmla="*/ 1232918 h 1575133"/>
                  <a:gd name="connsiteX10-857" fmla="*/ 266330 w 1589104"/>
                  <a:gd name="connsiteY10-858" fmla="*/ 955011 h 1575133"/>
                  <a:gd name="connsiteX11-859" fmla="*/ 287045 w 1589104"/>
                  <a:gd name="connsiteY11-860" fmla="*/ 611742 h 1575133"/>
                  <a:gd name="connsiteX12-861" fmla="*/ 0 w 1589104"/>
                  <a:gd name="connsiteY12-862" fmla="*/ 320232 h 1575133"/>
                  <a:gd name="connsiteX0-863" fmla="*/ 0 w 1589104"/>
                  <a:gd name="connsiteY0-864" fmla="*/ 320232 h 1575133"/>
                  <a:gd name="connsiteX1-865" fmla="*/ 556334 w 1589104"/>
                  <a:gd name="connsiteY1-866" fmla="*/ 318779 h 1575133"/>
                  <a:gd name="connsiteX2-867" fmla="*/ 850996 w 1589104"/>
                  <a:gd name="connsiteY2-868" fmla="*/ 59821 h 1575133"/>
                  <a:gd name="connsiteX3-869" fmla="*/ 1004876 w 1589104"/>
                  <a:gd name="connsiteY3-870" fmla="*/ 0 h 1575133"/>
                  <a:gd name="connsiteX4-871" fmla="*/ 1583185 w 1589104"/>
                  <a:gd name="connsiteY4-872" fmla="*/ 596945 h 1575133"/>
                  <a:gd name="connsiteX5-873" fmla="*/ 1589104 w 1589104"/>
                  <a:gd name="connsiteY5-874" fmla="*/ 948210 h 1575133"/>
                  <a:gd name="connsiteX6-875" fmla="*/ 1013753 w 1589104"/>
                  <a:gd name="connsiteY6-876" fmla="*/ 1514679 h 1575133"/>
                  <a:gd name="connsiteX7-877" fmla="*/ 853956 w 1589104"/>
                  <a:gd name="connsiteY7-878" fmla="*/ 1460778 h 1575133"/>
                  <a:gd name="connsiteX8-879" fmla="*/ 582967 w 1589104"/>
                  <a:gd name="connsiteY8-880" fmla="*/ 1233178 h 1575133"/>
                  <a:gd name="connsiteX9-881" fmla="*/ 0 w 1589104"/>
                  <a:gd name="connsiteY9-882" fmla="*/ 1232918 h 1575133"/>
                  <a:gd name="connsiteX10-883" fmla="*/ 266330 w 1589104"/>
                  <a:gd name="connsiteY10-884" fmla="*/ 955011 h 1575133"/>
                  <a:gd name="connsiteX11-885" fmla="*/ 287045 w 1589104"/>
                  <a:gd name="connsiteY11-886" fmla="*/ 611742 h 1575133"/>
                  <a:gd name="connsiteX12-887" fmla="*/ 0 w 1589104"/>
                  <a:gd name="connsiteY12-888" fmla="*/ 320232 h 1575133"/>
                  <a:gd name="connsiteX0-889" fmla="*/ 0 w 1589104"/>
                  <a:gd name="connsiteY0-890" fmla="*/ 320232 h 1575133"/>
                  <a:gd name="connsiteX1-891" fmla="*/ 556334 w 1589104"/>
                  <a:gd name="connsiteY1-892" fmla="*/ 318779 h 1575133"/>
                  <a:gd name="connsiteX2-893" fmla="*/ 850996 w 1589104"/>
                  <a:gd name="connsiteY2-894" fmla="*/ 59821 h 1575133"/>
                  <a:gd name="connsiteX3-895" fmla="*/ 1004876 w 1589104"/>
                  <a:gd name="connsiteY3-896" fmla="*/ 0 h 1575133"/>
                  <a:gd name="connsiteX4-897" fmla="*/ 1583185 w 1589104"/>
                  <a:gd name="connsiteY4-898" fmla="*/ 596945 h 1575133"/>
                  <a:gd name="connsiteX5-899" fmla="*/ 1589104 w 1589104"/>
                  <a:gd name="connsiteY5-900" fmla="*/ 948210 h 1575133"/>
                  <a:gd name="connsiteX6-901" fmla="*/ 1013753 w 1589104"/>
                  <a:gd name="connsiteY6-902" fmla="*/ 1514679 h 1575133"/>
                  <a:gd name="connsiteX7-903" fmla="*/ 853956 w 1589104"/>
                  <a:gd name="connsiteY7-904" fmla="*/ 1460778 h 1575133"/>
                  <a:gd name="connsiteX8-905" fmla="*/ 582967 w 1589104"/>
                  <a:gd name="connsiteY8-906" fmla="*/ 1233178 h 1575133"/>
                  <a:gd name="connsiteX9-907" fmla="*/ 0 w 1589104"/>
                  <a:gd name="connsiteY9-908" fmla="*/ 1232918 h 1575133"/>
                  <a:gd name="connsiteX10-909" fmla="*/ 266330 w 1589104"/>
                  <a:gd name="connsiteY10-910" fmla="*/ 955011 h 1575133"/>
                  <a:gd name="connsiteX11-911" fmla="*/ 287045 w 1589104"/>
                  <a:gd name="connsiteY11-912" fmla="*/ 611742 h 1575133"/>
                  <a:gd name="connsiteX12-913" fmla="*/ 0 w 1589104"/>
                  <a:gd name="connsiteY12-914" fmla="*/ 320232 h 1575133"/>
                  <a:gd name="connsiteX0-915" fmla="*/ 0 w 1589104"/>
                  <a:gd name="connsiteY0-916" fmla="*/ 354510 h 1609411"/>
                  <a:gd name="connsiteX1-917" fmla="*/ 556334 w 1589104"/>
                  <a:gd name="connsiteY1-918" fmla="*/ 353057 h 1609411"/>
                  <a:gd name="connsiteX2-919" fmla="*/ 850996 w 1589104"/>
                  <a:gd name="connsiteY2-920" fmla="*/ 94099 h 1609411"/>
                  <a:gd name="connsiteX3-921" fmla="*/ 1004876 w 1589104"/>
                  <a:gd name="connsiteY3-922" fmla="*/ 34278 h 1609411"/>
                  <a:gd name="connsiteX4-923" fmla="*/ 1583185 w 1589104"/>
                  <a:gd name="connsiteY4-924" fmla="*/ 631223 h 1609411"/>
                  <a:gd name="connsiteX5-925" fmla="*/ 1589104 w 1589104"/>
                  <a:gd name="connsiteY5-926" fmla="*/ 982488 h 1609411"/>
                  <a:gd name="connsiteX6-927" fmla="*/ 1013753 w 1589104"/>
                  <a:gd name="connsiteY6-928" fmla="*/ 1548957 h 1609411"/>
                  <a:gd name="connsiteX7-929" fmla="*/ 853956 w 1589104"/>
                  <a:gd name="connsiteY7-930" fmla="*/ 1495056 h 1609411"/>
                  <a:gd name="connsiteX8-931" fmla="*/ 582967 w 1589104"/>
                  <a:gd name="connsiteY8-932" fmla="*/ 1267456 h 1609411"/>
                  <a:gd name="connsiteX9-933" fmla="*/ 0 w 1589104"/>
                  <a:gd name="connsiteY9-934" fmla="*/ 1267196 h 1609411"/>
                  <a:gd name="connsiteX10-935" fmla="*/ 266330 w 1589104"/>
                  <a:gd name="connsiteY10-936" fmla="*/ 989289 h 1609411"/>
                  <a:gd name="connsiteX11-937" fmla="*/ 287045 w 1589104"/>
                  <a:gd name="connsiteY11-938" fmla="*/ 646020 h 1609411"/>
                  <a:gd name="connsiteX12-939" fmla="*/ 0 w 1589104"/>
                  <a:gd name="connsiteY12-940" fmla="*/ 354510 h 1609411"/>
                  <a:gd name="connsiteX0-941" fmla="*/ 0 w 1589104"/>
                  <a:gd name="connsiteY0-942" fmla="*/ 354510 h 1609411"/>
                  <a:gd name="connsiteX1-943" fmla="*/ 556334 w 1589104"/>
                  <a:gd name="connsiteY1-944" fmla="*/ 353057 h 1609411"/>
                  <a:gd name="connsiteX2-945" fmla="*/ 850996 w 1589104"/>
                  <a:gd name="connsiteY2-946" fmla="*/ 94099 h 1609411"/>
                  <a:gd name="connsiteX3-947" fmla="*/ 1004876 w 1589104"/>
                  <a:gd name="connsiteY3-948" fmla="*/ 34278 h 1609411"/>
                  <a:gd name="connsiteX4-949" fmla="*/ 1577267 w 1589104"/>
                  <a:gd name="connsiteY4-950" fmla="*/ 619386 h 1609411"/>
                  <a:gd name="connsiteX5-951" fmla="*/ 1589104 w 1589104"/>
                  <a:gd name="connsiteY5-952" fmla="*/ 982488 h 1609411"/>
                  <a:gd name="connsiteX6-953" fmla="*/ 1013753 w 1589104"/>
                  <a:gd name="connsiteY6-954" fmla="*/ 1548957 h 1609411"/>
                  <a:gd name="connsiteX7-955" fmla="*/ 853956 w 1589104"/>
                  <a:gd name="connsiteY7-956" fmla="*/ 1495056 h 1609411"/>
                  <a:gd name="connsiteX8-957" fmla="*/ 582967 w 1589104"/>
                  <a:gd name="connsiteY8-958" fmla="*/ 1267456 h 1609411"/>
                  <a:gd name="connsiteX9-959" fmla="*/ 0 w 1589104"/>
                  <a:gd name="connsiteY9-960" fmla="*/ 1267196 h 1609411"/>
                  <a:gd name="connsiteX10-961" fmla="*/ 266330 w 1589104"/>
                  <a:gd name="connsiteY10-962" fmla="*/ 989289 h 1609411"/>
                  <a:gd name="connsiteX11-963" fmla="*/ 287045 w 1589104"/>
                  <a:gd name="connsiteY11-964" fmla="*/ 646020 h 1609411"/>
                  <a:gd name="connsiteX12-965" fmla="*/ 0 w 1589104"/>
                  <a:gd name="connsiteY12-966" fmla="*/ 354510 h 1609411"/>
                  <a:gd name="connsiteX0-967" fmla="*/ 0 w 1643112"/>
                  <a:gd name="connsiteY0-968" fmla="*/ 354510 h 1609411"/>
                  <a:gd name="connsiteX1-969" fmla="*/ 556334 w 1643112"/>
                  <a:gd name="connsiteY1-970" fmla="*/ 353057 h 1609411"/>
                  <a:gd name="connsiteX2-971" fmla="*/ 850996 w 1643112"/>
                  <a:gd name="connsiteY2-972" fmla="*/ 94099 h 1609411"/>
                  <a:gd name="connsiteX3-973" fmla="*/ 1004876 w 1643112"/>
                  <a:gd name="connsiteY3-974" fmla="*/ 34278 h 1609411"/>
                  <a:gd name="connsiteX4-975" fmla="*/ 1577267 w 1643112"/>
                  <a:gd name="connsiteY4-976" fmla="*/ 619386 h 1609411"/>
                  <a:gd name="connsiteX5-977" fmla="*/ 1589104 w 1643112"/>
                  <a:gd name="connsiteY5-978" fmla="*/ 982488 h 1609411"/>
                  <a:gd name="connsiteX6-979" fmla="*/ 1013753 w 1643112"/>
                  <a:gd name="connsiteY6-980" fmla="*/ 1548957 h 1609411"/>
                  <a:gd name="connsiteX7-981" fmla="*/ 853956 w 1643112"/>
                  <a:gd name="connsiteY7-982" fmla="*/ 1495056 h 1609411"/>
                  <a:gd name="connsiteX8-983" fmla="*/ 582967 w 1643112"/>
                  <a:gd name="connsiteY8-984" fmla="*/ 1267456 h 1609411"/>
                  <a:gd name="connsiteX9-985" fmla="*/ 0 w 1643112"/>
                  <a:gd name="connsiteY9-986" fmla="*/ 1267196 h 1609411"/>
                  <a:gd name="connsiteX10-987" fmla="*/ 266330 w 1643112"/>
                  <a:gd name="connsiteY10-988" fmla="*/ 989289 h 1609411"/>
                  <a:gd name="connsiteX11-989" fmla="*/ 287045 w 1643112"/>
                  <a:gd name="connsiteY11-990" fmla="*/ 646020 h 1609411"/>
                  <a:gd name="connsiteX12-991" fmla="*/ 0 w 1643112"/>
                  <a:gd name="connsiteY12-992" fmla="*/ 354510 h 1609411"/>
                  <a:gd name="connsiteX0-993" fmla="*/ 0 w 1669115"/>
                  <a:gd name="connsiteY0-994" fmla="*/ 354510 h 1609411"/>
                  <a:gd name="connsiteX1-995" fmla="*/ 556334 w 1669115"/>
                  <a:gd name="connsiteY1-996" fmla="*/ 353057 h 1609411"/>
                  <a:gd name="connsiteX2-997" fmla="*/ 850996 w 1669115"/>
                  <a:gd name="connsiteY2-998" fmla="*/ 94099 h 1609411"/>
                  <a:gd name="connsiteX3-999" fmla="*/ 1004876 w 1669115"/>
                  <a:gd name="connsiteY3-1000" fmla="*/ 34278 h 1609411"/>
                  <a:gd name="connsiteX4-1001" fmla="*/ 1577267 w 1669115"/>
                  <a:gd name="connsiteY4-1002" fmla="*/ 619386 h 1609411"/>
                  <a:gd name="connsiteX5-1003" fmla="*/ 1589104 w 1669115"/>
                  <a:gd name="connsiteY5-1004" fmla="*/ 982488 h 1609411"/>
                  <a:gd name="connsiteX6-1005" fmla="*/ 1013753 w 1669115"/>
                  <a:gd name="connsiteY6-1006" fmla="*/ 1548957 h 1609411"/>
                  <a:gd name="connsiteX7-1007" fmla="*/ 853956 w 1669115"/>
                  <a:gd name="connsiteY7-1008" fmla="*/ 1495056 h 1609411"/>
                  <a:gd name="connsiteX8-1009" fmla="*/ 582967 w 1669115"/>
                  <a:gd name="connsiteY8-1010" fmla="*/ 1267456 h 1609411"/>
                  <a:gd name="connsiteX9-1011" fmla="*/ 0 w 1669115"/>
                  <a:gd name="connsiteY9-1012" fmla="*/ 1267196 h 1609411"/>
                  <a:gd name="connsiteX10-1013" fmla="*/ 266330 w 1669115"/>
                  <a:gd name="connsiteY10-1014" fmla="*/ 989289 h 1609411"/>
                  <a:gd name="connsiteX11-1015" fmla="*/ 287045 w 1669115"/>
                  <a:gd name="connsiteY11-1016" fmla="*/ 646020 h 1609411"/>
                  <a:gd name="connsiteX12-1017" fmla="*/ 0 w 1669115"/>
                  <a:gd name="connsiteY12-1018" fmla="*/ 354510 h 1609411"/>
                  <a:gd name="connsiteX0-1019" fmla="*/ 0 w 1671177"/>
                  <a:gd name="connsiteY0-1020" fmla="*/ 354510 h 1609411"/>
                  <a:gd name="connsiteX1-1021" fmla="*/ 556334 w 1671177"/>
                  <a:gd name="connsiteY1-1022" fmla="*/ 353057 h 1609411"/>
                  <a:gd name="connsiteX2-1023" fmla="*/ 850996 w 1671177"/>
                  <a:gd name="connsiteY2-1024" fmla="*/ 94099 h 1609411"/>
                  <a:gd name="connsiteX3-1025" fmla="*/ 1004876 w 1671177"/>
                  <a:gd name="connsiteY3-1026" fmla="*/ 34278 h 1609411"/>
                  <a:gd name="connsiteX4-1027" fmla="*/ 1577267 w 1671177"/>
                  <a:gd name="connsiteY4-1028" fmla="*/ 619386 h 1609411"/>
                  <a:gd name="connsiteX5-1029" fmla="*/ 1589104 w 1671177"/>
                  <a:gd name="connsiteY5-1030" fmla="*/ 982488 h 1609411"/>
                  <a:gd name="connsiteX6-1031" fmla="*/ 1013753 w 1671177"/>
                  <a:gd name="connsiteY6-1032" fmla="*/ 1548957 h 1609411"/>
                  <a:gd name="connsiteX7-1033" fmla="*/ 853956 w 1671177"/>
                  <a:gd name="connsiteY7-1034" fmla="*/ 1495056 h 1609411"/>
                  <a:gd name="connsiteX8-1035" fmla="*/ 582967 w 1671177"/>
                  <a:gd name="connsiteY8-1036" fmla="*/ 1267456 h 1609411"/>
                  <a:gd name="connsiteX9-1037" fmla="*/ 0 w 1671177"/>
                  <a:gd name="connsiteY9-1038" fmla="*/ 1267196 h 1609411"/>
                  <a:gd name="connsiteX10-1039" fmla="*/ 266330 w 1671177"/>
                  <a:gd name="connsiteY10-1040" fmla="*/ 989289 h 1609411"/>
                  <a:gd name="connsiteX11-1041" fmla="*/ 287045 w 1671177"/>
                  <a:gd name="connsiteY11-1042" fmla="*/ 646020 h 1609411"/>
                  <a:gd name="connsiteX12-1043" fmla="*/ 0 w 1671177"/>
                  <a:gd name="connsiteY12-1044" fmla="*/ 354510 h 1609411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33" y="connsiteY8-34"/>
                  </a:cxn>
                  <a:cxn ang="0">
                    <a:pos x="connsiteX9-125" y="connsiteY9-126"/>
                  </a:cxn>
                  <a:cxn ang="0">
                    <a:pos x="connsiteX10-327" y="connsiteY10-328"/>
                  </a:cxn>
                  <a:cxn ang="0">
                    <a:pos x="connsiteX11-373" y="connsiteY11-374"/>
                  </a:cxn>
                  <a:cxn ang="0">
                    <a:pos x="connsiteX12-471" y="connsiteY12-472"/>
                  </a:cxn>
                </a:cxnLst>
                <a:rect l="l" t="t" r="r" b="b"/>
                <a:pathLst>
                  <a:path w="1671177" h="1609411">
                    <a:moveTo>
                      <a:pt x="0" y="354510"/>
                    </a:moveTo>
                    <a:lnTo>
                      <a:pt x="556334" y="353057"/>
                    </a:lnTo>
                    <a:cubicBezTo>
                      <a:pt x="746291" y="355515"/>
                      <a:pt x="856347" y="257358"/>
                      <a:pt x="850996" y="94099"/>
                    </a:cubicBezTo>
                    <a:cubicBezTo>
                      <a:pt x="849023" y="-2780"/>
                      <a:pt x="929910" y="-28640"/>
                      <a:pt x="1004876" y="34278"/>
                    </a:cubicBezTo>
                    <a:lnTo>
                      <a:pt x="1577267" y="619386"/>
                    </a:lnTo>
                    <a:cubicBezTo>
                      <a:pt x="1720296" y="767053"/>
                      <a:pt x="1679854" y="873291"/>
                      <a:pt x="1589104" y="982488"/>
                    </a:cubicBezTo>
                    <a:lnTo>
                      <a:pt x="1013753" y="1548957"/>
                    </a:lnTo>
                    <a:cubicBezTo>
                      <a:pt x="927935" y="1643440"/>
                      <a:pt x="868752" y="1628432"/>
                      <a:pt x="853956" y="1495056"/>
                    </a:cubicBezTo>
                    <a:cubicBezTo>
                      <a:pt x="849443" y="1377760"/>
                      <a:pt x="794625" y="1269343"/>
                      <a:pt x="582967" y="1267456"/>
                    </a:cubicBezTo>
                    <a:lnTo>
                      <a:pt x="0" y="1267196"/>
                    </a:lnTo>
                    <a:lnTo>
                      <a:pt x="266330" y="989289"/>
                    </a:lnTo>
                    <a:cubicBezTo>
                      <a:pt x="347215" y="886703"/>
                      <a:pt x="398509" y="775239"/>
                      <a:pt x="287045" y="646020"/>
                    </a:cubicBezTo>
                    <a:lnTo>
                      <a:pt x="0" y="354510"/>
                    </a:lnTo>
                    <a:close/>
                  </a:path>
                </a:pathLst>
              </a:custGeom>
              <a:solidFill>
                <a:srgbClr val="E4BE33"/>
              </a:solidFill>
              <a:ln w="10795" cap="flat" cmpd="sng" algn="ctr">
                <a:noFill/>
                <a:prstDash val="solid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2" name="TextBox 49"/>
            <p:cNvSpPr txBox="1"/>
            <p:nvPr/>
          </p:nvSpPr>
          <p:spPr>
            <a:xfrm>
              <a:off x="3155122" y="2754805"/>
              <a:ext cx="563880" cy="52197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mpact" panose="020B0806030902050204" pitchFamily="34" charset="0"/>
                  <a:ea typeface="宋体" panose="02010600030101010101" pitchFamily="2" charset="-122"/>
                </a:rPr>
                <a:t>02</a:t>
              </a:r>
              <a:endPara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anose="020B080603090205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589785" y="2624294"/>
            <a:ext cx="1773781" cy="1609411"/>
            <a:chOff x="1259632" y="2211710"/>
            <a:chExt cx="1773781" cy="1609411"/>
          </a:xfrm>
        </p:grpSpPr>
        <p:grpSp>
          <p:nvGrpSpPr>
            <p:cNvPr id="7" name="组合 6"/>
            <p:cNvGrpSpPr/>
            <p:nvPr/>
          </p:nvGrpSpPr>
          <p:grpSpPr>
            <a:xfrm>
              <a:off x="1259632" y="2211710"/>
              <a:ext cx="1773781" cy="1609411"/>
              <a:chOff x="1074198" y="2188917"/>
              <a:chExt cx="1773781" cy="1609411"/>
            </a:xfrm>
          </p:grpSpPr>
          <p:sp>
            <p:nvSpPr>
              <p:cNvPr id="9" name="右箭头 55"/>
              <p:cNvSpPr/>
              <p:nvPr/>
            </p:nvSpPr>
            <p:spPr>
              <a:xfrm>
                <a:off x="1176802" y="2551604"/>
                <a:ext cx="1671177" cy="911035"/>
              </a:xfrm>
              <a:custGeom>
                <a:avLst/>
                <a:gdLst/>
                <a:ahLst/>
                <a:cxnLst/>
                <a:rect l="l" t="t" r="r" b="b"/>
                <a:pathLst>
                  <a:path w="1671177" h="911035">
                    <a:moveTo>
                      <a:pt x="3880" y="0"/>
                    </a:moveTo>
                    <a:lnTo>
                      <a:pt x="1322002" y="0"/>
                    </a:lnTo>
                    <a:lnTo>
                      <a:pt x="1577267" y="260936"/>
                    </a:lnTo>
                    <a:cubicBezTo>
                      <a:pt x="1720296" y="408603"/>
                      <a:pt x="1679854" y="514841"/>
                      <a:pt x="1589104" y="624038"/>
                    </a:cubicBezTo>
                    <a:lnTo>
                      <a:pt x="1297607" y="911035"/>
                    </a:lnTo>
                    <a:lnTo>
                      <a:pt x="609562" y="911035"/>
                    </a:lnTo>
                    <a:cubicBezTo>
                      <a:pt x="601030" y="909370"/>
                      <a:pt x="592146" y="909088"/>
                      <a:pt x="582967" y="909006"/>
                    </a:cubicBezTo>
                    <a:lnTo>
                      <a:pt x="0" y="908746"/>
                    </a:lnTo>
                    <a:lnTo>
                      <a:pt x="266330" y="630839"/>
                    </a:lnTo>
                    <a:cubicBezTo>
                      <a:pt x="347215" y="528253"/>
                      <a:pt x="398509" y="416789"/>
                      <a:pt x="287045" y="287570"/>
                    </a:cubicBezTo>
                    <a:close/>
                  </a:path>
                </a:pathLst>
              </a:custGeom>
              <a:solidFill>
                <a:sysClr val="windowText" lastClr="000000">
                  <a:alpha val="15000"/>
                </a:sysClr>
              </a:solidFill>
              <a:ln w="10795" cap="flat" cmpd="sng" algn="ctr">
                <a:noFill/>
                <a:prstDash val="solid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" name="右箭头 55"/>
              <p:cNvSpPr/>
              <p:nvPr/>
            </p:nvSpPr>
            <p:spPr>
              <a:xfrm>
                <a:off x="1074198" y="2188917"/>
                <a:ext cx="1671177" cy="1609411"/>
              </a:xfrm>
              <a:custGeom>
                <a:avLst/>
                <a:gdLst>
                  <a:gd name="connsiteX0" fmla="*/ 0 w 1731146"/>
                  <a:gd name="connsiteY0" fmla="*/ 355742 h 1624170"/>
                  <a:gd name="connsiteX1" fmla="*/ 892425 w 1731146"/>
                  <a:gd name="connsiteY1" fmla="*/ 355742 h 1624170"/>
                  <a:gd name="connsiteX2" fmla="*/ 892425 w 1731146"/>
                  <a:gd name="connsiteY2" fmla="*/ 0 h 1624170"/>
                  <a:gd name="connsiteX3" fmla="*/ 1731146 w 1731146"/>
                  <a:gd name="connsiteY3" fmla="*/ 812085 h 1624170"/>
                  <a:gd name="connsiteX4" fmla="*/ 892425 w 1731146"/>
                  <a:gd name="connsiteY4" fmla="*/ 1624170 h 1624170"/>
                  <a:gd name="connsiteX5" fmla="*/ 892425 w 1731146"/>
                  <a:gd name="connsiteY5" fmla="*/ 1268428 h 1624170"/>
                  <a:gd name="connsiteX6" fmla="*/ 0 w 1731146"/>
                  <a:gd name="connsiteY6" fmla="*/ 1268428 h 1624170"/>
                  <a:gd name="connsiteX7" fmla="*/ 0 w 1731146"/>
                  <a:gd name="connsiteY7" fmla="*/ 355742 h 1624170"/>
                  <a:gd name="connsiteX0-1" fmla="*/ 0 w 1731146"/>
                  <a:gd name="connsiteY0-2" fmla="*/ 355742 h 1624170"/>
                  <a:gd name="connsiteX1-3" fmla="*/ 508986 w 1731146"/>
                  <a:gd name="connsiteY1-4" fmla="*/ 351329 h 1624170"/>
                  <a:gd name="connsiteX2-5" fmla="*/ 892425 w 1731146"/>
                  <a:gd name="connsiteY2-6" fmla="*/ 355742 h 1624170"/>
                  <a:gd name="connsiteX3-7" fmla="*/ 892425 w 1731146"/>
                  <a:gd name="connsiteY3-8" fmla="*/ 0 h 1624170"/>
                  <a:gd name="connsiteX4-9" fmla="*/ 1731146 w 1731146"/>
                  <a:gd name="connsiteY4-10" fmla="*/ 812085 h 1624170"/>
                  <a:gd name="connsiteX5-11" fmla="*/ 892425 w 1731146"/>
                  <a:gd name="connsiteY5-12" fmla="*/ 1624170 h 1624170"/>
                  <a:gd name="connsiteX6-13" fmla="*/ 892425 w 1731146"/>
                  <a:gd name="connsiteY6-14" fmla="*/ 1268428 h 1624170"/>
                  <a:gd name="connsiteX7-15" fmla="*/ 0 w 1731146"/>
                  <a:gd name="connsiteY7-16" fmla="*/ 1268428 h 1624170"/>
                  <a:gd name="connsiteX8" fmla="*/ 0 w 1731146"/>
                  <a:gd name="connsiteY8" fmla="*/ 355742 h 1624170"/>
                  <a:gd name="connsiteX0-17" fmla="*/ 0 w 1731146"/>
                  <a:gd name="connsiteY0-18" fmla="*/ 355742 h 1624170"/>
                  <a:gd name="connsiteX1-19" fmla="*/ 556334 w 1731146"/>
                  <a:gd name="connsiteY1-20" fmla="*/ 354289 h 1624170"/>
                  <a:gd name="connsiteX2-21" fmla="*/ 892425 w 1731146"/>
                  <a:gd name="connsiteY2-22" fmla="*/ 355742 h 1624170"/>
                  <a:gd name="connsiteX3-23" fmla="*/ 892425 w 1731146"/>
                  <a:gd name="connsiteY3-24" fmla="*/ 0 h 1624170"/>
                  <a:gd name="connsiteX4-25" fmla="*/ 1731146 w 1731146"/>
                  <a:gd name="connsiteY4-26" fmla="*/ 812085 h 1624170"/>
                  <a:gd name="connsiteX5-27" fmla="*/ 892425 w 1731146"/>
                  <a:gd name="connsiteY5-28" fmla="*/ 1624170 h 1624170"/>
                  <a:gd name="connsiteX6-29" fmla="*/ 892425 w 1731146"/>
                  <a:gd name="connsiteY6-30" fmla="*/ 1268428 h 1624170"/>
                  <a:gd name="connsiteX7-31" fmla="*/ 0 w 1731146"/>
                  <a:gd name="connsiteY7-32" fmla="*/ 1268428 h 1624170"/>
                  <a:gd name="connsiteX8-33" fmla="*/ 0 w 1731146"/>
                  <a:gd name="connsiteY8-34" fmla="*/ 355742 h 1624170"/>
                  <a:gd name="connsiteX0-35" fmla="*/ 0 w 1731146"/>
                  <a:gd name="connsiteY0-36" fmla="*/ 355742 h 1624170"/>
                  <a:gd name="connsiteX1-37" fmla="*/ 556334 w 1731146"/>
                  <a:gd name="connsiteY1-38" fmla="*/ 354289 h 1624170"/>
                  <a:gd name="connsiteX2-39" fmla="*/ 848037 w 1731146"/>
                  <a:gd name="connsiteY2-40" fmla="*/ 127882 h 1624170"/>
                  <a:gd name="connsiteX3-41" fmla="*/ 892425 w 1731146"/>
                  <a:gd name="connsiteY3-42" fmla="*/ 0 h 1624170"/>
                  <a:gd name="connsiteX4-43" fmla="*/ 1731146 w 1731146"/>
                  <a:gd name="connsiteY4-44" fmla="*/ 812085 h 1624170"/>
                  <a:gd name="connsiteX5-45" fmla="*/ 892425 w 1731146"/>
                  <a:gd name="connsiteY5-46" fmla="*/ 1624170 h 1624170"/>
                  <a:gd name="connsiteX6-47" fmla="*/ 892425 w 1731146"/>
                  <a:gd name="connsiteY6-48" fmla="*/ 1268428 h 1624170"/>
                  <a:gd name="connsiteX7-49" fmla="*/ 0 w 1731146"/>
                  <a:gd name="connsiteY7-50" fmla="*/ 1268428 h 1624170"/>
                  <a:gd name="connsiteX8-51" fmla="*/ 0 w 1731146"/>
                  <a:gd name="connsiteY8-52" fmla="*/ 355742 h 1624170"/>
                  <a:gd name="connsiteX0-53" fmla="*/ 0 w 1731146"/>
                  <a:gd name="connsiteY0-54" fmla="*/ 320232 h 1588660"/>
                  <a:gd name="connsiteX1-55" fmla="*/ 556334 w 1731146"/>
                  <a:gd name="connsiteY1-56" fmla="*/ 318779 h 1588660"/>
                  <a:gd name="connsiteX2-57" fmla="*/ 848037 w 1731146"/>
                  <a:gd name="connsiteY2-58" fmla="*/ 92372 h 1588660"/>
                  <a:gd name="connsiteX3-59" fmla="*/ 1004876 w 1731146"/>
                  <a:gd name="connsiteY3-60" fmla="*/ 0 h 1588660"/>
                  <a:gd name="connsiteX4-61" fmla="*/ 1731146 w 1731146"/>
                  <a:gd name="connsiteY4-62" fmla="*/ 776575 h 1588660"/>
                  <a:gd name="connsiteX5-63" fmla="*/ 892425 w 1731146"/>
                  <a:gd name="connsiteY5-64" fmla="*/ 1588660 h 1588660"/>
                  <a:gd name="connsiteX6-65" fmla="*/ 892425 w 1731146"/>
                  <a:gd name="connsiteY6-66" fmla="*/ 1232918 h 1588660"/>
                  <a:gd name="connsiteX7-67" fmla="*/ 0 w 1731146"/>
                  <a:gd name="connsiteY7-68" fmla="*/ 1232918 h 1588660"/>
                  <a:gd name="connsiteX8-69" fmla="*/ 0 w 1731146"/>
                  <a:gd name="connsiteY8-70" fmla="*/ 320232 h 1588660"/>
                  <a:gd name="connsiteX0-71" fmla="*/ 0 w 1731146"/>
                  <a:gd name="connsiteY0-72" fmla="*/ 320232 h 1588660"/>
                  <a:gd name="connsiteX1-73" fmla="*/ 556334 w 1731146"/>
                  <a:gd name="connsiteY1-74" fmla="*/ 318779 h 1588660"/>
                  <a:gd name="connsiteX2-75" fmla="*/ 850996 w 1731146"/>
                  <a:gd name="connsiteY2-76" fmla="*/ 59821 h 1588660"/>
                  <a:gd name="connsiteX3-77" fmla="*/ 1004876 w 1731146"/>
                  <a:gd name="connsiteY3-78" fmla="*/ 0 h 1588660"/>
                  <a:gd name="connsiteX4-79" fmla="*/ 1731146 w 1731146"/>
                  <a:gd name="connsiteY4-80" fmla="*/ 776575 h 1588660"/>
                  <a:gd name="connsiteX5-81" fmla="*/ 892425 w 1731146"/>
                  <a:gd name="connsiteY5-82" fmla="*/ 1588660 h 1588660"/>
                  <a:gd name="connsiteX6-83" fmla="*/ 892425 w 1731146"/>
                  <a:gd name="connsiteY6-84" fmla="*/ 1232918 h 1588660"/>
                  <a:gd name="connsiteX7-85" fmla="*/ 0 w 1731146"/>
                  <a:gd name="connsiteY7-86" fmla="*/ 1232918 h 1588660"/>
                  <a:gd name="connsiteX8-87" fmla="*/ 0 w 1731146"/>
                  <a:gd name="connsiteY8-88" fmla="*/ 320232 h 1588660"/>
                  <a:gd name="connsiteX0-89" fmla="*/ 2959 w 1734105"/>
                  <a:gd name="connsiteY0-90" fmla="*/ 320232 h 1588660"/>
                  <a:gd name="connsiteX1-91" fmla="*/ 559293 w 1734105"/>
                  <a:gd name="connsiteY1-92" fmla="*/ 318779 h 1588660"/>
                  <a:gd name="connsiteX2-93" fmla="*/ 853955 w 1734105"/>
                  <a:gd name="connsiteY2-94" fmla="*/ 59821 h 1588660"/>
                  <a:gd name="connsiteX3-95" fmla="*/ 1007835 w 1734105"/>
                  <a:gd name="connsiteY3-96" fmla="*/ 0 h 1588660"/>
                  <a:gd name="connsiteX4-97" fmla="*/ 1734105 w 1734105"/>
                  <a:gd name="connsiteY4-98" fmla="*/ 776575 h 1588660"/>
                  <a:gd name="connsiteX5-99" fmla="*/ 895384 w 1734105"/>
                  <a:gd name="connsiteY5-100" fmla="*/ 1588660 h 1588660"/>
                  <a:gd name="connsiteX6-101" fmla="*/ 895384 w 1734105"/>
                  <a:gd name="connsiteY6-102" fmla="*/ 1232918 h 1588660"/>
                  <a:gd name="connsiteX7-103" fmla="*/ 2959 w 1734105"/>
                  <a:gd name="connsiteY7-104" fmla="*/ 1232918 h 1588660"/>
                  <a:gd name="connsiteX8-105" fmla="*/ 0 w 1734105"/>
                  <a:gd name="connsiteY8-106" fmla="*/ 576230 h 1588660"/>
                  <a:gd name="connsiteX9" fmla="*/ 2959 w 1734105"/>
                  <a:gd name="connsiteY9" fmla="*/ 320232 h 1588660"/>
                  <a:gd name="connsiteX0-107" fmla="*/ 3 w 1731149"/>
                  <a:gd name="connsiteY0-108" fmla="*/ 320232 h 1588660"/>
                  <a:gd name="connsiteX1-109" fmla="*/ 556337 w 1731149"/>
                  <a:gd name="connsiteY1-110" fmla="*/ 318779 h 1588660"/>
                  <a:gd name="connsiteX2-111" fmla="*/ 850999 w 1731149"/>
                  <a:gd name="connsiteY2-112" fmla="*/ 59821 h 1588660"/>
                  <a:gd name="connsiteX3-113" fmla="*/ 1004879 w 1731149"/>
                  <a:gd name="connsiteY3-114" fmla="*/ 0 h 1588660"/>
                  <a:gd name="connsiteX4-115" fmla="*/ 1731149 w 1731149"/>
                  <a:gd name="connsiteY4-116" fmla="*/ 776575 h 1588660"/>
                  <a:gd name="connsiteX5-117" fmla="*/ 892428 w 1731149"/>
                  <a:gd name="connsiteY5-118" fmla="*/ 1588660 h 1588660"/>
                  <a:gd name="connsiteX6-119" fmla="*/ 892428 w 1731149"/>
                  <a:gd name="connsiteY6-120" fmla="*/ 1232918 h 1588660"/>
                  <a:gd name="connsiteX7-121" fmla="*/ 3 w 1731149"/>
                  <a:gd name="connsiteY7-122" fmla="*/ 1232918 h 1588660"/>
                  <a:gd name="connsiteX8-123" fmla="*/ 275211 w 1731149"/>
                  <a:gd name="connsiteY8-124" fmla="*/ 617659 h 1588660"/>
                  <a:gd name="connsiteX9-125" fmla="*/ 3 w 1731149"/>
                  <a:gd name="connsiteY9-126" fmla="*/ 320232 h 1588660"/>
                  <a:gd name="connsiteX0-127" fmla="*/ 3 w 1731149"/>
                  <a:gd name="connsiteY0-128" fmla="*/ 320232 h 1588660"/>
                  <a:gd name="connsiteX1-129" fmla="*/ 556337 w 1731149"/>
                  <a:gd name="connsiteY1-130" fmla="*/ 318779 h 1588660"/>
                  <a:gd name="connsiteX2-131" fmla="*/ 850999 w 1731149"/>
                  <a:gd name="connsiteY2-132" fmla="*/ 59821 h 1588660"/>
                  <a:gd name="connsiteX3-133" fmla="*/ 1004879 w 1731149"/>
                  <a:gd name="connsiteY3-134" fmla="*/ 0 h 1588660"/>
                  <a:gd name="connsiteX4-135" fmla="*/ 1731149 w 1731149"/>
                  <a:gd name="connsiteY4-136" fmla="*/ 776575 h 1588660"/>
                  <a:gd name="connsiteX5-137" fmla="*/ 892428 w 1731149"/>
                  <a:gd name="connsiteY5-138" fmla="*/ 1588660 h 1588660"/>
                  <a:gd name="connsiteX6-139" fmla="*/ 892428 w 1731149"/>
                  <a:gd name="connsiteY6-140" fmla="*/ 1232918 h 1588660"/>
                  <a:gd name="connsiteX7-141" fmla="*/ 3 w 1731149"/>
                  <a:gd name="connsiteY7-142" fmla="*/ 1232918 h 1588660"/>
                  <a:gd name="connsiteX8-143" fmla="*/ 275211 w 1731149"/>
                  <a:gd name="connsiteY8-144" fmla="*/ 617659 h 1588660"/>
                  <a:gd name="connsiteX9-145" fmla="*/ 3 w 1731149"/>
                  <a:gd name="connsiteY9-146" fmla="*/ 320232 h 1588660"/>
                  <a:gd name="connsiteX0-147" fmla="*/ 5 w 1731151"/>
                  <a:gd name="connsiteY0-148" fmla="*/ 320232 h 1588660"/>
                  <a:gd name="connsiteX1-149" fmla="*/ 556339 w 1731151"/>
                  <a:gd name="connsiteY1-150" fmla="*/ 318779 h 1588660"/>
                  <a:gd name="connsiteX2-151" fmla="*/ 851001 w 1731151"/>
                  <a:gd name="connsiteY2-152" fmla="*/ 59821 h 1588660"/>
                  <a:gd name="connsiteX3-153" fmla="*/ 1004881 w 1731151"/>
                  <a:gd name="connsiteY3-154" fmla="*/ 0 h 1588660"/>
                  <a:gd name="connsiteX4-155" fmla="*/ 1731151 w 1731151"/>
                  <a:gd name="connsiteY4-156" fmla="*/ 776575 h 1588660"/>
                  <a:gd name="connsiteX5-157" fmla="*/ 892430 w 1731151"/>
                  <a:gd name="connsiteY5-158" fmla="*/ 1588660 h 1588660"/>
                  <a:gd name="connsiteX6-159" fmla="*/ 892430 w 1731151"/>
                  <a:gd name="connsiteY6-160" fmla="*/ 1232918 h 1588660"/>
                  <a:gd name="connsiteX7-161" fmla="*/ 5 w 1731151"/>
                  <a:gd name="connsiteY7-162" fmla="*/ 1232918 h 1588660"/>
                  <a:gd name="connsiteX8-163" fmla="*/ 275213 w 1731151"/>
                  <a:gd name="connsiteY8-164" fmla="*/ 617659 h 1588660"/>
                  <a:gd name="connsiteX9-165" fmla="*/ 5 w 1731151"/>
                  <a:gd name="connsiteY9-166" fmla="*/ 320232 h 1588660"/>
                  <a:gd name="connsiteX0-167" fmla="*/ 5 w 1731151"/>
                  <a:gd name="connsiteY0-168" fmla="*/ 320232 h 1588660"/>
                  <a:gd name="connsiteX1-169" fmla="*/ 556339 w 1731151"/>
                  <a:gd name="connsiteY1-170" fmla="*/ 318779 h 1588660"/>
                  <a:gd name="connsiteX2-171" fmla="*/ 851001 w 1731151"/>
                  <a:gd name="connsiteY2-172" fmla="*/ 59821 h 1588660"/>
                  <a:gd name="connsiteX3-173" fmla="*/ 1004881 w 1731151"/>
                  <a:gd name="connsiteY3-174" fmla="*/ 0 h 1588660"/>
                  <a:gd name="connsiteX4-175" fmla="*/ 1731151 w 1731151"/>
                  <a:gd name="connsiteY4-176" fmla="*/ 776575 h 1588660"/>
                  <a:gd name="connsiteX5-177" fmla="*/ 892430 w 1731151"/>
                  <a:gd name="connsiteY5-178" fmla="*/ 1588660 h 1588660"/>
                  <a:gd name="connsiteX6-179" fmla="*/ 892430 w 1731151"/>
                  <a:gd name="connsiteY6-180" fmla="*/ 1232918 h 1588660"/>
                  <a:gd name="connsiteX7-181" fmla="*/ 5 w 1731151"/>
                  <a:gd name="connsiteY7-182" fmla="*/ 1232918 h 1588660"/>
                  <a:gd name="connsiteX8-183" fmla="*/ 275213 w 1731151"/>
                  <a:gd name="connsiteY8-184" fmla="*/ 617659 h 1588660"/>
                  <a:gd name="connsiteX9-185" fmla="*/ 5 w 1731151"/>
                  <a:gd name="connsiteY9-186" fmla="*/ 320232 h 1588660"/>
                  <a:gd name="connsiteX0-187" fmla="*/ 3 w 1731149"/>
                  <a:gd name="connsiteY0-188" fmla="*/ 320232 h 1588660"/>
                  <a:gd name="connsiteX1-189" fmla="*/ 556337 w 1731149"/>
                  <a:gd name="connsiteY1-190" fmla="*/ 318779 h 1588660"/>
                  <a:gd name="connsiteX2-191" fmla="*/ 850999 w 1731149"/>
                  <a:gd name="connsiteY2-192" fmla="*/ 59821 h 1588660"/>
                  <a:gd name="connsiteX3-193" fmla="*/ 1004879 w 1731149"/>
                  <a:gd name="connsiteY3-194" fmla="*/ 0 h 1588660"/>
                  <a:gd name="connsiteX4-195" fmla="*/ 1731149 w 1731149"/>
                  <a:gd name="connsiteY4-196" fmla="*/ 776575 h 1588660"/>
                  <a:gd name="connsiteX5-197" fmla="*/ 892428 w 1731149"/>
                  <a:gd name="connsiteY5-198" fmla="*/ 1588660 h 1588660"/>
                  <a:gd name="connsiteX6-199" fmla="*/ 892428 w 1731149"/>
                  <a:gd name="connsiteY6-200" fmla="*/ 1232918 h 1588660"/>
                  <a:gd name="connsiteX7-201" fmla="*/ 3 w 1731149"/>
                  <a:gd name="connsiteY7-202" fmla="*/ 1232918 h 1588660"/>
                  <a:gd name="connsiteX8-203" fmla="*/ 275211 w 1731149"/>
                  <a:gd name="connsiteY8-204" fmla="*/ 617659 h 1588660"/>
                  <a:gd name="connsiteX9-205" fmla="*/ 3 w 1731149"/>
                  <a:gd name="connsiteY9-206" fmla="*/ 320232 h 1588660"/>
                  <a:gd name="connsiteX0-207" fmla="*/ 0 w 1731146"/>
                  <a:gd name="connsiteY0-208" fmla="*/ 320232 h 1588660"/>
                  <a:gd name="connsiteX1-209" fmla="*/ 556334 w 1731146"/>
                  <a:gd name="connsiteY1-210" fmla="*/ 318779 h 1588660"/>
                  <a:gd name="connsiteX2-211" fmla="*/ 850996 w 1731146"/>
                  <a:gd name="connsiteY2-212" fmla="*/ 59821 h 1588660"/>
                  <a:gd name="connsiteX3-213" fmla="*/ 1004876 w 1731146"/>
                  <a:gd name="connsiteY3-214" fmla="*/ 0 h 1588660"/>
                  <a:gd name="connsiteX4-215" fmla="*/ 1731146 w 1731146"/>
                  <a:gd name="connsiteY4-216" fmla="*/ 776575 h 1588660"/>
                  <a:gd name="connsiteX5-217" fmla="*/ 892425 w 1731146"/>
                  <a:gd name="connsiteY5-218" fmla="*/ 1588660 h 1588660"/>
                  <a:gd name="connsiteX6-219" fmla="*/ 892425 w 1731146"/>
                  <a:gd name="connsiteY6-220" fmla="*/ 1232918 h 1588660"/>
                  <a:gd name="connsiteX7-221" fmla="*/ 0 w 1731146"/>
                  <a:gd name="connsiteY7-222" fmla="*/ 1232918 h 1588660"/>
                  <a:gd name="connsiteX8-223" fmla="*/ 275208 w 1731146"/>
                  <a:gd name="connsiteY8-224" fmla="*/ 617659 h 1588660"/>
                  <a:gd name="connsiteX9-225" fmla="*/ 0 w 1731146"/>
                  <a:gd name="connsiteY9-226" fmla="*/ 320232 h 1588660"/>
                  <a:gd name="connsiteX0-227" fmla="*/ 0 w 1731146"/>
                  <a:gd name="connsiteY0-228" fmla="*/ 320232 h 1588660"/>
                  <a:gd name="connsiteX1-229" fmla="*/ 556334 w 1731146"/>
                  <a:gd name="connsiteY1-230" fmla="*/ 318779 h 1588660"/>
                  <a:gd name="connsiteX2-231" fmla="*/ 850996 w 1731146"/>
                  <a:gd name="connsiteY2-232" fmla="*/ 59821 h 1588660"/>
                  <a:gd name="connsiteX3-233" fmla="*/ 1004876 w 1731146"/>
                  <a:gd name="connsiteY3-234" fmla="*/ 0 h 1588660"/>
                  <a:gd name="connsiteX4-235" fmla="*/ 1731146 w 1731146"/>
                  <a:gd name="connsiteY4-236" fmla="*/ 776575 h 1588660"/>
                  <a:gd name="connsiteX5-237" fmla="*/ 892425 w 1731146"/>
                  <a:gd name="connsiteY5-238" fmla="*/ 1588660 h 1588660"/>
                  <a:gd name="connsiteX6-239" fmla="*/ 892425 w 1731146"/>
                  <a:gd name="connsiteY6-240" fmla="*/ 1232918 h 1588660"/>
                  <a:gd name="connsiteX7-241" fmla="*/ 0 w 1731146"/>
                  <a:gd name="connsiteY7-242" fmla="*/ 1232918 h 1588660"/>
                  <a:gd name="connsiteX8-243" fmla="*/ 275208 w 1731146"/>
                  <a:gd name="connsiteY8-244" fmla="*/ 617659 h 1588660"/>
                  <a:gd name="connsiteX9-245" fmla="*/ 0 w 1731146"/>
                  <a:gd name="connsiteY9-246" fmla="*/ 320232 h 1588660"/>
                  <a:gd name="connsiteX0-247" fmla="*/ 0 w 1731146"/>
                  <a:gd name="connsiteY0-248" fmla="*/ 320232 h 1588660"/>
                  <a:gd name="connsiteX1-249" fmla="*/ 556334 w 1731146"/>
                  <a:gd name="connsiteY1-250" fmla="*/ 318779 h 1588660"/>
                  <a:gd name="connsiteX2-251" fmla="*/ 850996 w 1731146"/>
                  <a:gd name="connsiteY2-252" fmla="*/ 59821 h 1588660"/>
                  <a:gd name="connsiteX3-253" fmla="*/ 1004876 w 1731146"/>
                  <a:gd name="connsiteY3-254" fmla="*/ 0 h 1588660"/>
                  <a:gd name="connsiteX4-255" fmla="*/ 1731146 w 1731146"/>
                  <a:gd name="connsiteY4-256" fmla="*/ 776575 h 1588660"/>
                  <a:gd name="connsiteX5-257" fmla="*/ 892425 w 1731146"/>
                  <a:gd name="connsiteY5-258" fmla="*/ 1588660 h 1588660"/>
                  <a:gd name="connsiteX6-259" fmla="*/ 892425 w 1731146"/>
                  <a:gd name="connsiteY6-260" fmla="*/ 1232918 h 1588660"/>
                  <a:gd name="connsiteX7-261" fmla="*/ 0 w 1731146"/>
                  <a:gd name="connsiteY7-262" fmla="*/ 1232918 h 1588660"/>
                  <a:gd name="connsiteX8-263" fmla="*/ 275208 w 1731146"/>
                  <a:gd name="connsiteY8-264" fmla="*/ 617659 h 1588660"/>
                  <a:gd name="connsiteX9-265" fmla="*/ 0 w 1731146"/>
                  <a:gd name="connsiteY9-266" fmla="*/ 320232 h 1588660"/>
                  <a:gd name="connsiteX0-267" fmla="*/ 0 w 1731146"/>
                  <a:gd name="connsiteY0-268" fmla="*/ 320232 h 1588660"/>
                  <a:gd name="connsiteX1-269" fmla="*/ 556334 w 1731146"/>
                  <a:gd name="connsiteY1-270" fmla="*/ 318779 h 1588660"/>
                  <a:gd name="connsiteX2-271" fmla="*/ 850996 w 1731146"/>
                  <a:gd name="connsiteY2-272" fmla="*/ 59821 h 1588660"/>
                  <a:gd name="connsiteX3-273" fmla="*/ 1004876 w 1731146"/>
                  <a:gd name="connsiteY3-274" fmla="*/ 0 h 1588660"/>
                  <a:gd name="connsiteX4-275" fmla="*/ 1731146 w 1731146"/>
                  <a:gd name="connsiteY4-276" fmla="*/ 776575 h 1588660"/>
                  <a:gd name="connsiteX5-277" fmla="*/ 892425 w 1731146"/>
                  <a:gd name="connsiteY5-278" fmla="*/ 1588660 h 1588660"/>
                  <a:gd name="connsiteX6-279" fmla="*/ 892425 w 1731146"/>
                  <a:gd name="connsiteY6-280" fmla="*/ 1232918 h 1588660"/>
                  <a:gd name="connsiteX7-281" fmla="*/ 0 w 1731146"/>
                  <a:gd name="connsiteY7-282" fmla="*/ 1232918 h 1588660"/>
                  <a:gd name="connsiteX8-283" fmla="*/ 281126 w 1731146"/>
                  <a:gd name="connsiteY8-284" fmla="*/ 620619 h 1588660"/>
                  <a:gd name="connsiteX9-285" fmla="*/ 0 w 1731146"/>
                  <a:gd name="connsiteY9-286" fmla="*/ 320232 h 1588660"/>
                  <a:gd name="connsiteX0-287" fmla="*/ 0 w 1731146"/>
                  <a:gd name="connsiteY0-288" fmla="*/ 320232 h 1588660"/>
                  <a:gd name="connsiteX1-289" fmla="*/ 556334 w 1731146"/>
                  <a:gd name="connsiteY1-290" fmla="*/ 318779 h 1588660"/>
                  <a:gd name="connsiteX2-291" fmla="*/ 850996 w 1731146"/>
                  <a:gd name="connsiteY2-292" fmla="*/ 59821 h 1588660"/>
                  <a:gd name="connsiteX3-293" fmla="*/ 1004876 w 1731146"/>
                  <a:gd name="connsiteY3-294" fmla="*/ 0 h 1588660"/>
                  <a:gd name="connsiteX4-295" fmla="*/ 1731146 w 1731146"/>
                  <a:gd name="connsiteY4-296" fmla="*/ 776575 h 1588660"/>
                  <a:gd name="connsiteX5-297" fmla="*/ 892425 w 1731146"/>
                  <a:gd name="connsiteY5-298" fmla="*/ 1588660 h 1588660"/>
                  <a:gd name="connsiteX6-299" fmla="*/ 892425 w 1731146"/>
                  <a:gd name="connsiteY6-300" fmla="*/ 1232918 h 1588660"/>
                  <a:gd name="connsiteX7-301" fmla="*/ 0 w 1731146"/>
                  <a:gd name="connsiteY7-302" fmla="*/ 1232918 h 1588660"/>
                  <a:gd name="connsiteX8-303" fmla="*/ 136124 w 1731146"/>
                  <a:gd name="connsiteY8-304" fmla="*/ 922459 h 1588660"/>
                  <a:gd name="connsiteX9-305" fmla="*/ 281126 w 1731146"/>
                  <a:gd name="connsiteY9-306" fmla="*/ 620619 h 1588660"/>
                  <a:gd name="connsiteX10" fmla="*/ 0 w 1731146"/>
                  <a:gd name="connsiteY10" fmla="*/ 320232 h 1588660"/>
                  <a:gd name="connsiteX0-307" fmla="*/ 0 w 1731146"/>
                  <a:gd name="connsiteY0-308" fmla="*/ 320232 h 1588660"/>
                  <a:gd name="connsiteX1-309" fmla="*/ 556334 w 1731146"/>
                  <a:gd name="connsiteY1-310" fmla="*/ 318779 h 1588660"/>
                  <a:gd name="connsiteX2-311" fmla="*/ 850996 w 1731146"/>
                  <a:gd name="connsiteY2-312" fmla="*/ 59821 h 1588660"/>
                  <a:gd name="connsiteX3-313" fmla="*/ 1004876 w 1731146"/>
                  <a:gd name="connsiteY3-314" fmla="*/ 0 h 1588660"/>
                  <a:gd name="connsiteX4-315" fmla="*/ 1731146 w 1731146"/>
                  <a:gd name="connsiteY4-316" fmla="*/ 776575 h 1588660"/>
                  <a:gd name="connsiteX5-317" fmla="*/ 892425 w 1731146"/>
                  <a:gd name="connsiteY5-318" fmla="*/ 1588660 h 1588660"/>
                  <a:gd name="connsiteX6-319" fmla="*/ 892425 w 1731146"/>
                  <a:gd name="connsiteY6-320" fmla="*/ 1232918 h 1588660"/>
                  <a:gd name="connsiteX7-321" fmla="*/ 0 w 1731146"/>
                  <a:gd name="connsiteY7-322" fmla="*/ 1232918 h 1588660"/>
                  <a:gd name="connsiteX8-323" fmla="*/ 266330 w 1731146"/>
                  <a:gd name="connsiteY8-324" fmla="*/ 955011 h 1588660"/>
                  <a:gd name="connsiteX9-325" fmla="*/ 281126 w 1731146"/>
                  <a:gd name="connsiteY9-326" fmla="*/ 620619 h 1588660"/>
                  <a:gd name="connsiteX10-327" fmla="*/ 0 w 1731146"/>
                  <a:gd name="connsiteY10-328" fmla="*/ 320232 h 1588660"/>
                  <a:gd name="connsiteX0-329" fmla="*/ 0 w 1731146"/>
                  <a:gd name="connsiteY0-330" fmla="*/ 320232 h 1588660"/>
                  <a:gd name="connsiteX1-331" fmla="*/ 556334 w 1731146"/>
                  <a:gd name="connsiteY1-332" fmla="*/ 318779 h 1588660"/>
                  <a:gd name="connsiteX2-333" fmla="*/ 850996 w 1731146"/>
                  <a:gd name="connsiteY2-334" fmla="*/ 59821 h 1588660"/>
                  <a:gd name="connsiteX3-335" fmla="*/ 1004876 w 1731146"/>
                  <a:gd name="connsiteY3-336" fmla="*/ 0 h 1588660"/>
                  <a:gd name="connsiteX4-337" fmla="*/ 1731146 w 1731146"/>
                  <a:gd name="connsiteY4-338" fmla="*/ 776575 h 1588660"/>
                  <a:gd name="connsiteX5-339" fmla="*/ 892425 w 1731146"/>
                  <a:gd name="connsiteY5-340" fmla="*/ 1588660 h 1588660"/>
                  <a:gd name="connsiteX6-341" fmla="*/ 892425 w 1731146"/>
                  <a:gd name="connsiteY6-342" fmla="*/ 1232918 h 1588660"/>
                  <a:gd name="connsiteX7-343" fmla="*/ 582967 w 1731146"/>
                  <a:gd name="connsiteY7-344" fmla="*/ 1233178 h 1588660"/>
                  <a:gd name="connsiteX8-345" fmla="*/ 0 w 1731146"/>
                  <a:gd name="connsiteY8-346" fmla="*/ 1232918 h 1588660"/>
                  <a:gd name="connsiteX9-347" fmla="*/ 266330 w 1731146"/>
                  <a:gd name="connsiteY9-348" fmla="*/ 955011 h 1588660"/>
                  <a:gd name="connsiteX10-349" fmla="*/ 281126 w 1731146"/>
                  <a:gd name="connsiteY10-350" fmla="*/ 620619 h 1588660"/>
                  <a:gd name="connsiteX11" fmla="*/ 0 w 1731146"/>
                  <a:gd name="connsiteY11" fmla="*/ 320232 h 1588660"/>
                  <a:gd name="connsiteX0-351" fmla="*/ 0 w 1731146"/>
                  <a:gd name="connsiteY0-352" fmla="*/ 320232 h 1588660"/>
                  <a:gd name="connsiteX1-353" fmla="*/ 556334 w 1731146"/>
                  <a:gd name="connsiteY1-354" fmla="*/ 318779 h 1588660"/>
                  <a:gd name="connsiteX2-355" fmla="*/ 850996 w 1731146"/>
                  <a:gd name="connsiteY2-356" fmla="*/ 59821 h 1588660"/>
                  <a:gd name="connsiteX3-357" fmla="*/ 1004876 w 1731146"/>
                  <a:gd name="connsiteY3-358" fmla="*/ 0 h 1588660"/>
                  <a:gd name="connsiteX4-359" fmla="*/ 1731146 w 1731146"/>
                  <a:gd name="connsiteY4-360" fmla="*/ 776575 h 1588660"/>
                  <a:gd name="connsiteX5-361" fmla="*/ 892425 w 1731146"/>
                  <a:gd name="connsiteY5-362" fmla="*/ 1588660 h 1588660"/>
                  <a:gd name="connsiteX6-363" fmla="*/ 853956 w 1731146"/>
                  <a:gd name="connsiteY6-364" fmla="*/ 1460778 h 1588660"/>
                  <a:gd name="connsiteX7-365" fmla="*/ 582967 w 1731146"/>
                  <a:gd name="connsiteY7-366" fmla="*/ 1233178 h 1588660"/>
                  <a:gd name="connsiteX8-367" fmla="*/ 0 w 1731146"/>
                  <a:gd name="connsiteY8-368" fmla="*/ 1232918 h 1588660"/>
                  <a:gd name="connsiteX9-369" fmla="*/ 266330 w 1731146"/>
                  <a:gd name="connsiteY9-370" fmla="*/ 955011 h 1588660"/>
                  <a:gd name="connsiteX10-371" fmla="*/ 281126 w 1731146"/>
                  <a:gd name="connsiteY10-372" fmla="*/ 620619 h 1588660"/>
                  <a:gd name="connsiteX11-373" fmla="*/ 0 w 1731146"/>
                  <a:gd name="connsiteY11-374" fmla="*/ 320232 h 1588660"/>
                  <a:gd name="connsiteX0-375" fmla="*/ 0 w 1731146"/>
                  <a:gd name="connsiteY0-376" fmla="*/ 320232 h 1517638"/>
                  <a:gd name="connsiteX1-377" fmla="*/ 556334 w 1731146"/>
                  <a:gd name="connsiteY1-378" fmla="*/ 318779 h 1517638"/>
                  <a:gd name="connsiteX2-379" fmla="*/ 850996 w 1731146"/>
                  <a:gd name="connsiteY2-380" fmla="*/ 59821 h 1517638"/>
                  <a:gd name="connsiteX3-381" fmla="*/ 1004876 w 1731146"/>
                  <a:gd name="connsiteY3-382" fmla="*/ 0 h 1517638"/>
                  <a:gd name="connsiteX4-383" fmla="*/ 1731146 w 1731146"/>
                  <a:gd name="connsiteY4-384" fmla="*/ 776575 h 1517638"/>
                  <a:gd name="connsiteX5-385" fmla="*/ 1010794 w 1731146"/>
                  <a:gd name="connsiteY5-386" fmla="*/ 1517638 h 1517638"/>
                  <a:gd name="connsiteX6-387" fmla="*/ 853956 w 1731146"/>
                  <a:gd name="connsiteY6-388" fmla="*/ 1460778 h 1517638"/>
                  <a:gd name="connsiteX7-389" fmla="*/ 582967 w 1731146"/>
                  <a:gd name="connsiteY7-390" fmla="*/ 1233178 h 1517638"/>
                  <a:gd name="connsiteX8-391" fmla="*/ 0 w 1731146"/>
                  <a:gd name="connsiteY8-392" fmla="*/ 1232918 h 1517638"/>
                  <a:gd name="connsiteX9-393" fmla="*/ 266330 w 1731146"/>
                  <a:gd name="connsiteY9-394" fmla="*/ 955011 h 1517638"/>
                  <a:gd name="connsiteX10-395" fmla="*/ 281126 w 1731146"/>
                  <a:gd name="connsiteY10-396" fmla="*/ 620619 h 1517638"/>
                  <a:gd name="connsiteX11-397" fmla="*/ 0 w 1731146"/>
                  <a:gd name="connsiteY11-398" fmla="*/ 320232 h 1517638"/>
                  <a:gd name="connsiteX0-399" fmla="*/ 0 w 1589104"/>
                  <a:gd name="connsiteY0-400" fmla="*/ 320232 h 1517638"/>
                  <a:gd name="connsiteX1-401" fmla="*/ 556334 w 1589104"/>
                  <a:gd name="connsiteY1-402" fmla="*/ 318779 h 1517638"/>
                  <a:gd name="connsiteX2-403" fmla="*/ 850996 w 1589104"/>
                  <a:gd name="connsiteY2-404" fmla="*/ 59821 h 1517638"/>
                  <a:gd name="connsiteX3-405" fmla="*/ 1004876 w 1589104"/>
                  <a:gd name="connsiteY3-406" fmla="*/ 0 h 1517638"/>
                  <a:gd name="connsiteX4-407" fmla="*/ 1589104 w 1589104"/>
                  <a:gd name="connsiteY4-408" fmla="*/ 936373 h 1517638"/>
                  <a:gd name="connsiteX5-409" fmla="*/ 1010794 w 1589104"/>
                  <a:gd name="connsiteY5-410" fmla="*/ 1517638 h 1517638"/>
                  <a:gd name="connsiteX6-411" fmla="*/ 853956 w 1589104"/>
                  <a:gd name="connsiteY6-412" fmla="*/ 1460778 h 1517638"/>
                  <a:gd name="connsiteX7-413" fmla="*/ 582967 w 1589104"/>
                  <a:gd name="connsiteY7-414" fmla="*/ 1233178 h 1517638"/>
                  <a:gd name="connsiteX8-415" fmla="*/ 0 w 1589104"/>
                  <a:gd name="connsiteY8-416" fmla="*/ 1232918 h 1517638"/>
                  <a:gd name="connsiteX9-417" fmla="*/ 266330 w 1589104"/>
                  <a:gd name="connsiteY9-418" fmla="*/ 955011 h 1517638"/>
                  <a:gd name="connsiteX10-419" fmla="*/ 281126 w 1589104"/>
                  <a:gd name="connsiteY10-420" fmla="*/ 620619 h 1517638"/>
                  <a:gd name="connsiteX11-421" fmla="*/ 0 w 1589104"/>
                  <a:gd name="connsiteY11-422" fmla="*/ 320232 h 1517638"/>
                  <a:gd name="connsiteX0-423" fmla="*/ 0 w 1589104"/>
                  <a:gd name="connsiteY0-424" fmla="*/ 320232 h 1517638"/>
                  <a:gd name="connsiteX1-425" fmla="*/ 556334 w 1589104"/>
                  <a:gd name="connsiteY1-426" fmla="*/ 318779 h 1517638"/>
                  <a:gd name="connsiteX2-427" fmla="*/ 850996 w 1589104"/>
                  <a:gd name="connsiteY2-428" fmla="*/ 59821 h 1517638"/>
                  <a:gd name="connsiteX3-429" fmla="*/ 1004876 w 1589104"/>
                  <a:gd name="connsiteY3-430" fmla="*/ 0 h 1517638"/>
                  <a:gd name="connsiteX4-431" fmla="*/ 1373080 w 1589104"/>
                  <a:gd name="connsiteY4-432" fmla="*/ 591026 h 1517638"/>
                  <a:gd name="connsiteX5-433" fmla="*/ 1589104 w 1589104"/>
                  <a:gd name="connsiteY5-434" fmla="*/ 936373 h 1517638"/>
                  <a:gd name="connsiteX6-435" fmla="*/ 1010794 w 1589104"/>
                  <a:gd name="connsiteY6-436" fmla="*/ 1517638 h 1517638"/>
                  <a:gd name="connsiteX7-437" fmla="*/ 853956 w 1589104"/>
                  <a:gd name="connsiteY7-438" fmla="*/ 1460778 h 1517638"/>
                  <a:gd name="connsiteX8-439" fmla="*/ 582967 w 1589104"/>
                  <a:gd name="connsiteY8-440" fmla="*/ 1233178 h 1517638"/>
                  <a:gd name="connsiteX9-441" fmla="*/ 0 w 1589104"/>
                  <a:gd name="connsiteY9-442" fmla="*/ 1232918 h 1517638"/>
                  <a:gd name="connsiteX10-443" fmla="*/ 266330 w 1589104"/>
                  <a:gd name="connsiteY10-444" fmla="*/ 955011 h 1517638"/>
                  <a:gd name="connsiteX11-445" fmla="*/ 281126 w 1589104"/>
                  <a:gd name="connsiteY11-446" fmla="*/ 620619 h 1517638"/>
                  <a:gd name="connsiteX12" fmla="*/ 0 w 1589104"/>
                  <a:gd name="connsiteY12" fmla="*/ 320232 h 1517638"/>
                  <a:gd name="connsiteX0-447" fmla="*/ 0 w 1589104"/>
                  <a:gd name="connsiteY0-448" fmla="*/ 320232 h 1517638"/>
                  <a:gd name="connsiteX1-449" fmla="*/ 556334 w 1589104"/>
                  <a:gd name="connsiteY1-450" fmla="*/ 318779 h 1517638"/>
                  <a:gd name="connsiteX2-451" fmla="*/ 850996 w 1589104"/>
                  <a:gd name="connsiteY2-452" fmla="*/ 59821 h 1517638"/>
                  <a:gd name="connsiteX3-453" fmla="*/ 1004876 w 1589104"/>
                  <a:gd name="connsiteY3-454" fmla="*/ 0 h 1517638"/>
                  <a:gd name="connsiteX4-455" fmla="*/ 1583185 w 1589104"/>
                  <a:gd name="connsiteY4-456" fmla="*/ 596945 h 1517638"/>
                  <a:gd name="connsiteX5-457" fmla="*/ 1589104 w 1589104"/>
                  <a:gd name="connsiteY5-458" fmla="*/ 936373 h 1517638"/>
                  <a:gd name="connsiteX6-459" fmla="*/ 1010794 w 1589104"/>
                  <a:gd name="connsiteY6-460" fmla="*/ 1517638 h 1517638"/>
                  <a:gd name="connsiteX7-461" fmla="*/ 853956 w 1589104"/>
                  <a:gd name="connsiteY7-462" fmla="*/ 1460778 h 1517638"/>
                  <a:gd name="connsiteX8-463" fmla="*/ 582967 w 1589104"/>
                  <a:gd name="connsiteY8-464" fmla="*/ 1233178 h 1517638"/>
                  <a:gd name="connsiteX9-465" fmla="*/ 0 w 1589104"/>
                  <a:gd name="connsiteY9-466" fmla="*/ 1232918 h 1517638"/>
                  <a:gd name="connsiteX10-467" fmla="*/ 266330 w 1589104"/>
                  <a:gd name="connsiteY10-468" fmla="*/ 955011 h 1517638"/>
                  <a:gd name="connsiteX11-469" fmla="*/ 281126 w 1589104"/>
                  <a:gd name="connsiteY11-470" fmla="*/ 620619 h 1517638"/>
                  <a:gd name="connsiteX12-471" fmla="*/ 0 w 1589104"/>
                  <a:gd name="connsiteY12-472" fmla="*/ 320232 h 1517638"/>
                  <a:gd name="connsiteX0-473" fmla="*/ 0 w 1592063"/>
                  <a:gd name="connsiteY0-474" fmla="*/ 320232 h 1517638"/>
                  <a:gd name="connsiteX1-475" fmla="*/ 556334 w 1592063"/>
                  <a:gd name="connsiteY1-476" fmla="*/ 318779 h 1517638"/>
                  <a:gd name="connsiteX2-477" fmla="*/ 850996 w 1592063"/>
                  <a:gd name="connsiteY2-478" fmla="*/ 59821 h 1517638"/>
                  <a:gd name="connsiteX3-479" fmla="*/ 1004876 w 1592063"/>
                  <a:gd name="connsiteY3-480" fmla="*/ 0 h 1517638"/>
                  <a:gd name="connsiteX4-481" fmla="*/ 1583185 w 1592063"/>
                  <a:gd name="connsiteY4-482" fmla="*/ 596945 h 1517638"/>
                  <a:gd name="connsiteX5-483" fmla="*/ 1592063 w 1592063"/>
                  <a:gd name="connsiteY5-484" fmla="*/ 942292 h 1517638"/>
                  <a:gd name="connsiteX6-485" fmla="*/ 1010794 w 1592063"/>
                  <a:gd name="connsiteY6-486" fmla="*/ 1517638 h 1517638"/>
                  <a:gd name="connsiteX7-487" fmla="*/ 853956 w 1592063"/>
                  <a:gd name="connsiteY7-488" fmla="*/ 1460778 h 1517638"/>
                  <a:gd name="connsiteX8-489" fmla="*/ 582967 w 1592063"/>
                  <a:gd name="connsiteY8-490" fmla="*/ 1233178 h 1517638"/>
                  <a:gd name="connsiteX9-491" fmla="*/ 0 w 1592063"/>
                  <a:gd name="connsiteY9-492" fmla="*/ 1232918 h 1517638"/>
                  <a:gd name="connsiteX10-493" fmla="*/ 266330 w 1592063"/>
                  <a:gd name="connsiteY10-494" fmla="*/ 955011 h 1517638"/>
                  <a:gd name="connsiteX11-495" fmla="*/ 281126 w 1592063"/>
                  <a:gd name="connsiteY11-496" fmla="*/ 620619 h 1517638"/>
                  <a:gd name="connsiteX12-497" fmla="*/ 0 w 1592063"/>
                  <a:gd name="connsiteY12-498" fmla="*/ 320232 h 1517638"/>
                  <a:gd name="connsiteX0-499" fmla="*/ 0 w 1589104"/>
                  <a:gd name="connsiteY0-500" fmla="*/ 320232 h 1517638"/>
                  <a:gd name="connsiteX1-501" fmla="*/ 556334 w 1589104"/>
                  <a:gd name="connsiteY1-502" fmla="*/ 318779 h 1517638"/>
                  <a:gd name="connsiteX2-503" fmla="*/ 850996 w 1589104"/>
                  <a:gd name="connsiteY2-504" fmla="*/ 59821 h 1517638"/>
                  <a:gd name="connsiteX3-505" fmla="*/ 1004876 w 1589104"/>
                  <a:gd name="connsiteY3-506" fmla="*/ 0 h 1517638"/>
                  <a:gd name="connsiteX4-507" fmla="*/ 1583185 w 1589104"/>
                  <a:gd name="connsiteY4-508" fmla="*/ 596945 h 1517638"/>
                  <a:gd name="connsiteX5-509" fmla="*/ 1589104 w 1589104"/>
                  <a:gd name="connsiteY5-510" fmla="*/ 948210 h 1517638"/>
                  <a:gd name="connsiteX6-511" fmla="*/ 1010794 w 1589104"/>
                  <a:gd name="connsiteY6-512" fmla="*/ 1517638 h 1517638"/>
                  <a:gd name="connsiteX7-513" fmla="*/ 853956 w 1589104"/>
                  <a:gd name="connsiteY7-514" fmla="*/ 1460778 h 1517638"/>
                  <a:gd name="connsiteX8-515" fmla="*/ 582967 w 1589104"/>
                  <a:gd name="connsiteY8-516" fmla="*/ 1233178 h 1517638"/>
                  <a:gd name="connsiteX9-517" fmla="*/ 0 w 1589104"/>
                  <a:gd name="connsiteY9-518" fmla="*/ 1232918 h 1517638"/>
                  <a:gd name="connsiteX10-519" fmla="*/ 266330 w 1589104"/>
                  <a:gd name="connsiteY10-520" fmla="*/ 955011 h 1517638"/>
                  <a:gd name="connsiteX11-521" fmla="*/ 281126 w 1589104"/>
                  <a:gd name="connsiteY11-522" fmla="*/ 620619 h 1517638"/>
                  <a:gd name="connsiteX12-523" fmla="*/ 0 w 1589104"/>
                  <a:gd name="connsiteY12-524" fmla="*/ 320232 h 1517638"/>
                  <a:gd name="connsiteX0-525" fmla="*/ 0 w 1589104"/>
                  <a:gd name="connsiteY0-526" fmla="*/ 320232 h 1514679"/>
                  <a:gd name="connsiteX1-527" fmla="*/ 556334 w 1589104"/>
                  <a:gd name="connsiteY1-528" fmla="*/ 318779 h 1514679"/>
                  <a:gd name="connsiteX2-529" fmla="*/ 850996 w 1589104"/>
                  <a:gd name="connsiteY2-530" fmla="*/ 59821 h 1514679"/>
                  <a:gd name="connsiteX3-531" fmla="*/ 1004876 w 1589104"/>
                  <a:gd name="connsiteY3-532" fmla="*/ 0 h 1514679"/>
                  <a:gd name="connsiteX4-533" fmla="*/ 1583185 w 1589104"/>
                  <a:gd name="connsiteY4-534" fmla="*/ 596945 h 1514679"/>
                  <a:gd name="connsiteX5-535" fmla="*/ 1589104 w 1589104"/>
                  <a:gd name="connsiteY5-536" fmla="*/ 948210 h 1514679"/>
                  <a:gd name="connsiteX6-537" fmla="*/ 1013753 w 1589104"/>
                  <a:gd name="connsiteY6-538" fmla="*/ 1514679 h 1514679"/>
                  <a:gd name="connsiteX7-539" fmla="*/ 853956 w 1589104"/>
                  <a:gd name="connsiteY7-540" fmla="*/ 1460778 h 1514679"/>
                  <a:gd name="connsiteX8-541" fmla="*/ 582967 w 1589104"/>
                  <a:gd name="connsiteY8-542" fmla="*/ 1233178 h 1514679"/>
                  <a:gd name="connsiteX9-543" fmla="*/ 0 w 1589104"/>
                  <a:gd name="connsiteY9-544" fmla="*/ 1232918 h 1514679"/>
                  <a:gd name="connsiteX10-545" fmla="*/ 266330 w 1589104"/>
                  <a:gd name="connsiteY10-546" fmla="*/ 955011 h 1514679"/>
                  <a:gd name="connsiteX11-547" fmla="*/ 281126 w 1589104"/>
                  <a:gd name="connsiteY11-548" fmla="*/ 620619 h 1514679"/>
                  <a:gd name="connsiteX12-549" fmla="*/ 0 w 1589104"/>
                  <a:gd name="connsiteY12-550" fmla="*/ 320232 h 1514679"/>
                  <a:gd name="connsiteX0-551" fmla="*/ 0 w 1589104"/>
                  <a:gd name="connsiteY0-552" fmla="*/ 320232 h 1514679"/>
                  <a:gd name="connsiteX1-553" fmla="*/ 556334 w 1589104"/>
                  <a:gd name="connsiteY1-554" fmla="*/ 318779 h 1514679"/>
                  <a:gd name="connsiteX2-555" fmla="*/ 850996 w 1589104"/>
                  <a:gd name="connsiteY2-556" fmla="*/ 59821 h 1514679"/>
                  <a:gd name="connsiteX3-557" fmla="*/ 1004876 w 1589104"/>
                  <a:gd name="connsiteY3-558" fmla="*/ 0 h 1514679"/>
                  <a:gd name="connsiteX4-559" fmla="*/ 1583185 w 1589104"/>
                  <a:gd name="connsiteY4-560" fmla="*/ 596945 h 1514679"/>
                  <a:gd name="connsiteX5-561" fmla="*/ 1589104 w 1589104"/>
                  <a:gd name="connsiteY5-562" fmla="*/ 948210 h 1514679"/>
                  <a:gd name="connsiteX6-563" fmla="*/ 1013753 w 1589104"/>
                  <a:gd name="connsiteY6-564" fmla="*/ 1514679 h 1514679"/>
                  <a:gd name="connsiteX7-565" fmla="*/ 853956 w 1589104"/>
                  <a:gd name="connsiteY7-566" fmla="*/ 1460778 h 1514679"/>
                  <a:gd name="connsiteX8-567" fmla="*/ 582967 w 1589104"/>
                  <a:gd name="connsiteY8-568" fmla="*/ 1233178 h 1514679"/>
                  <a:gd name="connsiteX9-569" fmla="*/ 0 w 1589104"/>
                  <a:gd name="connsiteY9-570" fmla="*/ 1232918 h 1514679"/>
                  <a:gd name="connsiteX10-571" fmla="*/ 266330 w 1589104"/>
                  <a:gd name="connsiteY10-572" fmla="*/ 955011 h 1514679"/>
                  <a:gd name="connsiteX11-573" fmla="*/ 287045 w 1589104"/>
                  <a:gd name="connsiteY11-574" fmla="*/ 611742 h 1514679"/>
                  <a:gd name="connsiteX12-575" fmla="*/ 0 w 1589104"/>
                  <a:gd name="connsiteY12-576" fmla="*/ 320232 h 1514679"/>
                  <a:gd name="connsiteX0-577" fmla="*/ 0 w 1589104"/>
                  <a:gd name="connsiteY0-578" fmla="*/ 320232 h 1514679"/>
                  <a:gd name="connsiteX1-579" fmla="*/ 556334 w 1589104"/>
                  <a:gd name="connsiteY1-580" fmla="*/ 318779 h 1514679"/>
                  <a:gd name="connsiteX2-581" fmla="*/ 850996 w 1589104"/>
                  <a:gd name="connsiteY2-582" fmla="*/ 59821 h 1514679"/>
                  <a:gd name="connsiteX3-583" fmla="*/ 1004876 w 1589104"/>
                  <a:gd name="connsiteY3-584" fmla="*/ 0 h 1514679"/>
                  <a:gd name="connsiteX4-585" fmla="*/ 1583185 w 1589104"/>
                  <a:gd name="connsiteY4-586" fmla="*/ 596945 h 1514679"/>
                  <a:gd name="connsiteX5-587" fmla="*/ 1589104 w 1589104"/>
                  <a:gd name="connsiteY5-588" fmla="*/ 948210 h 1514679"/>
                  <a:gd name="connsiteX6-589" fmla="*/ 1013753 w 1589104"/>
                  <a:gd name="connsiteY6-590" fmla="*/ 1514679 h 1514679"/>
                  <a:gd name="connsiteX7-591" fmla="*/ 853956 w 1589104"/>
                  <a:gd name="connsiteY7-592" fmla="*/ 1460778 h 1514679"/>
                  <a:gd name="connsiteX8-593" fmla="*/ 582967 w 1589104"/>
                  <a:gd name="connsiteY8-594" fmla="*/ 1233178 h 1514679"/>
                  <a:gd name="connsiteX9-595" fmla="*/ 0 w 1589104"/>
                  <a:gd name="connsiteY9-596" fmla="*/ 1232918 h 1514679"/>
                  <a:gd name="connsiteX10-597" fmla="*/ 266330 w 1589104"/>
                  <a:gd name="connsiteY10-598" fmla="*/ 955011 h 1514679"/>
                  <a:gd name="connsiteX11-599" fmla="*/ 287045 w 1589104"/>
                  <a:gd name="connsiteY11-600" fmla="*/ 611742 h 1514679"/>
                  <a:gd name="connsiteX12-601" fmla="*/ 0 w 1589104"/>
                  <a:gd name="connsiteY12-602" fmla="*/ 320232 h 1514679"/>
                  <a:gd name="connsiteX0-603" fmla="*/ 0 w 1589104"/>
                  <a:gd name="connsiteY0-604" fmla="*/ 320232 h 1514679"/>
                  <a:gd name="connsiteX1-605" fmla="*/ 556334 w 1589104"/>
                  <a:gd name="connsiteY1-606" fmla="*/ 318779 h 1514679"/>
                  <a:gd name="connsiteX2-607" fmla="*/ 850996 w 1589104"/>
                  <a:gd name="connsiteY2-608" fmla="*/ 59821 h 1514679"/>
                  <a:gd name="connsiteX3-609" fmla="*/ 1004876 w 1589104"/>
                  <a:gd name="connsiteY3-610" fmla="*/ 0 h 1514679"/>
                  <a:gd name="connsiteX4-611" fmla="*/ 1583185 w 1589104"/>
                  <a:gd name="connsiteY4-612" fmla="*/ 596945 h 1514679"/>
                  <a:gd name="connsiteX5-613" fmla="*/ 1589104 w 1589104"/>
                  <a:gd name="connsiteY5-614" fmla="*/ 948210 h 1514679"/>
                  <a:gd name="connsiteX6-615" fmla="*/ 1013753 w 1589104"/>
                  <a:gd name="connsiteY6-616" fmla="*/ 1514679 h 1514679"/>
                  <a:gd name="connsiteX7-617" fmla="*/ 853956 w 1589104"/>
                  <a:gd name="connsiteY7-618" fmla="*/ 1460778 h 1514679"/>
                  <a:gd name="connsiteX8-619" fmla="*/ 582967 w 1589104"/>
                  <a:gd name="connsiteY8-620" fmla="*/ 1233178 h 1514679"/>
                  <a:gd name="connsiteX9-621" fmla="*/ 0 w 1589104"/>
                  <a:gd name="connsiteY9-622" fmla="*/ 1232918 h 1514679"/>
                  <a:gd name="connsiteX10-623" fmla="*/ 266330 w 1589104"/>
                  <a:gd name="connsiteY10-624" fmla="*/ 955011 h 1514679"/>
                  <a:gd name="connsiteX11-625" fmla="*/ 287045 w 1589104"/>
                  <a:gd name="connsiteY11-626" fmla="*/ 611742 h 1514679"/>
                  <a:gd name="connsiteX12-627" fmla="*/ 0 w 1589104"/>
                  <a:gd name="connsiteY12-628" fmla="*/ 320232 h 1514679"/>
                  <a:gd name="connsiteX0-629" fmla="*/ 0 w 1589104"/>
                  <a:gd name="connsiteY0-630" fmla="*/ 320232 h 1514679"/>
                  <a:gd name="connsiteX1-631" fmla="*/ 556334 w 1589104"/>
                  <a:gd name="connsiteY1-632" fmla="*/ 318779 h 1514679"/>
                  <a:gd name="connsiteX2-633" fmla="*/ 850996 w 1589104"/>
                  <a:gd name="connsiteY2-634" fmla="*/ 59821 h 1514679"/>
                  <a:gd name="connsiteX3-635" fmla="*/ 1004876 w 1589104"/>
                  <a:gd name="connsiteY3-636" fmla="*/ 0 h 1514679"/>
                  <a:gd name="connsiteX4-637" fmla="*/ 1583185 w 1589104"/>
                  <a:gd name="connsiteY4-638" fmla="*/ 596945 h 1514679"/>
                  <a:gd name="connsiteX5-639" fmla="*/ 1589104 w 1589104"/>
                  <a:gd name="connsiteY5-640" fmla="*/ 948210 h 1514679"/>
                  <a:gd name="connsiteX6-641" fmla="*/ 1013753 w 1589104"/>
                  <a:gd name="connsiteY6-642" fmla="*/ 1514679 h 1514679"/>
                  <a:gd name="connsiteX7-643" fmla="*/ 853956 w 1589104"/>
                  <a:gd name="connsiteY7-644" fmla="*/ 1460778 h 1514679"/>
                  <a:gd name="connsiteX8-645" fmla="*/ 582967 w 1589104"/>
                  <a:gd name="connsiteY8-646" fmla="*/ 1233178 h 1514679"/>
                  <a:gd name="connsiteX9-647" fmla="*/ 0 w 1589104"/>
                  <a:gd name="connsiteY9-648" fmla="*/ 1232918 h 1514679"/>
                  <a:gd name="connsiteX10-649" fmla="*/ 266330 w 1589104"/>
                  <a:gd name="connsiteY10-650" fmla="*/ 955011 h 1514679"/>
                  <a:gd name="connsiteX11-651" fmla="*/ 287045 w 1589104"/>
                  <a:gd name="connsiteY11-652" fmla="*/ 611742 h 1514679"/>
                  <a:gd name="connsiteX12-653" fmla="*/ 0 w 1589104"/>
                  <a:gd name="connsiteY12-654" fmla="*/ 320232 h 1514679"/>
                  <a:gd name="connsiteX0-655" fmla="*/ 0 w 1589104"/>
                  <a:gd name="connsiteY0-656" fmla="*/ 320232 h 1514679"/>
                  <a:gd name="connsiteX1-657" fmla="*/ 556334 w 1589104"/>
                  <a:gd name="connsiteY1-658" fmla="*/ 318779 h 1514679"/>
                  <a:gd name="connsiteX2-659" fmla="*/ 850996 w 1589104"/>
                  <a:gd name="connsiteY2-660" fmla="*/ 59821 h 1514679"/>
                  <a:gd name="connsiteX3-661" fmla="*/ 1004876 w 1589104"/>
                  <a:gd name="connsiteY3-662" fmla="*/ 0 h 1514679"/>
                  <a:gd name="connsiteX4-663" fmla="*/ 1583185 w 1589104"/>
                  <a:gd name="connsiteY4-664" fmla="*/ 596945 h 1514679"/>
                  <a:gd name="connsiteX5-665" fmla="*/ 1589104 w 1589104"/>
                  <a:gd name="connsiteY5-666" fmla="*/ 948210 h 1514679"/>
                  <a:gd name="connsiteX6-667" fmla="*/ 1013753 w 1589104"/>
                  <a:gd name="connsiteY6-668" fmla="*/ 1514679 h 1514679"/>
                  <a:gd name="connsiteX7-669" fmla="*/ 853956 w 1589104"/>
                  <a:gd name="connsiteY7-670" fmla="*/ 1460778 h 1514679"/>
                  <a:gd name="connsiteX8-671" fmla="*/ 582967 w 1589104"/>
                  <a:gd name="connsiteY8-672" fmla="*/ 1233178 h 1514679"/>
                  <a:gd name="connsiteX9-673" fmla="*/ 0 w 1589104"/>
                  <a:gd name="connsiteY9-674" fmla="*/ 1232918 h 1514679"/>
                  <a:gd name="connsiteX10-675" fmla="*/ 266330 w 1589104"/>
                  <a:gd name="connsiteY10-676" fmla="*/ 955011 h 1514679"/>
                  <a:gd name="connsiteX11-677" fmla="*/ 287045 w 1589104"/>
                  <a:gd name="connsiteY11-678" fmla="*/ 611742 h 1514679"/>
                  <a:gd name="connsiteX12-679" fmla="*/ 0 w 1589104"/>
                  <a:gd name="connsiteY12-680" fmla="*/ 320232 h 1514679"/>
                  <a:gd name="connsiteX0-681" fmla="*/ 0 w 1589104"/>
                  <a:gd name="connsiteY0-682" fmla="*/ 320232 h 1514679"/>
                  <a:gd name="connsiteX1-683" fmla="*/ 556334 w 1589104"/>
                  <a:gd name="connsiteY1-684" fmla="*/ 318779 h 1514679"/>
                  <a:gd name="connsiteX2-685" fmla="*/ 850996 w 1589104"/>
                  <a:gd name="connsiteY2-686" fmla="*/ 59821 h 1514679"/>
                  <a:gd name="connsiteX3-687" fmla="*/ 1004876 w 1589104"/>
                  <a:gd name="connsiteY3-688" fmla="*/ 0 h 1514679"/>
                  <a:gd name="connsiteX4-689" fmla="*/ 1583185 w 1589104"/>
                  <a:gd name="connsiteY4-690" fmla="*/ 596945 h 1514679"/>
                  <a:gd name="connsiteX5-691" fmla="*/ 1589104 w 1589104"/>
                  <a:gd name="connsiteY5-692" fmla="*/ 948210 h 1514679"/>
                  <a:gd name="connsiteX6-693" fmla="*/ 1013753 w 1589104"/>
                  <a:gd name="connsiteY6-694" fmla="*/ 1514679 h 1514679"/>
                  <a:gd name="connsiteX7-695" fmla="*/ 853956 w 1589104"/>
                  <a:gd name="connsiteY7-696" fmla="*/ 1460778 h 1514679"/>
                  <a:gd name="connsiteX8-697" fmla="*/ 582967 w 1589104"/>
                  <a:gd name="connsiteY8-698" fmla="*/ 1233178 h 1514679"/>
                  <a:gd name="connsiteX9-699" fmla="*/ 0 w 1589104"/>
                  <a:gd name="connsiteY9-700" fmla="*/ 1232918 h 1514679"/>
                  <a:gd name="connsiteX10-701" fmla="*/ 266330 w 1589104"/>
                  <a:gd name="connsiteY10-702" fmla="*/ 955011 h 1514679"/>
                  <a:gd name="connsiteX11-703" fmla="*/ 287045 w 1589104"/>
                  <a:gd name="connsiteY11-704" fmla="*/ 611742 h 1514679"/>
                  <a:gd name="connsiteX12-705" fmla="*/ 0 w 1589104"/>
                  <a:gd name="connsiteY12-706" fmla="*/ 320232 h 1514679"/>
                  <a:gd name="connsiteX0-707" fmla="*/ 0 w 1589104"/>
                  <a:gd name="connsiteY0-708" fmla="*/ 320232 h 1514679"/>
                  <a:gd name="connsiteX1-709" fmla="*/ 556334 w 1589104"/>
                  <a:gd name="connsiteY1-710" fmla="*/ 318779 h 1514679"/>
                  <a:gd name="connsiteX2-711" fmla="*/ 850996 w 1589104"/>
                  <a:gd name="connsiteY2-712" fmla="*/ 59821 h 1514679"/>
                  <a:gd name="connsiteX3-713" fmla="*/ 1004876 w 1589104"/>
                  <a:gd name="connsiteY3-714" fmla="*/ 0 h 1514679"/>
                  <a:gd name="connsiteX4-715" fmla="*/ 1583185 w 1589104"/>
                  <a:gd name="connsiteY4-716" fmla="*/ 596945 h 1514679"/>
                  <a:gd name="connsiteX5-717" fmla="*/ 1589104 w 1589104"/>
                  <a:gd name="connsiteY5-718" fmla="*/ 948210 h 1514679"/>
                  <a:gd name="connsiteX6-719" fmla="*/ 1013753 w 1589104"/>
                  <a:gd name="connsiteY6-720" fmla="*/ 1514679 h 1514679"/>
                  <a:gd name="connsiteX7-721" fmla="*/ 853956 w 1589104"/>
                  <a:gd name="connsiteY7-722" fmla="*/ 1460778 h 1514679"/>
                  <a:gd name="connsiteX8-723" fmla="*/ 582967 w 1589104"/>
                  <a:gd name="connsiteY8-724" fmla="*/ 1233178 h 1514679"/>
                  <a:gd name="connsiteX9-725" fmla="*/ 0 w 1589104"/>
                  <a:gd name="connsiteY9-726" fmla="*/ 1232918 h 1514679"/>
                  <a:gd name="connsiteX10-727" fmla="*/ 266330 w 1589104"/>
                  <a:gd name="connsiteY10-728" fmla="*/ 955011 h 1514679"/>
                  <a:gd name="connsiteX11-729" fmla="*/ 287045 w 1589104"/>
                  <a:gd name="connsiteY11-730" fmla="*/ 611742 h 1514679"/>
                  <a:gd name="connsiteX12-731" fmla="*/ 0 w 1589104"/>
                  <a:gd name="connsiteY12-732" fmla="*/ 320232 h 1514679"/>
                  <a:gd name="connsiteX0-733" fmla="*/ 0 w 1589104"/>
                  <a:gd name="connsiteY0-734" fmla="*/ 320232 h 1514679"/>
                  <a:gd name="connsiteX1-735" fmla="*/ 556334 w 1589104"/>
                  <a:gd name="connsiteY1-736" fmla="*/ 318779 h 1514679"/>
                  <a:gd name="connsiteX2-737" fmla="*/ 850996 w 1589104"/>
                  <a:gd name="connsiteY2-738" fmla="*/ 59821 h 1514679"/>
                  <a:gd name="connsiteX3-739" fmla="*/ 1004876 w 1589104"/>
                  <a:gd name="connsiteY3-740" fmla="*/ 0 h 1514679"/>
                  <a:gd name="connsiteX4-741" fmla="*/ 1583185 w 1589104"/>
                  <a:gd name="connsiteY4-742" fmla="*/ 596945 h 1514679"/>
                  <a:gd name="connsiteX5-743" fmla="*/ 1589104 w 1589104"/>
                  <a:gd name="connsiteY5-744" fmla="*/ 948210 h 1514679"/>
                  <a:gd name="connsiteX6-745" fmla="*/ 1013753 w 1589104"/>
                  <a:gd name="connsiteY6-746" fmla="*/ 1514679 h 1514679"/>
                  <a:gd name="connsiteX7-747" fmla="*/ 853956 w 1589104"/>
                  <a:gd name="connsiteY7-748" fmla="*/ 1460778 h 1514679"/>
                  <a:gd name="connsiteX8-749" fmla="*/ 582967 w 1589104"/>
                  <a:gd name="connsiteY8-750" fmla="*/ 1233178 h 1514679"/>
                  <a:gd name="connsiteX9-751" fmla="*/ 0 w 1589104"/>
                  <a:gd name="connsiteY9-752" fmla="*/ 1232918 h 1514679"/>
                  <a:gd name="connsiteX10-753" fmla="*/ 266330 w 1589104"/>
                  <a:gd name="connsiteY10-754" fmla="*/ 955011 h 1514679"/>
                  <a:gd name="connsiteX11-755" fmla="*/ 287045 w 1589104"/>
                  <a:gd name="connsiteY11-756" fmla="*/ 611742 h 1514679"/>
                  <a:gd name="connsiteX12-757" fmla="*/ 0 w 1589104"/>
                  <a:gd name="connsiteY12-758" fmla="*/ 320232 h 1514679"/>
                  <a:gd name="connsiteX0-759" fmla="*/ 0 w 1589104"/>
                  <a:gd name="connsiteY0-760" fmla="*/ 320232 h 1514679"/>
                  <a:gd name="connsiteX1-761" fmla="*/ 556334 w 1589104"/>
                  <a:gd name="connsiteY1-762" fmla="*/ 318779 h 1514679"/>
                  <a:gd name="connsiteX2-763" fmla="*/ 850996 w 1589104"/>
                  <a:gd name="connsiteY2-764" fmla="*/ 59821 h 1514679"/>
                  <a:gd name="connsiteX3-765" fmla="*/ 1004876 w 1589104"/>
                  <a:gd name="connsiteY3-766" fmla="*/ 0 h 1514679"/>
                  <a:gd name="connsiteX4-767" fmla="*/ 1583185 w 1589104"/>
                  <a:gd name="connsiteY4-768" fmla="*/ 596945 h 1514679"/>
                  <a:gd name="connsiteX5-769" fmla="*/ 1589104 w 1589104"/>
                  <a:gd name="connsiteY5-770" fmla="*/ 948210 h 1514679"/>
                  <a:gd name="connsiteX6-771" fmla="*/ 1013753 w 1589104"/>
                  <a:gd name="connsiteY6-772" fmla="*/ 1514679 h 1514679"/>
                  <a:gd name="connsiteX7-773" fmla="*/ 853956 w 1589104"/>
                  <a:gd name="connsiteY7-774" fmla="*/ 1460778 h 1514679"/>
                  <a:gd name="connsiteX8-775" fmla="*/ 582967 w 1589104"/>
                  <a:gd name="connsiteY8-776" fmla="*/ 1233178 h 1514679"/>
                  <a:gd name="connsiteX9-777" fmla="*/ 0 w 1589104"/>
                  <a:gd name="connsiteY9-778" fmla="*/ 1232918 h 1514679"/>
                  <a:gd name="connsiteX10-779" fmla="*/ 266330 w 1589104"/>
                  <a:gd name="connsiteY10-780" fmla="*/ 955011 h 1514679"/>
                  <a:gd name="connsiteX11-781" fmla="*/ 287045 w 1589104"/>
                  <a:gd name="connsiteY11-782" fmla="*/ 611742 h 1514679"/>
                  <a:gd name="connsiteX12-783" fmla="*/ 0 w 1589104"/>
                  <a:gd name="connsiteY12-784" fmla="*/ 320232 h 1514679"/>
                  <a:gd name="connsiteX0-785" fmla="*/ 0 w 1589104"/>
                  <a:gd name="connsiteY0-786" fmla="*/ 320232 h 1532336"/>
                  <a:gd name="connsiteX1-787" fmla="*/ 556334 w 1589104"/>
                  <a:gd name="connsiteY1-788" fmla="*/ 318779 h 1532336"/>
                  <a:gd name="connsiteX2-789" fmla="*/ 850996 w 1589104"/>
                  <a:gd name="connsiteY2-790" fmla="*/ 59821 h 1532336"/>
                  <a:gd name="connsiteX3-791" fmla="*/ 1004876 w 1589104"/>
                  <a:gd name="connsiteY3-792" fmla="*/ 0 h 1532336"/>
                  <a:gd name="connsiteX4-793" fmla="*/ 1583185 w 1589104"/>
                  <a:gd name="connsiteY4-794" fmla="*/ 596945 h 1532336"/>
                  <a:gd name="connsiteX5-795" fmla="*/ 1589104 w 1589104"/>
                  <a:gd name="connsiteY5-796" fmla="*/ 948210 h 1532336"/>
                  <a:gd name="connsiteX6-797" fmla="*/ 1013753 w 1589104"/>
                  <a:gd name="connsiteY6-798" fmla="*/ 1514679 h 1532336"/>
                  <a:gd name="connsiteX7-799" fmla="*/ 853956 w 1589104"/>
                  <a:gd name="connsiteY7-800" fmla="*/ 1460778 h 1532336"/>
                  <a:gd name="connsiteX8-801" fmla="*/ 582967 w 1589104"/>
                  <a:gd name="connsiteY8-802" fmla="*/ 1233178 h 1532336"/>
                  <a:gd name="connsiteX9-803" fmla="*/ 0 w 1589104"/>
                  <a:gd name="connsiteY9-804" fmla="*/ 1232918 h 1532336"/>
                  <a:gd name="connsiteX10-805" fmla="*/ 266330 w 1589104"/>
                  <a:gd name="connsiteY10-806" fmla="*/ 955011 h 1532336"/>
                  <a:gd name="connsiteX11-807" fmla="*/ 287045 w 1589104"/>
                  <a:gd name="connsiteY11-808" fmla="*/ 611742 h 1532336"/>
                  <a:gd name="connsiteX12-809" fmla="*/ 0 w 1589104"/>
                  <a:gd name="connsiteY12-810" fmla="*/ 320232 h 1532336"/>
                  <a:gd name="connsiteX0-811" fmla="*/ 0 w 1589104"/>
                  <a:gd name="connsiteY0-812" fmla="*/ 320232 h 1575133"/>
                  <a:gd name="connsiteX1-813" fmla="*/ 556334 w 1589104"/>
                  <a:gd name="connsiteY1-814" fmla="*/ 318779 h 1575133"/>
                  <a:gd name="connsiteX2-815" fmla="*/ 850996 w 1589104"/>
                  <a:gd name="connsiteY2-816" fmla="*/ 59821 h 1575133"/>
                  <a:gd name="connsiteX3-817" fmla="*/ 1004876 w 1589104"/>
                  <a:gd name="connsiteY3-818" fmla="*/ 0 h 1575133"/>
                  <a:gd name="connsiteX4-819" fmla="*/ 1583185 w 1589104"/>
                  <a:gd name="connsiteY4-820" fmla="*/ 596945 h 1575133"/>
                  <a:gd name="connsiteX5-821" fmla="*/ 1589104 w 1589104"/>
                  <a:gd name="connsiteY5-822" fmla="*/ 948210 h 1575133"/>
                  <a:gd name="connsiteX6-823" fmla="*/ 1013753 w 1589104"/>
                  <a:gd name="connsiteY6-824" fmla="*/ 1514679 h 1575133"/>
                  <a:gd name="connsiteX7-825" fmla="*/ 853956 w 1589104"/>
                  <a:gd name="connsiteY7-826" fmla="*/ 1460778 h 1575133"/>
                  <a:gd name="connsiteX8-827" fmla="*/ 582967 w 1589104"/>
                  <a:gd name="connsiteY8-828" fmla="*/ 1233178 h 1575133"/>
                  <a:gd name="connsiteX9-829" fmla="*/ 0 w 1589104"/>
                  <a:gd name="connsiteY9-830" fmla="*/ 1232918 h 1575133"/>
                  <a:gd name="connsiteX10-831" fmla="*/ 266330 w 1589104"/>
                  <a:gd name="connsiteY10-832" fmla="*/ 955011 h 1575133"/>
                  <a:gd name="connsiteX11-833" fmla="*/ 287045 w 1589104"/>
                  <a:gd name="connsiteY11-834" fmla="*/ 611742 h 1575133"/>
                  <a:gd name="connsiteX12-835" fmla="*/ 0 w 1589104"/>
                  <a:gd name="connsiteY12-836" fmla="*/ 320232 h 1575133"/>
                  <a:gd name="connsiteX0-837" fmla="*/ 0 w 1589104"/>
                  <a:gd name="connsiteY0-838" fmla="*/ 320232 h 1575133"/>
                  <a:gd name="connsiteX1-839" fmla="*/ 556334 w 1589104"/>
                  <a:gd name="connsiteY1-840" fmla="*/ 318779 h 1575133"/>
                  <a:gd name="connsiteX2-841" fmla="*/ 850996 w 1589104"/>
                  <a:gd name="connsiteY2-842" fmla="*/ 59821 h 1575133"/>
                  <a:gd name="connsiteX3-843" fmla="*/ 1004876 w 1589104"/>
                  <a:gd name="connsiteY3-844" fmla="*/ 0 h 1575133"/>
                  <a:gd name="connsiteX4-845" fmla="*/ 1583185 w 1589104"/>
                  <a:gd name="connsiteY4-846" fmla="*/ 596945 h 1575133"/>
                  <a:gd name="connsiteX5-847" fmla="*/ 1589104 w 1589104"/>
                  <a:gd name="connsiteY5-848" fmla="*/ 948210 h 1575133"/>
                  <a:gd name="connsiteX6-849" fmla="*/ 1013753 w 1589104"/>
                  <a:gd name="connsiteY6-850" fmla="*/ 1514679 h 1575133"/>
                  <a:gd name="connsiteX7-851" fmla="*/ 853956 w 1589104"/>
                  <a:gd name="connsiteY7-852" fmla="*/ 1460778 h 1575133"/>
                  <a:gd name="connsiteX8-853" fmla="*/ 582967 w 1589104"/>
                  <a:gd name="connsiteY8-854" fmla="*/ 1233178 h 1575133"/>
                  <a:gd name="connsiteX9-855" fmla="*/ 0 w 1589104"/>
                  <a:gd name="connsiteY9-856" fmla="*/ 1232918 h 1575133"/>
                  <a:gd name="connsiteX10-857" fmla="*/ 266330 w 1589104"/>
                  <a:gd name="connsiteY10-858" fmla="*/ 955011 h 1575133"/>
                  <a:gd name="connsiteX11-859" fmla="*/ 287045 w 1589104"/>
                  <a:gd name="connsiteY11-860" fmla="*/ 611742 h 1575133"/>
                  <a:gd name="connsiteX12-861" fmla="*/ 0 w 1589104"/>
                  <a:gd name="connsiteY12-862" fmla="*/ 320232 h 1575133"/>
                  <a:gd name="connsiteX0-863" fmla="*/ 0 w 1589104"/>
                  <a:gd name="connsiteY0-864" fmla="*/ 320232 h 1575133"/>
                  <a:gd name="connsiteX1-865" fmla="*/ 556334 w 1589104"/>
                  <a:gd name="connsiteY1-866" fmla="*/ 318779 h 1575133"/>
                  <a:gd name="connsiteX2-867" fmla="*/ 850996 w 1589104"/>
                  <a:gd name="connsiteY2-868" fmla="*/ 59821 h 1575133"/>
                  <a:gd name="connsiteX3-869" fmla="*/ 1004876 w 1589104"/>
                  <a:gd name="connsiteY3-870" fmla="*/ 0 h 1575133"/>
                  <a:gd name="connsiteX4-871" fmla="*/ 1583185 w 1589104"/>
                  <a:gd name="connsiteY4-872" fmla="*/ 596945 h 1575133"/>
                  <a:gd name="connsiteX5-873" fmla="*/ 1589104 w 1589104"/>
                  <a:gd name="connsiteY5-874" fmla="*/ 948210 h 1575133"/>
                  <a:gd name="connsiteX6-875" fmla="*/ 1013753 w 1589104"/>
                  <a:gd name="connsiteY6-876" fmla="*/ 1514679 h 1575133"/>
                  <a:gd name="connsiteX7-877" fmla="*/ 853956 w 1589104"/>
                  <a:gd name="connsiteY7-878" fmla="*/ 1460778 h 1575133"/>
                  <a:gd name="connsiteX8-879" fmla="*/ 582967 w 1589104"/>
                  <a:gd name="connsiteY8-880" fmla="*/ 1233178 h 1575133"/>
                  <a:gd name="connsiteX9-881" fmla="*/ 0 w 1589104"/>
                  <a:gd name="connsiteY9-882" fmla="*/ 1232918 h 1575133"/>
                  <a:gd name="connsiteX10-883" fmla="*/ 266330 w 1589104"/>
                  <a:gd name="connsiteY10-884" fmla="*/ 955011 h 1575133"/>
                  <a:gd name="connsiteX11-885" fmla="*/ 287045 w 1589104"/>
                  <a:gd name="connsiteY11-886" fmla="*/ 611742 h 1575133"/>
                  <a:gd name="connsiteX12-887" fmla="*/ 0 w 1589104"/>
                  <a:gd name="connsiteY12-888" fmla="*/ 320232 h 1575133"/>
                  <a:gd name="connsiteX0-889" fmla="*/ 0 w 1589104"/>
                  <a:gd name="connsiteY0-890" fmla="*/ 320232 h 1575133"/>
                  <a:gd name="connsiteX1-891" fmla="*/ 556334 w 1589104"/>
                  <a:gd name="connsiteY1-892" fmla="*/ 318779 h 1575133"/>
                  <a:gd name="connsiteX2-893" fmla="*/ 850996 w 1589104"/>
                  <a:gd name="connsiteY2-894" fmla="*/ 59821 h 1575133"/>
                  <a:gd name="connsiteX3-895" fmla="*/ 1004876 w 1589104"/>
                  <a:gd name="connsiteY3-896" fmla="*/ 0 h 1575133"/>
                  <a:gd name="connsiteX4-897" fmla="*/ 1583185 w 1589104"/>
                  <a:gd name="connsiteY4-898" fmla="*/ 596945 h 1575133"/>
                  <a:gd name="connsiteX5-899" fmla="*/ 1589104 w 1589104"/>
                  <a:gd name="connsiteY5-900" fmla="*/ 948210 h 1575133"/>
                  <a:gd name="connsiteX6-901" fmla="*/ 1013753 w 1589104"/>
                  <a:gd name="connsiteY6-902" fmla="*/ 1514679 h 1575133"/>
                  <a:gd name="connsiteX7-903" fmla="*/ 853956 w 1589104"/>
                  <a:gd name="connsiteY7-904" fmla="*/ 1460778 h 1575133"/>
                  <a:gd name="connsiteX8-905" fmla="*/ 582967 w 1589104"/>
                  <a:gd name="connsiteY8-906" fmla="*/ 1233178 h 1575133"/>
                  <a:gd name="connsiteX9-907" fmla="*/ 0 w 1589104"/>
                  <a:gd name="connsiteY9-908" fmla="*/ 1232918 h 1575133"/>
                  <a:gd name="connsiteX10-909" fmla="*/ 266330 w 1589104"/>
                  <a:gd name="connsiteY10-910" fmla="*/ 955011 h 1575133"/>
                  <a:gd name="connsiteX11-911" fmla="*/ 287045 w 1589104"/>
                  <a:gd name="connsiteY11-912" fmla="*/ 611742 h 1575133"/>
                  <a:gd name="connsiteX12-913" fmla="*/ 0 w 1589104"/>
                  <a:gd name="connsiteY12-914" fmla="*/ 320232 h 1575133"/>
                  <a:gd name="connsiteX0-915" fmla="*/ 0 w 1589104"/>
                  <a:gd name="connsiteY0-916" fmla="*/ 354510 h 1609411"/>
                  <a:gd name="connsiteX1-917" fmla="*/ 556334 w 1589104"/>
                  <a:gd name="connsiteY1-918" fmla="*/ 353057 h 1609411"/>
                  <a:gd name="connsiteX2-919" fmla="*/ 850996 w 1589104"/>
                  <a:gd name="connsiteY2-920" fmla="*/ 94099 h 1609411"/>
                  <a:gd name="connsiteX3-921" fmla="*/ 1004876 w 1589104"/>
                  <a:gd name="connsiteY3-922" fmla="*/ 34278 h 1609411"/>
                  <a:gd name="connsiteX4-923" fmla="*/ 1583185 w 1589104"/>
                  <a:gd name="connsiteY4-924" fmla="*/ 631223 h 1609411"/>
                  <a:gd name="connsiteX5-925" fmla="*/ 1589104 w 1589104"/>
                  <a:gd name="connsiteY5-926" fmla="*/ 982488 h 1609411"/>
                  <a:gd name="connsiteX6-927" fmla="*/ 1013753 w 1589104"/>
                  <a:gd name="connsiteY6-928" fmla="*/ 1548957 h 1609411"/>
                  <a:gd name="connsiteX7-929" fmla="*/ 853956 w 1589104"/>
                  <a:gd name="connsiteY7-930" fmla="*/ 1495056 h 1609411"/>
                  <a:gd name="connsiteX8-931" fmla="*/ 582967 w 1589104"/>
                  <a:gd name="connsiteY8-932" fmla="*/ 1267456 h 1609411"/>
                  <a:gd name="connsiteX9-933" fmla="*/ 0 w 1589104"/>
                  <a:gd name="connsiteY9-934" fmla="*/ 1267196 h 1609411"/>
                  <a:gd name="connsiteX10-935" fmla="*/ 266330 w 1589104"/>
                  <a:gd name="connsiteY10-936" fmla="*/ 989289 h 1609411"/>
                  <a:gd name="connsiteX11-937" fmla="*/ 287045 w 1589104"/>
                  <a:gd name="connsiteY11-938" fmla="*/ 646020 h 1609411"/>
                  <a:gd name="connsiteX12-939" fmla="*/ 0 w 1589104"/>
                  <a:gd name="connsiteY12-940" fmla="*/ 354510 h 1609411"/>
                  <a:gd name="connsiteX0-941" fmla="*/ 0 w 1589104"/>
                  <a:gd name="connsiteY0-942" fmla="*/ 354510 h 1609411"/>
                  <a:gd name="connsiteX1-943" fmla="*/ 556334 w 1589104"/>
                  <a:gd name="connsiteY1-944" fmla="*/ 353057 h 1609411"/>
                  <a:gd name="connsiteX2-945" fmla="*/ 850996 w 1589104"/>
                  <a:gd name="connsiteY2-946" fmla="*/ 94099 h 1609411"/>
                  <a:gd name="connsiteX3-947" fmla="*/ 1004876 w 1589104"/>
                  <a:gd name="connsiteY3-948" fmla="*/ 34278 h 1609411"/>
                  <a:gd name="connsiteX4-949" fmla="*/ 1577267 w 1589104"/>
                  <a:gd name="connsiteY4-950" fmla="*/ 619386 h 1609411"/>
                  <a:gd name="connsiteX5-951" fmla="*/ 1589104 w 1589104"/>
                  <a:gd name="connsiteY5-952" fmla="*/ 982488 h 1609411"/>
                  <a:gd name="connsiteX6-953" fmla="*/ 1013753 w 1589104"/>
                  <a:gd name="connsiteY6-954" fmla="*/ 1548957 h 1609411"/>
                  <a:gd name="connsiteX7-955" fmla="*/ 853956 w 1589104"/>
                  <a:gd name="connsiteY7-956" fmla="*/ 1495056 h 1609411"/>
                  <a:gd name="connsiteX8-957" fmla="*/ 582967 w 1589104"/>
                  <a:gd name="connsiteY8-958" fmla="*/ 1267456 h 1609411"/>
                  <a:gd name="connsiteX9-959" fmla="*/ 0 w 1589104"/>
                  <a:gd name="connsiteY9-960" fmla="*/ 1267196 h 1609411"/>
                  <a:gd name="connsiteX10-961" fmla="*/ 266330 w 1589104"/>
                  <a:gd name="connsiteY10-962" fmla="*/ 989289 h 1609411"/>
                  <a:gd name="connsiteX11-963" fmla="*/ 287045 w 1589104"/>
                  <a:gd name="connsiteY11-964" fmla="*/ 646020 h 1609411"/>
                  <a:gd name="connsiteX12-965" fmla="*/ 0 w 1589104"/>
                  <a:gd name="connsiteY12-966" fmla="*/ 354510 h 1609411"/>
                  <a:gd name="connsiteX0-967" fmla="*/ 0 w 1643112"/>
                  <a:gd name="connsiteY0-968" fmla="*/ 354510 h 1609411"/>
                  <a:gd name="connsiteX1-969" fmla="*/ 556334 w 1643112"/>
                  <a:gd name="connsiteY1-970" fmla="*/ 353057 h 1609411"/>
                  <a:gd name="connsiteX2-971" fmla="*/ 850996 w 1643112"/>
                  <a:gd name="connsiteY2-972" fmla="*/ 94099 h 1609411"/>
                  <a:gd name="connsiteX3-973" fmla="*/ 1004876 w 1643112"/>
                  <a:gd name="connsiteY3-974" fmla="*/ 34278 h 1609411"/>
                  <a:gd name="connsiteX4-975" fmla="*/ 1577267 w 1643112"/>
                  <a:gd name="connsiteY4-976" fmla="*/ 619386 h 1609411"/>
                  <a:gd name="connsiteX5-977" fmla="*/ 1589104 w 1643112"/>
                  <a:gd name="connsiteY5-978" fmla="*/ 982488 h 1609411"/>
                  <a:gd name="connsiteX6-979" fmla="*/ 1013753 w 1643112"/>
                  <a:gd name="connsiteY6-980" fmla="*/ 1548957 h 1609411"/>
                  <a:gd name="connsiteX7-981" fmla="*/ 853956 w 1643112"/>
                  <a:gd name="connsiteY7-982" fmla="*/ 1495056 h 1609411"/>
                  <a:gd name="connsiteX8-983" fmla="*/ 582967 w 1643112"/>
                  <a:gd name="connsiteY8-984" fmla="*/ 1267456 h 1609411"/>
                  <a:gd name="connsiteX9-985" fmla="*/ 0 w 1643112"/>
                  <a:gd name="connsiteY9-986" fmla="*/ 1267196 h 1609411"/>
                  <a:gd name="connsiteX10-987" fmla="*/ 266330 w 1643112"/>
                  <a:gd name="connsiteY10-988" fmla="*/ 989289 h 1609411"/>
                  <a:gd name="connsiteX11-989" fmla="*/ 287045 w 1643112"/>
                  <a:gd name="connsiteY11-990" fmla="*/ 646020 h 1609411"/>
                  <a:gd name="connsiteX12-991" fmla="*/ 0 w 1643112"/>
                  <a:gd name="connsiteY12-992" fmla="*/ 354510 h 1609411"/>
                  <a:gd name="connsiteX0-993" fmla="*/ 0 w 1669115"/>
                  <a:gd name="connsiteY0-994" fmla="*/ 354510 h 1609411"/>
                  <a:gd name="connsiteX1-995" fmla="*/ 556334 w 1669115"/>
                  <a:gd name="connsiteY1-996" fmla="*/ 353057 h 1609411"/>
                  <a:gd name="connsiteX2-997" fmla="*/ 850996 w 1669115"/>
                  <a:gd name="connsiteY2-998" fmla="*/ 94099 h 1609411"/>
                  <a:gd name="connsiteX3-999" fmla="*/ 1004876 w 1669115"/>
                  <a:gd name="connsiteY3-1000" fmla="*/ 34278 h 1609411"/>
                  <a:gd name="connsiteX4-1001" fmla="*/ 1577267 w 1669115"/>
                  <a:gd name="connsiteY4-1002" fmla="*/ 619386 h 1609411"/>
                  <a:gd name="connsiteX5-1003" fmla="*/ 1589104 w 1669115"/>
                  <a:gd name="connsiteY5-1004" fmla="*/ 982488 h 1609411"/>
                  <a:gd name="connsiteX6-1005" fmla="*/ 1013753 w 1669115"/>
                  <a:gd name="connsiteY6-1006" fmla="*/ 1548957 h 1609411"/>
                  <a:gd name="connsiteX7-1007" fmla="*/ 853956 w 1669115"/>
                  <a:gd name="connsiteY7-1008" fmla="*/ 1495056 h 1609411"/>
                  <a:gd name="connsiteX8-1009" fmla="*/ 582967 w 1669115"/>
                  <a:gd name="connsiteY8-1010" fmla="*/ 1267456 h 1609411"/>
                  <a:gd name="connsiteX9-1011" fmla="*/ 0 w 1669115"/>
                  <a:gd name="connsiteY9-1012" fmla="*/ 1267196 h 1609411"/>
                  <a:gd name="connsiteX10-1013" fmla="*/ 266330 w 1669115"/>
                  <a:gd name="connsiteY10-1014" fmla="*/ 989289 h 1609411"/>
                  <a:gd name="connsiteX11-1015" fmla="*/ 287045 w 1669115"/>
                  <a:gd name="connsiteY11-1016" fmla="*/ 646020 h 1609411"/>
                  <a:gd name="connsiteX12-1017" fmla="*/ 0 w 1669115"/>
                  <a:gd name="connsiteY12-1018" fmla="*/ 354510 h 1609411"/>
                  <a:gd name="connsiteX0-1019" fmla="*/ 0 w 1671177"/>
                  <a:gd name="connsiteY0-1020" fmla="*/ 354510 h 1609411"/>
                  <a:gd name="connsiteX1-1021" fmla="*/ 556334 w 1671177"/>
                  <a:gd name="connsiteY1-1022" fmla="*/ 353057 h 1609411"/>
                  <a:gd name="connsiteX2-1023" fmla="*/ 850996 w 1671177"/>
                  <a:gd name="connsiteY2-1024" fmla="*/ 94099 h 1609411"/>
                  <a:gd name="connsiteX3-1025" fmla="*/ 1004876 w 1671177"/>
                  <a:gd name="connsiteY3-1026" fmla="*/ 34278 h 1609411"/>
                  <a:gd name="connsiteX4-1027" fmla="*/ 1577267 w 1671177"/>
                  <a:gd name="connsiteY4-1028" fmla="*/ 619386 h 1609411"/>
                  <a:gd name="connsiteX5-1029" fmla="*/ 1589104 w 1671177"/>
                  <a:gd name="connsiteY5-1030" fmla="*/ 982488 h 1609411"/>
                  <a:gd name="connsiteX6-1031" fmla="*/ 1013753 w 1671177"/>
                  <a:gd name="connsiteY6-1032" fmla="*/ 1548957 h 1609411"/>
                  <a:gd name="connsiteX7-1033" fmla="*/ 853956 w 1671177"/>
                  <a:gd name="connsiteY7-1034" fmla="*/ 1495056 h 1609411"/>
                  <a:gd name="connsiteX8-1035" fmla="*/ 582967 w 1671177"/>
                  <a:gd name="connsiteY8-1036" fmla="*/ 1267456 h 1609411"/>
                  <a:gd name="connsiteX9-1037" fmla="*/ 0 w 1671177"/>
                  <a:gd name="connsiteY9-1038" fmla="*/ 1267196 h 1609411"/>
                  <a:gd name="connsiteX10-1039" fmla="*/ 266330 w 1671177"/>
                  <a:gd name="connsiteY10-1040" fmla="*/ 989289 h 1609411"/>
                  <a:gd name="connsiteX11-1041" fmla="*/ 287045 w 1671177"/>
                  <a:gd name="connsiteY11-1042" fmla="*/ 646020 h 1609411"/>
                  <a:gd name="connsiteX12-1043" fmla="*/ 0 w 1671177"/>
                  <a:gd name="connsiteY12-1044" fmla="*/ 354510 h 1609411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33" y="connsiteY8-34"/>
                  </a:cxn>
                  <a:cxn ang="0">
                    <a:pos x="connsiteX9-125" y="connsiteY9-126"/>
                  </a:cxn>
                  <a:cxn ang="0">
                    <a:pos x="connsiteX10-327" y="connsiteY10-328"/>
                  </a:cxn>
                  <a:cxn ang="0">
                    <a:pos x="connsiteX11-373" y="connsiteY11-374"/>
                  </a:cxn>
                  <a:cxn ang="0">
                    <a:pos x="connsiteX12-471" y="connsiteY12-472"/>
                  </a:cxn>
                </a:cxnLst>
                <a:rect l="l" t="t" r="r" b="b"/>
                <a:pathLst>
                  <a:path w="1671177" h="1609411">
                    <a:moveTo>
                      <a:pt x="0" y="354510"/>
                    </a:moveTo>
                    <a:lnTo>
                      <a:pt x="556334" y="353057"/>
                    </a:lnTo>
                    <a:cubicBezTo>
                      <a:pt x="746291" y="355515"/>
                      <a:pt x="856347" y="257358"/>
                      <a:pt x="850996" y="94099"/>
                    </a:cubicBezTo>
                    <a:cubicBezTo>
                      <a:pt x="849023" y="-2780"/>
                      <a:pt x="929910" y="-28640"/>
                      <a:pt x="1004876" y="34278"/>
                    </a:cubicBezTo>
                    <a:lnTo>
                      <a:pt x="1577267" y="619386"/>
                    </a:lnTo>
                    <a:cubicBezTo>
                      <a:pt x="1720296" y="767053"/>
                      <a:pt x="1679854" y="873291"/>
                      <a:pt x="1589104" y="982488"/>
                    </a:cubicBezTo>
                    <a:lnTo>
                      <a:pt x="1013753" y="1548957"/>
                    </a:lnTo>
                    <a:cubicBezTo>
                      <a:pt x="927935" y="1643440"/>
                      <a:pt x="868752" y="1628432"/>
                      <a:pt x="853956" y="1495056"/>
                    </a:cubicBezTo>
                    <a:cubicBezTo>
                      <a:pt x="849443" y="1377760"/>
                      <a:pt x="794625" y="1269343"/>
                      <a:pt x="582967" y="1267456"/>
                    </a:cubicBezTo>
                    <a:lnTo>
                      <a:pt x="0" y="1267196"/>
                    </a:lnTo>
                    <a:lnTo>
                      <a:pt x="266330" y="989289"/>
                    </a:lnTo>
                    <a:cubicBezTo>
                      <a:pt x="347215" y="886703"/>
                      <a:pt x="398509" y="775239"/>
                      <a:pt x="287045" y="646020"/>
                    </a:cubicBezTo>
                    <a:lnTo>
                      <a:pt x="0" y="354510"/>
                    </a:lnTo>
                    <a:close/>
                  </a:path>
                </a:pathLst>
              </a:custGeom>
              <a:solidFill>
                <a:srgbClr val="E6325C"/>
              </a:solidFill>
              <a:ln w="10795" cap="flat" cmpd="sng" algn="ctr">
                <a:noFill/>
                <a:prstDash val="solid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8" name="TextBox 54"/>
            <p:cNvSpPr txBox="1"/>
            <p:nvPr/>
          </p:nvSpPr>
          <p:spPr>
            <a:xfrm>
              <a:off x="1941183" y="2754805"/>
              <a:ext cx="563880" cy="52197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mpact" panose="020B0806030902050204" pitchFamily="34" charset="0"/>
                  <a:ea typeface="宋体" panose="02010600030101010101" pitchFamily="2" charset="-122"/>
                </a:rPr>
                <a:t>01</a:t>
              </a:r>
              <a:endPara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anose="020B080603090205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25" name="Text Placeholder 2"/>
          <p:cNvSpPr txBox="1"/>
          <p:nvPr/>
        </p:nvSpPr>
        <p:spPr>
          <a:xfrm>
            <a:off x="1001203" y="4972937"/>
            <a:ext cx="3356667" cy="1052596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专注工作汇报类</a:t>
            </a:r>
            <a:r>
              <a:rPr lang="en-US" altLang="zh-CN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PPT</a:t>
            </a:r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排版设计，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6" name="文本框 36"/>
          <p:cNvSpPr txBox="1"/>
          <p:nvPr/>
        </p:nvSpPr>
        <p:spPr>
          <a:xfrm>
            <a:off x="888805" y="4596392"/>
            <a:ext cx="347523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Text Placeholder 2"/>
          <p:cNvSpPr txBox="1"/>
          <p:nvPr/>
        </p:nvSpPr>
        <p:spPr>
          <a:xfrm>
            <a:off x="4808157" y="4972937"/>
            <a:ext cx="3356667" cy="1052596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专注工作汇报类</a:t>
            </a:r>
            <a:r>
              <a:rPr lang="en-US" altLang="zh-CN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PPT</a:t>
            </a:r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排版设计，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8" name="文本框 36"/>
          <p:cNvSpPr txBox="1"/>
          <p:nvPr/>
        </p:nvSpPr>
        <p:spPr>
          <a:xfrm>
            <a:off x="4695759" y="4596392"/>
            <a:ext cx="347523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Text Placeholder 2"/>
          <p:cNvSpPr txBox="1"/>
          <p:nvPr/>
        </p:nvSpPr>
        <p:spPr>
          <a:xfrm>
            <a:off x="8475963" y="4972937"/>
            <a:ext cx="3356667" cy="1052596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专注工作汇报类</a:t>
            </a:r>
            <a:r>
              <a:rPr lang="en-US" altLang="zh-CN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PPT</a:t>
            </a:r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排版设计，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0" name="文本框 36"/>
          <p:cNvSpPr txBox="1"/>
          <p:nvPr/>
        </p:nvSpPr>
        <p:spPr>
          <a:xfrm>
            <a:off x="8363565" y="4596392"/>
            <a:ext cx="347523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Text Placeholder 2"/>
          <p:cNvSpPr txBox="1"/>
          <p:nvPr/>
        </p:nvSpPr>
        <p:spPr>
          <a:xfrm>
            <a:off x="3182939" y="1536971"/>
            <a:ext cx="3356667" cy="1052596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专注工作汇报类</a:t>
            </a:r>
            <a:r>
              <a:rPr lang="en-US" altLang="zh-CN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PPT</a:t>
            </a:r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排版设计，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2" name="文本框 36"/>
          <p:cNvSpPr txBox="1"/>
          <p:nvPr/>
        </p:nvSpPr>
        <p:spPr>
          <a:xfrm>
            <a:off x="3070541" y="1160426"/>
            <a:ext cx="347523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Text Placeholder 2"/>
          <p:cNvSpPr txBox="1"/>
          <p:nvPr/>
        </p:nvSpPr>
        <p:spPr>
          <a:xfrm>
            <a:off x="6850745" y="1536971"/>
            <a:ext cx="3356667" cy="1052596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专注工作汇报类</a:t>
            </a:r>
            <a:r>
              <a:rPr lang="en-US" altLang="zh-CN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PPT</a:t>
            </a:r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排版设计，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4" name="文本框 36"/>
          <p:cNvSpPr txBox="1"/>
          <p:nvPr/>
        </p:nvSpPr>
        <p:spPr>
          <a:xfrm>
            <a:off x="6738347" y="1160426"/>
            <a:ext cx="347523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337930" y="457200"/>
            <a:ext cx="504351" cy="59635"/>
          </a:xfrm>
          <a:prstGeom prst="rect">
            <a:avLst/>
          </a:prstGeom>
          <a:solidFill>
            <a:srgbClr val="D3381C"/>
          </a:solidFill>
          <a:ln>
            <a:solidFill>
              <a:srgbClr val="D3381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文本框 35"/>
          <p:cNvSpPr txBox="1"/>
          <p:nvPr/>
        </p:nvSpPr>
        <p:spPr>
          <a:xfrm>
            <a:off x="228448" y="589479"/>
            <a:ext cx="41610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3370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6677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0048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3418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6725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60096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3466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6773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b="1" dirty="0">
                <a:solidFill>
                  <a:srgbClr val="D338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年终工作不足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20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D3D9DF">
                  <a:alpha val="98431"/>
                </a:srgbClr>
              </a:clrFrom>
              <a:clrTo>
                <a:srgbClr val="D3D9D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41539" y="-361392"/>
            <a:ext cx="12875077" cy="6441636"/>
          </a:xfrm>
          <a:prstGeom prst="rect">
            <a:avLst/>
          </a:prstGeom>
          <a:noFill/>
          <a:ln>
            <a:noFill/>
          </a:ln>
          <a:effectLst>
            <a:reflection stA="25000" endPos="65000" dist="508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3" name="图片 2" descr="未标题-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35392" y="3090271"/>
            <a:ext cx="4704683" cy="31912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9" name="矩形 6"/>
          <p:cNvSpPr>
            <a:spLocks noChangeArrowheads="1"/>
          </p:cNvSpPr>
          <p:nvPr/>
        </p:nvSpPr>
        <p:spPr bwMode="auto">
          <a:xfrm>
            <a:off x="0" y="4902200"/>
            <a:ext cx="12192000" cy="1955800"/>
          </a:xfrm>
          <a:prstGeom prst="rect">
            <a:avLst/>
          </a:prstGeom>
          <a:solidFill>
            <a:srgbClr val="D3381C"/>
          </a:solidFill>
          <a:ln>
            <a:noFill/>
          </a:ln>
        </p:spPr>
        <p:txBody>
          <a:bodyPr lIns="91439" tIns="45719" rIns="91439" bIns="45719" anchor="ctr"/>
          <a:lstStyle/>
          <a:p>
            <a:pPr algn="ctr"/>
            <a:endParaRPr lang="zh-CN" altLang="en-US" sz="2400">
              <a:solidFill>
                <a:srgbClr val="FFFFFF"/>
              </a:solidFill>
            </a:endParaRPr>
          </a:p>
        </p:txBody>
      </p:sp>
      <p:sp>
        <p:nvSpPr>
          <p:cNvPr id="4100" name="文本框 8"/>
          <p:cNvSpPr txBox="1">
            <a:spLocks noChangeArrowheads="1"/>
          </p:cNvSpPr>
          <p:nvPr/>
        </p:nvSpPr>
        <p:spPr bwMode="auto">
          <a:xfrm>
            <a:off x="237201" y="1287892"/>
            <a:ext cx="2628652" cy="5385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9" tIns="45719" rIns="91439" bIns="45719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4400" b="1" dirty="0" smtClean="0">
                <a:solidFill>
                  <a:srgbClr val="D338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34400" b="1" dirty="0">
              <a:solidFill>
                <a:srgbClr val="D3381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103054" y="3620647"/>
            <a:ext cx="416105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3370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6677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0048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3418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6725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60096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3466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6773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4400" b="1" dirty="0">
                <a:solidFill>
                  <a:srgbClr val="D338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来年工作计划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5"/>
          <a:srcRect l="45947" t="52662" r="28991" b="37851"/>
          <a:stretch>
            <a:fillRect/>
          </a:stretch>
        </p:blipFill>
        <p:spPr>
          <a:xfrm>
            <a:off x="1341783" y="4899991"/>
            <a:ext cx="2060184" cy="901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5"/>
          <p:cNvSpPr>
            <a:spLocks noChangeArrowheads="1"/>
          </p:cNvSpPr>
          <p:nvPr/>
        </p:nvSpPr>
        <p:spPr bwMode="auto">
          <a:xfrm>
            <a:off x="4863374" y="2354260"/>
            <a:ext cx="2452498" cy="2448574"/>
          </a:xfrm>
          <a:prstGeom prst="ellipse">
            <a:avLst/>
          </a:prstGeom>
          <a:solidFill>
            <a:srgbClr val="D3381C"/>
          </a:solidFill>
          <a:ln w="22225">
            <a:solidFill>
              <a:sysClr val="window" lastClr="FFFFFF"/>
            </a:solidFill>
            <a:round/>
          </a:ln>
        </p:spPr>
        <p:txBody>
          <a:bodyPr vert="horz" wrap="square" lIns="72576" tIns="36288" rIns="72576" bIns="3628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3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965428" y="2333650"/>
            <a:ext cx="2326951" cy="2251383"/>
            <a:chOff x="4544865" y="2176322"/>
            <a:chExt cx="2931717" cy="2836547"/>
          </a:xfrm>
        </p:grpSpPr>
        <p:sp>
          <p:nvSpPr>
            <p:cNvPr id="31" name="Freeform 6"/>
            <p:cNvSpPr/>
            <p:nvPr/>
          </p:nvSpPr>
          <p:spPr bwMode="auto">
            <a:xfrm>
              <a:off x="6364211" y="2275200"/>
              <a:ext cx="61798" cy="46967"/>
            </a:xfrm>
            <a:custGeom>
              <a:avLst/>
              <a:gdLst>
                <a:gd name="T0" fmla="*/ 4 w 21"/>
                <a:gd name="T1" fmla="*/ 16 h 16"/>
                <a:gd name="T2" fmla="*/ 1 w 21"/>
                <a:gd name="T3" fmla="*/ 14 h 16"/>
                <a:gd name="T4" fmla="*/ 0 w 21"/>
                <a:gd name="T5" fmla="*/ 11 h 16"/>
                <a:gd name="T6" fmla="*/ 0 w 21"/>
                <a:gd name="T7" fmla="*/ 10 h 16"/>
                <a:gd name="T8" fmla="*/ 0 w 21"/>
                <a:gd name="T9" fmla="*/ 0 h 16"/>
                <a:gd name="T10" fmla="*/ 16 w 21"/>
                <a:gd name="T11" fmla="*/ 0 h 16"/>
                <a:gd name="T12" fmla="*/ 16 w 21"/>
                <a:gd name="T13" fmla="*/ 3 h 16"/>
                <a:gd name="T14" fmla="*/ 16 w 21"/>
                <a:gd name="T15" fmla="*/ 5 h 16"/>
                <a:gd name="T16" fmla="*/ 18 w 21"/>
                <a:gd name="T17" fmla="*/ 7 h 16"/>
                <a:gd name="T18" fmla="*/ 20 w 21"/>
                <a:gd name="T19" fmla="*/ 11 h 16"/>
                <a:gd name="T20" fmla="*/ 20 w 21"/>
                <a:gd name="T21" fmla="*/ 12 h 16"/>
                <a:gd name="T22" fmla="*/ 21 w 21"/>
                <a:gd name="T23" fmla="*/ 16 h 16"/>
                <a:gd name="T24" fmla="*/ 17 w 21"/>
                <a:gd name="T25" fmla="*/ 16 h 16"/>
                <a:gd name="T26" fmla="*/ 4 w 21"/>
                <a:gd name="T27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" h="16">
                  <a:moveTo>
                    <a:pt x="4" y="16"/>
                  </a:moveTo>
                  <a:cubicBezTo>
                    <a:pt x="4" y="16"/>
                    <a:pt x="2" y="16"/>
                    <a:pt x="1" y="14"/>
                  </a:cubicBezTo>
                  <a:cubicBezTo>
                    <a:pt x="0" y="13"/>
                    <a:pt x="0" y="12"/>
                    <a:pt x="0" y="11"/>
                  </a:cubicBezTo>
                  <a:cubicBezTo>
                    <a:pt x="0" y="11"/>
                    <a:pt x="0" y="11"/>
                    <a:pt x="0" y="1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6" y="4"/>
                    <a:pt x="16" y="5"/>
                    <a:pt x="16" y="5"/>
                  </a:cubicBezTo>
                  <a:cubicBezTo>
                    <a:pt x="17" y="6"/>
                    <a:pt x="17" y="6"/>
                    <a:pt x="18" y="7"/>
                  </a:cubicBezTo>
                  <a:cubicBezTo>
                    <a:pt x="18" y="8"/>
                    <a:pt x="19" y="9"/>
                    <a:pt x="20" y="11"/>
                  </a:cubicBezTo>
                  <a:cubicBezTo>
                    <a:pt x="20" y="11"/>
                    <a:pt x="20" y="11"/>
                    <a:pt x="20" y="12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17" y="16"/>
                    <a:pt x="17" y="16"/>
                    <a:pt x="17" y="16"/>
                  </a:cubicBezTo>
                  <a:lnTo>
                    <a:pt x="4" y="16"/>
                  </a:lnTo>
                  <a:close/>
                </a:path>
              </a:pathLst>
            </a:custGeom>
            <a:solidFill>
              <a:srgbClr val="FFFFFF"/>
            </a:solidFill>
            <a:ln w="22225">
              <a:solidFill>
                <a:sysClr val="window" lastClr="FFFFFF"/>
              </a:solidFill>
              <a:round/>
            </a:ln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32" name="Freeform 7"/>
            <p:cNvSpPr/>
            <p:nvPr/>
          </p:nvSpPr>
          <p:spPr bwMode="auto">
            <a:xfrm>
              <a:off x="6364211" y="2301155"/>
              <a:ext cx="132249" cy="132249"/>
            </a:xfrm>
            <a:custGeom>
              <a:avLst/>
              <a:gdLst>
                <a:gd name="T0" fmla="*/ 23 w 45"/>
                <a:gd name="T1" fmla="*/ 45 h 45"/>
                <a:gd name="T2" fmla="*/ 20 w 45"/>
                <a:gd name="T3" fmla="*/ 45 h 45"/>
                <a:gd name="T4" fmla="*/ 17 w 45"/>
                <a:gd name="T5" fmla="*/ 45 h 45"/>
                <a:gd name="T6" fmla="*/ 11 w 45"/>
                <a:gd name="T7" fmla="*/ 42 h 45"/>
                <a:gd name="T8" fmla="*/ 10 w 45"/>
                <a:gd name="T9" fmla="*/ 36 h 45"/>
                <a:gd name="T10" fmla="*/ 10 w 45"/>
                <a:gd name="T11" fmla="*/ 35 h 45"/>
                <a:gd name="T12" fmla="*/ 10 w 45"/>
                <a:gd name="T13" fmla="*/ 35 h 45"/>
                <a:gd name="T14" fmla="*/ 8 w 45"/>
                <a:gd name="T15" fmla="*/ 35 h 45"/>
                <a:gd name="T16" fmla="*/ 4 w 45"/>
                <a:gd name="T17" fmla="*/ 35 h 45"/>
                <a:gd name="T18" fmla="*/ 5 w 45"/>
                <a:gd name="T19" fmla="*/ 31 h 45"/>
                <a:gd name="T20" fmla="*/ 5 w 45"/>
                <a:gd name="T21" fmla="*/ 31 h 45"/>
                <a:gd name="T22" fmla="*/ 5 w 45"/>
                <a:gd name="T23" fmla="*/ 31 h 45"/>
                <a:gd name="T24" fmla="*/ 3 w 45"/>
                <a:gd name="T25" fmla="*/ 30 h 45"/>
                <a:gd name="T26" fmla="*/ 0 w 45"/>
                <a:gd name="T27" fmla="*/ 30 h 45"/>
                <a:gd name="T28" fmla="*/ 0 w 45"/>
                <a:gd name="T29" fmla="*/ 20 h 45"/>
                <a:gd name="T30" fmla="*/ 0 w 45"/>
                <a:gd name="T31" fmla="*/ 20 h 45"/>
                <a:gd name="T32" fmla="*/ 1 w 45"/>
                <a:gd name="T33" fmla="*/ 16 h 45"/>
                <a:gd name="T34" fmla="*/ 4 w 45"/>
                <a:gd name="T35" fmla="*/ 15 h 45"/>
                <a:gd name="T36" fmla="*/ 8 w 45"/>
                <a:gd name="T37" fmla="*/ 15 h 45"/>
                <a:gd name="T38" fmla="*/ 9 w 45"/>
                <a:gd name="T39" fmla="*/ 15 h 45"/>
                <a:gd name="T40" fmla="*/ 9 w 45"/>
                <a:gd name="T41" fmla="*/ 15 h 45"/>
                <a:gd name="T42" fmla="*/ 9 w 45"/>
                <a:gd name="T43" fmla="*/ 15 h 45"/>
                <a:gd name="T44" fmla="*/ 10 w 45"/>
                <a:gd name="T45" fmla="*/ 13 h 45"/>
                <a:gd name="T46" fmla="*/ 10 w 45"/>
                <a:gd name="T47" fmla="*/ 10 h 45"/>
                <a:gd name="T48" fmla="*/ 13 w 45"/>
                <a:gd name="T49" fmla="*/ 10 h 45"/>
                <a:gd name="T50" fmla="*/ 14 w 45"/>
                <a:gd name="T51" fmla="*/ 10 h 45"/>
                <a:gd name="T52" fmla="*/ 16 w 45"/>
                <a:gd name="T53" fmla="*/ 10 h 45"/>
                <a:gd name="T54" fmla="*/ 18 w 45"/>
                <a:gd name="T55" fmla="*/ 9 h 45"/>
                <a:gd name="T56" fmla="*/ 19 w 45"/>
                <a:gd name="T57" fmla="*/ 7 h 45"/>
                <a:gd name="T58" fmla="*/ 19 w 45"/>
                <a:gd name="T59" fmla="*/ 6 h 45"/>
                <a:gd name="T60" fmla="*/ 19 w 45"/>
                <a:gd name="T61" fmla="*/ 4 h 45"/>
                <a:gd name="T62" fmla="*/ 23 w 45"/>
                <a:gd name="T63" fmla="*/ 0 h 45"/>
                <a:gd name="T64" fmla="*/ 24 w 45"/>
                <a:gd name="T65" fmla="*/ 1 h 45"/>
                <a:gd name="T66" fmla="*/ 25 w 45"/>
                <a:gd name="T67" fmla="*/ 1 h 45"/>
                <a:gd name="T68" fmla="*/ 26 w 45"/>
                <a:gd name="T69" fmla="*/ 1 h 45"/>
                <a:gd name="T70" fmla="*/ 28 w 45"/>
                <a:gd name="T71" fmla="*/ 1 h 45"/>
                <a:gd name="T72" fmla="*/ 37 w 45"/>
                <a:gd name="T73" fmla="*/ 3 h 45"/>
                <a:gd name="T74" fmla="*/ 40 w 45"/>
                <a:gd name="T75" fmla="*/ 5 h 45"/>
                <a:gd name="T76" fmla="*/ 41 w 45"/>
                <a:gd name="T77" fmla="*/ 5 h 45"/>
                <a:gd name="T78" fmla="*/ 44 w 45"/>
                <a:gd name="T79" fmla="*/ 5 h 45"/>
                <a:gd name="T80" fmla="*/ 44 w 45"/>
                <a:gd name="T81" fmla="*/ 8 h 45"/>
                <a:gd name="T82" fmla="*/ 44 w 45"/>
                <a:gd name="T83" fmla="*/ 12 h 45"/>
                <a:gd name="T84" fmla="*/ 41 w 45"/>
                <a:gd name="T85" fmla="*/ 17 h 45"/>
                <a:gd name="T86" fmla="*/ 40 w 45"/>
                <a:gd name="T87" fmla="*/ 17 h 45"/>
                <a:gd name="T88" fmla="*/ 40 w 45"/>
                <a:gd name="T89" fmla="*/ 17 h 45"/>
                <a:gd name="T90" fmla="*/ 41 w 45"/>
                <a:gd name="T91" fmla="*/ 23 h 45"/>
                <a:gd name="T92" fmla="*/ 43 w 45"/>
                <a:gd name="T93" fmla="*/ 25 h 45"/>
                <a:gd name="T94" fmla="*/ 39 w 45"/>
                <a:gd name="T95" fmla="*/ 39 h 45"/>
                <a:gd name="T96" fmla="*/ 35 w 45"/>
                <a:gd name="T97" fmla="*/ 40 h 45"/>
                <a:gd name="T98" fmla="*/ 34 w 45"/>
                <a:gd name="T99" fmla="*/ 40 h 45"/>
                <a:gd name="T100" fmla="*/ 33 w 45"/>
                <a:gd name="T101" fmla="*/ 42 h 45"/>
                <a:gd name="T102" fmla="*/ 31 w 45"/>
                <a:gd name="T103" fmla="*/ 43 h 45"/>
                <a:gd name="T104" fmla="*/ 23 w 45"/>
                <a:gd name="T105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5" h="45">
                  <a:moveTo>
                    <a:pt x="23" y="45"/>
                  </a:moveTo>
                  <a:cubicBezTo>
                    <a:pt x="22" y="45"/>
                    <a:pt x="21" y="45"/>
                    <a:pt x="20" y="45"/>
                  </a:cubicBezTo>
                  <a:cubicBezTo>
                    <a:pt x="19" y="45"/>
                    <a:pt x="18" y="45"/>
                    <a:pt x="17" y="45"/>
                  </a:cubicBezTo>
                  <a:cubicBezTo>
                    <a:pt x="15" y="44"/>
                    <a:pt x="12" y="44"/>
                    <a:pt x="11" y="42"/>
                  </a:cubicBezTo>
                  <a:cubicBezTo>
                    <a:pt x="10" y="41"/>
                    <a:pt x="9" y="39"/>
                    <a:pt x="10" y="36"/>
                  </a:cubicBezTo>
                  <a:cubicBezTo>
                    <a:pt x="10" y="36"/>
                    <a:pt x="10" y="36"/>
                    <a:pt x="10" y="35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10" y="35"/>
                    <a:pt x="9" y="35"/>
                    <a:pt x="8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5" y="31"/>
                    <a:pt x="4" y="30"/>
                    <a:pt x="3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19"/>
                    <a:pt x="0" y="17"/>
                    <a:pt x="1" y="16"/>
                  </a:cubicBezTo>
                  <a:cubicBezTo>
                    <a:pt x="2" y="15"/>
                    <a:pt x="4" y="15"/>
                    <a:pt x="4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10" y="14"/>
                    <a:pt x="10" y="13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10"/>
                    <a:pt x="14" y="10"/>
                    <a:pt x="14" y="10"/>
                  </a:cubicBezTo>
                  <a:cubicBezTo>
                    <a:pt x="15" y="10"/>
                    <a:pt x="15" y="10"/>
                    <a:pt x="16" y="10"/>
                  </a:cubicBezTo>
                  <a:cubicBezTo>
                    <a:pt x="18" y="10"/>
                    <a:pt x="18" y="10"/>
                    <a:pt x="18" y="9"/>
                  </a:cubicBezTo>
                  <a:cubicBezTo>
                    <a:pt x="18" y="9"/>
                    <a:pt x="18" y="8"/>
                    <a:pt x="19" y="7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5"/>
                    <a:pt x="19" y="4"/>
                    <a:pt x="19" y="4"/>
                  </a:cubicBezTo>
                  <a:cubicBezTo>
                    <a:pt x="19" y="2"/>
                    <a:pt x="21" y="0"/>
                    <a:pt x="23" y="0"/>
                  </a:cubicBezTo>
                  <a:cubicBezTo>
                    <a:pt x="23" y="0"/>
                    <a:pt x="24" y="0"/>
                    <a:pt x="24" y="1"/>
                  </a:cubicBezTo>
                  <a:cubicBezTo>
                    <a:pt x="24" y="1"/>
                    <a:pt x="24" y="1"/>
                    <a:pt x="25" y="1"/>
                  </a:cubicBezTo>
                  <a:cubicBezTo>
                    <a:pt x="25" y="1"/>
                    <a:pt x="26" y="1"/>
                    <a:pt x="26" y="1"/>
                  </a:cubicBezTo>
                  <a:cubicBezTo>
                    <a:pt x="27" y="1"/>
                    <a:pt x="28" y="1"/>
                    <a:pt x="28" y="1"/>
                  </a:cubicBezTo>
                  <a:cubicBezTo>
                    <a:pt x="31" y="1"/>
                    <a:pt x="34" y="1"/>
                    <a:pt x="37" y="3"/>
                  </a:cubicBezTo>
                  <a:cubicBezTo>
                    <a:pt x="38" y="4"/>
                    <a:pt x="39" y="5"/>
                    <a:pt x="40" y="5"/>
                  </a:cubicBezTo>
                  <a:cubicBezTo>
                    <a:pt x="40" y="5"/>
                    <a:pt x="41" y="5"/>
                    <a:pt x="41" y="5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5"/>
                    <a:pt x="42" y="16"/>
                    <a:pt x="41" y="17"/>
                  </a:cubicBezTo>
                  <a:cubicBezTo>
                    <a:pt x="41" y="17"/>
                    <a:pt x="40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39" y="18"/>
                    <a:pt x="41" y="21"/>
                    <a:pt x="41" y="23"/>
                  </a:cubicBezTo>
                  <a:cubicBezTo>
                    <a:pt x="42" y="23"/>
                    <a:pt x="42" y="24"/>
                    <a:pt x="43" y="25"/>
                  </a:cubicBezTo>
                  <a:cubicBezTo>
                    <a:pt x="45" y="31"/>
                    <a:pt x="44" y="36"/>
                    <a:pt x="39" y="39"/>
                  </a:cubicBezTo>
                  <a:cubicBezTo>
                    <a:pt x="37" y="40"/>
                    <a:pt x="36" y="40"/>
                    <a:pt x="35" y="40"/>
                  </a:cubicBezTo>
                  <a:cubicBezTo>
                    <a:pt x="35" y="40"/>
                    <a:pt x="34" y="40"/>
                    <a:pt x="34" y="40"/>
                  </a:cubicBezTo>
                  <a:cubicBezTo>
                    <a:pt x="34" y="41"/>
                    <a:pt x="33" y="41"/>
                    <a:pt x="33" y="42"/>
                  </a:cubicBezTo>
                  <a:cubicBezTo>
                    <a:pt x="32" y="42"/>
                    <a:pt x="32" y="42"/>
                    <a:pt x="31" y="43"/>
                  </a:cubicBezTo>
                  <a:cubicBezTo>
                    <a:pt x="29" y="45"/>
                    <a:pt x="26" y="45"/>
                    <a:pt x="23" y="45"/>
                  </a:cubicBezTo>
                  <a:close/>
                </a:path>
              </a:pathLst>
            </a:custGeom>
            <a:solidFill>
              <a:srgbClr val="FFFFFF"/>
            </a:solidFill>
            <a:ln w="22225">
              <a:solidFill>
                <a:sysClr val="window" lastClr="FFFFFF"/>
              </a:solidFill>
              <a:round/>
            </a:ln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33" name="Freeform 8"/>
            <p:cNvSpPr/>
            <p:nvPr/>
          </p:nvSpPr>
          <p:spPr bwMode="auto">
            <a:xfrm>
              <a:off x="6490279" y="2328346"/>
              <a:ext cx="87754" cy="75394"/>
            </a:xfrm>
            <a:custGeom>
              <a:avLst/>
              <a:gdLst>
                <a:gd name="T0" fmla="*/ 14 w 30"/>
                <a:gd name="T1" fmla="*/ 26 h 26"/>
                <a:gd name="T2" fmla="*/ 14 w 30"/>
                <a:gd name="T3" fmla="*/ 23 h 26"/>
                <a:gd name="T4" fmla="*/ 13 w 30"/>
                <a:gd name="T5" fmla="*/ 21 h 26"/>
                <a:gd name="T6" fmla="*/ 13 w 30"/>
                <a:gd name="T7" fmla="*/ 21 h 26"/>
                <a:gd name="T8" fmla="*/ 10 w 30"/>
                <a:gd name="T9" fmla="*/ 22 h 26"/>
                <a:gd name="T10" fmla="*/ 9 w 30"/>
                <a:gd name="T11" fmla="*/ 19 h 26"/>
                <a:gd name="T12" fmla="*/ 5 w 30"/>
                <a:gd name="T13" fmla="*/ 14 h 26"/>
                <a:gd name="T14" fmla="*/ 2 w 30"/>
                <a:gd name="T15" fmla="*/ 12 h 26"/>
                <a:gd name="T16" fmla="*/ 0 w 30"/>
                <a:gd name="T17" fmla="*/ 9 h 26"/>
                <a:gd name="T18" fmla="*/ 1 w 30"/>
                <a:gd name="T19" fmla="*/ 4 h 26"/>
                <a:gd name="T20" fmla="*/ 12 w 30"/>
                <a:gd name="T21" fmla="*/ 0 h 26"/>
                <a:gd name="T22" fmla="*/ 18 w 30"/>
                <a:gd name="T23" fmla="*/ 1 h 26"/>
                <a:gd name="T24" fmla="*/ 22 w 30"/>
                <a:gd name="T25" fmla="*/ 1 h 26"/>
                <a:gd name="T26" fmla="*/ 25 w 30"/>
                <a:gd name="T27" fmla="*/ 1 h 26"/>
                <a:gd name="T28" fmla="*/ 25 w 30"/>
                <a:gd name="T29" fmla="*/ 5 h 26"/>
                <a:gd name="T30" fmla="*/ 25 w 30"/>
                <a:gd name="T31" fmla="*/ 5 h 26"/>
                <a:gd name="T32" fmla="*/ 25 w 30"/>
                <a:gd name="T33" fmla="*/ 5 h 26"/>
                <a:gd name="T34" fmla="*/ 27 w 30"/>
                <a:gd name="T35" fmla="*/ 6 h 26"/>
                <a:gd name="T36" fmla="*/ 29 w 30"/>
                <a:gd name="T37" fmla="*/ 6 h 26"/>
                <a:gd name="T38" fmla="*/ 29 w 30"/>
                <a:gd name="T39" fmla="*/ 9 h 26"/>
                <a:gd name="T40" fmla="*/ 30 w 30"/>
                <a:gd name="T41" fmla="*/ 11 h 26"/>
                <a:gd name="T42" fmla="*/ 28 w 30"/>
                <a:gd name="T43" fmla="*/ 21 h 26"/>
                <a:gd name="T44" fmla="*/ 19 w 30"/>
                <a:gd name="T45" fmla="*/ 26 h 26"/>
                <a:gd name="T46" fmla="*/ 14 w 30"/>
                <a:gd name="T47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0" h="26">
                  <a:moveTo>
                    <a:pt x="14" y="26"/>
                  </a:moveTo>
                  <a:cubicBezTo>
                    <a:pt x="14" y="23"/>
                    <a:pt x="14" y="23"/>
                    <a:pt x="14" y="23"/>
                  </a:cubicBezTo>
                  <a:cubicBezTo>
                    <a:pt x="14" y="22"/>
                    <a:pt x="13" y="21"/>
                    <a:pt x="13" y="21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17"/>
                    <a:pt x="8" y="15"/>
                    <a:pt x="5" y="14"/>
                  </a:cubicBezTo>
                  <a:cubicBezTo>
                    <a:pt x="4" y="13"/>
                    <a:pt x="3" y="13"/>
                    <a:pt x="2" y="12"/>
                  </a:cubicBezTo>
                  <a:cubicBezTo>
                    <a:pt x="1" y="11"/>
                    <a:pt x="0" y="10"/>
                    <a:pt x="0" y="9"/>
                  </a:cubicBezTo>
                  <a:cubicBezTo>
                    <a:pt x="0" y="8"/>
                    <a:pt x="0" y="6"/>
                    <a:pt x="1" y="4"/>
                  </a:cubicBezTo>
                  <a:cubicBezTo>
                    <a:pt x="4" y="1"/>
                    <a:pt x="9" y="0"/>
                    <a:pt x="12" y="0"/>
                  </a:cubicBezTo>
                  <a:cubicBezTo>
                    <a:pt x="14" y="0"/>
                    <a:pt x="16" y="1"/>
                    <a:pt x="18" y="1"/>
                  </a:cubicBezTo>
                  <a:cubicBezTo>
                    <a:pt x="19" y="1"/>
                    <a:pt x="21" y="1"/>
                    <a:pt x="22" y="1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5" y="5"/>
                    <a:pt x="25" y="6"/>
                    <a:pt x="27" y="6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29" y="10"/>
                    <a:pt x="30" y="11"/>
                    <a:pt x="30" y="11"/>
                  </a:cubicBezTo>
                  <a:cubicBezTo>
                    <a:pt x="30" y="15"/>
                    <a:pt x="30" y="18"/>
                    <a:pt x="28" y="21"/>
                  </a:cubicBezTo>
                  <a:cubicBezTo>
                    <a:pt x="26" y="26"/>
                    <a:pt x="21" y="26"/>
                    <a:pt x="19" y="26"/>
                  </a:cubicBezTo>
                  <a:lnTo>
                    <a:pt x="14" y="26"/>
                  </a:lnTo>
                  <a:close/>
                </a:path>
              </a:pathLst>
            </a:custGeom>
            <a:solidFill>
              <a:srgbClr val="FFFFFF"/>
            </a:solidFill>
            <a:ln w="22225">
              <a:solidFill>
                <a:sysClr val="window" lastClr="FFFFFF"/>
              </a:solidFill>
              <a:round/>
            </a:ln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34" name="Freeform 9"/>
            <p:cNvSpPr/>
            <p:nvPr/>
          </p:nvSpPr>
          <p:spPr bwMode="auto">
            <a:xfrm>
              <a:off x="6487807" y="2401268"/>
              <a:ext cx="90226" cy="58091"/>
            </a:xfrm>
            <a:custGeom>
              <a:avLst/>
              <a:gdLst>
                <a:gd name="T0" fmla="*/ 27 w 31"/>
                <a:gd name="T1" fmla="*/ 20 h 20"/>
                <a:gd name="T2" fmla="*/ 26 w 31"/>
                <a:gd name="T3" fmla="*/ 20 h 20"/>
                <a:gd name="T4" fmla="*/ 10 w 31"/>
                <a:gd name="T5" fmla="*/ 20 h 20"/>
                <a:gd name="T6" fmla="*/ 10 w 31"/>
                <a:gd name="T7" fmla="*/ 15 h 20"/>
                <a:gd name="T8" fmla="*/ 1 w 31"/>
                <a:gd name="T9" fmla="*/ 15 h 20"/>
                <a:gd name="T10" fmla="*/ 1 w 31"/>
                <a:gd name="T11" fmla="*/ 5 h 20"/>
                <a:gd name="T12" fmla="*/ 1 w 31"/>
                <a:gd name="T13" fmla="*/ 4 h 20"/>
                <a:gd name="T14" fmla="*/ 1 w 31"/>
                <a:gd name="T15" fmla="*/ 1 h 20"/>
                <a:gd name="T16" fmla="*/ 5 w 31"/>
                <a:gd name="T17" fmla="*/ 0 h 20"/>
                <a:gd name="T18" fmla="*/ 21 w 31"/>
                <a:gd name="T19" fmla="*/ 0 h 20"/>
                <a:gd name="T20" fmla="*/ 21 w 31"/>
                <a:gd name="T21" fmla="*/ 2 h 20"/>
                <a:gd name="T22" fmla="*/ 21 w 31"/>
                <a:gd name="T23" fmla="*/ 4 h 20"/>
                <a:gd name="T24" fmla="*/ 23 w 31"/>
                <a:gd name="T25" fmla="*/ 4 h 20"/>
                <a:gd name="T26" fmla="*/ 23 w 31"/>
                <a:gd name="T27" fmla="*/ 4 h 20"/>
                <a:gd name="T28" fmla="*/ 24 w 31"/>
                <a:gd name="T29" fmla="*/ 4 h 20"/>
                <a:gd name="T30" fmla="*/ 30 w 31"/>
                <a:gd name="T31" fmla="*/ 10 h 20"/>
                <a:gd name="T32" fmla="*/ 30 w 31"/>
                <a:gd name="T33" fmla="*/ 15 h 20"/>
                <a:gd name="T34" fmla="*/ 30 w 31"/>
                <a:gd name="T35" fmla="*/ 15 h 20"/>
                <a:gd name="T36" fmla="*/ 30 w 31"/>
                <a:gd name="T37" fmla="*/ 19 h 20"/>
                <a:gd name="T38" fmla="*/ 27 w 31"/>
                <a:gd name="T39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1" h="20">
                  <a:moveTo>
                    <a:pt x="27" y="20"/>
                  </a:moveTo>
                  <a:cubicBezTo>
                    <a:pt x="27" y="20"/>
                    <a:pt x="26" y="20"/>
                    <a:pt x="26" y="20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4"/>
                  </a:cubicBezTo>
                  <a:cubicBezTo>
                    <a:pt x="1" y="4"/>
                    <a:pt x="0" y="2"/>
                    <a:pt x="1" y="1"/>
                  </a:cubicBezTo>
                  <a:cubicBezTo>
                    <a:pt x="3" y="0"/>
                    <a:pt x="4" y="0"/>
                    <a:pt x="5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1" y="3"/>
                    <a:pt x="21" y="4"/>
                    <a:pt x="21" y="4"/>
                  </a:cubicBezTo>
                  <a:cubicBezTo>
                    <a:pt x="22" y="4"/>
                    <a:pt x="22" y="4"/>
                    <a:pt x="23" y="4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7" y="4"/>
                    <a:pt x="30" y="6"/>
                    <a:pt x="30" y="10"/>
                  </a:cubicBezTo>
                  <a:cubicBezTo>
                    <a:pt x="30" y="12"/>
                    <a:pt x="30" y="13"/>
                    <a:pt x="30" y="15"/>
                  </a:cubicBezTo>
                  <a:cubicBezTo>
                    <a:pt x="30" y="15"/>
                    <a:pt x="30" y="15"/>
                    <a:pt x="30" y="15"/>
                  </a:cubicBezTo>
                  <a:cubicBezTo>
                    <a:pt x="31" y="17"/>
                    <a:pt x="31" y="18"/>
                    <a:pt x="30" y="19"/>
                  </a:cubicBezTo>
                  <a:cubicBezTo>
                    <a:pt x="29" y="20"/>
                    <a:pt x="28" y="20"/>
                    <a:pt x="27" y="20"/>
                  </a:cubicBezTo>
                  <a:close/>
                </a:path>
              </a:pathLst>
            </a:custGeom>
            <a:solidFill>
              <a:srgbClr val="FFFFFF"/>
            </a:solidFill>
            <a:ln w="22225">
              <a:solidFill>
                <a:sysClr val="window" lastClr="FFFFFF"/>
              </a:solidFill>
              <a:round/>
            </a:ln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35" name="Freeform 10"/>
            <p:cNvSpPr/>
            <p:nvPr/>
          </p:nvSpPr>
          <p:spPr bwMode="auto">
            <a:xfrm>
              <a:off x="5704203" y="2176322"/>
              <a:ext cx="321352" cy="227418"/>
            </a:xfrm>
            <a:custGeom>
              <a:avLst/>
              <a:gdLst>
                <a:gd name="T0" fmla="*/ 34 w 110"/>
                <a:gd name="T1" fmla="*/ 78 h 78"/>
                <a:gd name="T2" fmla="*/ 16 w 110"/>
                <a:gd name="T3" fmla="*/ 78 h 78"/>
                <a:gd name="T4" fmla="*/ 5 w 110"/>
                <a:gd name="T5" fmla="*/ 67 h 78"/>
                <a:gd name="T6" fmla="*/ 0 w 110"/>
                <a:gd name="T7" fmla="*/ 59 h 78"/>
                <a:gd name="T8" fmla="*/ 0 w 110"/>
                <a:gd name="T9" fmla="*/ 49 h 78"/>
                <a:gd name="T10" fmla="*/ 8 w 110"/>
                <a:gd name="T11" fmla="*/ 44 h 78"/>
                <a:gd name="T12" fmla="*/ 13 w 110"/>
                <a:gd name="T13" fmla="*/ 39 h 78"/>
                <a:gd name="T14" fmla="*/ 14 w 110"/>
                <a:gd name="T15" fmla="*/ 31 h 78"/>
                <a:gd name="T16" fmla="*/ 11 w 110"/>
                <a:gd name="T17" fmla="*/ 19 h 78"/>
                <a:gd name="T18" fmla="*/ 7 w 110"/>
                <a:gd name="T19" fmla="*/ 17 h 78"/>
                <a:gd name="T20" fmla="*/ 5 w 110"/>
                <a:gd name="T21" fmla="*/ 6 h 78"/>
                <a:gd name="T22" fmla="*/ 46 w 110"/>
                <a:gd name="T23" fmla="*/ 3 h 78"/>
                <a:gd name="T24" fmla="*/ 100 w 110"/>
                <a:gd name="T25" fmla="*/ 1 h 78"/>
                <a:gd name="T26" fmla="*/ 109 w 110"/>
                <a:gd name="T27" fmla="*/ 3 h 78"/>
                <a:gd name="T28" fmla="*/ 110 w 110"/>
                <a:gd name="T29" fmla="*/ 7 h 78"/>
                <a:gd name="T30" fmla="*/ 110 w 110"/>
                <a:gd name="T31" fmla="*/ 10 h 78"/>
                <a:gd name="T32" fmla="*/ 104 w 110"/>
                <a:gd name="T33" fmla="*/ 18 h 78"/>
                <a:gd name="T34" fmla="*/ 101 w 110"/>
                <a:gd name="T35" fmla="*/ 29 h 78"/>
                <a:gd name="T36" fmla="*/ 103 w 110"/>
                <a:gd name="T37" fmla="*/ 33 h 78"/>
                <a:gd name="T38" fmla="*/ 97 w 110"/>
                <a:gd name="T39" fmla="*/ 40 h 78"/>
                <a:gd name="T40" fmla="*/ 96 w 110"/>
                <a:gd name="T41" fmla="*/ 40 h 78"/>
                <a:gd name="T42" fmla="*/ 92 w 110"/>
                <a:gd name="T43" fmla="*/ 45 h 78"/>
                <a:gd name="T44" fmla="*/ 85 w 110"/>
                <a:gd name="T45" fmla="*/ 45 h 78"/>
                <a:gd name="T46" fmla="*/ 77 w 110"/>
                <a:gd name="T47" fmla="*/ 51 h 78"/>
                <a:gd name="T48" fmla="*/ 71 w 110"/>
                <a:gd name="T49" fmla="*/ 55 h 78"/>
                <a:gd name="T50" fmla="*/ 68 w 110"/>
                <a:gd name="T51" fmla="*/ 54 h 78"/>
                <a:gd name="T52" fmla="*/ 63 w 110"/>
                <a:gd name="T53" fmla="*/ 59 h 78"/>
                <a:gd name="T54" fmla="*/ 54 w 110"/>
                <a:gd name="T55" fmla="*/ 59 h 78"/>
                <a:gd name="T56" fmla="*/ 49 w 110"/>
                <a:gd name="T57" fmla="*/ 59 h 78"/>
                <a:gd name="T58" fmla="*/ 45 w 110"/>
                <a:gd name="T59" fmla="*/ 64 h 78"/>
                <a:gd name="T60" fmla="*/ 44 w 110"/>
                <a:gd name="T61" fmla="*/ 69 h 78"/>
                <a:gd name="T62" fmla="*/ 36 w 110"/>
                <a:gd name="T63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10" h="78">
                  <a:moveTo>
                    <a:pt x="36" y="78"/>
                  </a:moveTo>
                  <a:cubicBezTo>
                    <a:pt x="36" y="78"/>
                    <a:pt x="35" y="78"/>
                    <a:pt x="34" y="78"/>
                  </a:cubicBezTo>
                  <a:cubicBezTo>
                    <a:pt x="34" y="78"/>
                    <a:pt x="33" y="78"/>
                    <a:pt x="32" y="78"/>
                  </a:cubicBezTo>
                  <a:cubicBezTo>
                    <a:pt x="16" y="78"/>
                    <a:pt x="16" y="78"/>
                    <a:pt x="16" y="78"/>
                  </a:cubicBezTo>
                  <a:cubicBezTo>
                    <a:pt x="15" y="77"/>
                    <a:pt x="15" y="77"/>
                    <a:pt x="15" y="77"/>
                  </a:cubicBezTo>
                  <a:cubicBezTo>
                    <a:pt x="12" y="74"/>
                    <a:pt x="8" y="70"/>
                    <a:pt x="5" y="67"/>
                  </a:cubicBezTo>
                  <a:cubicBezTo>
                    <a:pt x="4" y="66"/>
                    <a:pt x="3" y="65"/>
                    <a:pt x="2" y="64"/>
                  </a:cubicBezTo>
                  <a:cubicBezTo>
                    <a:pt x="0" y="62"/>
                    <a:pt x="0" y="61"/>
                    <a:pt x="0" y="59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2" y="48"/>
                    <a:pt x="2" y="48"/>
                    <a:pt x="2" y="48"/>
                  </a:cubicBezTo>
                  <a:cubicBezTo>
                    <a:pt x="5" y="48"/>
                    <a:pt x="6" y="47"/>
                    <a:pt x="8" y="44"/>
                  </a:cubicBezTo>
                  <a:cubicBezTo>
                    <a:pt x="8" y="43"/>
                    <a:pt x="9" y="42"/>
                    <a:pt x="9" y="41"/>
                  </a:cubicBezTo>
                  <a:cubicBezTo>
                    <a:pt x="10" y="39"/>
                    <a:pt x="12" y="39"/>
                    <a:pt x="13" y="39"/>
                  </a:cubicBezTo>
                  <a:cubicBezTo>
                    <a:pt x="13" y="39"/>
                    <a:pt x="13" y="39"/>
                    <a:pt x="14" y="39"/>
                  </a:cubicBezTo>
                  <a:cubicBezTo>
                    <a:pt x="14" y="37"/>
                    <a:pt x="14" y="34"/>
                    <a:pt x="14" y="31"/>
                  </a:cubicBezTo>
                  <a:cubicBezTo>
                    <a:pt x="14" y="30"/>
                    <a:pt x="14" y="29"/>
                    <a:pt x="14" y="28"/>
                  </a:cubicBezTo>
                  <a:cubicBezTo>
                    <a:pt x="14" y="23"/>
                    <a:pt x="14" y="21"/>
                    <a:pt x="11" y="19"/>
                  </a:cubicBezTo>
                  <a:cubicBezTo>
                    <a:pt x="10" y="19"/>
                    <a:pt x="9" y="18"/>
                    <a:pt x="8" y="17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5" y="16"/>
                    <a:pt x="5" y="14"/>
                    <a:pt x="5" y="13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20" y="6"/>
                    <a:pt x="33" y="4"/>
                    <a:pt x="46" y="3"/>
                  </a:cubicBezTo>
                  <a:cubicBezTo>
                    <a:pt x="59" y="2"/>
                    <a:pt x="74" y="0"/>
                    <a:pt x="88" y="0"/>
                  </a:cubicBezTo>
                  <a:cubicBezTo>
                    <a:pt x="92" y="0"/>
                    <a:pt x="96" y="0"/>
                    <a:pt x="100" y="1"/>
                  </a:cubicBezTo>
                  <a:cubicBezTo>
                    <a:pt x="102" y="1"/>
                    <a:pt x="104" y="1"/>
                    <a:pt x="106" y="1"/>
                  </a:cubicBezTo>
                  <a:cubicBezTo>
                    <a:pt x="106" y="1"/>
                    <a:pt x="108" y="1"/>
                    <a:pt x="109" y="3"/>
                  </a:cubicBezTo>
                  <a:cubicBezTo>
                    <a:pt x="110" y="4"/>
                    <a:pt x="110" y="5"/>
                    <a:pt x="110" y="6"/>
                  </a:cubicBezTo>
                  <a:cubicBezTo>
                    <a:pt x="110" y="6"/>
                    <a:pt x="110" y="6"/>
                    <a:pt x="110" y="7"/>
                  </a:cubicBezTo>
                  <a:cubicBezTo>
                    <a:pt x="110" y="9"/>
                    <a:pt x="110" y="9"/>
                    <a:pt x="110" y="9"/>
                  </a:cubicBezTo>
                  <a:cubicBezTo>
                    <a:pt x="110" y="9"/>
                    <a:pt x="110" y="10"/>
                    <a:pt x="110" y="10"/>
                  </a:cubicBezTo>
                  <a:cubicBezTo>
                    <a:pt x="110" y="12"/>
                    <a:pt x="110" y="16"/>
                    <a:pt x="107" y="17"/>
                  </a:cubicBezTo>
                  <a:cubicBezTo>
                    <a:pt x="106" y="17"/>
                    <a:pt x="105" y="18"/>
                    <a:pt x="104" y="18"/>
                  </a:cubicBezTo>
                  <a:cubicBezTo>
                    <a:pt x="103" y="19"/>
                    <a:pt x="102" y="21"/>
                    <a:pt x="101" y="23"/>
                  </a:cubicBezTo>
                  <a:cubicBezTo>
                    <a:pt x="100" y="25"/>
                    <a:pt x="100" y="28"/>
                    <a:pt x="101" y="29"/>
                  </a:cubicBezTo>
                  <a:cubicBezTo>
                    <a:pt x="101" y="30"/>
                    <a:pt x="101" y="30"/>
                    <a:pt x="101" y="31"/>
                  </a:cubicBezTo>
                  <a:cubicBezTo>
                    <a:pt x="102" y="31"/>
                    <a:pt x="103" y="32"/>
                    <a:pt x="103" y="33"/>
                  </a:cubicBezTo>
                  <a:cubicBezTo>
                    <a:pt x="104" y="35"/>
                    <a:pt x="103" y="36"/>
                    <a:pt x="103" y="38"/>
                  </a:cubicBezTo>
                  <a:cubicBezTo>
                    <a:pt x="101" y="40"/>
                    <a:pt x="97" y="40"/>
                    <a:pt x="97" y="40"/>
                  </a:cubicBezTo>
                  <a:cubicBezTo>
                    <a:pt x="96" y="40"/>
                    <a:pt x="96" y="40"/>
                    <a:pt x="96" y="40"/>
                  </a:cubicBezTo>
                  <a:cubicBezTo>
                    <a:pt x="96" y="40"/>
                    <a:pt x="96" y="40"/>
                    <a:pt x="96" y="40"/>
                  </a:cubicBezTo>
                  <a:cubicBezTo>
                    <a:pt x="96" y="40"/>
                    <a:pt x="96" y="40"/>
                    <a:pt x="96" y="41"/>
                  </a:cubicBezTo>
                  <a:cubicBezTo>
                    <a:pt x="95" y="44"/>
                    <a:pt x="93" y="45"/>
                    <a:pt x="92" y="45"/>
                  </a:cubicBezTo>
                  <a:cubicBezTo>
                    <a:pt x="91" y="45"/>
                    <a:pt x="90" y="45"/>
                    <a:pt x="90" y="45"/>
                  </a:cubicBezTo>
                  <a:cubicBezTo>
                    <a:pt x="85" y="45"/>
                    <a:pt x="85" y="45"/>
                    <a:pt x="85" y="45"/>
                  </a:cubicBezTo>
                  <a:cubicBezTo>
                    <a:pt x="84" y="45"/>
                    <a:pt x="83" y="45"/>
                    <a:pt x="82" y="46"/>
                  </a:cubicBezTo>
                  <a:cubicBezTo>
                    <a:pt x="80" y="47"/>
                    <a:pt x="79" y="49"/>
                    <a:pt x="77" y="51"/>
                  </a:cubicBezTo>
                  <a:cubicBezTo>
                    <a:pt x="76" y="53"/>
                    <a:pt x="75" y="55"/>
                    <a:pt x="72" y="55"/>
                  </a:cubicBezTo>
                  <a:cubicBezTo>
                    <a:pt x="71" y="55"/>
                    <a:pt x="71" y="55"/>
                    <a:pt x="71" y="55"/>
                  </a:cubicBezTo>
                  <a:cubicBezTo>
                    <a:pt x="70" y="55"/>
                    <a:pt x="69" y="54"/>
                    <a:pt x="68" y="54"/>
                  </a:cubicBezTo>
                  <a:cubicBezTo>
                    <a:pt x="68" y="54"/>
                    <a:pt x="68" y="54"/>
                    <a:pt x="68" y="54"/>
                  </a:cubicBezTo>
                  <a:cubicBezTo>
                    <a:pt x="68" y="54"/>
                    <a:pt x="68" y="55"/>
                    <a:pt x="68" y="55"/>
                  </a:cubicBezTo>
                  <a:cubicBezTo>
                    <a:pt x="67" y="58"/>
                    <a:pt x="65" y="59"/>
                    <a:pt x="63" y="59"/>
                  </a:cubicBezTo>
                  <a:cubicBezTo>
                    <a:pt x="56" y="59"/>
                    <a:pt x="56" y="59"/>
                    <a:pt x="56" y="59"/>
                  </a:cubicBezTo>
                  <a:cubicBezTo>
                    <a:pt x="55" y="59"/>
                    <a:pt x="54" y="59"/>
                    <a:pt x="54" y="59"/>
                  </a:cubicBezTo>
                  <a:cubicBezTo>
                    <a:pt x="53" y="59"/>
                    <a:pt x="52" y="59"/>
                    <a:pt x="51" y="59"/>
                  </a:cubicBezTo>
                  <a:cubicBezTo>
                    <a:pt x="49" y="59"/>
                    <a:pt x="49" y="59"/>
                    <a:pt x="49" y="59"/>
                  </a:cubicBezTo>
                  <a:cubicBezTo>
                    <a:pt x="49" y="60"/>
                    <a:pt x="49" y="60"/>
                    <a:pt x="49" y="60"/>
                  </a:cubicBezTo>
                  <a:cubicBezTo>
                    <a:pt x="48" y="63"/>
                    <a:pt x="47" y="64"/>
                    <a:pt x="45" y="64"/>
                  </a:cubicBezTo>
                  <a:cubicBezTo>
                    <a:pt x="45" y="64"/>
                    <a:pt x="45" y="64"/>
                    <a:pt x="45" y="65"/>
                  </a:cubicBezTo>
                  <a:cubicBezTo>
                    <a:pt x="44" y="66"/>
                    <a:pt x="44" y="67"/>
                    <a:pt x="44" y="69"/>
                  </a:cubicBezTo>
                  <a:cubicBezTo>
                    <a:pt x="44" y="70"/>
                    <a:pt x="44" y="72"/>
                    <a:pt x="43" y="73"/>
                  </a:cubicBezTo>
                  <a:cubicBezTo>
                    <a:pt x="43" y="75"/>
                    <a:pt x="41" y="78"/>
                    <a:pt x="36" y="78"/>
                  </a:cubicBezTo>
                  <a:close/>
                </a:path>
              </a:pathLst>
            </a:custGeom>
            <a:solidFill>
              <a:srgbClr val="FFFFFF"/>
            </a:solidFill>
            <a:ln w="22225">
              <a:solidFill>
                <a:sysClr val="window" lastClr="FFFFFF"/>
              </a:solidFill>
              <a:round/>
            </a:ln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36" name="Freeform 11"/>
            <p:cNvSpPr>
              <a:spLocks noEditPoints="1"/>
            </p:cNvSpPr>
            <p:nvPr/>
          </p:nvSpPr>
          <p:spPr bwMode="auto">
            <a:xfrm>
              <a:off x="6254209" y="2296211"/>
              <a:ext cx="1222373" cy="2356992"/>
            </a:xfrm>
            <a:custGeom>
              <a:avLst/>
              <a:gdLst>
                <a:gd name="T0" fmla="*/ 232 w 418"/>
                <a:gd name="T1" fmla="*/ 714 h 806"/>
                <a:gd name="T2" fmla="*/ 232 w 418"/>
                <a:gd name="T3" fmla="*/ 693 h 806"/>
                <a:gd name="T4" fmla="*/ 241 w 418"/>
                <a:gd name="T5" fmla="*/ 635 h 806"/>
                <a:gd name="T6" fmla="*/ 250 w 418"/>
                <a:gd name="T7" fmla="*/ 577 h 806"/>
                <a:gd name="T8" fmla="*/ 251 w 418"/>
                <a:gd name="T9" fmla="*/ 542 h 806"/>
                <a:gd name="T10" fmla="*/ 225 w 418"/>
                <a:gd name="T11" fmla="*/ 499 h 806"/>
                <a:gd name="T12" fmla="*/ 213 w 418"/>
                <a:gd name="T13" fmla="*/ 453 h 806"/>
                <a:gd name="T14" fmla="*/ 170 w 418"/>
                <a:gd name="T15" fmla="*/ 438 h 806"/>
                <a:gd name="T16" fmla="*/ 141 w 418"/>
                <a:gd name="T17" fmla="*/ 457 h 806"/>
                <a:gd name="T18" fmla="*/ 101 w 418"/>
                <a:gd name="T19" fmla="*/ 452 h 806"/>
                <a:gd name="T20" fmla="*/ 69 w 418"/>
                <a:gd name="T21" fmla="*/ 433 h 806"/>
                <a:gd name="T22" fmla="*/ 26 w 418"/>
                <a:gd name="T23" fmla="*/ 389 h 806"/>
                <a:gd name="T24" fmla="*/ 10 w 418"/>
                <a:gd name="T25" fmla="*/ 351 h 806"/>
                <a:gd name="T26" fmla="*/ 3 w 418"/>
                <a:gd name="T27" fmla="*/ 313 h 806"/>
                <a:gd name="T28" fmla="*/ 24 w 418"/>
                <a:gd name="T29" fmla="*/ 258 h 806"/>
                <a:gd name="T30" fmla="*/ 51 w 418"/>
                <a:gd name="T31" fmla="*/ 234 h 806"/>
                <a:gd name="T32" fmla="*/ 80 w 418"/>
                <a:gd name="T33" fmla="*/ 190 h 806"/>
                <a:gd name="T34" fmla="*/ 112 w 418"/>
                <a:gd name="T35" fmla="*/ 177 h 806"/>
                <a:gd name="T36" fmla="*/ 169 w 418"/>
                <a:gd name="T37" fmla="*/ 168 h 806"/>
                <a:gd name="T38" fmla="*/ 188 w 418"/>
                <a:gd name="T39" fmla="*/ 191 h 806"/>
                <a:gd name="T40" fmla="*/ 218 w 418"/>
                <a:gd name="T41" fmla="*/ 205 h 806"/>
                <a:gd name="T42" fmla="*/ 238 w 418"/>
                <a:gd name="T43" fmla="*/ 215 h 806"/>
                <a:gd name="T44" fmla="*/ 266 w 418"/>
                <a:gd name="T45" fmla="*/ 215 h 806"/>
                <a:gd name="T46" fmla="*/ 296 w 418"/>
                <a:gd name="T47" fmla="*/ 207 h 806"/>
                <a:gd name="T48" fmla="*/ 283 w 418"/>
                <a:gd name="T49" fmla="*/ 180 h 806"/>
                <a:gd name="T50" fmla="*/ 259 w 418"/>
                <a:gd name="T51" fmla="*/ 178 h 806"/>
                <a:gd name="T52" fmla="*/ 245 w 418"/>
                <a:gd name="T53" fmla="*/ 144 h 806"/>
                <a:gd name="T54" fmla="*/ 224 w 418"/>
                <a:gd name="T55" fmla="*/ 112 h 806"/>
                <a:gd name="T56" fmla="*/ 217 w 418"/>
                <a:gd name="T57" fmla="*/ 161 h 806"/>
                <a:gd name="T58" fmla="*/ 193 w 418"/>
                <a:gd name="T59" fmla="*/ 141 h 806"/>
                <a:gd name="T60" fmla="*/ 195 w 418"/>
                <a:gd name="T61" fmla="*/ 175 h 806"/>
                <a:gd name="T62" fmla="*/ 162 w 418"/>
                <a:gd name="T63" fmla="*/ 146 h 806"/>
                <a:gd name="T64" fmla="*/ 129 w 418"/>
                <a:gd name="T65" fmla="*/ 136 h 806"/>
                <a:gd name="T66" fmla="*/ 74 w 418"/>
                <a:gd name="T67" fmla="*/ 84 h 806"/>
                <a:gd name="T68" fmla="*/ 114 w 418"/>
                <a:gd name="T69" fmla="*/ 59 h 806"/>
                <a:gd name="T70" fmla="*/ 118 w 418"/>
                <a:gd name="T71" fmla="*/ 30 h 806"/>
                <a:gd name="T72" fmla="*/ 114 w 418"/>
                <a:gd name="T73" fmla="*/ 9 h 806"/>
                <a:gd name="T74" fmla="*/ 211 w 418"/>
                <a:gd name="T75" fmla="*/ 61 h 806"/>
                <a:gd name="T76" fmla="*/ 282 w 418"/>
                <a:gd name="T77" fmla="*/ 122 h 806"/>
                <a:gd name="T78" fmla="*/ 330 w 418"/>
                <a:gd name="T79" fmla="*/ 173 h 806"/>
                <a:gd name="T80" fmla="*/ 355 w 418"/>
                <a:gd name="T81" fmla="*/ 209 h 806"/>
                <a:gd name="T82" fmla="*/ 370 w 418"/>
                <a:gd name="T83" fmla="*/ 237 h 806"/>
                <a:gd name="T84" fmla="*/ 381 w 418"/>
                <a:gd name="T85" fmla="*/ 257 h 806"/>
                <a:gd name="T86" fmla="*/ 393 w 418"/>
                <a:gd name="T87" fmla="*/ 282 h 806"/>
                <a:gd name="T88" fmla="*/ 382 w 418"/>
                <a:gd name="T89" fmla="*/ 334 h 806"/>
                <a:gd name="T90" fmla="*/ 363 w 418"/>
                <a:gd name="T91" fmla="*/ 301 h 806"/>
                <a:gd name="T92" fmla="*/ 338 w 418"/>
                <a:gd name="T93" fmla="*/ 268 h 806"/>
                <a:gd name="T94" fmla="*/ 322 w 418"/>
                <a:gd name="T95" fmla="*/ 245 h 806"/>
                <a:gd name="T96" fmla="*/ 351 w 418"/>
                <a:gd name="T97" fmla="*/ 299 h 806"/>
                <a:gd name="T98" fmla="*/ 384 w 418"/>
                <a:gd name="T99" fmla="*/ 356 h 806"/>
                <a:gd name="T100" fmla="*/ 415 w 418"/>
                <a:gd name="T101" fmla="*/ 408 h 806"/>
                <a:gd name="T102" fmla="*/ 407 w 418"/>
                <a:gd name="T103" fmla="*/ 481 h 806"/>
                <a:gd name="T104" fmla="*/ 403 w 418"/>
                <a:gd name="T105" fmla="*/ 521 h 806"/>
                <a:gd name="T106" fmla="*/ 388 w 418"/>
                <a:gd name="T107" fmla="*/ 607 h 806"/>
                <a:gd name="T108" fmla="*/ 351 w 418"/>
                <a:gd name="T109" fmla="*/ 684 h 806"/>
                <a:gd name="T110" fmla="*/ 328 w 418"/>
                <a:gd name="T111" fmla="*/ 725 h 806"/>
                <a:gd name="T112" fmla="*/ 313 w 418"/>
                <a:gd name="T113" fmla="*/ 763 h 806"/>
                <a:gd name="T114" fmla="*/ 249 w 418"/>
                <a:gd name="T115" fmla="*/ 800 h 806"/>
                <a:gd name="T116" fmla="*/ 156 w 418"/>
                <a:gd name="T117" fmla="*/ 113 h 806"/>
                <a:gd name="T118" fmla="*/ 172 w 418"/>
                <a:gd name="T119" fmla="*/ 129 h 8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18" h="806">
                  <a:moveTo>
                    <a:pt x="229" y="806"/>
                  </a:moveTo>
                  <a:cubicBezTo>
                    <a:pt x="228" y="806"/>
                    <a:pt x="227" y="805"/>
                    <a:pt x="226" y="804"/>
                  </a:cubicBezTo>
                  <a:cubicBezTo>
                    <a:pt x="223" y="802"/>
                    <a:pt x="223" y="799"/>
                    <a:pt x="223" y="797"/>
                  </a:cubicBezTo>
                  <a:cubicBezTo>
                    <a:pt x="223" y="796"/>
                    <a:pt x="223" y="795"/>
                    <a:pt x="222" y="795"/>
                  </a:cubicBezTo>
                  <a:cubicBezTo>
                    <a:pt x="222" y="792"/>
                    <a:pt x="221" y="788"/>
                    <a:pt x="224" y="786"/>
                  </a:cubicBezTo>
                  <a:cubicBezTo>
                    <a:pt x="225" y="785"/>
                    <a:pt x="226" y="784"/>
                    <a:pt x="228" y="783"/>
                  </a:cubicBezTo>
                  <a:cubicBezTo>
                    <a:pt x="229" y="783"/>
                    <a:pt x="230" y="782"/>
                    <a:pt x="232" y="782"/>
                  </a:cubicBezTo>
                  <a:cubicBezTo>
                    <a:pt x="233" y="781"/>
                    <a:pt x="234" y="781"/>
                    <a:pt x="236" y="780"/>
                  </a:cubicBezTo>
                  <a:cubicBezTo>
                    <a:pt x="238" y="779"/>
                    <a:pt x="240" y="778"/>
                    <a:pt x="240" y="776"/>
                  </a:cubicBezTo>
                  <a:cubicBezTo>
                    <a:pt x="241" y="774"/>
                    <a:pt x="241" y="770"/>
                    <a:pt x="240" y="768"/>
                  </a:cubicBezTo>
                  <a:cubicBezTo>
                    <a:pt x="239" y="765"/>
                    <a:pt x="238" y="762"/>
                    <a:pt x="236" y="760"/>
                  </a:cubicBezTo>
                  <a:cubicBezTo>
                    <a:pt x="235" y="759"/>
                    <a:pt x="234" y="759"/>
                    <a:pt x="233" y="758"/>
                  </a:cubicBezTo>
                  <a:cubicBezTo>
                    <a:pt x="232" y="757"/>
                    <a:pt x="232" y="757"/>
                    <a:pt x="232" y="757"/>
                  </a:cubicBezTo>
                  <a:cubicBezTo>
                    <a:pt x="232" y="714"/>
                    <a:pt x="232" y="714"/>
                    <a:pt x="232" y="714"/>
                  </a:cubicBezTo>
                  <a:cubicBezTo>
                    <a:pt x="235" y="715"/>
                    <a:pt x="235" y="715"/>
                    <a:pt x="235" y="715"/>
                  </a:cubicBezTo>
                  <a:cubicBezTo>
                    <a:pt x="236" y="715"/>
                    <a:pt x="236" y="715"/>
                    <a:pt x="236" y="715"/>
                  </a:cubicBezTo>
                  <a:cubicBezTo>
                    <a:pt x="237" y="714"/>
                    <a:pt x="237" y="711"/>
                    <a:pt x="236" y="706"/>
                  </a:cubicBezTo>
                  <a:cubicBezTo>
                    <a:pt x="236" y="705"/>
                    <a:pt x="236" y="704"/>
                    <a:pt x="236" y="704"/>
                  </a:cubicBezTo>
                  <a:cubicBezTo>
                    <a:pt x="236" y="703"/>
                    <a:pt x="236" y="703"/>
                    <a:pt x="236" y="703"/>
                  </a:cubicBezTo>
                  <a:cubicBezTo>
                    <a:pt x="236" y="703"/>
                    <a:pt x="236" y="703"/>
                    <a:pt x="236" y="703"/>
                  </a:cubicBezTo>
                  <a:cubicBezTo>
                    <a:pt x="236" y="703"/>
                    <a:pt x="236" y="702"/>
                    <a:pt x="236" y="702"/>
                  </a:cubicBezTo>
                  <a:cubicBezTo>
                    <a:pt x="236" y="702"/>
                    <a:pt x="236" y="702"/>
                    <a:pt x="236" y="702"/>
                  </a:cubicBezTo>
                  <a:cubicBezTo>
                    <a:pt x="236" y="702"/>
                    <a:pt x="236" y="702"/>
                    <a:pt x="236" y="702"/>
                  </a:cubicBezTo>
                  <a:cubicBezTo>
                    <a:pt x="235" y="702"/>
                    <a:pt x="235" y="702"/>
                    <a:pt x="235" y="702"/>
                  </a:cubicBezTo>
                  <a:cubicBezTo>
                    <a:pt x="233" y="702"/>
                    <a:pt x="232" y="701"/>
                    <a:pt x="232" y="698"/>
                  </a:cubicBezTo>
                  <a:cubicBezTo>
                    <a:pt x="232" y="695"/>
                    <a:pt x="232" y="695"/>
                    <a:pt x="232" y="695"/>
                  </a:cubicBezTo>
                  <a:cubicBezTo>
                    <a:pt x="232" y="695"/>
                    <a:pt x="232" y="694"/>
                    <a:pt x="232" y="694"/>
                  </a:cubicBezTo>
                  <a:cubicBezTo>
                    <a:pt x="232" y="694"/>
                    <a:pt x="232" y="693"/>
                    <a:pt x="232" y="693"/>
                  </a:cubicBezTo>
                  <a:cubicBezTo>
                    <a:pt x="232" y="693"/>
                    <a:pt x="232" y="693"/>
                    <a:pt x="231" y="693"/>
                  </a:cubicBezTo>
                  <a:cubicBezTo>
                    <a:pt x="231" y="693"/>
                    <a:pt x="230" y="693"/>
                    <a:pt x="230" y="693"/>
                  </a:cubicBezTo>
                  <a:cubicBezTo>
                    <a:pt x="227" y="692"/>
                    <a:pt x="227" y="692"/>
                    <a:pt x="227" y="692"/>
                  </a:cubicBezTo>
                  <a:cubicBezTo>
                    <a:pt x="227" y="648"/>
                    <a:pt x="227" y="648"/>
                    <a:pt x="227" y="648"/>
                  </a:cubicBezTo>
                  <a:cubicBezTo>
                    <a:pt x="231" y="649"/>
                    <a:pt x="231" y="649"/>
                    <a:pt x="231" y="649"/>
                  </a:cubicBezTo>
                  <a:cubicBezTo>
                    <a:pt x="231" y="649"/>
                    <a:pt x="231" y="649"/>
                    <a:pt x="231" y="649"/>
                  </a:cubicBezTo>
                  <a:cubicBezTo>
                    <a:pt x="231" y="648"/>
                    <a:pt x="231" y="648"/>
                    <a:pt x="231" y="648"/>
                  </a:cubicBezTo>
                  <a:cubicBezTo>
                    <a:pt x="232" y="647"/>
                    <a:pt x="232" y="645"/>
                    <a:pt x="232" y="644"/>
                  </a:cubicBezTo>
                  <a:cubicBezTo>
                    <a:pt x="233" y="643"/>
                    <a:pt x="234" y="642"/>
                    <a:pt x="235" y="641"/>
                  </a:cubicBezTo>
                  <a:cubicBezTo>
                    <a:pt x="236" y="640"/>
                    <a:pt x="236" y="639"/>
                    <a:pt x="236" y="638"/>
                  </a:cubicBezTo>
                  <a:cubicBezTo>
                    <a:pt x="236" y="634"/>
                    <a:pt x="236" y="634"/>
                    <a:pt x="236" y="634"/>
                  </a:cubicBezTo>
                  <a:cubicBezTo>
                    <a:pt x="240" y="635"/>
                    <a:pt x="240" y="635"/>
                    <a:pt x="240" y="635"/>
                  </a:cubicBezTo>
                  <a:cubicBezTo>
                    <a:pt x="240" y="635"/>
                    <a:pt x="240" y="635"/>
                    <a:pt x="241" y="635"/>
                  </a:cubicBezTo>
                  <a:cubicBezTo>
                    <a:pt x="241" y="635"/>
                    <a:pt x="241" y="635"/>
                    <a:pt x="241" y="635"/>
                  </a:cubicBezTo>
                  <a:cubicBezTo>
                    <a:pt x="241" y="635"/>
                    <a:pt x="241" y="634"/>
                    <a:pt x="241" y="633"/>
                  </a:cubicBezTo>
                  <a:cubicBezTo>
                    <a:pt x="241" y="615"/>
                    <a:pt x="241" y="615"/>
                    <a:pt x="241" y="615"/>
                  </a:cubicBezTo>
                  <a:cubicBezTo>
                    <a:pt x="245" y="616"/>
                    <a:pt x="245" y="616"/>
                    <a:pt x="245" y="616"/>
                  </a:cubicBezTo>
                  <a:cubicBezTo>
                    <a:pt x="245" y="616"/>
                    <a:pt x="245" y="616"/>
                    <a:pt x="245" y="616"/>
                  </a:cubicBezTo>
                  <a:cubicBezTo>
                    <a:pt x="245" y="616"/>
                    <a:pt x="246" y="614"/>
                    <a:pt x="246" y="613"/>
                  </a:cubicBezTo>
                  <a:cubicBezTo>
                    <a:pt x="246" y="612"/>
                    <a:pt x="247" y="610"/>
                    <a:pt x="248" y="609"/>
                  </a:cubicBezTo>
                  <a:cubicBezTo>
                    <a:pt x="249" y="607"/>
                    <a:pt x="250" y="606"/>
                    <a:pt x="251" y="605"/>
                  </a:cubicBezTo>
                  <a:cubicBezTo>
                    <a:pt x="253" y="604"/>
                    <a:pt x="254" y="602"/>
                    <a:pt x="255" y="600"/>
                  </a:cubicBezTo>
                  <a:cubicBezTo>
                    <a:pt x="255" y="600"/>
                    <a:pt x="255" y="600"/>
                    <a:pt x="255" y="600"/>
                  </a:cubicBezTo>
                  <a:cubicBezTo>
                    <a:pt x="255" y="599"/>
                    <a:pt x="256" y="598"/>
                    <a:pt x="258" y="597"/>
                  </a:cubicBezTo>
                  <a:cubicBezTo>
                    <a:pt x="258" y="596"/>
                    <a:pt x="257" y="596"/>
                    <a:pt x="257" y="596"/>
                  </a:cubicBezTo>
                  <a:cubicBezTo>
                    <a:pt x="255" y="594"/>
                    <a:pt x="254" y="594"/>
                    <a:pt x="253" y="593"/>
                  </a:cubicBezTo>
                  <a:cubicBezTo>
                    <a:pt x="250" y="593"/>
                    <a:pt x="250" y="593"/>
                    <a:pt x="250" y="593"/>
                  </a:cubicBezTo>
                  <a:cubicBezTo>
                    <a:pt x="250" y="577"/>
                    <a:pt x="250" y="577"/>
                    <a:pt x="250" y="577"/>
                  </a:cubicBezTo>
                  <a:cubicBezTo>
                    <a:pt x="254" y="578"/>
                    <a:pt x="254" y="578"/>
                    <a:pt x="254" y="578"/>
                  </a:cubicBezTo>
                  <a:cubicBezTo>
                    <a:pt x="254" y="578"/>
                    <a:pt x="255" y="578"/>
                    <a:pt x="255" y="578"/>
                  </a:cubicBezTo>
                  <a:cubicBezTo>
                    <a:pt x="256" y="577"/>
                    <a:pt x="255" y="572"/>
                    <a:pt x="255" y="570"/>
                  </a:cubicBezTo>
                  <a:cubicBezTo>
                    <a:pt x="255" y="569"/>
                    <a:pt x="255" y="569"/>
                    <a:pt x="255" y="568"/>
                  </a:cubicBezTo>
                  <a:cubicBezTo>
                    <a:pt x="255" y="557"/>
                    <a:pt x="255" y="557"/>
                    <a:pt x="255" y="557"/>
                  </a:cubicBezTo>
                  <a:cubicBezTo>
                    <a:pt x="255" y="557"/>
                    <a:pt x="255" y="557"/>
                    <a:pt x="255" y="557"/>
                  </a:cubicBezTo>
                  <a:cubicBezTo>
                    <a:pt x="255" y="556"/>
                    <a:pt x="255" y="556"/>
                    <a:pt x="255" y="556"/>
                  </a:cubicBezTo>
                  <a:cubicBezTo>
                    <a:pt x="255" y="556"/>
                    <a:pt x="255" y="556"/>
                    <a:pt x="255" y="556"/>
                  </a:cubicBezTo>
                  <a:cubicBezTo>
                    <a:pt x="254" y="556"/>
                    <a:pt x="254" y="556"/>
                    <a:pt x="253" y="556"/>
                  </a:cubicBezTo>
                  <a:cubicBezTo>
                    <a:pt x="250" y="556"/>
                    <a:pt x="250" y="556"/>
                    <a:pt x="250" y="556"/>
                  </a:cubicBezTo>
                  <a:cubicBezTo>
                    <a:pt x="250" y="550"/>
                    <a:pt x="250" y="550"/>
                    <a:pt x="250" y="550"/>
                  </a:cubicBezTo>
                  <a:cubicBezTo>
                    <a:pt x="250" y="549"/>
                    <a:pt x="251" y="548"/>
                    <a:pt x="251" y="546"/>
                  </a:cubicBezTo>
                  <a:cubicBezTo>
                    <a:pt x="251" y="545"/>
                    <a:pt x="251" y="545"/>
                    <a:pt x="251" y="545"/>
                  </a:cubicBezTo>
                  <a:cubicBezTo>
                    <a:pt x="251" y="544"/>
                    <a:pt x="251" y="543"/>
                    <a:pt x="251" y="542"/>
                  </a:cubicBezTo>
                  <a:cubicBezTo>
                    <a:pt x="250" y="541"/>
                    <a:pt x="249" y="540"/>
                    <a:pt x="247" y="539"/>
                  </a:cubicBezTo>
                  <a:cubicBezTo>
                    <a:pt x="247" y="539"/>
                    <a:pt x="246" y="538"/>
                    <a:pt x="245" y="538"/>
                  </a:cubicBezTo>
                  <a:cubicBezTo>
                    <a:pt x="243" y="536"/>
                    <a:pt x="242" y="534"/>
                    <a:pt x="241" y="532"/>
                  </a:cubicBezTo>
                  <a:cubicBezTo>
                    <a:pt x="241" y="531"/>
                    <a:pt x="241" y="529"/>
                    <a:pt x="241" y="528"/>
                  </a:cubicBezTo>
                  <a:cubicBezTo>
                    <a:pt x="241" y="527"/>
                    <a:pt x="241" y="526"/>
                    <a:pt x="241" y="526"/>
                  </a:cubicBezTo>
                  <a:cubicBezTo>
                    <a:pt x="239" y="523"/>
                    <a:pt x="238" y="521"/>
                    <a:pt x="238" y="518"/>
                  </a:cubicBezTo>
                  <a:cubicBezTo>
                    <a:pt x="237" y="517"/>
                    <a:pt x="236" y="515"/>
                    <a:pt x="236" y="514"/>
                  </a:cubicBezTo>
                  <a:cubicBezTo>
                    <a:pt x="235" y="512"/>
                    <a:pt x="234" y="511"/>
                    <a:pt x="233" y="510"/>
                  </a:cubicBezTo>
                  <a:cubicBezTo>
                    <a:pt x="232" y="509"/>
                    <a:pt x="231" y="509"/>
                    <a:pt x="231" y="509"/>
                  </a:cubicBezTo>
                  <a:cubicBezTo>
                    <a:pt x="228" y="508"/>
                    <a:pt x="227" y="507"/>
                    <a:pt x="227" y="504"/>
                  </a:cubicBezTo>
                  <a:cubicBezTo>
                    <a:pt x="227" y="503"/>
                    <a:pt x="227" y="503"/>
                    <a:pt x="227" y="503"/>
                  </a:cubicBezTo>
                  <a:cubicBezTo>
                    <a:pt x="227" y="503"/>
                    <a:pt x="227" y="502"/>
                    <a:pt x="227" y="501"/>
                  </a:cubicBezTo>
                  <a:cubicBezTo>
                    <a:pt x="227" y="501"/>
                    <a:pt x="227" y="500"/>
                    <a:pt x="227" y="500"/>
                  </a:cubicBezTo>
                  <a:cubicBezTo>
                    <a:pt x="226" y="499"/>
                    <a:pt x="226" y="499"/>
                    <a:pt x="225" y="499"/>
                  </a:cubicBezTo>
                  <a:cubicBezTo>
                    <a:pt x="222" y="499"/>
                    <a:pt x="222" y="499"/>
                    <a:pt x="222" y="499"/>
                  </a:cubicBezTo>
                  <a:cubicBezTo>
                    <a:pt x="222" y="496"/>
                    <a:pt x="222" y="496"/>
                    <a:pt x="222" y="496"/>
                  </a:cubicBezTo>
                  <a:cubicBezTo>
                    <a:pt x="222" y="488"/>
                    <a:pt x="222" y="488"/>
                    <a:pt x="222" y="488"/>
                  </a:cubicBezTo>
                  <a:cubicBezTo>
                    <a:pt x="226" y="488"/>
                    <a:pt x="226" y="488"/>
                    <a:pt x="226" y="488"/>
                  </a:cubicBezTo>
                  <a:cubicBezTo>
                    <a:pt x="226" y="488"/>
                    <a:pt x="226" y="488"/>
                    <a:pt x="226" y="488"/>
                  </a:cubicBezTo>
                  <a:cubicBezTo>
                    <a:pt x="227" y="488"/>
                    <a:pt x="227" y="487"/>
                    <a:pt x="227" y="486"/>
                  </a:cubicBezTo>
                  <a:cubicBezTo>
                    <a:pt x="227" y="485"/>
                    <a:pt x="228" y="483"/>
                    <a:pt x="228" y="482"/>
                  </a:cubicBezTo>
                  <a:cubicBezTo>
                    <a:pt x="229" y="481"/>
                    <a:pt x="229" y="480"/>
                    <a:pt x="230" y="480"/>
                  </a:cubicBezTo>
                  <a:cubicBezTo>
                    <a:pt x="231" y="477"/>
                    <a:pt x="232" y="475"/>
                    <a:pt x="232" y="472"/>
                  </a:cubicBezTo>
                  <a:cubicBezTo>
                    <a:pt x="232" y="468"/>
                    <a:pt x="229" y="464"/>
                    <a:pt x="227" y="461"/>
                  </a:cubicBezTo>
                  <a:cubicBezTo>
                    <a:pt x="226" y="460"/>
                    <a:pt x="224" y="459"/>
                    <a:pt x="222" y="458"/>
                  </a:cubicBezTo>
                  <a:cubicBezTo>
                    <a:pt x="220" y="457"/>
                    <a:pt x="219" y="457"/>
                    <a:pt x="216" y="457"/>
                  </a:cubicBezTo>
                  <a:cubicBezTo>
                    <a:pt x="212" y="457"/>
                    <a:pt x="212" y="457"/>
                    <a:pt x="212" y="457"/>
                  </a:cubicBezTo>
                  <a:cubicBezTo>
                    <a:pt x="213" y="453"/>
                    <a:pt x="213" y="453"/>
                    <a:pt x="213" y="453"/>
                  </a:cubicBezTo>
                  <a:cubicBezTo>
                    <a:pt x="213" y="453"/>
                    <a:pt x="213" y="452"/>
                    <a:pt x="213" y="452"/>
                  </a:cubicBezTo>
                  <a:cubicBezTo>
                    <a:pt x="213" y="452"/>
                    <a:pt x="213" y="452"/>
                    <a:pt x="213" y="452"/>
                  </a:cubicBezTo>
                  <a:cubicBezTo>
                    <a:pt x="213" y="452"/>
                    <a:pt x="212" y="452"/>
                    <a:pt x="208" y="452"/>
                  </a:cubicBezTo>
                  <a:cubicBezTo>
                    <a:pt x="207" y="452"/>
                    <a:pt x="205" y="452"/>
                    <a:pt x="204" y="452"/>
                  </a:cubicBezTo>
                  <a:cubicBezTo>
                    <a:pt x="203" y="452"/>
                    <a:pt x="202" y="452"/>
                    <a:pt x="202" y="452"/>
                  </a:cubicBezTo>
                  <a:cubicBezTo>
                    <a:pt x="198" y="452"/>
                    <a:pt x="198" y="452"/>
                    <a:pt x="198" y="452"/>
                  </a:cubicBezTo>
                  <a:cubicBezTo>
                    <a:pt x="199" y="448"/>
                    <a:pt x="199" y="448"/>
                    <a:pt x="199" y="448"/>
                  </a:cubicBezTo>
                  <a:cubicBezTo>
                    <a:pt x="199" y="448"/>
                    <a:pt x="199" y="448"/>
                    <a:pt x="199" y="448"/>
                  </a:cubicBezTo>
                  <a:cubicBezTo>
                    <a:pt x="199" y="448"/>
                    <a:pt x="199" y="448"/>
                    <a:pt x="198" y="448"/>
                  </a:cubicBezTo>
                  <a:cubicBezTo>
                    <a:pt x="197" y="447"/>
                    <a:pt x="196" y="447"/>
                    <a:pt x="195" y="447"/>
                  </a:cubicBezTo>
                  <a:cubicBezTo>
                    <a:pt x="194" y="447"/>
                    <a:pt x="194" y="447"/>
                    <a:pt x="194" y="447"/>
                  </a:cubicBezTo>
                  <a:cubicBezTo>
                    <a:pt x="190" y="447"/>
                    <a:pt x="189" y="445"/>
                    <a:pt x="189" y="444"/>
                  </a:cubicBezTo>
                  <a:cubicBezTo>
                    <a:pt x="188" y="441"/>
                    <a:pt x="184" y="438"/>
                    <a:pt x="180" y="438"/>
                  </a:cubicBezTo>
                  <a:cubicBezTo>
                    <a:pt x="170" y="438"/>
                    <a:pt x="170" y="438"/>
                    <a:pt x="170" y="438"/>
                  </a:cubicBezTo>
                  <a:cubicBezTo>
                    <a:pt x="169" y="438"/>
                    <a:pt x="169" y="438"/>
                    <a:pt x="168" y="438"/>
                  </a:cubicBezTo>
                  <a:cubicBezTo>
                    <a:pt x="168" y="438"/>
                    <a:pt x="167" y="438"/>
                    <a:pt x="166" y="438"/>
                  </a:cubicBezTo>
                  <a:cubicBezTo>
                    <a:pt x="164" y="438"/>
                    <a:pt x="163" y="438"/>
                    <a:pt x="162" y="439"/>
                  </a:cubicBezTo>
                  <a:cubicBezTo>
                    <a:pt x="161" y="439"/>
                    <a:pt x="160" y="441"/>
                    <a:pt x="159" y="443"/>
                  </a:cubicBezTo>
                  <a:cubicBezTo>
                    <a:pt x="158" y="445"/>
                    <a:pt x="158" y="446"/>
                    <a:pt x="158" y="449"/>
                  </a:cubicBezTo>
                  <a:cubicBezTo>
                    <a:pt x="158" y="453"/>
                    <a:pt x="158" y="453"/>
                    <a:pt x="158" y="453"/>
                  </a:cubicBezTo>
                  <a:cubicBezTo>
                    <a:pt x="154" y="452"/>
                    <a:pt x="154" y="452"/>
                    <a:pt x="154" y="452"/>
                  </a:cubicBezTo>
                  <a:cubicBezTo>
                    <a:pt x="154" y="452"/>
                    <a:pt x="153" y="452"/>
                    <a:pt x="153" y="452"/>
                  </a:cubicBezTo>
                  <a:cubicBezTo>
                    <a:pt x="153" y="452"/>
                    <a:pt x="153" y="452"/>
                    <a:pt x="153" y="452"/>
                  </a:cubicBezTo>
                  <a:cubicBezTo>
                    <a:pt x="153" y="452"/>
                    <a:pt x="153" y="452"/>
                    <a:pt x="153" y="453"/>
                  </a:cubicBezTo>
                  <a:cubicBezTo>
                    <a:pt x="153" y="455"/>
                    <a:pt x="152" y="457"/>
                    <a:pt x="147" y="457"/>
                  </a:cubicBezTo>
                  <a:cubicBezTo>
                    <a:pt x="146" y="457"/>
                    <a:pt x="145" y="457"/>
                    <a:pt x="144" y="457"/>
                  </a:cubicBezTo>
                  <a:cubicBezTo>
                    <a:pt x="144" y="457"/>
                    <a:pt x="144" y="457"/>
                    <a:pt x="144" y="457"/>
                  </a:cubicBezTo>
                  <a:cubicBezTo>
                    <a:pt x="143" y="457"/>
                    <a:pt x="142" y="457"/>
                    <a:pt x="141" y="457"/>
                  </a:cubicBezTo>
                  <a:cubicBezTo>
                    <a:pt x="140" y="456"/>
                    <a:pt x="140" y="456"/>
                    <a:pt x="140" y="456"/>
                  </a:cubicBezTo>
                  <a:cubicBezTo>
                    <a:pt x="137" y="456"/>
                    <a:pt x="134" y="456"/>
                    <a:pt x="132" y="455"/>
                  </a:cubicBezTo>
                  <a:cubicBezTo>
                    <a:pt x="130" y="454"/>
                    <a:pt x="129" y="453"/>
                    <a:pt x="129" y="452"/>
                  </a:cubicBezTo>
                  <a:cubicBezTo>
                    <a:pt x="128" y="452"/>
                    <a:pt x="128" y="452"/>
                    <a:pt x="127" y="452"/>
                  </a:cubicBezTo>
                  <a:cubicBezTo>
                    <a:pt x="127" y="452"/>
                    <a:pt x="127" y="452"/>
                    <a:pt x="126" y="452"/>
                  </a:cubicBezTo>
                  <a:cubicBezTo>
                    <a:pt x="122" y="452"/>
                    <a:pt x="122" y="452"/>
                    <a:pt x="122" y="452"/>
                  </a:cubicBezTo>
                  <a:cubicBezTo>
                    <a:pt x="119" y="452"/>
                    <a:pt x="119" y="450"/>
                    <a:pt x="118" y="449"/>
                  </a:cubicBezTo>
                  <a:cubicBezTo>
                    <a:pt x="118" y="449"/>
                    <a:pt x="118" y="449"/>
                    <a:pt x="118" y="449"/>
                  </a:cubicBezTo>
                  <a:cubicBezTo>
                    <a:pt x="117" y="448"/>
                    <a:pt x="115" y="448"/>
                    <a:pt x="114" y="448"/>
                  </a:cubicBezTo>
                  <a:cubicBezTo>
                    <a:pt x="112" y="448"/>
                    <a:pt x="111" y="448"/>
                    <a:pt x="111" y="448"/>
                  </a:cubicBezTo>
                  <a:cubicBezTo>
                    <a:pt x="111" y="449"/>
                    <a:pt x="110" y="449"/>
                    <a:pt x="110" y="449"/>
                  </a:cubicBezTo>
                  <a:cubicBezTo>
                    <a:pt x="110" y="452"/>
                    <a:pt x="110" y="452"/>
                    <a:pt x="110" y="452"/>
                  </a:cubicBezTo>
                  <a:cubicBezTo>
                    <a:pt x="106" y="452"/>
                    <a:pt x="106" y="452"/>
                    <a:pt x="106" y="452"/>
                  </a:cubicBezTo>
                  <a:cubicBezTo>
                    <a:pt x="105" y="452"/>
                    <a:pt x="103" y="452"/>
                    <a:pt x="101" y="452"/>
                  </a:cubicBezTo>
                  <a:cubicBezTo>
                    <a:pt x="101" y="452"/>
                    <a:pt x="101" y="452"/>
                    <a:pt x="101" y="452"/>
                  </a:cubicBezTo>
                  <a:cubicBezTo>
                    <a:pt x="101" y="452"/>
                    <a:pt x="101" y="452"/>
                    <a:pt x="101" y="454"/>
                  </a:cubicBezTo>
                  <a:cubicBezTo>
                    <a:pt x="101" y="457"/>
                    <a:pt x="101" y="457"/>
                    <a:pt x="101" y="457"/>
                  </a:cubicBezTo>
                  <a:cubicBezTo>
                    <a:pt x="94" y="457"/>
                    <a:pt x="94" y="457"/>
                    <a:pt x="94" y="457"/>
                  </a:cubicBezTo>
                  <a:cubicBezTo>
                    <a:pt x="93" y="457"/>
                    <a:pt x="91" y="457"/>
                    <a:pt x="90" y="453"/>
                  </a:cubicBezTo>
                  <a:cubicBezTo>
                    <a:pt x="90" y="453"/>
                    <a:pt x="90" y="453"/>
                    <a:pt x="90" y="453"/>
                  </a:cubicBezTo>
                  <a:cubicBezTo>
                    <a:pt x="89" y="452"/>
                    <a:pt x="89" y="451"/>
                    <a:pt x="88" y="451"/>
                  </a:cubicBezTo>
                  <a:cubicBezTo>
                    <a:pt x="87" y="449"/>
                    <a:pt x="84" y="448"/>
                    <a:pt x="82" y="447"/>
                  </a:cubicBezTo>
                  <a:cubicBezTo>
                    <a:pt x="79" y="446"/>
                    <a:pt x="76" y="444"/>
                    <a:pt x="74" y="440"/>
                  </a:cubicBezTo>
                  <a:cubicBezTo>
                    <a:pt x="73" y="440"/>
                    <a:pt x="73" y="440"/>
                    <a:pt x="73" y="440"/>
                  </a:cubicBezTo>
                  <a:cubicBezTo>
                    <a:pt x="72" y="438"/>
                    <a:pt x="71" y="436"/>
                    <a:pt x="71" y="434"/>
                  </a:cubicBezTo>
                  <a:cubicBezTo>
                    <a:pt x="71" y="434"/>
                    <a:pt x="71" y="434"/>
                    <a:pt x="71" y="434"/>
                  </a:cubicBezTo>
                  <a:cubicBezTo>
                    <a:pt x="71" y="433"/>
                    <a:pt x="70" y="433"/>
                    <a:pt x="70" y="433"/>
                  </a:cubicBezTo>
                  <a:cubicBezTo>
                    <a:pt x="70" y="433"/>
                    <a:pt x="70" y="433"/>
                    <a:pt x="69" y="433"/>
                  </a:cubicBezTo>
                  <a:cubicBezTo>
                    <a:pt x="69" y="433"/>
                    <a:pt x="69" y="433"/>
                    <a:pt x="69" y="433"/>
                  </a:cubicBezTo>
                  <a:cubicBezTo>
                    <a:pt x="68" y="433"/>
                    <a:pt x="68" y="433"/>
                    <a:pt x="67" y="433"/>
                  </a:cubicBezTo>
                  <a:cubicBezTo>
                    <a:pt x="63" y="433"/>
                    <a:pt x="62" y="431"/>
                    <a:pt x="62" y="430"/>
                  </a:cubicBezTo>
                  <a:cubicBezTo>
                    <a:pt x="62" y="430"/>
                    <a:pt x="61" y="428"/>
                    <a:pt x="54" y="428"/>
                  </a:cubicBezTo>
                  <a:cubicBezTo>
                    <a:pt x="51" y="428"/>
                    <a:pt x="51" y="428"/>
                    <a:pt x="51" y="428"/>
                  </a:cubicBezTo>
                  <a:cubicBezTo>
                    <a:pt x="47" y="428"/>
                    <a:pt x="47" y="428"/>
                    <a:pt x="47" y="428"/>
                  </a:cubicBezTo>
                  <a:cubicBezTo>
                    <a:pt x="48" y="425"/>
                    <a:pt x="48" y="425"/>
                    <a:pt x="48" y="425"/>
                  </a:cubicBezTo>
                  <a:cubicBezTo>
                    <a:pt x="48" y="425"/>
                    <a:pt x="48" y="424"/>
                    <a:pt x="48" y="424"/>
                  </a:cubicBezTo>
                  <a:cubicBezTo>
                    <a:pt x="47" y="424"/>
                    <a:pt x="46" y="424"/>
                    <a:pt x="45" y="424"/>
                  </a:cubicBezTo>
                  <a:cubicBezTo>
                    <a:pt x="45" y="424"/>
                    <a:pt x="44" y="424"/>
                    <a:pt x="43" y="423"/>
                  </a:cubicBezTo>
                  <a:cubicBezTo>
                    <a:pt x="37" y="422"/>
                    <a:pt x="38" y="415"/>
                    <a:pt x="38" y="411"/>
                  </a:cubicBezTo>
                  <a:cubicBezTo>
                    <a:pt x="38" y="411"/>
                    <a:pt x="38" y="410"/>
                    <a:pt x="38" y="410"/>
                  </a:cubicBezTo>
                  <a:cubicBezTo>
                    <a:pt x="39" y="403"/>
                    <a:pt x="37" y="398"/>
                    <a:pt x="33" y="394"/>
                  </a:cubicBezTo>
                  <a:cubicBezTo>
                    <a:pt x="31" y="392"/>
                    <a:pt x="28" y="391"/>
                    <a:pt x="26" y="389"/>
                  </a:cubicBezTo>
                  <a:cubicBezTo>
                    <a:pt x="25" y="389"/>
                    <a:pt x="25" y="389"/>
                    <a:pt x="25" y="389"/>
                  </a:cubicBezTo>
                  <a:cubicBezTo>
                    <a:pt x="24" y="388"/>
                    <a:pt x="22" y="387"/>
                    <a:pt x="21" y="386"/>
                  </a:cubicBezTo>
                  <a:cubicBezTo>
                    <a:pt x="19" y="385"/>
                    <a:pt x="19" y="382"/>
                    <a:pt x="18" y="381"/>
                  </a:cubicBezTo>
                  <a:cubicBezTo>
                    <a:pt x="18" y="380"/>
                    <a:pt x="17" y="379"/>
                    <a:pt x="17" y="379"/>
                  </a:cubicBezTo>
                  <a:cubicBezTo>
                    <a:pt x="16" y="377"/>
                    <a:pt x="15" y="375"/>
                    <a:pt x="14" y="374"/>
                  </a:cubicBezTo>
                  <a:cubicBezTo>
                    <a:pt x="13" y="373"/>
                    <a:pt x="12" y="372"/>
                    <a:pt x="12" y="372"/>
                  </a:cubicBezTo>
                  <a:cubicBezTo>
                    <a:pt x="10" y="370"/>
                    <a:pt x="10" y="368"/>
                    <a:pt x="10" y="367"/>
                  </a:cubicBezTo>
                  <a:cubicBezTo>
                    <a:pt x="10" y="367"/>
                    <a:pt x="10" y="367"/>
                    <a:pt x="10" y="366"/>
                  </a:cubicBezTo>
                  <a:cubicBezTo>
                    <a:pt x="10" y="366"/>
                    <a:pt x="10" y="365"/>
                    <a:pt x="10" y="365"/>
                  </a:cubicBezTo>
                  <a:cubicBezTo>
                    <a:pt x="10" y="364"/>
                    <a:pt x="10" y="363"/>
                    <a:pt x="10" y="363"/>
                  </a:cubicBezTo>
                  <a:cubicBezTo>
                    <a:pt x="10" y="363"/>
                    <a:pt x="9" y="363"/>
                    <a:pt x="8" y="362"/>
                  </a:cubicBezTo>
                  <a:cubicBezTo>
                    <a:pt x="4" y="362"/>
                    <a:pt x="4" y="362"/>
                    <a:pt x="4" y="362"/>
                  </a:cubicBezTo>
                  <a:cubicBezTo>
                    <a:pt x="6" y="358"/>
                    <a:pt x="6" y="358"/>
                    <a:pt x="6" y="358"/>
                  </a:cubicBezTo>
                  <a:cubicBezTo>
                    <a:pt x="7" y="355"/>
                    <a:pt x="8" y="353"/>
                    <a:pt x="10" y="351"/>
                  </a:cubicBezTo>
                  <a:cubicBezTo>
                    <a:pt x="11" y="350"/>
                    <a:pt x="12" y="349"/>
                    <a:pt x="13" y="348"/>
                  </a:cubicBezTo>
                  <a:cubicBezTo>
                    <a:pt x="15" y="345"/>
                    <a:pt x="16" y="341"/>
                    <a:pt x="15" y="337"/>
                  </a:cubicBezTo>
                  <a:cubicBezTo>
                    <a:pt x="15" y="336"/>
                    <a:pt x="15" y="335"/>
                    <a:pt x="15" y="335"/>
                  </a:cubicBezTo>
                  <a:cubicBezTo>
                    <a:pt x="15" y="333"/>
                    <a:pt x="15" y="332"/>
                    <a:pt x="15" y="330"/>
                  </a:cubicBezTo>
                  <a:cubicBezTo>
                    <a:pt x="15" y="330"/>
                    <a:pt x="15" y="330"/>
                    <a:pt x="15" y="330"/>
                  </a:cubicBezTo>
                  <a:cubicBezTo>
                    <a:pt x="15" y="330"/>
                    <a:pt x="14" y="330"/>
                    <a:pt x="14" y="330"/>
                  </a:cubicBezTo>
                  <a:cubicBezTo>
                    <a:pt x="11" y="329"/>
                    <a:pt x="10" y="327"/>
                    <a:pt x="10" y="325"/>
                  </a:cubicBezTo>
                  <a:cubicBezTo>
                    <a:pt x="10" y="324"/>
                    <a:pt x="10" y="324"/>
                    <a:pt x="10" y="323"/>
                  </a:cubicBezTo>
                  <a:cubicBezTo>
                    <a:pt x="10" y="322"/>
                    <a:pt x="10" y="321"/>
                    <a:pt x="10" y="320"/>
                  </a:cubicBezTo>
                  <a:cubicBezTo>
                    <a:pt x="10" y="320"/>
                    <a:pt x="10" y="320"/>
                    <a:pt x="9" y="320"/>
                  </a:cubicBezTo>
                  <a:cubicBezTo>
                    <a:pt x="9" y="320"/>
                    <a:pt x="9" y="320"/>
                    <a:pt x="9" y="320"/>
                  </a:cubicBezTo>
                  <a:cubicBezTo>
                    <a:pt x="7" y="320"/>
                    <a:pt x="5" y="319"/>
                    <a:pt x="5" y="316"/>
                  </a:cubicBezTo>
                  <a:cubicBezTo>
                    <a:pt x="5" y="316"/>
                    <a:pt x="5" y="316"/>
                    <a:pt x="5" y="315"/>
                  </a:cubicBezTo>
                  <a:cubicBezTo>
                    <a:pt x="5" y="315"/>
                    <a:pt x="4" y="314"/>
                    <a:pt x="3" y="313"/>
                  </a:cubicBezTo>
                  <a:cubicBezTo>
                    <a:pt x="2" y="312"/>
                    <a:pt x="0" y="310"/>
                    <a:pt x="0" y="306"/>
                  </a:cubicBezTo>
                  <a:cubicBezTo>
                    <a:pt x="0" y="296"/>
                    <a:pt x="0" y="296"/>
                    <a:pt x="0" y="296"/>
                  </a:cubicBezTo>
                  <a:cubicBezTo>
                    <a:pt x="3" y="295"/>
                    <a:pt x="3" y="295"/>
                    <a:pt x="3" y="295"/>
                  </a:cubicBezTo>
                  <a:cubicBezTo>
                    <a:pt x="4" y="295"/>
                    <a:pt x="5" y="294"/>
                    <a:pt x="6" y="294"/>
                  </a:cubicBezTo>
                  <a:cubicBezTo>
                    <a:pt x="7" y="293"/>
                    <a:pt x="9" y="291"/>
                    <a:pt x="9" y="289"/>
                  </a:cubicBezTo>
                  <a:cubicBezTo>
                    <a:pt x="10" y="287"/>
                    <a:pt x="10" y="286"/>
                    <a:pt x="10" y="284"/>
                  </a:cubicBezTo>
                  <a:cubicBezTo>
                    <a:pt x="10" y="281"/>
                    <a:pt x="10" y="281"/>
                    <a:pt x="10" y="281"/>
                  </a:cubicBezTo>
                  <a:cubicBezTo>
                    <a:pt x="12" y="281"/>
                    <a:pt x="12" y="281"/>
                    <a:pt x="12" y="281"/>
                  </a:cubicBezTo>
                  <a:cubicBezTo>
                    <a:pt x="14" y="281"/>
                    <a:pt x="15" y="280"/>
                    <a:pt x="16" y="279"/>
                  </a:cubicBezTo>
                  <a:cubicBezTo>
                    <a:pt x="18" y="278"/>
                    <a:pt x="19" y="275"/>
                    <a:pt x="19" y="273"/>
                  </a:cubicBezTo>
                  <a:cubicBezTo>
                    <a:pt x="19" y="262"/>
                    <a:pt x="19" y="262"/>
                    <a:pt x="19" y="262"/>
                  </a:cubicBezTo>
                  <a:cubicBezTo>
                    <a:pt x="22" y="262"/>
                    <a:pt x="22" y="262"/>
                    <a:pt x="22" y="262"/>
                  </a:cubicBezTo>
                  <a:cubicBezTo>
                    <a:pt x="23" y="262"/>
                    <a:pt x="23" y="262"/>
                    <a:pt x="23" y="262"/>
                  </a:cubicBezTo>
                  <a:cubicBezTo>
                    <a:pt x="23" y="261"/>
                    <a:pt x="23" y="260"/>
                    <a:pt x="24" y="258"/>
                  </a:cubicBezTo>
                  <a:cubicBezTo>
                    <a:pt x="24" y="257"/>
                    <a:pt x="24" y="256"/>
                    <a:pt x="24" y="255"/>
                  </a:cubicBezTo>
                  <a:cubicBezTo>
                    <a:pt x="24" y="251"/>
                    <a:pt x="25" y="247"/>
                    <a:pt x="27" y="243"/>
                  </a:cubicBezTo>
                  <a:cubicBezTo>
                    <a:pt x="28" y="242"/>
                    <a:pt x="28" y="241"/>
                    <a:pt x="29" y="240"/>
                  </a:cubicBezTo>
                  <a:cubicBezTo>
                    <a:pt x="30" y="239"/>
                    <a:pt x="31" y="238"/>
                    <a:pt x="32" y="238"/>
                  </a:cubicBezTo>
                  <a:cubicBezTo>
                    <a:pt x="33" y="238"/>
                    <a:pt x="33" y="238"/>
                    <a:pt x="34" y="238"/>
                  </a:cubicBezTo>
                  <a:cubicBezTo>
                    <a:pt x="34" y="238"/>
                    <a:pt x="34" y="239"/>
                    <a:pt x="34" y="239"/>
                  </a:cubicBezTo>
                  <a:cubicBezTo>
                    <a:pt x="34" y="239"/>
                    <a:pt x="34" y="239"/>
                    <a:pt x="34" y="239"/>
                  </a:cubicBezTo>
                  <a:cubicBezTo>
                    <a:pt x="35" y="239"/>
                    <a:pt x="36" y="238"/>
                    <a:pt x="37" y="238"/>
                  </a:cubicBezTo>
                  <a:cubicBezTo>
                    <a:pt x="38" y="238"/>
                    <a:pt x="38" y="237"/>
                    <a:pt x="38" y="236"/>
                  </a:cubicBezTo>
                  <a:cubicBezTo>
                    <a:pt x="38" y="236"/>
                    <a:pt x="39" y="234"/>
                    <a:pt x="42" y="234"/>
                  </a:cubicBezTo>
                  <a:cubicBezTo>
                    <a:pt x="43" y="234"/>
                    <a:pt x="44" y="234"/>
                    <a:pt x="45" y="234"/>
                  </a:cubicBezTo>
                  <a:cubicBezTo>
                    <a:pt x="45" y="234"/>
                    <a:pt x="45" y="234"/>
                    <a:pt x="46" y="234"/>
                  </a:cubicBezTo>
                  <a:cubicBezTo>
                    <a:pt x="46" y="234"/>
                    <a:pt x="47" y="234"/>
                    <a:pt x="47" y="234"/>
                  </a:cubicBezTo>
                  <a:cubicBezTo>
                    <a:pt x="49" y="234"/>
                    <a:pt x="50" y="234"/>
                    <a:pt x="51" y="234"/>
                  </a:cubicBezTo>
                  <a:cubicBezTo>
                    <a:pt x="53" y="233"/>
                    <a:pt x="54" y="229"/>
                    <a:pt x="52" y="223"/>
                  </a:cubicBezTo>
                  <a:cubicBezTo>
                    <a:pt x="52" y="220"/>
                    <a:pt x="52" y="220"/>
                    <a:pt x="52" y="220"/>
                  </a:cubicBezTo>
                  <a:cubicBezTo>
                    <a:pt x="55" y="220"/>
                    <a:pt x="55" y="220"/>
                    <a:pt x="55" y="220"/>
                  </a:cubicBezTo>
                  <a:cubicBezTo>
                    <a:pt x="56" y="219"/>
                    <a:pt x="57" y="217"/>
                    <a:pt x="57" y="214"/>
                  </a:cubicBezTo>
                  <a:cubicBezTo>
                    <a:pt x="57" y="213"/>
                    <a:pt x="57" y="213"/>
                    <a:pt x="57" y="212"/>
                  </a:cubicBezTo>
                  <a:cubicBezTo>
                    <a:pt x="57" y="209"/>
                    <a:pt x="57" y="202"/>
                    <a:pt x="62" y="201"/>
                  </a:cubicBezTo>
                  <a:cubicBezTo>
                    <a:pt x="62" y="201"/>
                    <a:pt x="63" y="200"/>
                    <a:pt x="63" y="200"/>
                  </a:cubicBezTo>
                  <a:cubicBezTo>
                    <a:pt x="64" y="200"/>
                    <a:pt x="65" y="201"/>
                    <a:pt x="65" y="201"/>
                  </a:cubicBezTo>
                  <a:cubicBezTo>
                    <a:pt x="66" y="201"/>
                    <a:pt x="66" y="201"/>
                    <a:pt x="66" y="201"/>
                  </a:cubicBezTo>
                  <a:cubicBezTo>
                    <a:pt x="66" y="201"/>
                    <a:pt x="66" y="201"/>
                    <a:pt x="66" y="200"/>
                  </a:cubicBezTo>
                  <a:cubicBezTo>
                    <a:pt x="66" y="200"/>
                    <a:pt x="66" y="200"/>
                    <a:pt x="66" y="200"/>
                  </a:cubicBezTo>
                  <a:cubicBezTo>
                    <a:pt x="66" y="197"/>
                    <a:pt x="68" y="196"/>
                    <a:pt x="71" y="196"/>
                  </a:cubicBezTo>
                  <a:cubicBezTo>
                    <a:pt x="75" y="196"/>
                    <a:pt x="77" y="195"/>
                    <a:pt x="80" y="191"/>
                  </a:cubicBezTo>
                  <a:cubicBezTo>
                    <a:pt x="80" y="190"/>
                    <a:pt x="80" y="190"/>
                    <a:pt x="80" y="190"/>
                  </a:cubicBezTo>
                  <a:cubicBezTo>
                    <a:pt x="80" y="190"/>
                    <a:pt x="81" y="189"/>
                    <a:pt x="81" y="189"/>
                  </a:cubicBezTo>
                  <a:cubicBezTo>
                    <a:pt x="81" y="187"/>
                    <a:pt x="81" y="186"/>
                    <a:pt x="82" y="185"/>
                  </a:cubicBezTo>
                  <a:cubicBezTo>
                    <a:pt x="83" y="182"/>
                    <a:pt x="86" y="182"/>
                    <a:pt x="87" y="182"/>
                  </a:cubicBezTo>
                  <a:cubicBezTo>
                    <a:pt x="87" y="185"/>
                    <a:pt x="87" y="185"/>
                    <a:pt x="87" y="185"/>
                  </a:cubicBezTo>
                  <a:cubicBezTo>
                    <a:pt x="87" y="182"/>
                    <a:pt x="87" y="182"/>
                    <a:pt x="87" y="182"/>
                  </a:cubicBezTo>
                  <a:cubicBezTo>
                    <a:pt x="88" y="182"/>
                    <a:pt x="88" y="182"/>
                    <a:pt x="88" y="182"/>
                  </a:cubicBezTo>
                  <a:cubicBezTo>
                    <a:pt x="89" y="181"/>
                    <a:pt x="91" y="181"/>
                    <a:pt x="92" y="181"/>
                  </a:cubicBezTo>
                  <a:cubicBezTo>
                    <a:pt x="94" y="181"/>
                    <a:pt x="96" y="181"/>
                    <a:pt x="98" y="182"/>
                  </a:cubicBezTo>
                  <a:cubicBezTo>
                    <a:pt x="100" y="182"/>
                    <a:pt x="100" y="182"/>
                    <a:pt x="100" y="182"/>
                  </a:cubicBezTo>
                  <a:cubicBezTo>
                    <a:pt x="102" y="182"/>
                    <a:pt x="104" y="182"/>
                    <a:pt x="105" y="182"/>
                  </a:cubicBezTo>
                  <a:cubicBezTo>
                    <a:pt x="108" y="182"/>
                    <a:pt x="109" y="182"/>
                    <a:pt x="109" y="182"/>
                  </a:cubicBezTo>
                  <a:cubicBezTo>
                    <a:pt x="109" y="181"/>
                    <a:pt x="109" y="181"/>
                    <a:pt x="109" y="180"/>
                  </a:cubicBezTo>
                  <a:cubicBezTo>
                    <a:pt x="109" y="177"/>
                    <a:pt x="109" y="177"/>
                    <a:pt x="109" y="177"/>
                  </a:cubicBezTo>
                  <a:cubicBezTo>
                    <a:pt x="112" y="177"/>
                    <a:pt x="112" y="177"/>
                    <a:pt x="112" y="177"/>
                  </a:cubicBezTo>
                  <a:cubicBezTo>
                    <a:pt x="112" y="177"/>
                    <a:pt x="113" y="177"/>
                    <a:pt x="113" y="177"/>
                  </a:cubicBezTo>
                  <a:cubicBezTo>
                    <a:pt x="114" y="177"/>
                    <a:pt x="115" y="177"/>
                    <a:pt x="115" y="177"/>
                  </a:cubicBezTo>
                  <a:cubicBezTo>
                    <a:pt x="118" y="177"/>
                    <a:pt x="118" y="177"/>
                    <a:pt x="119" y="177"/>
                  </a:cubicBezTo>
                  <a:cubicBezTo>
                    <a:pt x="119" y="177"/>
                    <a:pt x="119" y="176"/>
                    <a:pt x="118" y="176"/>
                  </a:cubicBezTo>
                  <a:cubicBezTo>
                    <a:pt x="118" y="172"/>
                    <a:pt x="118" y="172"/>
                    <a:pt x="118" y="172"/>
                  </a:cubicBezTo>
                  <a:cubicBezTo>
                    <a:pt x="121" y="172"/>
                    <a:pt x="121" y="172"/>
                    <a:pt x="121" y="172"/>
                  </a:cubicBezTo>
                  <a:cubicBezTo>
                    <a:pt x="123" y="172"/>
                    <a:pt x="125" y="172"/>
                    <a:pt x="126" y="172"/>
                  </a:cubicBezTo>
                  <a:cubicBezTo>
                    <a:pt x="128" y="172"/>
                    <a:pt x="130" y="172"/>
                    <a:pt x="131" y="172"/>
                  </a:cubicBezTo>
                  <a:cubicBezTo>
                    <a:pt x="134" y="172"/>
                    <a:pt x="139" y="172"/>
                    <a:pt x="143" y="173"/>
                  </a:cubicBezTo>
                  <a:cubicBezTo>
                    <a:pt x="145" y="174"/>
                    <a:pt x="147" y="175"/>
                    <a:pt x="148" y="176"/>
                  </a:cubicBezTo>
                  <a:cubicBezTo>
                    <a:pt x="150" y="177"/>
                    <a:pt x="152" y="178"/>
                    <a:pt x="154" y="178"/>
                  </a:cubicBezTo>
                  <a:cubicBezTo>
                    <a:pt x="154" y="178"/>
                    <a:pt x="154" y="178"/>
                    <a:pt x="154" y="178"/>
                  </a:cubicBezTo>
                  <a:cubicBezTo>
                    <a:pt x="156" y="177"/>
                    <a:pt x="157" y="176"/>
                    <a:pt x="159" y="174"/>
                  </a:cubicBezTo>
                  <a:cubicBezTo>
                    <a:pt x="161" y="171"/>
                    <a:pt x="163" y="168"/>
                    <a:pt x="169" y="168"/>
                  </a:cubicBezTo>
                  <a:cubicBezTo>
                    <a:pt x="173" y="168"/>
                    <a:pt x="173" y="168"/>
                    <a:pt x="173" y="168"/>
                  </a:cubicBezTo>
                  <a:cubicBezTo>
                    <a:pt x="172" y="171"/>
                    <a:pt x="172" y="171"/>
                    <a:pt x="172" y="171"/>
                  </a:cubicBezTo>
                  <a:cubicBezTo>
                    <a:pt x="172" y="172"/>
                    <a:pt x="172" y="172"/>
                    <a:pt x="172" y="172"/>
                  </a:cubicBezTo>
                  <a:cubicBezTo>
                    <a:pt x="172" y="172"/>
                    <a:pt x="174" y="172"/>
                    <a:pt x="174" y="172"/>
                  </a:cubicBezTo>
                  <a:cubicBezTo>
                    <a:pt x="176" y="173"/>
                    <a:pt x="179" y="173"/>
                    <a:pt x="181" y="176"/>
                  </a:cubicBezTo>
                  <a:cubicBezTo>
                    <a:pt x="182" y="178"/>
                    <a:pt x="181" y="179"/>
                    <a:pt x="181" y="181"/>
                  </a:cubicBezTo>
                  <a:cubicBezTo>
                    <a:pt x="181" y="181"/>
                    <a:pt x="181" y="181"/>
                    <a:pt x="181" y="181"/>
                  </a:cubicBezTo>
                  <a:cubicBezTo>
                    <a:pt x="181" y="181"/>
                    <a:pt x="181" y="182"/>
                    <a:pt x="181" y="182"/>
                  </a:cubicBezTo>
                  <a:cubicBezTo>
                    <a:pt x="182" y="182"/>
                    <a:pt x="183" y="182"/>
                    <a:pt x="183" y="182"/>
                  </a:cubicBezTo>
                  <a:cubicBezTo>
                    <a:pt x="186" y="182"/>
                    <a:pt x="186" y="182"/>
                    <a:pt x="186" y="182"/>
                  </a:cubicBezTo>
                  <a:cubicBezTo>
                    <a:pt x="186" y="188"/>
                    <a:pt x="186" y="188"/>
                    <a:pt x="186" y="188"/>
                  </a:cubicBezTo>
                  <a:cubicBezTo>
                    <a:pt x="186" y="189"/>
                    <a:pt x="186" y="189"/>
                    <a:pt x="186" y="190"/>
                  </a:cubicBezTo>
                  <a:cubicBezTo>
                    <a:pt x="186" y="190"/>
                    <a:pt x="186" y="191"/>
                    <a:pt x="186" y="191"/>
                  </a:cubicBezTo>
                  <a:cubicBezTo>
                    <a:pt x="186" y="191"/>
                    <a:pt x="187" y="191"/>
                    <a:pt x="188" y="191"/>
                  </a:cubicBezTo>
                  <a:cubicBezTo>
                    <a:pt x="191" y="192"/>
                    <a:pt x="191" y="192"/>
                    <a:pt x="191" y="192"/>
                  </a:cubicBezTo>
                  <a:cubicBezTo>
                    <a:pt x="190" y="195"/>
                    <a:pt x="190" y="195"/>
                    <a:pt x="190" y="195"/>
                  </a:cubicBezTo>
                  <a:cubicBezTo>
                    <a:pt x="190" y="197"/>
                    <a:pt x="190" y="199"/>
                    <a:pt x="190" y="200"/>
                  </a:cubicBezTo>
                  <a:cubicBezTo>
                    <a:pt x="191" y="201"/>
                    <a:pt x="192" y="201"/>
                    <a:pt x="193" y="201"/>
                  </a:cubicBezTo>
                  <a:cubicBezTo>
                    <a:pt x="193" y="201"/>
                    <a:pt x="194" y="201"/>
                    <a:pt x="194" y="201"/>
                  </a:cubicBezTo>
                  <a:cubicBezTo>
                    <a:pt x="196" y="201"/>
                    <a:pt x="197" y="201"/>
                    <a:pt x="199" y="201"/>
                  </a:cubicBezTo>
                  <a:cubicBezTo>
                    <a:pt x="200" y="201"/>
                    <a:pt x="202" y="200"/>
                    <a:pt x="204" y="200"/>
                  </a:cubicBezTo>
                  <a:cubicBezTo>
                    <a:pt x="205" y="200"/>
                    <a:pt x="206" y="201"/>
                    <a:pt x="207" y="201"/>
                  </a:cubicBezTo>
                  <a:cubicBezTo>
                    <a:pt x="210" y="201"/>
                    <a:pt x="210" y="201"/>
                    <a:pt x="210" y="201"/>
                  </a:cubicBezTo>
                  <a:cubicBezTo>
                    <a:pt x="209" y="204"/>
                    <a:pt x="209" y="204"/>
                    <a:pt x="209" y="204"/>
                  </a:cubicBezTo>
                  <a:cubicBezTo>
                    <a:pt x="209" y="205"/>
                    <a:pt x="209" y="205"/>
                    <a:pt x="209" y="205"/>
                  </a:cubicBezTo>
                  <a:cubicBezTo>
                    <a:pt x="209" y="205"/>
                    <a:pt x="209" y="205"/>
                    <a:pt x="209" y="205"/>
                  </a:cubicBezTo>
                  <a:cubicBezTo>
                    <a:pt x="209" y="205"/>
                    <a:pt x="210" y="206"/>
                    <a:pt x="214" y="206"/>
                  </a:cubicBezTo>
                  <a:cubicBezTo>
                    <a:pt x="215" y="206"/>
                    <a:pt x="217" y="206"/>
                    <a:pt x="218" y="205"/>
                  </a:cubicBezTo>
                  <a:cubicBezTo>
                    <a:pt x="219" y="205"/>
                    <a:pt x="220" y="205"/>
                    <a:pt x="221" y="205"/>
                  </a:cubicBezTo>
                  <a:cubicBezTo>
                    <a:pt x="224" y="205"/>
                    <a:pt x="224" y="205"/>
                    <a:pt x="224" y="205"/>
                  </a:cubicBezTo>
                  <a:cubicBezTo>
                    <a:pt x="224" y="209"/>
                    <a:pt x="224" y="209"/>
                    <a:pt x="224" y="209"/>
                  </a:cubicBezTo>
                  <a:cubicBezTo>
                    <a:pt x="223" y="209"/>
                    <a:pt x="223" y="210"/>
                    <a:pt x="223" y="210"/>
                  </a:cubicBezTo>
                  <a:cubicBezTo>
                    <a:pt x="224" y="210"/>
                    <a:pt x="224" y="210"/>
                    <a:pt x="224" y="210"/>
                  </a:cubicBezTo>
                  <a:cubicBezTo>
                    <a:pt x="224" y="210"/>
                    <a:pt x="224" y="210"/>
                    <a:pt x="226" y="210"/>
                  </a:cubicBezTo>
                  <a:cubicBezTo>
                    <a:pt x="229" y="210"/>
                    <a:pt x="229" y="210"/>
                    <a:pt x="229" y="210"/>
                  </a:cubicBezTo>
                  <a:cubicBezTo>
                    <a:pt x="228" y="214"/>
                    <a:pt x="228" y="214"/>
                    <a:pt x="228" y="214"/>
                  </a:cubicBezTo>
                  <a:cubicBezTo>
                    <a:pt x="228" y="214"/>
                    <a:pt x="228" y="214"/>
                    <a:pt x="228" y="214"/>
                  </a:cubicBezTo>
                  <a:cubicBezTo>
                    <a:pt x="228" y="214"/>
                    <a:pt x="228" y="214"/>
                    <a:pt x="228" y="214"/>
                  </a:cubicBezTo>
                  <a:cubicBezTo>
                    <a:pt x="228" y="214"/>
                    <a:pt x="229" y="215"/>
                    <a:pt x="232" y="215"/>
                  </a:cubicBezTo>
                  <a:cubicBezTo>
                    <a:pt x="232" y="215"/>
                    <a:pt x="233" y="215"/>
                    <a:pt x="233" y="215"/>
                  </a:cubicBezTo>
                  <a:cubicBezTo>
                    <a:pt x="234" y="215"/>
                    <a:pt x="234" y="215"/>
                    <a:pt x="235" y="215"/>
                  </a:cubicBezTo>
                  <a:cubicBezTo>
                    <a:pt x="238" y="215"/>
                    <a:pt x="238" y="215"/>
                    <a:pt x="238" y="215"/>
                  </a:cubicBezTo>
                  <a:cubicBezTo>
                    <a:pt x="238" y="218"/>
                    <a:pt x="238" y="218"/>
                    <a:pt x="238" y="218"/>
                  </a:cubicBezTo>
                  <a:cubicBezTo>
                    <a:pt x="238" y="219"/>
                    <a:pt x="241" y="219"/>
                    <a:pt x="241" y="219"/>
                  </a:cubicBezTo>
                  <a:cubicBezTo>
                    <a:pt x="243" y="219"/>
                    <a:pt x="243" y="219"/>
                    <a:pt x="243" y="219"/>
                  </a:cubicBezTo>
                  <a:cubicBezTo>
                    <a:pt x="244" y="219"/>
                    <a:pt x="244" y="219"/>
                    <a:pt x="244" y="219"/>
                  </a:cubicBezTo>
                  <a:cubicBezTo>
                    <a:pt x="245" y="220"/>
                    <a:pt x="246" y="220"/>
                    <a:pt x="247" y="220"/>
                  </a:cubicBezTo>
                  <a:cubicBezTo>
                    <a:pt x="248" y="220"/>
                    <a:pt x="249" y="219"/>
                    <a:pt x="249" y="219"/>
                  </a:cubicBezTo>
                  <a:cubicBezTo>
                    <a:pt x="250" y="216"/>
                    <a:pt x="250" y="213"/>
                    <a:pt x="250" y="210"/>
                  </a:cubicBezTo>
                  <a:cubicBezTo>
                    <a:pt x="250" y="205"/>
                    <a:pt x="250" y="205"/>
                    <a:pt x="250" y="205"/>
                  </a:cubicBezTo>
                  <a:cubicBezTo>
                    <a:pt x="254" y="205"/>
                    <a:pt x="254" y="205"/>
                    <a:pt x="254" y="205"/>
                  </a:cubicBezTo>
                  <a:cubicBezTo>
                    <a:pt x="257" y="206"/>
                    <a:pt x="258" y="207"/>
                    <a:pt x="260" y="208"/>
                  </a:cubicBezTo>
                  <a:cubicBezTo>
                    <a:pt x="261" y="209"/>
                    <a:pt x="262" y="210"/>
                    <a:pt x="263" y="210"/>
                  </a:cubicBezTo>
                  <a:cubicBezTo>
                    <a:pt x="267" y="210"/>
                    <a:pt x="267" y="210"/>
                    <a:pt x="267" y="210"/>
                  </a:cubicBezTo>
                  <a:cubicBezTo>
                    <a:pt x="266" y="214"/>
                    <a:pt x="266" y="214"/>
                    <a:pt x="266" y="214"/>
                  </a:cubicBezTo>
                  <a:cubicBezTo>
                    <a:pt x="266" y="214"/>
                    <a:pt x="266" y="215"/>
                    <a:pt x="266" y="215"/>
                  </a:cubicBezTo>
                  <a:cubicBezTo>
                    <a:pt x="266" y="215"/>
                    <a:pt x="269" y="215"/>
                    <a:pt x="270" y="215"/>
                  </a:cubicBezTo>
                  <a:cubicBezTo>
                    <a:pt x="270" y="215"/>
                    <a:pt x="271" y="215"/>
                    <a:pt x="271" y="215"/>
                  </a:cubicBezTo>
                  <a:cubicBezTo>
                    <a:pt x="272" y="215"/>
                    <a:pt x="273" y="215"/>
                    <a:pt x="274" y="215"/>
                  </a:cubicBezTo>
                  <a:cubicBezTo>
                    <a:pt x="276" y="215"/>
                    <a:pt x="279" y="215"/>
                    <a:pt x="280" y="217"/>
                  </a:cubicBezTo>
                  <a:cubicBezTo>
                    <a:pt x="280" y="218"/>
                    <a:pt x="281" y="218"/>
                    <a:pt x="281" y="218"/>
                  </a:cubicBezTo>
                  <a:cubicBezTo>
                    <a:pt x="282" y="219"/>
                    <a:pt x="283" y="219"/>
                    <a:pt x="285" y="219"/>
                  </a:cubicBezTo>
                  <a:cubicBezTo>
                    <a:pt x="286" y="219"/>
                    <a:pt x="288" y="219"/>
                    <a:pt x="288" y="218"/>
                  </a:cubicBezTo>
                  <a:cubicBezTo>
                    <a:pt x="288" y="214"/>
                    <a:pt x="288" y="214"/>
                    <a:pt x="288" y="214"/>
                  </a:cubicBezTo>
                  <a:cubicBezTo>
                    <a:pt x="292" y="215"/>
                    <a:pt x="292" y="215"/>
                    <a:pt x="292" y="215"/>
                  </a:cubicBezTo>
                  <a:cubicBezTo>
                    <a:pt x="293" y="215"/>
                    <a:pt x="293" y="215"/>
                    <a:pt x="294" y="215"/>
                  </a:cubicBezTo>
                  <a:cubicBezTo>
                    <a:pt x="295" y="215"/>
                    <a:pt x="296" y="215"/>
                    <a:pt x="297" y="212"/>
                  </a:cubicBezTo>
                  <a:cubicBezTo>
                    <a:pt x="297" y="211"/>
                    <a:pt x="297" y="211"/>
                    <a:pt x="297" y="211"/>
                  </a:cubicBezTo>
                  <a:cubicBezTo>
                    <a:pt x="297" y="210"/>
                    <a:pt x="298" y="208"/>
                    <a:pt x="298" y="207"/>
                  </a:cubicBezTo>
                  <a:cubicBezTo>
                    <a:pt x="297" y="207"/>
                    <a:pt x="296" y="207"/>
                    <a:pt x="296" y="207"/>
                  </a:cubicBezTo>
                  <a:cubicBezTo>
                    <a:pt x="293" y="207"/>
                    <a:pt x="293" y="207"/>
                    <a:pt x="293" y="207"/>
                  </a:cubicBezTo>
                  <a:cubicBezTo>
                    <a:pt x="293" y="204"/>
                    <a:pt x="293" y="204"/>
                    <a:pt x="293" y="204"/>
                  </a:cubicBezTo>
                  <a:cubicBezTo>
                    <a:pt x="293" y="203"/>
                    <a:pt x="293" y="202"/>
                    <a:pt x="293" y="201"/>
                  </a:cubicBezTo>
                  <a:cubicBezTo>
                    <a:pt x="293" y="200"/>
                    <a:pt x="293" y="198"/>
                    <a:pt x="293" y="198"/>
                  </a:cubicBezTo>
                  <a:cubicBezTo>
                    <a:pt x="293" y="198"/>
                    <a:pt x="293" y="198"/>
                    <a:pt x="293" y="198"/>
                  </a:cubicBezTo>
                  <a:cubicBezTo>
                    <a:pt x="293" y="198"/>
                    <a:pt x="293" y="198"/>
                    <a:pt x="292" y="198"/>
                  </a:cubicBezTo>
                  <a:cubicBezTo>
                    <a:pt x="288" y="197"/>
                    <a:pt x="288" y="194"/>
                    <a:pt x="288" y="193"/>
                  </a:cubicBezTo>
                  <a:cubicBezTo>
                    <a:pt x="288" y="192"/>
                    <a:pt x="288" y="192"/>
                    <a:pt x="288" y="192"/>
                  </a:cubicBezTo>
                  <a:cubicBezTo>
                    <a:pt x="288" y="186"/>
                    <a:pt x="288" y="186"/>
                    <a:pt x="288" y="186"/>
                  </a:cubicBezTo>
                  <a:cubicBezTo>
                    <a:pt x="288" y="186"/>
                    <a:pt x="288" y="185"/>
                    <a:pt x="288" y="185"/>
                  </a:cubicBezTo>
                  <a:cubicBezTo>
                    <a:pt x="288" y="184"/>
                    <a:pt x="288" y="184"/>
                    <a:pt x="288" y="184"/>
                  </a:cubicBezTo>
                  <a:cubicBezTo>
                    <a:pt x="288" y="183"/>
                    <a:pt x="287" y="183"/>
                    <a:pt x="286" y="183"/>
                  </a:cubicBezTo>
                  <a:cubicBezTo>
                    <a:pt x="283" y="183"/>
                    <a:pt x="283" y="183"/>
                    <a:pt x="283" y="183"/>
                  </a:cubicBezTo>
                  <a:cubicBezTo>
                    <a:pt x="283" y="180"/>
                    <a:pt x="283" y="180"/>
                    <a:pt x="283" y="180"/>
                  </a:cubicBezTo>
                  <a:cubicBezTo>
                    <a:pt x="284" y="179"/>
                    <a:pt x="284" y="179"/>
                    <a:pt x="284" y="179"/>
                  </a:cubicBezTo>
                  <a:cubicBezTo>
                    <a:pt x="284" y="179"/>
                    <a:pt x="284" y="179"/>
                    <a:pt x="284" y="179"/>
                  </a:cubicBezTo>
                  <a:cubicBezTo>
                    <a:pt x="283" y="179"/>
                    <a:pt x="283" y="179"/>
                    <a:pt x="282" y="179"/>
                  </a:cubicBezTo>
                  <a:cubicBezTo>
                    <a:pt x="281" y="179"/>
                    <a:pt x="281" y="179"/>
                    <a:pt x="281" y="179"/>
                  </a:cubicBezTo>
                  <a:cubicBezTo>
                    <a:pt x="281" y="179"/>
                    <a:pt x="281" y="179"/>
                    <a:pt x="281" y="179"/>
                  </a:cubicBezTo>
                  <a:cubicBezTo>
                    <a:pt x="281" y="178"/>
                    <a:pt x="281" y="178"/>
                    <a:pt x="281" y="178"/>
                  </a:cubicBezTo>
                  <a:cubicBezTo>
                    <a:pt x="281" y="178"/>
                    <a:pt x="281" y="178"/>
                    <a:pt x="281" y="178"/>
                  </a:cubicBezTo>
                  <a:cubicBezTo>
                    <a:pt x="281" y="178"/>
                    <a:pt x="280" y="179"/>
                    <a:pt x="280" y="180"/>
                  </a:cubicBezTo>
                  <a:cubicBezTo>
                    <a:pt x="280" y="183"/>
                    <a:pt x="280" y="183"/>
                    <a:pt x="280" y="183"/>
                  </a:cubicBezTo>
                  <a:cubicBezTo>
                    <a:pt x="278" y="183"/>
                    <a:pt x="278" y="183"/>
                    <a:pt x="278" y="183"/>
                  </a:cubicBezTo>
                  <a:cubicBezTo>
                    <a:pt x="277" y="183"/>
                    <a:pt x="276" y="183"/>
                    <a:pt x="275" y="183"/>
                  </a:cubicBezTo>
                  <a:cubicBezTo>
                    <a:pt x="273" y="183"/>
                    <a:pt x="270" y="183"/>
                    <a:pt x="268" y="181"/>
                  </a:cubicBezTo>
                  <a:cubicBezTo>
                    <a:pt x="266" y="179"/>
                    <a:pt x="264" y="179"/>
                    <a:pt x="263" y="179"/>
                  </a:cubicBezTo>
                  <a:cubicBezTo>
                    <a:pt x="259" y="178"/>
                    <a:pt x="259" y="178"/>
                    <a:pt x="259" y="178"/>
                  </a:cubicBezTo>
                  <a:cubicBezTo>
                    <a:pt x="260" y="175"/>
                    <a:pt x="260" y="175"/>
                    <a:pt x="260" y="175"/>
                  </a:cubicBezTo>
                  <a:cubicBezTo>
                    <a:pt x="260" y="175"/>
                    <a:pt x="260" y="174"/>
                    <a:pt x="260" y="174"/>
                  </a:cubicBezTo>
                  <a:cubicBezTo>
                    <a:pt x="259" y="174"/>
                    <a:pt x="258" y="174"/>
                    <a:pt x="258" y="174"/>
                  </a:cubicBezTo>
                  <a:cubicBezTo>
                    <a:pt x="257" y="174"/>
                    <a:pt x="257" y="174"/>
                    <a:pt x="256" y="174"/>
                  </a:cubicBezTo>
                  <a:cubicBezTo>
                    <a:pt x="251" y="174"/>
                    <a:pt x="251" y="168"/>
                    <a:pt x="251" y="166"/>
                  </a:cubicBezTo>
                  <a:cubicBezTo>
                    <a:pt x="251" y="166"/>
                    <a:pt x="251" y="165"/>
                    <a:pt x="251" y="165"/>
                  </a:cubicBezTo>
                  <a:cubicBezTo>
                    <a:pt x="250" y="165"/>
                    <a:pt x="250" y="165"/>
                    <a:pt x="250" y="165"/>
                  </a:cubicBezTo>
                  <a:cubicBezTo>
                    <a:pt x="247" y="164"/>
                    <a:pt x="246" y="162"/>
                    <a:pt x="245" y="161"/>
                  </a:cubicBezTo>
                  <a:cubicBezTo>
                    <a:pt x="244" y="160"/>
                    <a:pt x="244" y="160"/>
                    <a:pt x="244" y="160"/>
                  </a:cubicBezTo>
                  <a:cubicBezTo>
                    <a:pt x="242" y="156"/>
                    <a:pt x="241" y="152"/>
                    <a:pt x="241" y="147"/>
                  </a:cubicBezTo>
                  <a:cubicBezTo>
                    <a:pt x="241" y="143"/>
                    <a:pt x="241" y="143"/>
                    <a:pt x="241" y="143"/>
                  </a:cubicBezTo>
                  <a:cubicBezTo>
                    <a:pt x="245" y="144"/>
                    <a:pt x="245" y="144"/>
                    <a:pt x="245" y="144"/>
                  </a:cubicBezTo>
                  <a:cubicBezTo>
                    <a:pt x="245" y="144"/>
                    <a:pt x="245" y="144"/>
                    <a:pt x="245" y="144"/>
                  </a:cubicBezTo>
                  <a:cubicBezTo>
                    <a:pt x="245" y="144"/>
                    <a:pt x="245" y="144"/>
                    <a:pt x="245" y="144"/>
                  </a:cubicBezTo>
                  <a:cubicBezTo>
                    <a:pt x="245" y="144"/>
                    <a:pt x="245" y="144"/>
                    <a:pt x="245" y="144"/>
                  </a:cubicBezTo>
                  <a:cubicBezTo>
                    <a:pt x="246" y="143"/>
                    <a:pt x="246" y="143"/>
                    <a:pt x="246" y="143"/>
                  </a:cubicBezTo>
                  <a:cubicBezTo>
                    <a:pt x="246" y="140"/>
                    <a:pt x="248" y="139"/>
                    <a:pt x="251" y="139"/>
                  </a:cubicBezTo>
                  <a:cubicBezTo>
                    <a:pt x="261" y="139"/>
                    <a:pt x="261" y="139"/>
                    <a:pt x="261" y="139"/>
                  </a:cubicBezTo>
                  <a:cubicBezTo>
                    <a:pt x="260" y="138"/>
                    <a:pt x="259" y="137"/>
                    <a:pt x="258" y="135"/>
                  </a:cubicBezTo>
                  <a:cubicBezTo>
                    <a:pt x="258" y="135"/>
                    <a:pt x="258" y="134"/>
                    <a:pt x="258" y="134"/>
                  </a:cubicBezTo>
                  <a:cubicBezTo>
                    <a:pt x="256" y="132"/>
                    <a:pt x="253" y="129"/>
                    <a:pt x="251" y="128"/>
                  </a:cubicBezTo>
                  <a:cubicBezTo>
                    <a:pt x="250" y="127"/>
                    <a:pt x="249" y="127"/>
                    <a:pt x="248" y="127"/>
                  </a:cubicBezTo>
                  <a:cubicBezTo>
                    <a:pt x="246" y="126"/>
                    <a:pt x="246" y="124"/>
                    <a:pt x="246" y="122"/>
                  </a:cubicBezTo>
                  <a:cubicBezTo>
                    <a:pt x="246" y="122"/>
                    <a:pt x="245" y="122"/>
                    <a:pt x="245" y="122"/>
                  </a:cubicBezTo>
                  <a:cubicBezTo>
                    <a:pt x="244" y="122"/>
                    <a:pt x="243" y="122"/>
                    <a:pt x="241" y="121"/>
                  </a:cubicBezTo>
                  <a:cubicBezTo>
                    <a:pt x="239" y="119"/>
                    <a:pt x="239" y="119"/>
                    <a:pt x="239" y="119"/>
                  </a:cubicBezTo>
                  <a:cubicBezTo>
                    <a:pt x="237" y="118"/>
                    <a:pt x="235" y="116"/>
                    <a:pt x="233" y="115"/>
                  </a:cubicBezTo>
                  <a:cubicBezTo>
                    <a:pt x="231" y="113"/>
                    <a:pt x="227" y="112"/>
                    <a:pt x="224" y="112"/>
                  </a:cubicBezTo>
                  <a:cubicBezTo>
                    <a:pt x="223" y="112"/>
                    <a:pt x="222" y="112"/>
                    <a:pt x="221" y="112"/>
                  </a:cubicBezTo>
                  <a:cubicBezTo>
                    <a:pt x="221" y="113"/>
                    <a:pt x="220" y="113"/>
                    <a:pt x="219" y="114"/>
                  </a:cubicBezTo>
                  <a:cubicBezTo>
                    <a:pt x="219" y="115"/>
                    <a:pt x="219" y="116"/>
                    <a:pt x="219" y="117"/>
                  </a:cubicBezTo>
                  <a:cubicBezTo>
                    <a:pt x="219" y="118"/>
                    <a:pt x="219" y="118"/>
                    <a:pt x="219" y="118"/>
                  </a:cubicBezTo>
                  <a:cubicBezTo>
                    <a:pt x="220" y="120"/>
                    <a:pt x="221" y="121"/>
                    <a:pt x="222" y="123"/>
                  </a:cubicBezTo>
                  <a:cubicBezTo>
                    <a:pt x="224" y="125"/>
                    <a:pt x="224" y="125"/>
                    <a:pt x="224" y="125"/>
                  </a:cubicBezTo>
                  <a:cubicBezTo>
                    <a:pt x="228" y="130"/>
                    <a:pt x="232" y="137"/>
                    <a:pt x="233" y="145"/>
                  </a:cubicBezTo>
                  <a:cubicBezTo>
                    <a:pt x="233" y="149"/>
                    <a:pt x="232" y="153"/>
                    <a:pt x="229" y="157"/>
                  </a:cubicBezTo>
                  <a:cubicBezTo>
                    <a:pt x="229" y="157"/>
                    <a:pt x="229" y="157"/>
                    <a:pt x="228" y="158"/>
                  </a:cubicBezTo>
                  <a:cubicBezTo>
                    <a:pt x="229" y="159"/>
                    <a:pt x="228" y="160"/>
                    <a:pt x="228" y="161"/>
                  </a:cubicBezTo>
                  <a:cubicBezTo>
                    <a:pt x="226" y="164"/>
                    <a:pt x="223" y="164"/>
                    <a:pt x="222" y="164"/>
                  </a:cubicBezTo>
                  <a:cubicBezTo>
                    <a:pt x="222" y="164"/>
                    <a:pt x="221" y="164"/>
                    <a:pt x="221" y="164"/>
                  </a:cubicBezTo>
                  <a:cubicBezTo>
                    <a:pt x="219" y="164"/>
                    <a:pt x="218" y="162"/>
                    <a:pt x="217" y="162"/>
                  </a:cubicBezTo>
                  <a:cubicBezTo>
                    <a:pt x="217" y="161"/>
                    <a:pt x="217" y="161"/>
                    <a:pt x="217" y="161"/>
                  </a:cubicBezTo>
                  <a:cubicBezTo>
                    <a:pt x="217" y="161"/>
                    <a:pt x="216" y="160"/>
                    <a:pt x="216" y="159"/>
                  </a:cubicBezTo>
                  <a:cubicBezTo>
                    <a:pt x="215" y="158"/>
                    <a:pt x="214" y="157"/>
                    <a:pt x="214" y="156"/>
                  </a:cubicBezTo>
                  <a:cubicBezTo>
                    <a:pt x="213" y="156"/>
                    <a:pt x="212" y="155"/>
                    <a:pt x="211" y="155"/>
                  </a:cubicBezTo>
                  <a:cubicBezTo>
                    <a:pt x="209" y="155"/>
                    <a:pt x="209" y="155"/>
                    <a:pt x="209" y="155"/>
                  </a:cubicBezTo>
                  <a:cubicBezTo>
                    <a:pt x="208" y="153"/>
                    <a:pt x="208" y="153"/>
                    <a:pt x="208" y="153"/>
                  </a:cubicBezTo>
                  <a:cubicBezTo>
                    <a:pt x="208" y="152"/>
                    <a:pt x="207" y="151"/>
                    <a:pt x="207" y="150"/>
                  </a:cubicBezTo>
                  <a:cubicBezTo>
                    <a:pt x="206" y="149"/>
                    <a:pt x="204" y="147"/>
                    <a:pt x="204" y="145"/>
                  </a:cubicBezTo>
                  <a:cubicBezTo>
                    <a:pt x="203" y="144"/>
                    <a:pt x="203" y="143"/>
                    <a:pt x="203" y="142"/>
                  </a:cubicBezTo>
                  <a:cubicBezTo>
                    <a:pt x="203" y="142"/>
                    <a:pt x="203" y="141"/>
                    <a:pt x="203" y="141"/>
                  </a:cubicBezTo>
                  <a:cubicBezTo>
                    <a:pt x="203" y="141"/>
                    <a:pt x="203" y="141"/>
                    <a:pt x="203" y="141"/>
                  </a:cubicBezTo>
                  <a:cubicBezTo>
                    <a:pt x="203" y="141"/>
                    <a:pt x="203" y="141"/>
                    <a:pt x="201" y="141"/>
                  </a:cubicBezTo>
                  <a:cubicBezTo>
                    <a:pt x="200" y="141"/>
                    <a:pt x="199" y="141"/>
                    <a:pt x="199" y="141"/>
                  </a:cubicBezTo>
                  <a:cubicBezTo>
                    <a:pt x="198" y="141"/>
                    <a:pt x="197" y="141"/>
                    <a:pt x="197" y="141"/>
                  </a:cubicBezTo>
                  <a:cubicBezTo>
                    <a:pt x="193" y="141"/>
                    <a:pt x="193" y="141"/>
                    <a:pt x="193" y="141"/>
                  </a:cubicBezTo>
                  <a:cubicBezTo>
                    <a:pt x="194" y="137"/>
                    <a:pt x="194" y="137"/>
                    <a:pt x="194" y="137"/>
                  </a:cubicBezTo>
                  <a:cubicBezTo>
                    <a:pt x="194" y="137"/>
                    <a:pt x="194" y="136"/>
                    <a:pt x="194" y="136"/>
                  </a:cubicBezTo>
                  <a:cubicBezTo>
                    <a:pt x="194" y="136"/>
                    <a:pt x="194" y="136"/>
                    <a:pt x="194" y="136"/>
                  </a:cubicBezTo>
                  <a:cubicBezTo>
                    <a:pt x="194" y="136"/>
                    <a:pt x="193" y="136"/>
                    <a:pt x="191" y="136"/>
                  </a:cubicBezTo>
                  <a:cubicBezTo>
                    <a:pt x="190" y="136"/>
                    <a:pt x="189" y="136"/>
                    <a:pt x="189" y="136"/>
                  </a:cubicBezTo>
                  <a:cubicBezTo>
                    <a:pt x="189" y="136"/>
                    <a:pt x="188" y="136"/>
                    <a:pt x="188" y="136"/>
                  </a:cubicBezTo>
                  <a:cubicBezTo>
                    <a:pt x="190" y="139"/>
                    <a:pt x="192" y="141"/>
                    <a:pt x="195" y="143"/>
                  </a:cubicBezTo>
                  <a:cubicBezTo>
                    <a:pt x="195" y="143"/>
                    <a:pt x="196" y="143"/>
                    <a:pt x="196" y="143"/>
                  </a:cubicBezTo>
                  <a:cubicBezTo>
                    <a:pt x="197" y="144"/>
                    <a:pt x="200" y="145"/>
                    <a:pt x="200" y="148"/>
                  </a:cubicBezTo>
                  <a:cubicBezTo>
                    <a:pt x="200" y="166"/>
                    <a:pt x="200" y="166"/>
                    <a:pt x="200" y="166"/>
                  </a:cubicBezTo>
                  <a:cubicBezTo>
                    <a:pt x="200" y="167"/>
                    <a:pt x="200" y="167"/>
                    <a:pt x="200" y="167"/>
                  </a:cubicBezTo>
                  <a:cubicBezTo>
                    <a:pt x="199" y="169"/>
                    <a:pt x="198" y="171"/>
                    <a:pt x="197" y="172"/>
                  </a:cubicBezTo>
                  <a:cubicBezTo>
                    <a:pt x="197" y="172"/>
                    <a:pt x="196" y="173"/>
                    <a:pt x="196" y="173"/>
                  </a:cubicBezTo>
                  <a:cubicBezTo>
                    <a:pt x="196" y="174"/>
                    <a:pt x="195" y="175"/>
                    <a:pt x="195" y="175"/>
                  </a:cubicBezTo>
                  <a:cubicBezTo>
                    <a:pt x="195" y="179"/>
                    <a:pt x="195" y="179"/>
                    <a:pt x="195" y="179"/>
                  </a:cubicBezTo>
                  <a:cubicBezTo>
                    <a:pt x="184" y="179"/>
                    <a:pt x="184" y="179"/>
                    <a:pt x="184" y="179"/>
                  </a:cubicBezTo>
                  <a:cubicBezTo>
                    <a:pt x="184" y="175"/>
                    <a:pt x="184" y="175"/>
                    <a:pt x="184" y="175"/>
                  </a:cubicBezTo>
                  <a:cubicBezTo>
                    <a:pt x="185" y="174"/>
                    <a:pt x="185" y="174"/>
                    <a:pt x="185" y="174"/>
                  </a:cubicBezTo>
                  <a:cubicBezTo>
                    <a:pt x="185" y="174"/>
                    <a:pt x="185" y="174"/>
                    <a:pt x="185" y="174"/>
                  </a:cubicBezTo>
                  <a:cubicBezTo>
                    <a:pt x="184" y="174"/>
                    <a:pt x="184" y="174"/>
                    <a:pt x="183" y="174"/>
                  </a:cubicBezTo>
                  <a:cubicBezTo>
                    <a:pt x="180" y="174"/>
                    <a:pt x="180" y="174"/>
                    <a:pt x="180" y="174"/>
                  </a:cubicBezTo>
                  <a:cubicBezTo>
                    <a:pt x="180" y="158"/>
                    <a:pt x="180" y="158"/>
                    <a:pt x="180" y="158"/>
                  </a:cubicBezTo>
                  <a:cubicBezTo>
                    <a:pt x="180" y="156"/>
                    <a:pt x="178" y="154"/>
                    <a:pt x="176" y="152"/>
                  </a:cubicBezTo>
                  <a:cubicBezTo>
                    <a:pt x="175" y="150"/>
                    <a:pt x="173" y="150"/>
                    <a:pt x="170" y="150"/>
                  </a:cubicBezTo>
                  <a:cubicBezTo>
                    <a:pt x="165" y="150"/>
                    <a:pt x="165" y="150"/>
                    <a:pt x="165" y="150"/>
                  </a:cubicBezTo>
                  <a:cubicBezTo>
                    <a:pt x="166" y="147"/>
                    <a:pt x="166" y="147"/>
                    <a:pt x="166" y="147"/>
                  </a:cubicBezTo>
                  <a:cubicBezTo>
                    <a:pt x="166" y="146"/>
                    <a:pt x="166" y="146"/>
                    <a:pt x="166" y="146"/>
                  </a:cubicBezTo>
                  <a:cubicBezTo>
                    <a:pt x="165" y="146"/>
                    <a:pt x="163" y="146"/>
                    <a:pt x="162" y="146"/>
                  </a:cubicBezTo>
                  <a:cubicBezTo>
                    <a:pt x="161" y="146"/>
                    <a:pt x="161" y="146"/>
                    <a:pt x="161" y="146"/>
                  </a:cubicBezTo>
                  <a:cubicBezTo>
                    <a:pt x="158" y="146"/>
                    <a:pt x="157" y="144"/>
                    <a:pt x="156" y="142"/>
                  </a:cubicBezTo>
                  <a:cubicBezTo>
                    <a:pt x="155" y="142"/>
                    <a:pt x="155" y="141"/>
                    <a:pt x="155" y="140"/>
                  </a:cubicBezTo>
                  <a:cubicBezTo>
                    <a:pt x="154" y="139"/>
                    <a:pt x="153" y="138"/>
                    <a:pt x="152" y="137"/>
                  </a:cubicBezTo>
                  <a:cubicBezTo>
                    <a:pt x="151" y="136"/>
                    <a:pt x="150" y="136"/>
                    <a:pt x="147" y="136"/>
                  </a:cubicBezTo>
                  <a:cubicBezTo>
                    <a:pt x="147" y="136"/>
                    <a:pt x="147" y="136"/>
                    <a:pt x="147" y="136"/>
                  </a:cubicBezTo>
                  <a:cubicBezTo>
                    <a:pt x="147" y="136"/>
                    <a:pt x="146" y="136"/>
                    <a:pt x="146" y="136"/>
                  </a:cubicBezTo>
                  <a:cubicBezTo>
                    <a:pt x="144" y="136"/>
                    <a:pt x="143" y="135"/>
                    <a:pt x="142" y="133"/>
                  </a:cubicBezTo>
                  <a:cubicBezTo>
                    <a:pt x="142" y="133"/>
                    <a:pt x="142" y="133"/>
                    <a:pt x="142" y="133"/>
                  </a:cubicBezTo>
                  <a:cubicBezTo>
                    <a:pt x="141" y="132"/>
                    <a:pt x="139" y="132"/>
                    <a:pt x="138" y="132"/>
                  </a:cubicBezTo>
                  <a:cubicBezTo>
                    <a:pt x="137" y="132"/>
                    <a:pt x="137" y="132"/>
                    <a:pt x="137" y="132"/>
                  </a:cubicBezTo>
                  <a:cubicBezTo>
                    <a:pt x="135" y="132"/>
                    <a:pt x="134" y="132"/>
                    <a:pt x="134" y="133"/>
                  </a:cubicBezTo>
                  <a:cubicBezTo>
                    <a:pt x="133" y="136"/>
                    <a:pt x="131" y="136"/>
                    <a:pt x="130" y="136"/>
                  </a:cubicBezTo>
                  <a:cubicBezTo>
                    <a:pt x="130" y="136"/>
                    <a:pt x="130" y="136"/>
                    <a:pt x="129" y="136"/>
                  </a:cubicBezTo>
                  <a:cubicBezTo>
                    <a:pt x="129" y="136"/>
                    <a:pt x="129" y="136"/>
                    <a:pt x="129" y="136"/>
                  </a:cubicBezTo>
                  <a:cubicBezTo>
                    <a:pt x="116" y="136"/>
                    <a:pt x="116" y="136"/>
                    <a:pt x="116" y="136"/>
                  </a:cubicBezTo>
                  <a:cubicBezTo>
                    <a:pt x="116" y="136"/>
                    <a:pt x="116" y="136"/>
                    <a:pt x="116" y="136"/>
                  </a:cubicBezTo>
                  <a:cubicBezTo>
                    <a:pt x="116" y="136"/>
                    <a:pt x="116" y="136"/>
                    <a:pt x="116" y="136"/>
                  </a:cubicBezTo>
                  <a:cubicBezTo>
                    <a:pt x="115" y="136"/>
                    <a:pt x="115" y="137"/>
                    <a:pt x="115" y="140"/>
                  </a:cubicBezTo>
                  <a:cubicBezTo>
                    <a:pt x="115" y="145"/>
                    <a:pt x="113" y="149"/>
                    <a:pt x="108" y="150"/>
                  </a:cubicBezTo>
                  <a:cubicBezTo>
                    <a:pt x="105" y="151"/>
                    <a:pt x="105" y="151"/>
                    <a:pt x="105" y="151"/>
                  </a:cubicBezTo>
                  <a:cubicBezTo>
                    <a:pt x="104" y="148"/>
                    <a:pt x="104" y="148"/>
                    <a:pt x="104" y="148"/>
                  </a:cubicBezTo>
                  <a:cubicBezTo>
                    <a:pt x="103" y="137"/>
                    <a:pt x="98" y="127"/>
                    <a:pt x="89" y="118"/>
                  </a:cubicBezTo>
                  <a:cubicBezTo>
                    <a:pt x="87" y="116"/>
                    <a:pt x="85" y="114"/>
                    <a:pt x="83" y="112"/>
                  </a:cubicBezTo>
                  <a:cubicBezTo>
                    <a:pt x="77" y="106"/>
                    <a:pt x="71" y="100"/>
                    <a:pt x="67" y="92"/>
                  </a:cubicBezTo>
                  <a:cubicBezTo>
                    <a:pt x="65" y="89"/>
                    <a:pt x="65" y="89"/>
                    <a:pt x="65" y="89"/>
                  </a:cubicBezTo>
                  <a:cubicBezTo>
                    <a:pt x="69" y="88"/>
                    <a:pt x="69" y="88"/>
                    <a:pt x="69" y="88"/>
                  </a:cubicBezTo>
                  <a:cubicBezTo>
                    <a:pt x="71" y="87"/>
                    <a:pt x="73" y="86"/>
                    <a:pt x="74" y="84"/>
                  </a:cubicBezTo>
                  <a:cubicBezTo>
                    <a:pt x="75" y="83"/>
                    <a:pt x="75" y="82"/>
                    <a:pt x="76" y="81"/>
                  </a:cubicBezTo>
                  <a:cubicBezTo>
                    <a:pt x="76" y="80"/>
                    <a:pt x="77" y="79"/>
                    <a:pt x="77" y="78"/>
                  </a:cubicBezTo>
                  <a:cubicBezTo>
                    <a:pt x="78" y="76"/>
                    <a:pt x="80" y="73"/>
                    <a:pt x="82" y="71"/>
                  </a:cubicBezTo>
                  <a:cubicBezTo>
                    <a:pt x="85" y="69"/>
                    <a:pt x="88" y="69"/>
                    <a:pt x="90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2" y="69"/>
                    <a:pt x="94" y="68"/>
                    <a:pt x="94" y="68"/>
                  </a:cubicBezTo>
                  <a:cubicBezTo>
                    <a:pt x="94" y="67"/>
                    <a:pt x="94" y="67"/>
                    <a:pt x="95" y="67"/>
                  </a:cubicBezTo>
                  <a:cubicBezTo>
                    <a:pt x="95" y="66"/>
                    <a:pt x="96" y="64"/>
                    <a:pt x="99" y="64"/>
                  </a:cubicBezTo>
                  <a:cubicBezTo>
                    <a:pt x="104" y="64"/>
                    <a:pt x="104" y="64"/>
                    <a:pt x="104" y="64"/>
                  </a:cubicBezTo>
                  <a:cubicBezTo>
                    <a:pt x="104" y="64"/>
                    <a:pt x="105" y="64"/>
                    <a:pt x="106" y="64"/>
                  </a:cubicBezTo>
                  <a:cubicBezTo>
                    <a:pt x="106" y="64"/>
                    <a:pt x="107" y="64"/>
                    <a:pt x="108" y="64"/>
                  </a:cubicBezTo>
                  <a:cubicBezTo>
                    <a:pt x="108" y="64"/>
                    <a:pt x="108" y="64"/>
                    <a:pt x="109" y="64"/>
                  </a:cubicBezTo>
                  <a:cubicBezTo>
                    <a:pt x="109" y="64"/>
                    <a:pt x="109" y="63"/>
                    <a:pt x="109" y="63"/>
                  </a:cubicBezTo>
                  <a:cubicBezTo>
                    <a:pt x="109" y="61"/>
                    <a:pt x="110" y="59"/>
                    <a:pt x="114" y="59"/>
                  </a:cubicBezTo>
                  <a:cubicBezTo>
                    <a:pt x="114" y="59"/>
                    <a:pt x="114" y="59"/>
                    <a:pt x="115" y="59"/>
                  </a:cubicBezTo>
                  <a:cubicBezTo>
                    <a:pt x="115" y="59"/>
                    <a:pt x="115" y="59"/>
                    <a:pt x="116" y="59"/>
                  </a:cubicBezTo>
                  <a:cubicBezTo>
                    <a:pt x="128" y="59"/>
                    <a:pt x="128" y="59"/>
                    <a:pt x="128" y="59"/>
                  </a:cubicBezTo>
                  <a:cubicBezTo>
                    <a:pt x="129" y="61"/>
                    <a:pt x="129" y="61"/>
                    <a:pt x="129" y="61"/>
                  </a:cubicBezTo>
                  <a:cubicBezTo>
                    <a:pt x="130" y="61"/>
                    <a:pt x="131" y="60"/>
                    <a:pt x="132" y="60"/>
                  </a:cubicBezTo>
                  <a:cubicBezTo>
                    <a:pt x="132" y="60"/>
                    <a:pt x="132" y="60"/>
                    <a:pt x="133" y="60"/>
                  </a:cubicBezTo>
                  <a:cubicBezTo>
                    <a:pt x="133" y="59"/>
                    <a:pt x="133" y="59"/>
                    <a:pt x="133" y="58"/>
                  </a:cubicBezTo>
                  <a:cubicBezTo>
                    <a:pt x="132" y="58"/>
                    <a:pt x="132" y="57"/>
                    <a:pt x="131" y="56"/>
                  </a:cubicBezTo>
                  <a:cubicBezTo>
                    <a:pt x="128" y="55"/>
                    <a:pt x="127" y="53"/>
                    <a:pt x="127" y="51"/>
                  </a:cubicBezTo>
                  <a:cubicBezTo>
                    <a:pt x="126" y="51"/>
                    <a:pt x="126" y="50"/>
                    <a:pt x="126" y="50"/>
                  </a:cubicBezTo>
                  <a:cubicBezTo>
                    <a:pt x="124" y="48"/>
                    <a:pt x="123" y="47"/>
                    <a:pt x="122" y="47"/>
                  </a:cubicBezTo>
                  <a:cubicBezTo>
                    <a:pt x="118" y="46"/>
                    <a:pt x="118" y="41"/>
                    <a:pt x="118" y="40"/>
                  </a:cubicBezTo>
                  <a:cubicBezTo>
                    <a:pt x="118" y="39"/>
                    <a:pt x="118" y="39"/>
                    <a:pt x="118" y="39"/>
                  </a:cubicBezTo>
                  <a:cubicBezTo>
                    <a:pt x="118" y="30"/>
                    <a:pt x="118" y="30"/>
                    <a:pt x="118" y="30"/>
                  </a:cubicBezTo>
                  <a:cubicBezTo>
                    <a:pt x="122" y="31"/>
                    <a:pt x="122" y="31"/>
                    <a:pt x="122" y="31"/>
                  </a:cubicBezTo>
                  <a:cubicBezTo>
                    <a:pt x="122" y="31"/>
                    <a:pt x="123" y="31"/>
                    <a:pt x="123" y="31"/>
                  </a:cubicBezTo>
                  <a:cubicBezTo>
                    <a:pt x="123" y="31"/>
                    <a:pt x="123" y="30"/>
                    <a:pt x="123" y="29"/>
                  </a:cubicBezTo>
                  <a:cubicBezTo>
                    <a:pt x="123" y="29"/>
                    <a:pt x="123" y="28"/>
                    <a:pt x="123" y="27"/>
                  </a:cubicBezTo>
                  <a:cubicBezTo>
                    <a:pt x="123" y="26"/>
                    <a:pt x="124" y="24"/>
                    <a:pt x="123" y="23"/>
                  </a:cubicBezTo>
                  <a:cubicBezTo>
                    <a:pt x="123" y="23"/>
                    <a:pt x="122" y="23"/>
                    <a:pt x="122" y="23"/>
                  </a:cubicBezTo>
                  <a:cubicBezTo>
                    <a:pt x="120" y="23"/>
                    <a:pt x="120" y="22"/>
                    <a:pt x="119" y="22"/>
                  </a:cubicBezTo>
                  <a:cubicBezTo>
                    <a:pt x="118" y="20"/>
                    <a:pt x="118" y="19"/>
                    <a:pt x="118" y="18"/>
                  </a:cubicBezTo>
                  <a:cubicBezTo>
                    <a:pt x="118" y="18"/>
                    <a:pt x="118" y="18"/>
                    <a:pt x="118" y="17"/>
                  </a:cubicBezTo>
                  <a:cubicBezTo>
                    <a:pt x="118" y="17"/>
                    <a:pt x="118" y="16"/>
                    <a:pt x="118" y="16"/>
                  </a:cubicBezTo>
                  <a:cubicBezTo>
                    <a:pt x="119" y="15"/>
                    <a:pt x="119" y="14"/>
                    <a:pt x="119" y="14"/>
                  </a:cubicBezTo>
                  <a:cubicBezTo>
                    <a:pt x="118" y="14"/>
                    <a:pt x="118" y="14"/>
                    <a:pt x="118" y="14"/>
                  </a:cubicBezTo>
                  <a:cubicBezTo>
                    <a:pt x="118" y="14"/>
                    <a:pt x="117" y="14"/>
                    <a:pt x="117" y="14"/>
                  </a:cubicBezTo>
                  <a:cubicBezTo>
                    <a:pt x="115" y="14"/>
                    <a:pt x="114" y="12"/>
                    <a:pt x="114" y="9"/>
                  </a:cubicBezTo>
                  <a:cubicBezTo>
                    <a:pt x="114" y="0"/>
                    <a:pt x="114" y="0"/>
                    <a:pt x="114" y="0"/>
                  </a:cubicBezTo>
                  <a:cubicBezTo>
                    <a:pt x="119" y="3"/>
                    <a:pt x="119" y="3"/>
                    <a:pt x="119" y="3"/>
                  </a:cubicBezTo>
                  <a:cubicBezTo>
                    <a:pt x="126" y="7"/>
                    <a:pt x="132" y="10"/>
                    <a:pt x="139" y="13"/>
                  </a:cubicBezTo>
                  <a:cubicBezTo>
                    <a:pt x="147" y="17"/>
                    <a:pt x="156" y="22"/>
                    <a:pt x="164" y="27"/>
                  </a:cubicBezTo>
                  <a:cubicBezTo>
                    <a:pt x="172" y="31"/>
                    <a:pt x="179" y="36"/>
                    <a:pt x="185" y="41"/>
                  </a:cubicBezTo>
                  <a:cubicBezTo>
                    <a:pt x="186" y="42"/>
                    <a:pt x="188" y="44"/>
                    <a:pt x="189" y="45"/>
                  </a:cubicBezTo>
                  <a:cubicBezTo>
                    <a:pt x="191" y="45"/>
                    <a:pt x="191" y="45"/>
                    <a:pt x="191" y="45"/>
                  </a:cubicBezTo>
                  <a:cubicBezTo>
                    <a:pt x="192" y="45"/>
                    <a:pt x="195" y="45"/>
                    <a:pt x="196" y="48"/>
                  </a:cubicBezTo>
                  <a:cubicBezTo>
                    <a:pt x="196" y="48"/>
                    <a:pt x="196" y="49"/>
                    <a:pt x="196" y="49"/>
                  </a:cubicBezTo>
                  <a:cubicBezTo>
                    <a:pt x="196" y="51"/>
                    <a:pt x="198" y="52"/>
                    <a:pt x="201" y="54"/>
                  </a:cubicBezTo>
                  <a:cubicBezTo>
                    <a:pt x="202" y="54"/>
                    <a:pt x="203" y="54"/>
                    <a:pt x="205" y="54"/>
                  </a:cubicBezTo>
                  <a:cubicBezTo>
                    <a:pt x="208" y="54"/>
                    <a:pt x="208" y="54"/>
                    <a:pt x="208" y="54"/>
                  </a:cubicBezTo>
                  <a:cubicBezTo>
                    <a:pt x="209" y="56"/>
                    <a:pt x="209" y="56"/>
                    <a:pt x="209" y="56"/>
                  </a:cubicBezTo>
                  <a:cubicBezTo>
                    <a:pt x="210" y="58"/>
                    <a:pt x="211" y="59"/>
                    <a:pt x="211" y="61"/>
                  </a:cubicBezTo>
                  <a:cubicBezTo>
                    <a:pt x="213" y="63"/>
                    <a:pt x="215" y="65"/>
                    <a:pt x="217" y="67"/>
                  </a:cubicBezTo>
                  <a:cubicBezTo>
                    <a:pt x="219" y="68"/>
                    <a:pt x="220" y="69"/>
                    <a:pt x="222" y="69"/>
                  </a:cubicBezTo>
                  <a:cubicBezTo>
                    <a:pt x="227" y="69"/>
                    <a:pt x="227" y="69"/>
                    <a:pt x="227" y="69"/>
                  </a:cubicBezTo>
                  <a:cubicBezTo>
                    <a:pt x="228" y="71"/>
                    <a:pt x="228" y="71"/>
                    <a:pt x="228" y="71"/>
                  </a:cubicBezTo>
                  <a:cubicBezTo>
                    <a:pt x="228" y="71"/>
                    <a:pt x="229" y="72"/>
                    <a:pt x="229" y="73"/>
                  </a:cubicBezTo>
                  <a:cubicBezTo>
                    <a:pt x="230" y="75"/>
                    <a:pt x="232" y="78"/>
                    <a:pt x="235" y="80"/>
                  </a:cubicBezTo>
                  <a:cubicBezTo>
                    <a:pt x="236" y="81"/>
                    <a:pt x="238" y="82"/>
                    <a:pt x="240" y="83"/>
                  </a:cubicBezTo>
                  <a:cubicBezTo>
                    <a:pt x="241" y="83"/>
                    <a:pt x="243" y="84"/>
                    <a:pt x="244" y="84"/>
                  </a:cubicBezTo>
                  <a:cubicBezTo>
                    <a:pt x="247" y="86"/>
                    <a:pt x="250" y="89"/>
                    <a:pt x="251" y="91"/>
                  </a:cubicBezTo>
                  <a:cubicBezTo>
                    <a:pt x="252" y="91"/>
                    <a:pt x="253" y="92"/>
                    <a:pt x="253" y="93"/>
                  </a:cubicBezTo>
                  <a:cubicBezTo>
                    <a:pt x="257" y="97"/>
                    <a:pt x="259" y="100"/>
                    <a:pt x="264" y="102"/>
                  </a:cubicBezTo>
                  <a:cubicBezTo>
                    <a:pt x="265" y="102"/>
                    <a:pt x="265" y="102"/>
                    <a:pt x="265" y="102"/>
                  </a:cubicBezTo>
                  <a:cubicBezTo>
                    <a:pt x="266" y="103"/>
                    <a:pt x="266" y="103"/>
                    <a:pt x="266" y="103"/>
                  </a:cubicBezTo>
                  <a:cubicBezTo>
                    <a:pt x="270" y="110"/>
                    <a:pt x="276" y="116"/>
                    <a:pt x="282" y="122"/>
                  </a:cubicBezTo>
                  <a:cubicBezTo>
                    <a:pt x="285" y="125"/>
                    <a:pt x="288" y="128"/>
                    <a:pt x="292" y="131"/>
                  </a:cubicBezTo>
                  <a:cubicBezTo>
                    <a:pt x="294" y="132"/>
                    <a:pt x="295" y="133"/>
                    <a:pt x="297" y="135"/>
                  </a:cubicBezTo>
                  <a:cubicBezTo>
                    <a:pt x="299" y="136"/>
                    <a:pt x="299" y="138"/>
                    <a:pt x="299" y="139"/>
                  </a:cubicBezTo>
                  <a:cubicBezTo>
                    <a:pt x="300" y="139"/>
                    <a:pt x="300" y="139"/>
                    <a:pt x="300" y="140"/>
                  </a:cubicBezTo>
                  <a:cubicBezTo>
                    <a:pt x="301" y="142"/>
                    <a:pt x="303" y="143"/>
                    <a:pt x="305" y="145"/>
                  </a:cubicBezTo>
                  <a:cubicBezTo>
                    <a:pt x="307" y="146"/>
                    <a:pt x="310" y="148"/>
                    <a:pt x="311" y="151"/>
                  </a:cubicBezTo>
                  <a:cubicBezTo>
                    <a:pt x="312" y="153"/>
                    <a:pt x="313" y="154"/>
                    <a:pt x="314" y="156"/>
                  </a:cubicBezTo>
                  <a:cubicBezTo>
                    <a:pt x="314" y="157"/>
                    <a:pt x="315" y="159"/>
                    <a:pt x="316" y="160"/>
                  </a:cubicBezTo>
                  <a:cubicBezTo>
                    <a:pt x="317" y="163"/>
                    <a:pt x="319" y="165"/>
                    <a:pt x="322" y="166"/>
                  </a:cubicBezTo>
                  <a:cubicBezTo>
                    <a:pt x="323" y="167"/>
                    <a:pt x="324" y="167"/>
                    <a:pt x="325" y="168"/>
                  </a:cubicBezTo>
                  <a:cubicBezTo>
                    <a:pt x="326" y="168"/>
                    <a:pt x="327" y="169"/>
                    <a:pt x="327" y="170"/>
                  </a:cubicBezTo>
                  <a:cubicBezTo>
                    <a:pt x="327" y="170"/>
                    <a:pt x="327" y="171"/>
                    <a:pt x="328" y="171"/>
                  </a:cubicBezTo>
                  <a:cubicBezTo>
                    <a:pt x="328" y="171"/>
                    <a:pt x="328" y="172"/>
                    <a:pt x="329" y="173"/>
                  </a:cubicBezTo>
                  <a:cubicBezTo>
                    <a:pt x="330" y="173"/>
                    <a:pt x="330" y="173"/>
                    <a:pt x="330" y="173"/>
                  </a:cubicBezTo>
                  <a:cubicBezTo>
                    <a:pt x="331" y="175"/>
                    <a:pt x="332" y="177"/>
                    <a:pt x="332" y="179"/>
                  </a:cubicBezTo>
                  <a:cubicBezTo>
                    <a:pt x="332" y="180"/>
                    <a:pt x="333" y="181"/>
                    <a:pt x="333" y="182"/>
                  </a:cubicBezTo>
                  <a:cubicBezTo>
                    <a:pt x="334" y="183"/>
                    <a:pt x="335" y="184"/>
                    <a:pt x="336" y="185"/>
                  </a:cubicBezTo>
                  <a:cubicBezTo>
                    <a:pt x="337" y="185"/>
                    <a:pt x="337" y="185"/>
                    <a:pt x="337" y="185"/>
                  </a:cubicBezTo>
                  <a:cubicBezTo>
                    <a:pt x="339" y="186"/>
                    <a:pt x="341" y="187"/>
                    <a:pt x="342" y="189"/>
                  </a:cubicBezTo>
                  <a:cubicBezTo>
                    <a:pt x="342" y="190"/>
                    <a:pt x="342" y="191"/>
                    <a:pt x="343" y="192"/>
                  </a:cubicBezTo>
                  <a:cubicBezTo>
                    <a:pt x="344" y="193"/>
                    <a:pt x="345" y="194"/>
                    <a:pt x="346" y="197"/>
                  </a:cubicBezTo>
                  <a:cubicBezTo>
                    <a:pt x="346" y="198"/>
                    <a:pt x="346" y="199"/>
                    <a:pt x="346" y="200"/>
                  </a:cubicBezTo>
                  <a:cubicBezTo>
                    <a:pt x="346" y="200"/>
                    <a:pt x="346" y="200"/>
                    <a:pt x="346" y="200"/>
                  </a:cubicBezTo>
                  <a:cubicBezTo>
                    <a:pt x="346" y="200"/>
                    <a:pt x="347" y="201"/>
                    <a:pt x="347" y="201"/>
                  </a:cubicBezTo>
                  <a:cubicBezTo>
                    <a:pt x="350" y="201"/>
                    <a:pt x="351" y="203"/>
                    <a:pt x="352" y="204"/>
                  </a:cubicBezTo>
                  <a:cubicBezTo>
                    <a:pt x="352" y="204"/>
                    <a:pt x="352" y="205"/>
                    <a:pt x="352" y="205"/>
                  </a:cubicBezTo>
                  <a:cubicBezTo>
                    <a:pt x="352" y="206"/>
                    <a:pt x="352" y="206"/>
                    <a:pt x="352" y="206"/>
                  </a:cubicBezTo>
                  <a:cubicBezTo>
                    <a:pt x="353" y="206"/>
                    <a:pt x="354" y="207"/>
                    <a:pt x="355" y="209"/>
                  </a:cubicBezTo>
                  <a:cubicBezTo>
                    <a:pt x="355" y="210"/>
                    <a:pt x="356" y="212"/>
                    <a:pt x="356" y="213"/>
                  </a:cubicBezTo>
                  <a:cubicBezTo>
                    <a:pt x="356" y="214"/>
                    <a:pt x="356" y="214"/>
                    <a:pt x="356" y="215"/>
                  </a:cubicBezTo>
                  <a:cubicBezTo>
                    <a:pt x="356" y="215"/>
                    <a:pt x="356" y="215"/>
                    <a:pt x="356" y="215"/>
                  </a:cubicBezTo>
                  <a:cubicBezTo>
                    <a:pt x="356" y="215"/>
                    <a:pt x="357" y="215"/>
                    <a:pt x="358" y="215"/>
                  </a:cubicBezTo>
                  <a:cubicBezTo>
                    <a:pt x="360" y="215"/>
                    <a:pt x="360" y="215"/>
                    <a:pt x="360" y="215"/>
                  </a:cubicBezTo>
                  <a:cubicBezTo>
                    <a:pt x="360" y="221"/>
                    <a:pt x="360" y="221"/>
                    <a:pt x="360" y="221"/>
                  </a:cubicBezTo>
                  <a:cubicBezTo>
                    <a:pt x="360" y="222"/>
                    <a:pt x="360" y="222"/>
                    <a:pt x="360" y="223"/>
                  </a:cubicBezTo>
                  <a:cubicBezTo>
                    <a:pt x="360" y="223"/>
                    <a:pt x="360" y="224"/>
                    <a:pt x="360" y="224"/>
                  </a:cubicBezTo>
                  <a:cubicBezTo>
                    <a:pt x="361" y="224"/>
                    <a:pt x="362" y="224"/>
                    <a:pt x="362" y="224"/>
                  </a:cubicBezTo>
                  <a:cubicBezTo>
                    <a:pt x="364" y="224"/>
                    <a:pt x="364" y="224"/>
                    <a:pt x="364" y="224"/>
                  </a:cubicBezTo>
                  <a:cubicBezTo>
                    <a:pt x="365" y="227"/>
                    <a:pt x="365" y="227"/>
                    <a:pt x="365" y="227"/>
                  </a:cubicBezTo>
                  <a:cubicBezTo>
                    <a:pt x="365" y="227"/>
                    <a:pt x="366" y="228"/>
                    <a:pt x="366" y="229"/>
                  </a:cubicBezTo>
                  <a:cubicBezTo>
                    <a:pt x="367" y="230"/>
                    <a:pt x="369" y="231"/>
                    <a:pt x="369" y="233"/>
                  </a:cubicBezTo>
                  <a:cubicBezTo>
                    <a:pt x="370" y="235"/>
                    <a:pt x="370" y="236"/>
                    <a:pt x="370" y="237"/>
                  </a:cubicBezTo>
                  <a:cubicBezTo>
                    <a:pt x="370" y="237"/>
                    <a:pt x="370" y="238"/>
                    <a:pt x="370" y="238"/>
                  </a:cubicBezTo>
                  <a:cubicBezTo>
                    <a:pt x="370" y="238"/>
                    <a:pt x="370" y="238"/>
                    <a:pt x="370" y="238"/>
                  </a:cubicBezTo>
                  <a:cubicBezTo>
                    <a:pt x="371" y="238"/>
                    <a:pt x="371" y="238"/>
                    <a:pt x="371" y="238"/>
                  </a:cubicBezTo>
                  <a:cubicBezTo>
                    <a:pt x="373" y="238"/>
                    <a:pt x="375" y="240"/>
                    <a:pt x="375" y="243"/>
                  </a:cubicBezTo>
                  <a:cubicBezTo>
                    <a:pt x="375" y="247"/>
                    <a:pt x="375" y="247"/>
                    <a:pt x="375" y="247"/>
                  </a:cubicBezTo>
                  <a:cubicBezTo>
                    <a:pt x="374" y="247"/>
                    <a:pt x="374" y="247"/>
                    <a:pt x="374" y="247"/>
                  </a:cubicBezTo>
                  <a:cubicBezTo>
                    <a:pt x="374" y="247"/>
                    <a:pt x="374" y="247"/>
                    <a:pt x="374" y="247"/>
                  </a:cubicBezTo>
                  <a:cubicBezTo>
                    <a:pt x="374" y="247"/>
                    <a:pt x="374" y="247"/>
                    <a:pt x="374" y="247"/>
                  </a:cubicBezTo>
                  <a:cubicBezTo>
                    <a:pt x="375" y="247"/>
                    <a:pt x="375" y="248"/>
                    <a:pt x="376" y="248"/>
                  </a:cubicBezTo>
                  <a:cubicBezTo>
                    <a:pt x="379" y="248"/>
                    <a:pt x="379" y="248"/>
                    <a:pt x="379" y="248"/>
                  </a:cubicBezTo>
                  <a:cubicBezTo>
                    <a:pt x="379" y="251"/>
                    <a:pt x="379" y="251"/>
                    <a:pt x="379" y="251"/>
                  </a:cubicBezTo>
                  <a:cubicBezTo>
                    <a:pt x="379" y="252"/>
                    <a:pt x="379" y="252"/>
                    <a:pt x="379" y="253"/>
                  </a:cubicBezTo>
                  <a:cubicBezTo>
                    <a:pt x="379" y="254"/>
                    <a:pt x="379" y="256"/>
                    <a:pt x="379" y="257"/>
                  </a:cubicBezTo>
                  <a:cubicBezTo>
                    <a:pt x="380" y="257"/>
                    <a:pt x="381" y="257"/>
                    <a:pt x="381" y="257"/>
                  </a:cubicBezTo>
                  <a:cubicBezTo>
                    <a:pt x="384" y="257"/>
                    <a:pt x="384" y="257"/>
                    <a:pt x="384" y="257"/>
                  </a:cubicBezTo>
                  <a:cubicBezTo>
                    <a:pt x="384" y="264"/>
                    <a:pt x="384" y="264"/>
                    <a:pt x="384" y="264"/>
                  </a:cubicBezTo>
                  <a:cubicBezTo>
                    <a:pt x="384" y="264"/>
                    <a:pt x="384" y="265"/>
                    <a:pt x="384" y="265"/>
                  </a:cubicBezTo>
                  <a:cubicBezTo>
                    <a:pt x="384" y="266"/>
                    <a:pt x="384" y="266"/>
                    <a:pt x="384" y="266"/>
                  </a:cubicBezTo>
                  <a:cubicBezTo>
                    <a:pt x="384" y="267"/>
                    <a:pt x="385" y="267"/>
                    <a:pt x="386" y="267"/>
                  </a:cubicBezTo>
                  <a:cubicBezTo>
                    <a:pt x="388" y="267"/>
                    <a:pt x="388" y="267"/>
                    <a:pt x="388" y="267"/>
                  </a:cubicBezTo>
                  <a:cubicBezTo>
                    <a:pt x="389" y="270"/>
                    <a:pt x="389" y="270"/>
                    <a:pt x="389" y="270"/>
                  </a:cubicBezTo>
                  <a:cubicBezTo>
                    <a:pt x="389" y="271"/>
                    <a:pt x="389" y="272"/>
                    <a:pt x="389" y="273"/>
                  </a:cubicBezTo>
                  <a:cubicBezTo>
                    <a:pt x="388" y="274"/>
                    <a:pt x="388" y="275"/>
                    <a:pt x="389" y="276"/>
                  </a:cubicBezTo>
                  <a:cubicBezTo>
                    <a:pt x="389" y="276"/>
                    <a:pt x="389" y="276"/>
                    <a:pt x="389" y="276"/>
                  </a:cubicBezTo>
                  <a:cubicBezTo>
                    <a:pt x="389" y="276"/>
                    <a:pt x="390" y="276"/>
                    <a:pt x="390" y="276"/>
                  </a:cubicBezTo>
                  <a:cubicBezTo>
                    <a:pt x="391" y="276"/>
                    <a:pt x="392" y="277"/>
                    <a:pt x="393" y="277"/>
                  </a:cubicBezTo>
                  <a:cubicBezTo>
                    <a:pt x="394" y="279"/>
                    <a:pt x="394" y="280"/>
                    <a:pt x="393" y="281"/>
                  </a:cubicBezTo>
                  <a:cubicBezTo>
                    <a:pt x="393" y="281"/>
                    <a:pt x="393" y="281"/>
                    <a:pt x="393" y="282"/>
                  </a:cubicBezTo>
                  <a:cubicBezTo>
                    <a:pt x="393" y="284"/>
                    <a:pt x="393" y="286"/>
                    <a:pt x="392" y="288"/>
                  </a:cubicBezTo>
                  <a:cubicBezTo>
                    <a:pt x="392" y="289"/>
                    <a:pt x="392" y="290"/>
                    <a:pt x="392" y="291"/>
                  </a:cubicBezTo>
                  <a:cubicBezTo>
                    <a:pt x="391" y="293"/>
                    <a:pt x="391" y="296"/>
                    <a:pt x="391" y="299"/>
                  </a:cubicBezTo>
                  <a:cubicBezTo>
                    <a:pt x="391" y="305"/>
                    <a:pt x="392" y="311"/>
                    <a:pt x="393" y="319"/>
                  </a:cubicBezTo>
                  <a:cubicBezTo>
                    <a:pt x="395" y="334"/>
                    <a:pt x="399" y="348"/>
                    <a:pt x="403" y="358"/>
                  </a:cubicBezTo>
                  <a:cubicBezTo>
                    <a:pt x="405" y="365"/>
                    <a:pt x="405" y="365"/>
                    <a:pt x="405" y="365"/>
                  </a:cubicBezTo>
                  <a:cubicBezTo>
                    <a:pt x="398" y="362"/>
                    <a:pt x="398" y="362"/>
                    <a:pt x="398" y="362"/>
                  </a:cubicBezTo>
                  <a:cubicBezTo>
                    <a:pt x="395" y="361"/>
                    <a:pt x="392" y="359"/>
                    <a:pt x="389" y="356"/>
                  </a:cubicBezTo>
                  <a:cubicBezTo>
                    <a:pt x="388" y="353"/>
                    <a:pt x="387" y="351"/>
                    <a:pt x="387" y="349"/>
                  </a:cubicBezTo>
                  <a:cubicBezTo>
                    <a:pt x="387" y="349"/>
                    <a:pt x="387" y="349"/>
                    <a:pt x="387" y="349"/>
                  </a:cubicBezTo>
                  <a:cubicBezTo>
                    <a:pt x="383" y="348"/>
                    <a:pt x="382" y="346"/>
                    <a:pt x="382" y="344"/>
                  </a:cubicBezTo>
                  <a:cubicBezTo>
                    <a:pt x="382" y="337"/>
                    <a:pt x="382" y="337"/>
                    <a:pt x="382" y="337"/>
                  </a:cubicBezTo>
                  <a:cubicBezTo>
                    <a:pt x="382" y="336"/>
                    <a:pt x="382" y="335"/>
                    <a:pt x="382" y="334"/>
                  </a:cubicBezTo>
                  <a:cubicBezTo>
                    <a:pt x="382" y="334"/>
                    <a:pt x="382" y="334"/>
                    <a:pt x="382" y="334"/>
                  </a:cubicBezTo>
                  <a:cubicBezTo>
                    <a:pt x="382" y="334"/>
                    <a:pt x="382" y="334"/>
                    <a:pt x="381" y="334"/>
                  </a:cubicBezTo>
                  <a:cubicBezTo>
                    <a:pt x="377" y="334"/>
                    <a:pt x="378" y="329"/>
                    <a:pt x="378" y="328"/>
                  </a:cubicBezTo>
                  <a:cubicBezTo>
                    <a:pt x="378" y="327"/>
                    <a:pt x="378" y="326"/>
                    <a:pt x="378" y="325"/>
                  </a:cubicBezTo>
                  <a:cubicBezTo>
                    <a:pt x="378" y="325"/>
                    <a:pt x="378" y="325"/>
                    <a:pt x="377" y="325"/>
                  </a:cubicBezTo>
                  <a:cubicBezTo>
                    <a:pt x="376" y="325"/>
                    <a:pt x="374" y="325"/>
                    <a:pt x="373" y="322"/>
                  </a:cubicBezTo>
                  <a:cubicBezTo>
                    <a:pt x="373" y="321"/>
                    <a:pt x="372" y="321"/>
                    <a:pt x="371" y="320"/>
                  </a:cubicBezTo>
                  <a:cubicBezTo>
                    <a:pt x="370" y="318"/>
                    <a:pt x="369" y="317"/>
                    <a:pt x="369" y="315"/>
                  </a:cubicBezTo>
                  <a:cubicBezTo>
                    <a:pt x="368" y="314"/>
                    <a:pt x="368" y="313"/>
                    <a:pt x="368" y="312"/>
                  </a:cubicBezTo>
                  <a:cubicBezTo>
                    <a:pt x="368" y="311"/>
                    <a:pt x="368" y="311"/>
                    <a:pt x="368" y="311"/>
                  </a:cubicBezTo>
                  <a:cubicBezTo>
                    <a:pt x="368" y="311"/>
                    <a:pt x="368" y="311"/>
                    <a:pt x="368" y="311"/>
                  </a:cubicBezTo>
                  <a:cubicBezTo>
                    <a:pt x="367" y="311"/>
                    <a:pt x="367" y="311"/>
                    <a:pt x="367" y="311"/>
                  </a:cubicBezTo>
                  <a:cubicBezTo>
                    <a:pt x="365" y="311"/>
                    <a:pt x="364" y="309"/>
                    <a:pt x="364" y="306"/>
                  </a:cubicBezTo>
                  <a:cubicBezTo>
                    <a:pt x="364" y="304"/>
                    <a:pt x="364" y="304"/>
                    <a:pt x="364" y="304"/>
                  </a:cubicBezTo>
                  <a:cubicBezTo>
                    <a:pt x="364" y="303"/>
                    <a:pt x="364" y="302"/>
                    <a:pt x="363" y="301"/>
                  </a:cubicBezTo>
                  <a:cubicBezTo>
                    <a:pt x="363" y="301"/>
                    <a:pt x="363" y="301"/>
                    <a:pt x="363" y="301"/>
                  </a:cubicBezTo>
                  <a:cubicBezTo>
                    <a:pt x="363" y="301"/>
                    <a:pt x="363" y="301"/>
                    <a:pt x="362" y="301"/>
                  </a:cubicBezTo>
                  <a:cubicBezTo>
                    <a:pt x="358" y="301"/>
                    <a:pt x="359" y="296"/>
                    <a:pt x="359" y="295"/>
                  </a:cubicBezTo>
                  <a:cubicBezTo>
                    <a:pt x="359" y="294"/>
                    <a:pt x="359" y="293"/>
                    <a:pt x="359" y="292"/>
                  </a:cubicBezTo>
                  <a:cubicBezTo>
                    <a:pt x="359" y="292"/>
                    <a:pt x="359" y="292"/>
                    <a:pt x="359" y="292"/>
                  </a:cubicBezTo>
                  <a:cubicBezTo>
                    <a:pt x="355" y="292"/>
                    <a:pt x="354" y="289"/>
                    <a:pt x="354" y="287"/>
                  </a:cubicBezTo>
                  <a:cubicBezTo>
                    <a:pt x="354" y="285"/>
                    <a:pt x="354" y="285"/>
                    <a:pt x="353" y="283"/>
                  </a:cubicBezTo>
                  <a:cubicBezTo>
                    <a:pt x="352" y="280"/>
                    <a:pt x="351" y="279"/>
                    <a:pt x="349" y="278"/>
                  </a:cubicBezTo>
                  <a:cubicBezTo>
                    <a:pt x="349" y="278"/>
                    <a:pt x="348" y="278"/>
                    <a:pt x="347" y="278"/>
                  </a:cubicBezTo>
                  <a:cubicBezTo>
                    <a:pt x="345" y="278"/>
                    <a:pt x="341" y="277"/>
                    <a:pt x="340" y="273"/>
                  </a:cubicBezTo>
                  <a:cubicBezTo>
                    <a:pt x="340" y="271"/>
                    <a:pt x="340" y="270"/>
                    <a:pt x="340" y="270"/>
                  </a:cubicBezTo>
                  <a:cubicBezTo>
                    <a:pt x="340" y="269"/>
                    <a:pt x="340" y="269"/>
                    <a:pt x="340" y="268"/>
                  </a:cubicBezTo>
                  <a:cubicBezTo>
                    <a:pt x="340" y="268"/>
                    <a:pt x="340" y="268"/>
                    <a:pt x="340" y="268"/>
                  </a:cubicBezTo>
                  <a:cubicBezTo>
                    <a:pt x="339" y="268"/>
                    <a:pt x="339" y="268"/>
                    <a:pt x="338" y="268"/>
                  </a:cubicBezTo>
                  <a:cubicBezTo>
                    <a:pt x="335" y="268"/>
                    <a:pt x="335" y="268"/>
                    <a:pt x="335" y="268"/>
                  </a:cubicBezTo>
                  <a:cubicBezTo>
                    <a:pt x="335" y="260"/>
                    <a:pt x="335" y="260"/>
                    <a:pt x="335" y="260"/>
                  </a:cubicBezTo>
                  <a:cubicBezTo>
                    <a:pt x="335" y="258"/>
                    <a:pt x="335" y="256"/>
                    <a:pt x="335" y="254"/>
                  </a:cubicBezTo>
                  <a:cubicBezTo>
                    <a:pt x="335" y="254"/>
                    <a:pt x="335" y="254"/>
                    <a:pt x="335" y="254"/>
                  </a:cubicBezTo>
                  <a:cubicBezTo>
                    <a:pt x="335" y="254"/>
                    <a:pt x="335" y="254"/>
                    <a:pt x="333" y="254"/>
                  </a:cubicBezTo>
                  <a:cubicBezTo>
                    <a:pt x="330" y="254"/>
                    <a:pt x="330" y="254"/>
                    <a:pt x="330" y="254"/>
                  </a:cubicBezTo>
                  <a:cubicBezTo>
                    <a:pt x="331" y="250"/>
                    <a:pt x="331" y="250"/>
                    <a:pt x="331" y="250"/>
                  </a:cubicBezTo>
                  <a:cubicBezTo>
                    <a:pt x="331" y="250"/>
                    <a:pt x="331" y="250"/>
                    <a:pt x="331" y="250"/>
                  </a:cubicBezTo>
                  <a:cubicBezTo>
                    <a:pt x="331" y="250"/>
                    <a:pt x="331" y="250"/>
                    <a:pt x="331" y="250"/>
                  </a:cubicBezTo>
                  <a:cubicBezTo>
                    <a:pt x="331" y="250"/>
                    <a:pt x="330" y="249"/>
                    <a:pt x="329" y="249"/>
                  </a:cubicBezTo>
                  <a:cubicBezTo>
                    <a:pt x="327" y="249"/>
                    <a:pt x="327" y="249"/>
                    <a:pt x="327" y="249"/>
                  </a:cubicBezTo>
                  <a:cubicBezTo>
                    <a:pt x="326" y="247"/>
                    <a:pt x="326" y="247"/>
                    <a:pt x="326" y="247"/>
                  </a:cubicBezTo>
                  <a:cubicBezTo>
                    <a:pt x="325" y="245"/>
                    <a:pt x="324" y="243"/>
                    <a:pt x="323" y="242"/>
                  </a:cubicBezTo>
                  <a:cubicBezTo>
                    <a:pt x="323" y="242"/>
                    <a:pt x="322" y="245"/>
                    <a:pt x="322" y="245"/>
                  </a:cubicBezTo>
                  <a:cubicBezTo>
                    <a:pt x="316" y="245"/>
                    <a:pt x="316" y="245"/>
                    <a:pt x="316" y="245"/>
                  </a:cubicBezTo>
                  <a:cubicBezTo>
                    <a:pt x="320" y="250"/>
                    <a:pt x="324" y="256"/>
                    <a:pt x="327" y="261"/>
                  </a:cubicBezTo>
                  <a:cubicBezTo>
                    <a:pt x="330" y="265"/>
                    <a:pt x="330" y="265"/>
                    <a:pt x="330" y="265"/>
                  </a:cubicBezTo>
                  <a:cubicBezTo>
                    <a:pt x="334" y="270"/>
                    <a:pt x="338" y="276"/>
                    <a:pt x="342" y="282"/>
                  </a:cubicBezTo>
                  <a:cubicBezTo>
                    <a:pt x="343" y="283"/>
                    <a:pt x="344" y="285"/>
                    <a:pt x="346" y="287"/>
                  </a:cubicBezTo>
                  <a:cubicBezTo>
                    <a:pt x="346" y="288"/>
                    <a:pt x="346" y="288"/>
                    <a:pt x="346" y="288"/>
                  </a:cubicBezTo>
                  <a:cubicBezTo>
                    <a:pt x="346" y="289"/>
                    <a:pt x="346" y="289"/>
                    <a:pt x="346" y="289"/>
                  </a:cubicBezTo>
                  <a:cubicBezTo>
                    <a:pt x="346" y="290"/>
                    <a:pt x="346" y="290"/>
                    <a:pt x="346" y="290"/>
                  </a:cubicBezTo>
                  <a:cubicBezTo>
                    <a:pt x="347" y="290"/>
                    <a:pt x="347" y="290"/>
                    <a:pt x="348" y="290"/>
                  </a:cubicBezTo>
                  <a:cubicBezTo>
                    <a:pt x="351" y="290"/>
                    <a:pt x="351" y="290"/>
                    <a:pt x="351" y="290"/>
                  </a:cubicBezTo>
                  <a:cubicBezTo>
                    <a:pt x="351" y="293"/>
                    <a:pt x="351" y="293"/>
                    <a:pt x="351" y="293"/>
                  </a:cubicBezTo>
                  <a:cubicBezTo>
                    <a:pt x="351" y="294"/>
                    <a:pt x="351" y="294"/>
                    <a:pt x="351" y="294"/>
                  </a:cubicBezTo>
                  <a:cubicBezTo>
                    <a:pt x="351" y="296"/>
                    <a:pt x="351" y="297"/>
                    <a:pt x="351" y="299"/>
                  </a:cubicBezTo>
                  <a:cubicBezTo>
                    <a:pt x="351" y="299"/>
                    <a:pt x="351" y="299"/>
                    <a:pt x="351" y="299"/>
                  </a:cubicBezTo>
                  <a:cubicBezTo>
                    <a:pt x="352" y="299"/>
                    <a:pt x="355" y="300"/>
                    <a:pt x="356" y="303"/>
                  </a:cubicBezTo>
                  <a:cubicBezTo>
                    <a:pt x="356" y="304"/>
                    <a:pt x="358" y="306"/>
                    <a:pt x="360" y="307"/>
                  </a:cubicBezTo>
                  <a:cubicBezTo>
                    <a:pt x="360" y="308"/>
                    <a:pt x="360" y="308"/>
                    <a:pt x="360" y="308"/>
                  </a:cubicBezTo>
                  <a:cubicBezTo>
                    <a:pt x="362" y="310"/>
                    <a:pt x="365" y="314"/>
                    <a:pt x="365" y="318"/>
                  </a:cubicBezTo>
                  <a:cubicBezTo>
                    <a:pt x="365" y="318"/>
                    <a:pt x="365" y="318"/>
                    <a:pt x="367" y="319"/>
                  </a:cubicBezTo>
                  <a:cubicBezTo>
                    <a:pt x="371" y="319"/>
                    <a:pt x="371" y="319"/>
                    <a:pt x="371" y="319"/>
                  </a:cubicBezTo>
                  <a:cubicBezTo>
                    <a:pt x="370" y="322"/>
                    <a:pt x="370" y="322"/>
                    <a:pt x="370" y="322"/>
                  </a:cubicBezTo>
                  <a:cubicBezTo>
                    <a:pt x="368" y="330"/>
                    <a:pt x="369" y="336"/>
                    <a:pt x="373" y="340"/>
                  </a:cubicBezTo>
                  <a:cubicBezTo>
                    <a:pt x="374" y="341"/>
                    <a:pt x="375" y="342"/>
                    <a:pt x="376" y="343"/>
                  </a:cubicBezTo>
                  <a:cubicBezTo>
                    <a:pt x="377" y="344"/>
                    <a:pt x="378" y="345"/>
                    <a:pt x="379" y="346"/>
                  </a:cubicBezTo>
                  <a:cubicBezTo>
                    <a:pt x="380" y="348"/>
                    <a:pt x="381" y="349"/>
                    <a:pt x="382" y="350"/>
                  </a:cubicBezTo>
                  <a:cubicBezTo>
                    <a:pt x="383" y="351"/>
                    <a:pt x="383" y="352"/>
                    <a:pt x="383" y="353"/>
                  </a:cubicBezTo>
                  <a:cubicBezTo>
                    <a:pt x="384" y="354"/>
                    <a:pt x="384" y="355"/>
                    <a:pt x="384" y="356"/>
                  </a:cubicBezTo>
                  <a:cubicBezTo>
                    <a:pt x="384" y="356"/>
                    <a:pt x="384" y="356"/>
                    <a:pt x="384" y="356"/>
                  </a:cubicBezTo>
                  <a:cubicBezTo>
                    <a:pt x="384" y="356"/>
                    <a:pt x="384" y="356"/>
                    <a:pt x="385" y="356"/>
                  </a:cubicBezTo>
                  <a:cubicBezTo>
                    <a:pt x="389" y="357"/>
                    <a:pt x="389" y="361"/>
                    <a:pt x="389" y="364"/>
                  </a:cubicBezTo>
                  <a:cubicBezTo>
                    <a:pt x="389" y="364"/>
                    <a:pt x="389" y="365"/>
                    <a:pt x="389" y="365"/>
                  </a:cubicBezTo>
                  <a:cubicBezTo>
                    <a:pt x="389" y="365"/>
                    <a:pt x="389" y="366"/>
                    <a:pt x="390" y="366"/>
                  </a:cubicBezTo>
                  <a:cubicBezTo>
                    <a:pt x="392" y="366"/>
                    <a:pt x="393" y="368"/>
                    <a:pt x="394" y="370"/>
                  </a:cubicBezTo>
                  <a:cubicBezTo>
                    <a:pt x="395" y="370"/>
                    <a:pt x="395" y="371"/>
                    <a:pt x="395" y="371"/>
                  </a:cubicBezTo>
                  <a:cubicBezTo>
                    <a:pt x="396" y="372"/>
                    <a:pt x="398" y="375"/>
                    <a:pt x="398" y="378"/>
                  </a:cubicBezTo>
                  <a:cubicBezTo>
                    <a:pt x="398" y="379"/>
                    <a:pt x="398" y="379"/>
                    <a:pt x="398" y="379"/>
                  </a:cubicBezTo>
                  <a:cubicBezTo>
                    <a:pt x="398" y="379"/>
                    <a:pt x="398" y="379"/>
                    <a:pt x="398" y="379"/>
                  </a:cubicBezTo>
                  <a:cubicBezTo>
                    <a:pt x="398" y="379"/>
                    <a:pt x="398" y="380"/>
                    <a:pt x="398" y="380"/>
                  </a:cubicBezTo>
                  <a:cubicBezTo>
                    <a:pt x="399" y="380"/>
                    <a:pt x="403" y="380"/>
                    <a:pt x="403" y="380"/>
                  </a:cubicBezTo>
                  <a:cubicBezTo>
                    <a:pt x="403" y="394"/>
                    <a:pt x="403" y="394"/>
                    <a:pt x="403" y="394"/>
                  </a:cubicBezTo>
                  <a:cubicBezTo>
                    <a:pt x="404" y="395"/>
                    <a:pt x="405" y="397"/>
                    <a:pt x="405" y="398"/>
                  </a:cubicBezTo>
                  <a:cubicBezTo>
                    <a:pt x="408" y="401"/>
                    <a:pt x="412" y="405"/>
                    <a:pt x="415" y="408"/>
                  </a:cubicBezTo>
                  <a:cubicBezTo>
                    <a:pt x="418" y="411"/>
                    <a:pt x="417" y="415"/>
                    <a:pt x="417" y="418"/>
                  </a:cubicBezTo>
                  <a:cubicBezTo>
                    <a:pt x="417" y="419"/>
                    <a:pt x="417" y="419"/>
                    <a:pt x="417" y="420"/>
                  </a:cubicBezTo>
                  <a:cubicBezTo>
                    <a:pt x="417" y="442"/>
                    <a:pt x="417" y="442"/>
                    <a:pt x="417" y="442"/>
                  </a:cubicBezTo>
                  <a:cubicBezTo>
                    <a:pt x="414" y="443"/>
                    <a:pt x="414" y="443"/>
                    <a:pt x="414" y="443"/>
                  </a:cubicBezTo>
                  <a:cubicBezTo>
                    <a:pt x="414" y="443"/>
                    <a:pt x="413" y="443"/>
                    <a:pt x="413" y="443"/>
                  </a:cubicBezTo>
                  <a:cubicBezTo>
                    <a:pt x="413" y="445"/>
                    <a:pt x="412" y="447"/>
                    <a:pt x="412" y="450"/>
                  </a:cubicBezTo>
                  <a:cubicBezTo>
                    <a:pt x="412" y="451"/>
                    <a:pt x="412" y="452"/>
                    <a:pt x="412" y="453"/>
                  </a:cubicBezTo>
                  <a:cubicBezTo>
                    <a:pt x="412" y="455"/>
                    <a:pt x="412" y="457"/>
                    <a:pt x="412" y="459"/>
                  </a:cubicBezTo>
                  <a:cubicBezTo>
                    <a:pt x="412" y="460"/>
                    <a:pt x="412" y="461"/>
                    <a:pt x="412" y="462"/>
                  </a:cubicBezTo>
                  <a:cubicBezTo>
                    <a:pt x="412" y="465"/>
                    <a:pt x="410" y="466"/>
                    <a:pt x="409" y="466"/>
                  </a:cubicBezTo>
                  <a:cubicBezTo>
                    <a:pt x="409" y="466"/>
                    <a:pt x="409" y="466"/>
                    <a:pt x="409" y="467"/>
                  </a:cubicBezTo>
                  <a:cubicBezTo>
                    <a:pt x="407" y="469"/>
                    <a:pt x="408" y="473"/>
                    <a:pt x="408" y="477"/>
                  </a:cubicBezTo>
                  <a:cubicBezTo>
                    <a:pt x="408" y="478"/>
                    <a:pt x="408" y="478"/>
                    <a:pt x="408" y="478"/>
                  </a:cubicBezTo>
                  <a:cubicBezTo>
                    <a:pt x="408" y="479"/>
                    <a:pt x="407" y="480"/>
                    <a:pt x="407" y="481"/>
                  </a:cubicBezTo>
                  <a:cubicBezTo>
                    <a:pt x="407" y="485"/>
                    <a:pt x="407" y="487"/>
                    <a:pt x="409" y="488"/>
                  </a:cubicBezTo>
                  <a:cubicBezTo>
                    <a:pt x="409" y="488"/>
                    <a:pt x="409" y="488"/>
                    <a:pt x="409" y="488"/>
                  </a:cubicBezTo>
                  <a:cubicBezTo>
                    <a:pt x="411" y="489"/>
                    <a:pt x="412" y="490"/>
                    <a:pt x="412" y="493"/>
                  </a:cubicBezTo>
                  <a:cubicBezTo>
                    <a:pt x="412" y="509"/>
                    <a:pt x="412" y="509"/>
                    <a:pt x="412" y="509"/>
                  </a:cubicBezTo>
                  <a:cubicBezTo>
                    <a:pt x="408" y="509"/>
                    <a:pt x="408" y="509"/>
                    <a:pt x="408" y="509"/>
                  </a:cubicBezTo>
                  <a:cubicBezTo>
                    <a:pt x="408" y="509"/>
                    <a:pt x="408" y="509"/>
                    <a:pt x="408" y="509"/>
                  </a:cubicBezTo>
                  <a:cubicBezTo>
                    <a:pt x="407" y="509"/>
                    <a:pt x="407" y="512"/>
                    <a:pt x="408" y="514"/>
                  </a:cubicBezTo>
                  <a:cubicBezTo>
                    <a:pt x="408" y="514"/>
                    <a:pt x="408" y="515"/>
                    <a:pt x="408" y="515"/>
                  </a:cubicBezTo>
                  <a:cubicBezTo>
                    <a:pt x="408" y="519"/>
                    <a:pt x="408" y="519"/>
                    <a:pt x="408" y="519"/>
                  </a:cubicBezTo>
                  <a:cubicBezTo>
                    <a:pt x="404" y="518"/>
                    <a:pt x="404" y="518"/>
                    <a:pt x="404" y="518"/>
                  </a:cubicBezTo>
                  <a:cubicBezTo>
                    <a:pt x="403" y="518"/>
                    <a:pt x="403" y="518"/>
                    <a:pt x="403" y="518"/>
                  </a:cubicBezTo>
                  <a:cubicBezTo>
                    <a:pt x="403" y="518"/>
                    <a:pt x="403" y="518"/>
                    <a:pt x="403" y="518"/>
                  </a:cubicBezTo>
                  <a:cubicBezTo>
                    <a:pt x="403" y="518"/>
                    <a:pt x="403" y="518"/>
                    <a:pt x="403" y="520"/>
                  </a:cubicBezTo>
                  <a:cubicBezTo>
                    <a:pt x="403" y="521"/>
                    <a:pt x="403" y="521"/>
                    <a:pt x="403" y="521"/>
                  </a:cubicBezTo>
                  <a:cubicBezTo>
                    <a:pt x="402" y="521"/>
                    <a:pt x="402" y="521"/>
                    <a:pt x="402" y="521"/>
                  </a:cubicBezTo>
                  <a:cubicBezTo>
                    <a:pt x="401" y="523"/>
                    <a:pt x="400" y="525"/>
                    <a:pt x="400" y="528"/>
                  </a:cubicBezTo>
                  <a:cubicBezTo>
                    <a:pt x="398" y="533"/>
                    <a:pt x="398" y="539"/>
                    <a:pt x="398" y="545"/>
                  </a:cubicBezTo>
                  <a:cubicBezTo>
                    <a:pt x="398" y="550"/>
                    <a:pt x="398" y="555"/>
                    <a:pt x="398" y="560"/>
                  </a:cubicBezTo>
                  <a:cubicBezTo>
                    <a:pt x="398" y="569"/>
                    <a:pt x="399" y="577"/>
                    <a:pt x="398" y="586"/>
                  </a:cubicBezTo>
                  <a:cubicBezTo>
                    <a:pt x="398" y="589"/>
                    <a:pt x="398" y="589"/>
                    <a:pt x="398" y="589"/>
                  </a:cubicBezTo>
                  <a:cubicBezTo>
                    <a:pt x="394" y="589"/>
                    <a:pt x="394" y="589"/>
                    <a:pt x="394" y="589"/>
                  </a:cubicBezTo>
                  <a:cubicBezTo>
                    <a:pt x="394" y="589"/>
                    <a:pt x="394" y="589"/>
                    <a:pt x="394" y="589"/>
                  </a:cubicBezTo>
                  <a:cubicBezTo>
                    <a:pt x="394" y="589"/>
                    <a:pt x="394" y="589"/>
                    <a:pt x="394" y="589"/>
                  </a:cubicBezTo>
                  <a:cubicBezTo>
                    <a:pt x="394" y="589"/>
                    <a:pt x="394" y="589"/>
                    <a:pt x="394" y="589"/>
                  </a:cubicBezTo>
                  <a:cubicBezTo>
                    <a:pt x="393" y="590"/>
                    <a:pt x="393" y="590"/>
                    <a:pt x="393" y="590"/>
                  </a:cubicBezTo>
                  <a:cubicBezTo>
                    <a:pt x="393" y="591"/>
                    <a:pt x="393" y="592"/>
                    <a:pt x="392" y="593"/>
                  </a:cubicBezTo>
                  <a:cubicBezTo>
                    <a:pt x="391" y="594"/>
                    <a:pt x="391" y="594"/>
                    <a:pt x="391" y="595"/>
                  </a:cubicBezTo>
                  <a:cubicBezTo>
                    <a:pt x="389" y="598"/>
                    <a:pt x="389" y="603"/>
                    <a:pt x="388" y="607"/>
                  </a:cubicBezTo>
                  <a:cubicBezTo>
                    <a:pt x="388" y="611"/>
                    <a:pt x="388" y="615"/>
                    <a:pt x="389" y="619"/>
                  </a:cubicBezTo>
                  <a:cubicBezTo>
                    <a:pt x="389" y="620"/>
                    <a:pt x="389" y="621"/>
                    <a:pt x="389" y="623"/>
                  </a:cubicBezTo>
                  <a:cubicBezTo>
                    <a:pt x="389" y="625"/>
                    <a:pt x="389" y="628"/>
                    <a:pt x="389" y="631"/>
                  </a:cubicBezTo>
                  <a:cubicBezTo>
                    <a:pt x="389" y="634"/>
                    <a:pt x="388" y="635"/>
                    <a:pt x="386" y="636"/>
                  </a:cubicBezTo>
                  <a:cubicBezTo>
                    <a:pt x="384" y="637"/>
                    <a:pt x="383" y="638"/>
                    <a:pt x="382" y="639"/>
                  </a:cubicBezTo>
                  <a:cubicBezTo>
                    <a:pt x="378" y="642"/>
                    <a:pt x="374" y="646"/>
                    <a:pt x="370" y="650"/>
                  </a:cubicBezTo>
                  <a:cubicBezTo>
                    <a:pt x="368" y="652"/>
                    <a:pt x="367" y="655"/>
                    <a:pt x="365" y="657"/>
                  </a:cubicBezTo>
                  <a:cubicBezTo>
                    <a:pt x="365" y="658"/>
                    <a:pt x="365" y="659"/>
                    <a:pt x="365" y="660"/>
                  </a:cubicBezTo>
                  <a:cubicBezTo>
                    <a:pt x="365" y="661"/>
                    <a:pt x="365" y="662"/>
                    <a:pt x="365" y="663"/>
                  </a:cubicBezTo>
                  <a:cubicBezTo>
                    <a:pt x="365" y="666"/>
                    <a:pt x="365" y="669"/>
                    <a:pt x="363" y="671"/>
                  </a:cubicBezTo>
                  <a:cubicBezTo>
                    <a:pt x="361" y="673"/>
                    <a:pt x="359" y="673"/>
                    <a:pt x="358" y="674"/>
                  </a:cubicBezTo>
                  <a:cubicBezTo>
                    <a:pt x="357" y="674"/>
                    <a:pt x="356" y="675"/>
                    <a:pt x="356" y="675"/>
                  </a:cubicBezTo>
                  <a:cubicBezTo>
                    <a:pt x="354" y="676"/>
                    <a:pt x="352" y="677"/>
                    <a:pt x="352" y="678"/>
                  </a:cubicBezTo>
                  <a:cubicBezTo>
                    <a:pt x="351" y="680"/>
                    <a:pt x="351" y="681"/>
                    <a:pt x="351" y="684"/>
                  </a:cubicBezTo>
                  <a:cubicBezTo>
                    <a:pt x="351" y="689"/>
                    <a:pt x="351" y="689"/>
                    <a:pt x="351" y="689"/>
                  </a:cubicBezTo>
                  <a:cubicBezTo>
                    <a:pt x="347" y="688"/>
                    <a:pt x="347" y="688"/>
                    <a:pt x="347" y="688"/>
                  </a:cubicBezTo>
                  <a:cubicBezTo>
                    <a:pt x="347" y="688"/>
                    <a:pt x="347" y="688"/>
                    <a:pt x="347" y="688"/>
                  </a:cubicBezTo>
                  <a:cubicBezTo>
                    <a:pt x="346" y="688"/>
                    <a:pt x="346" y="692"/>
                    <a:pt x="346" y="693"/>
                  </a:cubicBezTo>
                  <a:cubicBezTo>
                    <a:pt x="346" y="696"/>
                    <a:pt x="346" y="696"/>
                    <a:pt x="346" y="696"/>
                  </a:cubicBezTo>
                  <a:cubicBezTo>
                    <a:pt x="346" y="700"/>
                    <a:pt x="347" y="705"/>
                    <a:pt x="346" y="709"/>
                  </a:cubicBezTo>
                  <a:cubicBezTo>
                    <a:pt x="345" y="716"/>
                    <a:pt x="341" y="719"/>
                    <a:pt x="338" y="720"/>
                  </a:cubicBezTo>
                  <a:cubicBezTo>
                    <a:pt x="337" y="720"/>
                    <a:pt x="336" y="721"/>
                    <a:pt x="335" y="721"/>
                  </a:cubicBezTo>
                  <a:cubicBezTo>
                    <a:pt x="334" y="721"/>
                    <a:pt x="334" y="721"/>
                    <a:pt x="334" y="721"/>
                  </a:cubicBezTo>
                  <a:cubicBezTo>
                    <a:pt x="333" y="721"/>
                    <a:pt x="332" y="721"/>
                    <a:pt x="332" y="721"/>
                  </a:cubicBezTo>
                  <a:cubicBezTo>
                    <a:pt x="332" y="721"/>
                    <a:pt x="332" y="722"/>
                    <a:pt x="332" y="723"/>
                  </a:cubicBezTo>
                  <a:cubicBezTo>
                    <a:pt x="332" y="726"/>
                    <a:pt x="332" y="726"/>
                    <a:pt x="332" y="726"/>
                  </a:cubicBezTo>
                  <a:cubicBezTo>
                    <a:pt x="328" y="725"/>
                    <a:pt x="328" y="725"/>
                    <a:pt x="328" y="725"/>
                  </a:cubicBezTo>
                  <a:cubicBezTo>
                    <a:pt x="328" y="725"/>
                    <a:pt x="328" y="725"/>
                    <a:pt x="328" y="725"/>
                  </a:cubicBezTo>
                  <a:cubicBezTo>
                    <a:pt x="328" y="725"/>
                    <a:pt x="328" y="725"/>
                    <a:pt x="328" y="725"/>
                  </a:cubicBezTo>
                  <a:cubicBezTo>
                    <a:pt x="328" y="725"/>
                    <a:pt x="328" y="726"/>
                    <a:pt x="328" y="726"/>
                  </a:cubicBezTo>
                  <a:cubicBezTo>
                    <a:pt x="328" y="726"/>
                    <a:pt x="328" y="726"/>
                    <a:pt x="327" y="726"/>
                  </a:cubicBezTo>
                  <a:cubicBezTo>
                    <a:pt x="327" y="728"/>
                    <a:pt x="327" y="729"/>
                    <a:pt x="325" y="730"/>
                  </a:cubicBezTo>
                  <a:cubicBezTo>
                    <a:pt x="324" y="730"/>
                    <a:pt x="324" y="731"/>
                    <a:pt x="324" y="731"/>
                  </a:cubicBezTo>
                  <a:cubicBezTo>
                    <a:pt x="323" y="732"/>
                    <a:pt x="322" y="735"/>
                    <a:pt x="323" y="737"/>
                  </a:cubicBezTo>
                  <a:cubicBezTo>
                    <a:pt x="323" y="738"/>
                    <a:pt x="324" y="738"/>
                    <a:pt x="324" y="738"/>
                  </a:cubicBezTo>
                  <a:cubicBezTo>
                    <a:pt x="326" y="738"/>
                    <a:pt x="327" y="740"/>
                    <a:pt x="327" y="743"/>
                  </a:cubicBezTo>
                  <a:cubicBezTo>
                    <a:pt x="327" y="747"/>
                    <a:pt x="327" y="747"/>
                    <a:pt x="327" y="747"/>
                  </a:cubicBezTo>
                  <a:cubicBezTo>
                    <a:pt x="327" y="748"/>
                    <a:pt x="327" y="750"/>
                    <a:pt x="327" y="751"/>
                  </a:cubicBezTo>
                  <a:cubicBezTo>
                    <a:pt x="328" y="753"/>
                    <a:pt x="328" y="755"/>
                    <a:pt x="328" y="757"/>
                  </a:cubicBezTo>
                  <a:cubicBezTo>
                    <a:pt x="327" y="759"/>
                    <a:pt x="327" y="762"/>
                    <a:pt x="321" y="763"/>
                  </a:cubicBezTo>
                  <a:cubicBezTo>
                    <a:pt x="320" y="763"/>
                    <a:pt x="319" y="763"/>
                    <a:pt x="318" y="763"/>
                  </a:cubicBezTo>
                  <a:cubicBezTo>
                    <a:pt x="316" y="763"/>
                    <a:pt x="315" y="763"/>
                    <a:pt x="313" y="763"/>
                  </a:cubicBezTo>
                  <a:cubicBezTo>
                    <a:pt x="312" y="763"/>
                    <a:pt x="310" y="763"/>
                    <a:pt x="309" y="763"/>
                  </a:cubicBezTo>
                  <a:cubicBezTo>
                    <a:pt x="308" y="763"/>
                    <a:pt x="308" y="763"/>
                    <a:pt x="307" y="763"/>
                  </a:cubicBezTo>
                  <a:cubicBezTo>
                    <a:pt x="303" y="763"/>
                    <a:pt x="299" y="764"/>
                    <a:pt x="297" y="766"/>
                  </a:cubicBezTo>
                  <a:cubicBezTo>
                    <a:pt x="290" y="769"/>
                    <a:pt x="290" y="776"/>
                    <a:pt x="290" y="784"/>
                  </a:cubicBezTo>
                  <a:cubicBezTo>
                    <a:pt x="290" y="786"/>
                    <a:pt x="290" y="786"/>
                    <a:pt x="290" y="786"/>
                  </a:cubicBezTo>
                  <a:cubicBezTo>
                    <a:pt x="288" y="787"/>
                    <a:pt x="288" y="787"/>
                    <a:pt x="288" y="787"/>
                  </a:cubicBezTo>
                  <a:cubicBezTo>
                    <a:pt x="285" y="788"/>
                    <a:pt x="282" y="789"/>
                    <a:pt x="281" y="792"/>
                  </a:cubicBezTo>
                  <a:cubicBezTo>
                    <a:pt x="281" y="792"/>
                    <a:pt x="280" y="793"/>
                    <a:pt x="280" y="793"/>
                  </a:cubicBezTo>
                  <a:cubicBezTo>
                    <a:pt x="280" y="795"/>
                    <a:pt x="278" y="796"/>
                    <a:pt x="276" y="796"/>
                  </a:cubicBezTo>
                  <a:cubicBezTo>
                    <a:pt x="276" y="796"/>
                    <a:pt x="276" y="796"/>
                    <a:pt x="275" y="796"/>
                  </a:cubicBezTo>
                  <a:cubicBezTo>
                    <a:pt x="275" y="796"/>
                    <a:pt x="275" y="796"/>
                    <a:pt x="275" y="796"/>
                  </a:cubicBezTo>
                  <a:cubicBezTo>
                    <a:pt x="269" y="796"/>
                    <a:pt x="269" y="796"/>
                    <a:pt x="269" y="796"/>
                  </a:cubicBezTo>
                  <a:cubicBezTo>
                    <a:pt x="264" y="799"/>
                    <a:pt x="258" y="800"/>
                    <a:pt x="253" y="800"/>
                  </a:cubicBezTo>
                  <a:cubicBezTo>
                    <a:pt x="253" y="800"/>
                    <a:pt x="250" y="800"/>
                    <a:pt x="249" y="800"/>
                  </a:cubicBezTo>
                  <a:cubicBezTo>
                    <a:pt x="244" y="800"/>
                    <a:pt x="239" y="800"/>
                    <a:pt x="235" y="802"/>
                  </a:cubicBezTo>
                  <a:cubicBezTo>
                    <a:pt x="235" y="802"/>
                    <a:pt x="234" y="803"/>
                    <a:pt x="234" y="803"/>
                  </a:cubicBezTo>
                  <a:cubicBezTo>
                    <a:pt x="233" y="804"/>
                    <a:pt x="231" y="806"/>
                    <a:pt x="229" y="806"/>
                  </a:cubicBezTo>
                  <a:close/>
                  <a:moveTo>
                    <a:pt x="172" y="130"/>
                  </a:moveTo>
                  <a:cubicBezTo>
                    <a:pt x="172" y="130"/>
                    <a:pt x="172" y="130"/>
                    <a:pt x="176" y="130"/>
                  </a:cubicBezTo>
                  <a:cubicBezTo>
                    <a:pt x="175" y="130"/>
                    <a:pt x="175" y="129"/>
                    <a:pt x="175" y="129"/>
                  </a:cubicBezTo>
                  <a:cubicBezTo>
                    <a:pt x="175" y="128"/>
                    <a:pt x="175" y="128"/>
                    <a:pt x="175" y="128"/>
                  </a:cubicBezTo>
                  <a:cubicBezTo>
                    <a:pt x="174" y="127"/>
                    <a:pt x="173" y="126"/>
                    <a:pt x="172" y="125"/>
                  </a:cubicBezTo>
                  <a:cubicBezTo>
                    <a:pt x="171" y="123"/>
                    <a:pt x="171" y="123"/>
                    <a:pt x="169" y="122"/>
                  </a:cubicBezTo>
                  <a:cubicBezTo>
                    <a:pt x="168" y="122"/>
                    <a:pt x="166" y="121"/>
                    <a:pt x="165" y="121"/>
                  </a:cubicBezTo>
                  <a:cubicBezTo>
                    <a:pt x="164" y="120"/>
                    <a:pt x="163" y="120"/>
                    <a:pt x="163" y="119"/>
                  </a:cubicBezTo>
                  <a:cubicBezTo>
                    <a:pt x="161" y="118"/>
                    <a:pt x="160" y="117"/>
                    <a:pt x="159" y="117"/>
                  </a:cubicBezTo>
                  <a:cubicBezTo>
                    <a:pt x="155" y="117"/>
                    <a:pt x="155" y="117"/>
                    <a:pt x="155" y="117"/>
                  </a:cubicBezTo>
                  <a:cubicBezTo>
                    <a:pt x="156" y="113"/>
                    <a:pt x="156" y="113"/>
                    <a:pt x="156" y="113"/>
                  </a:cubicBezTo>
                  <a:cubicBezTo>
                    <a:pt x="156" y="113"/>
                    <a:pt x="156" y="113"/>
                    <a:pt x="156" y="113"/>
                  </a:cubicBezTo>
                  <a:cubicBezTo>
                    <a:pt x="156" y="113"/>
                    <a:pt x="155" y="112"/>
                    <a:pt x="153" y="112"/>
                  </a:cubicBezTo>
                  <a:cubicBezTo>
                    <a:pt x="153" y="112"/>
                    <a:pt x="152" y="112"/>
                    <a:pt x="152" y="112"/>
                  </a:cubicBezTo>
                  <a:cubicBezTo>
                    <a:pt x="152" y="113"/>
                    <a:pt x="153" y="113"/>
                    <a:pt x="153" y="114"/>
                  </a:cubicBezTo>
                  <a:cubicBezTo>
                    <a:pt x="155" y="117"/>
                    <a:pt x="157" y="120"/>
                    <a:pt x="160" y="121"/>
                  </a:cubicBezTo>
                  <a:cubicBezTo>
                    <a:pt x="163" y="121"/>
                    <a:pt x="163" y="121"/>
                    <a:pt x="163" y="121"/>
                  </a:cubicBezTo>
                  <a:cubicBezTo>
                    <a:pt x="162" y="124"/>
                    <a:pt x="162" y="124"/>
                    <a:pt x="162" y="124"/>
                  </a:cubicBezTo>
                  <a:cubicBezTo>
                    <a:pt x="162" y="125"/>
                    <a:pt x="162" y="125"/>
                    <a:pt x="162" y="125"/>
                  </a:cubicBezTo>
                  <a:cubicBezTo>
                    <a:pt x="162" y="125"/>
                    <a:pt x="162" y="125"/>
                    <a:pt x="162" y="125"/>
                  </a:cubicBezTo>
                  <a:cubicBezTo>
                    <a:pt x="162" y="125"/>
                    <a:pt x="163" y="125"/>
                    <a:pt x="166" y="125"/>
                  </a:cubicBezTo>
                  <a:cubicBezTo>
                    <a:pt x="166" y="125"/>
                    <a:pt x="167" y="125"/>
                    <a:pt x="167" y="125"/>
                  </a:cubicBezTo>
                  <a:cubicBezTo>
                    <a:pt x="168" y="125"/>
                    <a:pt x="168" y="125"/>
                    <a:pt x="169" y="125"/>
                  </a:cubicBezTo>
                  <a:cubicBezTo>
                    <a:pt x="172" y="125"/>
                    <a:pt x="172" y="125"/>
                    <a:pt x="172" y="125"/>
                  </a:cubicBezTo>
                  <a:cubicBezTo>
                    <a:pt x="172" y="129"/>
                    <a:pt x="172" y="129"/>
                    <a:pt x="172" y="129"/>
                  </a:cubicBezTo>
                  <a:cubicBezTo>
                    <a:pt x="172" y="129"/>
                    <a:pt x="172" y="129"/>
                    <a:pt x="172" y="130"/>
                  </a:cubicBezTo>
                  <a:close/>
                </a:path>
              </a:pathLst>
            </a:custGeom>
            <a:solidFill>
              <a:srgbClr val="FFFFFF"/>
            </a:solidFill>
            <a:ln w="22225">
              <a:solidFill>
                <a:sysClr val="window" lastClr="FFFFFF"/>
              </a:solidFill>
              <a:round/>
            </a:ln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37" name="Freeform 12"/>
            <p:cNvSpPr/>
            <p:nvPr/>
          </p:nvSpPr>
          <p:spPr bwMode="auto">
            <a:xfrm>
              <a:off x="4544865" y="2290031"/>
              <a:ext cx="1301475" cy="2722838"/>
            </a:xfrm>
            <a:custGeom>
              <a:avLst/>
              <a:gdLst>
                <a:gd name="T0" fmla="*/ 255 w 445"/>
                <a:gd name="T1" fmla="*/ 921 h 931"/>
                <a:gd name="T2" fmla="*/ 231 w 445"/>
                <a:gd name="T3" fmla="*/ 895 h 931"/>
                <a:gd name="T4" fmla="*/ 203 w 445"/>
                <a:gd name="T5" fmla="*/ 859 h 931"/>
                <a:gd name="T6" fmla="*/ 184 w 445"/>
                <a:gd name="T7" fmla="*/ 805 h 931"/>
                <a:gd name="T8" fmla="*/ 174 w 445"/>
                <a:gd name="T9" fmla="*/ 723 h 931"/>
                <a:gd name="T10" fmla="*/ 164 w 445"/>
                <a:gd name="T11" fmla="*/ 704 h 931"/>
                <a:gd name="T12" fmla="*/ 144 w 445"/>
                <a:gd name="T13" fmla="*/ 671 h 931"/>
                <a:gd name="T14" fmla="*/ 113 w 445"/>
                <a:gd name="T15" fmla="*/ 642 h 931"/>
                <a:gd name="T16" fmla="*/ 99 w 445"/>
                <a:gd name="T17" fmla="*/ 602 h 931"/>
                <a:gd name="T18" fmla="*/ 83 w 445"/>
                <a:gd name="T19" fmla="*/ 571 h 931"/>
                <a:gd name="T20" fmla="*/ 75 w 445"/>
                <a:gd name="T21" fmla="*/ 517 h 931"/>
                <a:gd name="T22" fmla="*/ 84 w 445"/>
                <a:gd name="T23" fmla="*/ 481 h 931"/>
                <a:gd name="T24" fmla="*/ 77 w 445"/>
                <a:gd name="T25" fmla="*/ 426 h 931"/>
                <a:gd name="T26" fmla="*/ 54 w 445"/>
                <a:gd name="T27" fmla="*/ 397 h 931"/>
                <a:gd name="T28" fmla="*/ 38 w 445"/>
                <a:gd name="T29" fmla="*/ 375 h 931"/>
                <a:gd name="T30" fmla="*/ 14 w 445"/>
                <a:gd name="T31" fmla="*/ 355 h 931"/>
                <a:gd name="T32" fmla="*/ 9 w 445"/>
                <a:gd name="T33" fmla="*/ 274 h 931"/>
                <a:gd name="T34" fmla="*/ 276 w 445"/>
                <a:gd name="T35" fmla="*/ 0 h 931"/>
                <a:gd name="T36" fmla="*/ 265 w 445"/>
                <a:gd name="T37" fmla="*/ 30 h 931"/>
                <a:gd name="T38" fmla="*/ 246 w 445"/>
                <a:gd name="T39" fmla="*/ 47 h 931"/>
                <a:gd name="T40" fmla="*/ 240 w 445"/>
                <a:gd name="T41" fmla="*/ 75 h 931"/>
                <a:gd name="T42" fmla="*/ 268 w 445"/>
                <a:gd name="T43" fmla="*/ 38 h 931"/>
                <a:gd name="T44" fmla="*/ 318 w 445"/>
                <a:gd name="T45" fmla="*/ 39 h 931"/>
                <a:gd name="T46" fmla="*/ 336 w 445"/>
                <a:gd name="T47" fmla="*/ 77 h 931"/>
                <a:gd name="T48" fmla="*/ 308 w 445"/>
                <a:gd name="T49" fmla="*/ 86 h 931"/>
                <a:gd name="T50" fmla="*/ 251 w 445"/>
                <a:gd name="T51" fmla="*/ 101 h 931"/>
                <a:gd name="T52" fmla="*/ 257 w 445"/>
                <a:gd name="T53" fmla="*/ 114 h 931"/>
                <a:gd name="T54" fmla="*/ 233 w 445"/>
                <a:gd name="T55" fmla="*/ 129 h 931"/>
                <a:gd name="T56" fmla="*/ 210 w 445"/>
                <a:gd name="T57" fmla="*/ 152 h 931"/>
                <a:gd name="T58" fmla="*/ 176 w 445"/>
                <a:gd name="T59" fmla="*/ 192 h 931"/>
                <a:gd name="T60" fmla="*/ 147 w 445"/>
                <a:gd name="T61" fmla="*/ 220 h 931"/>
                <a:gd name="T62" fmla="*/ 129 w 445"/>
                <a:gd name="T63" fmla="*/ 243 h 931"/>
                <a:gd name="T64" fmla="*/ 107 w 445"/>
                <a:gd name="T65" fmla="*/ 266 h 931"/>
                <a:gd name="T66" fmla="*/ 72 w 445"/>
                <a:gd name="T67" fmla="*/ 239 h 931"/>
                <a:gd name="T68" fmla="*/ 45 w 445"/>
                <a:gd name="T69" fmla="*/ 270 h 931"/>
                <a:gd name="T70" fmla="*/ 34 w 445"/>
                <a:gd name="T71" fmla="*/ 304 h 931"/>
                <a:gd name="T72" fmla="*/ 30 w 445"/>
                <a:gd name="T73" fmla="*/ 320 h 931"/>
                <a:gd name="T74" fmla="*/ 51 w 445"/>
                <a:gd name="T75" fmla="*/ 311 h 931"/>
                <a:gd name="T76" fmla="*/ 58 w 445"/>
                <a:gd name="T77" fmla="*/ 327 h 931"/>
                <a:gd name="T78" fmla="*/ 67 w 445"/>
                <a:gd name="T79" fmla="*/ 349 h 931"/>
                <a:gd name="T80" fmla="*/ 67 w 445"/>
                <a:gd name="T81" fmla="*/ 400 h 931"/>
                <a:gd name="T82" fmla="*/ 99 w 445"/>
                <a:gd name="T83" fmla="*/ 413 h 931"/>
                <a:gd name="T84" fmla="*/ 108 w 445"/>
                <a:gd name="T85" fmla="*/ 396 h 931"/>
                <a:gd name="T86" fmla="*/ 147 w 445"/>
                <a:gd name="T87" fmla="*/ 386 h 931"/>
                <a:gd name="T88" fmla="*/ 202 w 445"/>
                <a:gd name="T89" fmla="*/ 401 h 931"/>
                <a:gd name="T90" fmla="*/ 232 w 445"/>
                <a:gd name="T91" fmla="*/ 424 h 931"/>
                <a:gd name="T92" fmla="*/ 280 w 445"/>
                <a:gd name="T93" fmla="*/ 449 h 931"/>
                <a:gd name="T94" fmla="*/ 304 w 445"/>
                <a:gd name="T95" fmla="*/ 473 h 931"/>
                <a:gd name="T96" fmla="*/ 295 w 445"/>
                <a:gd name="T97" fmla="*/ 504 h 931"/>
                <a:gd name="T98" fmla="*/ 341 w 445"/>
                <a:gd name="T99" fmla="*/ 513 h 931"/>
                <a:gd name="T100" fmla="*/ 394 w 445"/>
                <a:gd name="T101" fmla="*/ 523 h 931"/>
                <a:gd name="T102" fmla="*/ 441 w 445"/>
                <a:gd name="T103" fmla="*/ 542 h 931"/>
                <a:gd name="T104" fmla="*/ 445 w 445"/>
                <a:gd name="T105" fmla="*/ 578 h 931"/>
                <a:gd name="T106" fmla="*/ 417 w 445"/>
                <a:gd name="T107" fmla="*/ 613 h 931"/>
                <a:gd name="T108" fmla="*/ 407 w 445"/>
                <a:gd name="T109" fmla="*/ 673 h 931"/>
                <a:gd name="T110" fmla="*/ 369 w 445"/>
                <a:gd name="T111" fmla="*/ 714 h 931"/>
                <a:gd name="T112" fmla="*/ 327 w 445"/>
                <a:gd name="T113" fmla="*/ 734 h 931"/>
                <a:gd name="T114" fmla="*/ 303 w 445"/>
                <a:gd name="T115" fmla="*/ 804 h 931"/>
                <a:gd name="T116" fmla="*/ 283 w 445"/>
                <a:gd name="T117" fmla="*/ 836 h 931"/>
                <a:gd name="T118" fmla="*/ 256 w 445"/>
                <a:gd name="T119" fmla="*/ 856 h 931"/>
                <a:gd name="T120" fmla="*/ 270 w 445"/>
                <a:gd name="T121" fmla="*/ 899 h 931"/>
                <a:gd name="T122" fmla="*/ 279 w 445"/>
                <a:gd name="T123" fmla="*/ 928 h 9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45" h="931">
                  <a:moveTo>
                    <a:pt x="272" y="931"/>
                  </a:moveTo>
                  <a:cubicBezTo>
                    <a:pt x="270" y="931"/>
                    <a:pt x="269" y="931"/>
                    <a:pt x="268" y="930"/>
                  </a:cubicBezTo>
                  <a:cubicBezTo>
                    <a:pt x="267" y="930"/>
                    <a:pt x="267" y="930"/>
                    <a:pt x="267" y="930"/>
                  </a:cubicBezTo>
                  <a:cubicBezTo>
                    <a:pt x="263" y="930"/>
                    <a:pt x="263" y="930"/>
                    <a:pt x="263" y="930"/>
                  </a:cubicBezTo>
                  <a:cubicBezTo>
                    <a:pt x="264" y="927"/>
                    <a:pt x="264" y="927"/>
                    <a:pt x="264" y="927"/>
                  </a:cubicBezTo>
                  <a:cubicBezTo>
                    <a:pt x="264" y="926"/>
                    <a:pt x="264" y="926"/>
                    <a:pt x="264" y="926"/>
                  </a:cubicBezTo>
                  <a:cubicBezTo>
                    <a:pt x="264" y="926"/>
                    <a:pt x="264" y="926"/>
                    <a:pt x="264" y="926"/>
                  </a:cubicBezTo>
                  <a:cubicBezTo>
                    <a:pt x="264" y="926"/>
                    <a:pt x="263" y="926"/>
                    <a:pt x="261" y="926"/>
                  </a:cubicBezTo>
                  <a:cubicBezTo>
                    <a:pt x="260" y="926"/>
                    <a:pt x="259" y="926"/>
                    <a:pt x="259" y="926"/>
                  </a:cubicBezTo>
                  <a:cubicBezTo>
                    <a:pt x="258" y="926"/>
                    <a:pt x="258" y="926"/>
                    <a:pt x="258" y="926"/>
                  </a:cubicBezTo>
                  <a:cubicBezTo>
                    <a:pt x="254" y="926"/>
                    <a:pt x="254" y="926"/>
                    <a:pt x="254" y="926"/>
                  </a:cubicBezTo>
                  <a:cubicBezTo>
                    <a:pt x="254" y="922"/>
                    <a:pt x="254" y="922"/>
                    <a:pt x="254" y="922"/>
                  </a:cubicBezTo>
                  <a:cubicBezTo>
                    <a:pt x="255" y="921"/>
                    <a:pt x="255" y="921"/>
                    <a:pt x="255" y="921"/>
                  </a:cubicBezTo>
                  <a:cubicBezTo>
                    <a:pt x="255" y="921"/>
                    <a:pt x="255" y="921"/>
                    <a:pt x="255" y="921"/>
                  </a:cubicBezTo>
                  <a:cubicBezTo>
                    <a:pt x="254" y="921"/>
                    <a:pt x="254" y="921"/>
                    <a:pt x="254" y="921"/>
                  </a:cubicBezTo>
                  <a:cubicBezTo>
                    <a:pt x="253" y="921"/>
                    <a:pt x="253" y="921"/>
                    <a:pt x="253" y="921"/>
                  </a:cubicBezTo>
                  <a:cubicBezTo>
                    <a:pt x="251" y="921"/>
                    <a:pt x="248" y="920"/>
                    <a:pt x="245" y="918"/>
                  </a:cubicBezTo>
                  <a:cubicBezTo>
                    <a:pt x="245" y="917"/>
                    <a:pt x="244" y="917"/>
                    <a:pt x="243" y="916"/>
                  </a:cubicBezTo>
                  <a:cubicBezTo>
                    <a:pt x="241" y="915"/>
                    <a:pt x="241" y="914"/>
                    <a:pt x="240" y="913"/>
                  </a:cubicBezTo>
                  <a:cubicBezTo>
                    <a:pt x="240" y="913"/>
                    <a:pt x="240" y="912"/>
                    <a:pt x="240" y="912"/>
                  </a:cubicBezTo>
                  <a:cubicBezTo>
                    <a:pt x="239" y="911"/>
                    <a:pt x="238" y="909"/>
                    <a:pt x="236" y="908"/>
                  </a:cubicBezTo>
                  <a:cubicBezTo>
                    <a:pt x="235" y="908"/>
                    <a:pt x="234" y="907"/>
                    <a:pt x="233" y="907"/>
                  </a:cubicBezTo>
                  <a:cubicBezTo>
                    <a:pt x="230" y="905"/>
                    <a:pt x="231" y="903"/>
                    <a:pt x="231" y="902"/>
                  </a:cubicBezTo>
                  <a:cubicBezTo>
                    <a:pt x="231" y="902"/>
                    <a:pt x="231" y="901"/>
                    <a:pt x="231" y="901"/>
                  </a:cubicBezTo>
                  <a:cubicBezTo>
                    <a:pt x="231" y="901"/>
                    <a:pt x="231" y="901"/>
                    <a:pt x="231" y="901"/>
                  </a:cubicBezTo>
                  <a:cubicBezTo>
                    <a:pt x="231" y="899"/>
                    <a:pt x="231" y="898"/>
                    <a:pt x="232" y="897"/>
                  </a:cubicBezTo>
                  <a:cubicBezTo>
                    <a:pt x="231" y="897"/>
                    <a:pt x="231" y="897"/>
                    <a:pt x="231" y="897"/>
                  </a:cubicBezTo>
                  <a:cubicBezTo>
                    <a:pt x="231" y="895"/>
                    <a:pt x="231" y="895"/>
                    <a:pt x="231" y="895"/>
                  </a:cubicBezTo>
                  <a:cubicBezTo>
                    <a:pt x="230" y="892"/>
                    <a:pt x="228" y="890"/>
                    <a:pt x="225" y="887"/>
                  </a:cubicBezTo>
                  <a:cubicBezTo>
                    <a:pt x="224" y="886"/>
                    <a:pt x="222" y="885"/>
                    <a:pt x="221" y="884"/>
                  </a:cubicBezTo>
                  <a:cubicBezTo>
                    <a:pt x="218" y="881"/>
                    <a:pt x="217" y="878"/>
                    <a:pt x="217" y="874"/>
                  </a:cubicBezTo>
                  <a:cubicBezTo>
                    <a:pt x="217" y="874"/>
                    <a:pt x="217" y="874"/>
                    <a:pt x="217" y="874"/>
                  </a:cubicBezTo>
                  <a:cubicBezTo>
                    <a:pt x="216" y="874"/>
                    <a:pt x="216" y="874"/>
                    <a:pt x="215" y="874"/>
                  </a:cubicBezTo>
                  <a:cubicBezTo>
                    <a:pt x="215" y="874"/>
                    <a:pt x="212" y="873"/>
                    <a:pt x="212" y="870"/>
                  </a:cubicBezTo>
                  <a:cubicBezTo>
                    <a:pt x="212" y="869"/>
                    <a:pt x="211" y="868"/>
                    <a:pt x="210" y="867"/>
                  </a:cubicBezTo>
                  <a:cubicBezTo>
                    <a:pt x="209" y="866"/>
                    <a:pt x="208" y="864"/>
                    <a:pt x="207" y="862"/>
                  </a:cubicBezTo>
                  <a:cubicBezTo>
                    <a:pt x="207" y="861"/>
                    <a:pt x="207" y="861"/>
                    <a:pt x="207" y="861"/>
                  </a:cubicBezTo>
                  <a:cubicBezTo>
                    <a:pt x="207" y="861"/>
                    <a:pt x="207" y="861"/>
                    <a:pt x="207" y="861"/>
                  </a:cubicBezTo>
                  <a:cubicBezTo>
                    <a:pt x="207" y="860"/>
                    <a:pt x="207" y="860"/>
                    <a:pt x="207" y="860"/>
                  </a:cubicBezTo>
                  <a:cubicBezTo>
                    <a:pt x="207" y="860"/>
                    <a:pt x="207" y="860"/>
                    <a:pt x="207" y="860"/>
                  </a:cubicBezTo>
                  <a:cubicBezTo>
                    <a:pt x="207" y="860"/>
                    <a:pt x="207" y="860"/>
                    <a:pt x="205" y="860"/>
                  </a:cubicBezTo>
                  <a:cubicBezTo>
                    <a:pt x="203" y="859"/>
                    <a:pt x="203" y="859"/>
                    <a:pt x="203" y="859"/>
                  </a:cubicBezTo>
                  <a:cubicBezTo>
                    <a:pt x="203" y="857"/>
                    <a:pt x="203" y="857"/>
                    <a:pt x="203" y="857"/>
                  </a:cubicBezTo>
                  <a:cubicBezTo>
                    <a:pt x="202" y="854"/>
                    <a:pt x="200" y="852"/>
                    <a:pt x="196" y="849"/>
                  </a:cubicBezTo>
                  <a:cubicBezTo>
                    <a:pt x="196" y="849"/>
                    <a:pt x="196" y="849"/>
                    <a:pt x="196" y="849"/>
                  </a:cubicBezTo>
                  <a:cubicBezTo>
                    <a:pt x="190" y="845"/>
                    <a:pt x="188" y="840"/>
                    <a:pt x="188" y="833"/>
                  </a:cubicBezTo>
                  <a:cubicBezTo>
                    <a:pt x="188" y="833"/>
                    <a:pt x="188" y="832"/>
                    <a:pt x="188" y="830"/>
                  </a:cubicBezTo>
                  <a:cubicBezTo>
                    <a:pt x="188" y="829"/>
                    <a:pt x="188" y="828"/>
                    <a:pt x="188" y="826"/>
                  </a:cubicBezTo>
                  <a:cubicBezTo>
                    <a:pt x="188" y="825"/>
                    <a:pt x="188" y="823"/>
                    <a:pt x="188" y="822"/>
                  </a:cubicBezTo>
                  <a:cubicBezTo>
                    <a:pt x="189" y="821"/>
                    <a:pt x="189" y="820"/>
                    <a:pt x="189" y="818"/>
                  </a:cubicBezTo>
                  <a:cubicBezTo>
                    <a:pt x="189" y="814"/>
                    <a:pt x="189" y="813"/>
                    <a:pt x="188" y="813"/>
                  </a:cubicBezTo>
                  <a:cubicBezTo>
                    <a:pt x="188" y="813"/>
                    <a:pt x="188" y="812"/>
                    <a:pt x="187" y="812"/>
                  </a:cubicBezTo>
                  <a:cubicBezTo>
                    <a:pt x="187" y="812"/>
                    <a:pt x="187" y="812"/>
                    <a:pt x="187" y="812"/>
                  </a:cubicBezTo>
                  <a:cubicBezTo>
                    <a:pt x="184" y="813"/>
                    <a:pt x="184" y="813"/>
                    <a:pt x="184" y="813"/>
                  </a:cubicBezTo>
                  <a:cubicBezTo>
                    <a:pt x="184" y="809"/>
                    <a:pt x="184" y="809"/>
                    <a:pt x="184" y="809"/>
                  </a:cubicBezTo>
                  <a:cubicBezTo>
                    <a:pt x="184" y="808"/>
                    <a:pt x="184" y="806"/>
                    <a:pt x="184" y="805"/>
                  </a:cubicBezTo>
                  <a:cubicBezTo>
                    <a:pt x="184" y="801"/>
                    <a:pt x="183" y="798"/>
                    <a:pt x="184" y="794"/>
                  </a:cubicBezTo>
                  <a:cubicBezTo>
                    <a:pt x="184" y="792"/>
                    <a:pt x="184" y="790"/>
                    <a:pt x="182" y="789"/>
                  </a:cubicBezTo>
                  <a:cubicBezTo>
                    <a:pt x="182" y="789"/>
                    <a:pt x="182" y="789"/>
                    <a:pt x="182" y="789"/>
                  </a:cubicBezTo>
                  <a:cubicBezTo>
                    <a:pt x="180" y="788"/>
                    <a:pt x="179" y="787"/>
                    <a:pt x="179" y="785"/>
                  </a:cubicBezTo>
                  <a:cubicBezTo>
                    <a:pt x="179" y="781"/>
                    <a:pt x="179" y="781"/>
                    <a:pt x="179" y="781"/>
                  </a:cubicBezTo>
                  <a:cubicBezTo>
                    <a:pt x="179" y="780"/>
                    <a:pt x="179" y="780"/>
                    <a:pt x="179" y="780"/>
                  </a:cubicBezTo>
                  <a:cubicBezTo>
                    <a:pt x="179" y="780"/>
                    <a:pt x="179" y="780"/>
                    <a:pt x="179" y="780"/>
                  </a:cubicBezTo>
                  <a:cubicBezTo>
                    <a:pt x="179" y="780"/>
                    <a:pt x="178" y="779"/>
                    <a:pt x="177" y="779"/>
                  </a:cubicBezTo>
                  <a:cubicBezTo>
                    <a:pt x="174" y="779"/>
                    <a:pt x="174" y="779"/>
                    <a:pt x="174" y="779"/>
                  </a:cubicBezTo>
                  <a:cubicBezTo>
                    <a:pt x="174" y="776"/>
                    <a:pt x="174" y="776"/>
                    <a:pt x="174" y="776"/>
                  </a:cubicBezTo>
                  <a:cubicBezTo>
                    <a:pt x="174" y="740"/>
                    <a:pt x="174" y="740"/>
                    <a:pt x="174" y="740"/>
                  </a:cubicBezTo>
                  <a:cubicBezTo>
                    <a:pt x="174" y="738"/>
                    <a:pt x="174" y="736"/>
                    <a:pt x="174" y="734"/>
                  </a:cubicBezTo>
                  <a:cubicBezTo>
                    <a:pt x="174" y="732"/>
                    <a:pt x="174" y="731"/>
                    <a:pt x="174" y="729"/>
                  </a:cubicBezTo>
                  <a:cubicBezTo>
                    <a:pt x="174" y="727"/>
                    <a:pt x="174" y="725"/>
                    <a:pt x="174" y="723"/>
                  </a:cubicBezTo>
                  <a:cubicBezTo>
                    <a:pt x="173" y="723"/>
                    <a:pt x="173" y="723"/>
                    <a:pt x="172" y="723"/>
                  </a:cubicBezTo>
                  <a:cubicBezTo>
                    <a:pt x="170" y="722"/>
                    <a:pt x="170" y="722"/>
                    <a:pt x="170" y="722"/>
                  </a:cubicBezTo>
                  <a:cubicBezTo>
                    <a:pt x="170" y="720"/>
                    <a:pt x="170" y="720"/>
                    <a:pt x="170" y="720"/>
                  </a:cubicBezTo>
                  <a:cubicBezTo>
                    <a:pt x="170" y="719"/>
                    <a:pt x="170" y="718"/>
                    <a:pt x="170" y="717"/>
                  </a:cubicBezTo>
                  <a:cubicBezTo>
                    <a:pt x="170" y="716"/>
                    <a:pt x="170" y="715"/>
                    <a:pt x="170" y="714"/>
                  </a:cubicBezTo>
                  <a:cubicBezTo>
                    <a:pt x="170" y="714"/>
                    <a:pt x="169" y="714"/>
                    <a:pt x="169" y="714"/>
                  </a:cubicBezTo>
                  <a:cubicBezTo>
                    <a:pt x="169" y="714"/>
                    <a:pt x="169" y="714"/>
                    <a:pt x="168" y="713"/>
                  </a:cubicBezTo>
                  <a:cubicBezTo>
                    <a:pt x="167" y="713"/>
                    <a:pt x="166" y="713"/>
                    <a:pt x="166" y="712"/>
                  </a:cubicBezTo>
                  <a:cubicBezTo>
                    <a:pt x="164" y="711"/>
                    <a:pt x="165" y="709"/>
                    <a:pt x="165" y="708"/>
                  </a:cubicBezTo>
                  <a:cubicBezTo>
                    <a:pt x="165" y="708"/>
                    <a:pt x="165" y="708"/>
                    <a:pt x="165" y="708"/>
                  </a:cubicBezTo>
                  <a:cubicBezTo>
                    <a:pt x="165" y="707"/>
                    <a:pt x="165" y="707"/>
                    <a:pt x="165" y="707"/>
                  </a:cubicBezTo>
                  <a:cubicBezTo>
                    <a:pt x="165" y="706"/>
                    <a:pt x="165" y="705"/>
                    <a:pt x="165" y="704"/>
                  </a:cubicBezTo>
                  <a:cubicBezTo>
                    <a:pt x="165" y="704"/>
                    <a:pt x="165" y="704"/>
                    <a:pt x="165" y="704"/>
                  </a:cubicBezTo>
                  <a:cubicBezTo>
                    <a:pt x="165" y="704"/>
                    <a:pt x="164" y="704"/>
                    <a:pt x="164" y="704"/>
                  </a:cubicBezTo>
                  <a:cubicBezTo>
                    <a:pt x="160" y="704"/>
                    <a:pt x="160" y="699"/>
                    <a:pt x="160" y="698"/>
                  </a:cubicBezTo>
                  <a:cubicBezTo>
                    <a:pt x="160" y="697"/>
                    <a:pt x="160" y="697"/>
                    <a:pt x="160" y="696"/>
                  </a:cubicBezTo>
                  <a:cubicBezTo>
                    <a:pt x="160" y="695"/>
                    <a:pt x="160" y="694"/>
                    <a:pt x="160" y="693"/>
                  </a:cubicBezTo>
                  <a:cubicBezTo>
                    <a:pt x="160" y="690"/>
                    <a:pt x="160" y="688"/>
                    <a:pt x="160" y="686"/>
                  </a:cubicBezTo>
                  <a:cubicBezTo>
                    <a:pt x="161" y="683"/>
                    <a:pt x="161" y="680"/>
                    <a:pt x="161" y="678"/>
                  </a:cubicBezTo>
                  <a:cubicBezTo>
                    <a:pt x="161" y="677"/>
                    <a:pt x="160" y="676"/>
                    <a:pt x="160" y="676"/>
                  </a:cubicBezTo>
                  <a:cubicBezTo>
                    <a:pt x="160" y="676"/>
                    <a:pt x="159" y="676"/>
                    <a:pt x="159" y="676"/>
                  </a:cubicBezTo>
                  <a:cubicBezTo>
                    <a:pt x="158" y="676"/>
                    <a:pt x="158" y="676"/>
                    <a:pt x="157" y="676"/>
                  </a:cubicBezTo>
                  <a:cubicBezTo>
                    <a:pt x="157" y="676"/>
                    <a:pt x="157" y="676"/>
                    <a:pt x="156" y="676"/>
                  </a:cubicBezTo>
                  <a:cubicBezTo>
                    <a:pt x="156" y="676"/>
                    <a:pt x="156" y="676"/>
                    <a:pt x="156" y="676"/>
                  </a:cubicBezTo>
                  <a:cubicBezTo>
                    <a:pt x="155" y="676"/>
                    <a:pt x="155" y="676"/>
                    <a:pt x="155" y="676"/>
                  </a:cubicBezTo>
                  <a:cubicBezTo>
                    <a:pt x="153" y="676"/>
                    <a:pt x="151" y="674"/>
                    <a:pt x="151" y="672"/>
                  </a:cubicBezTo>
                  <a:cubicBezTo>
                    <a:pt x="150" y="672"/>
                    <a:pt x="148" y="672"/>
                    <a:pt x="147" y="671"/>
                  </a:cubicBezTo>
                  <a:cubicBezTo>
                    <a:pt x="146" y="671"/>
                    <a:pt x="145" y="671"/>
                    <a:pt x="144" y="671"/>
                  </a:cubicBezTo>
                  <a:cubicBezTo>
                    <a:pt x="144" y="671"/>
                    <a:pt x="143" y="671"/>
                    <a:pt x="143" y="671"/>
                  </a:cubicBezTo>
                  <a:cubicBezTo>
                    <a:pt x="142" y="671"/>
                    <a:pt x="142" y="671"/>
                    <a:pt x="142" y="671"/>
                  </a:cubicBezTo>
                  <a:cubicBezTo>
                    <a:pt x="142" y="671"/>
                    <a:pt x="142" y="671"/>
                    <a:pt x="141" y="671"/>
                  </a:cubicBezTo>
                  <a:cubicBezTo>
                    <a:pt x="141" y="671"/>
                    <a:pt x="141" y="671"/>
                    <a:pt x="140" y="671"/>
                  </a:cubicBezTo>
                  <a:cubicBezTo>
                    <a:pt x="139" y="671"/>
                    <a:pt x="137" y="670"/>
                    <a:pt x="137" y="667"/>
                  </a:cubicBezTo>
                  <a:cubicBezTo>
                    <a:pt x="137" y="660"/>
                    <a:pt x="137" y="660"/>
                    <a:pt x="137" y="660"/>
                  </a:cubicBezTo>
                  <a:cubicBezTo>
                    <a:pt x="137" y="659"/>
                    <a:pt x="137" y="659"/>
                    <a:pt x="137" y="658"/>
                  </a:cubicBezTo>
                  <a:cubicBezTo>
                    <a:pt x="137" y="658"/>
                    <a:pt x="137" y="657"/>
                    <a:pt x="137" y="657"/>
                  </a:cubicBezTo>
                  <a:cubicBezTo>
                    <a:pt x="136" y="657"/>
                    <a:pt x="135" y="657"/>
                    <a:pt x="135" y="657"/>
                  </a:cubicBezTo>
                  <a:cubicBezTo>
                    <a:pt x="117" y="657"/>
                    <a:pt x="117" y="657"/>
                    <a:pt x="117" y="657"/>
                  </a:cubicBezTo>
                  <a:cubicBezTo>
                    <a:pt x="118" y="653"/>
                    <a:pt x="118" y="653"/>
                    <a:pt x="118" y="653"/>
                  </a:cubicBezTo>
                  <a:cubicBezTo>
                    <a:pt x="118" y="651"/>
                    <a:pt x="118" y="649"/>
                    <a:pt x="117" y="648"/>
                  </a:cubicBezTo>
                  <a:cubicBezTo>
                    <a:pt x="116" y="648"/>
                    <a:pt x="116" y="648"/>
                    <a:pt x="116" y="647"/>
                  </a:cubicBezTo>
                  <a:cubicBezTo>
                    <a:pt x="114" y="647"/>
                    <a:pt x="113" y="646"/>
                    <a:pt x="113" y="642"/>
                  </a:cubicBezTo>
                  <a:cubicBezTo>
                    <a:pt x="113" y="642"/>
                    <a:pt x="113" y="642"/>
                    <a:pt x="113" y="642"/>
                  </a:cubicBezTo>
                  <a:cubicBezTo>
                    <a:pt x="113" y="641"/>
                    <a:pt x="113" y="640"/>
                    <a:pt x="112" y="639"/>
                  </a:cubicBezTo>
                  <a:cubicBezTo>
                    <a:pt x="111" y="636"/>
                    <a:pt x="109" y="635"/>
                    <a:pt x="108" y="634"/>
                  </a:cubicBezTo>
                  <a:cubicBezTo>
                    <a:pt x="107" y="634"/>
                    <a:pt x="107" y="633"/>
                    <a:pt x="106" y="633"/>
                  </a:cubicBezTo>
                  <a:cubicBezTo>
                    <a:pt x="104" y="633"/>
                    <a:pt x="104" y="633"/>
                    <a:pt x="104" y="633"/>
                  </a:cubicBezTo>
                  <a:cubicBezTo>
                    <a:pt x="104" y="627"/>
                    <a:pt x="104" y="627"/>
                    <a:pt x="104" y="627"/>
                  </a:cubicBezTo>
                  <a:cubicBezTo>
                    <a:pt x="104" y="626"/>
                    <a:pt x="103" y="626"/>
                    <a:pt x="103" y="625"/>
                  </a:cubicBezTo>
                  <a:cubicBezTo>
                    <a:pt x="103" y="625"/>
                    <a:pt x="103" y="624"/>
                    <a:pt x="103" y="624"/>
                  </a:cubicBezTo>
                  <a:cubicBezTo>
                    <a:pt x="103" y="622"/>
                    <a:pt x="103" y="620"/>
                    <a:pt x="104" y="617"/>
                  </a:cubicBezTo>
                  <a:cubicBezTo>
                    <a:pt x="104" y="613"/>
                    <a:pt x="105" y="607"/>
                    <a:pt x="103" y="605"/>
                  </a:cubicBezTo>
                  <a:cubicBezTo>
                    <a:pt x="103" y="605"/>
                    <a:pt x="103" y="605"/>
                    <a:pt x="102" y="605"/>
                  </a:cubicBezTo>
                  <a:cubicBezTo>
                    <a:pt x="102" y="605"/>
                    <a:pt x="102" y="605"/>
                    <a:pt x="102" y="605"/>
                  </a:cubicBezTo>
                  <a:cubicBezTo>
                    <a:pt x="99" y="605"/>
                    <a:pt x="99" y="605"/>
                    <a:pt x="99" y="605"/>
                  </a:cubicBezTo>
                  <a:cubicBezTo>
                    <a:pt x="99" y="602"/>
                    <a:pt x="99" y="602"/>
                    <a:pt x="99" y="602"/>
                  </a:cubicBezTo>
                  <a:cubicBezTo>
                    <a:pt x="99" y="601"/>
                    <a:pt x="99" y="600"/>
                    <a:pt x="99" y="600"/>
                  </a:cubicBezTo>
                  <a:cubicBezTo>
                    <a:pt x="99" y="599"/>
                    <a:pt x="99" y="596"/>
                    <a:pt x="99" y="596"/>
                  </a:cubicBezTo>
                  <a:cubicBezTo>
                    <a:pt x="99" y="596"/>
                    <a:pt x="98" y="596"/>
                    <a:pt x="98" y="596"/>
                  </a:cubicBezTo>
                  <a:cubicBezTo>
                    <a:pt x="96" y="595"/>
                    <a:pt x="95" y="595"/>
                    <a:pt x="95" y="594"/>
                  </a:cubicBezTo>
                  <a:cubicBezTo>
                    <a:pt x="94" y="593"/>
                    <a:pt x="94" y="591"/>
                    <a:pt x="94" y="590"/>
                  </a:cubicBezTo>
                  <a:cubicBezTo>
                    <a:pt x="94" y="590"/>
                    <a:pt x="94" y="590"/>
                    <a:pt x="94" y="590"/>
                  </a:cubicBezTo>
                  <a:cubicBezTo>
                    <a:pt x="94" y="590"/>
                    <a:pt x="94" y="589"/>
                    <a:pt x="94" y="588"/>
                  </a:cubicBezTo>
                  <a:cubicBezTo>
                    <a:pt x="94" y="588"/>
                    <a:pt x="94" y="587"/>
                    <a:pt x="94" y="586"/>
                  </a:cubicBezTo>
                  <a:cubicBezTo>
                    <a:pt x="94" y="586"/>
                    <a:pt x="94" y="586"/>
                    <a:pt x="93" y="586"/>
                  </a:cubicBezTo>
                  <a:cubicBezTo>
                    <a:pt x="93" y="586"/>
                    <a:pt x="93" y="586"/>
                    <a:pt x="93" y="586"/>
                  </a:cubicBezTo>
                  <a:cubicBezTo>
                    <a:pt x="91" y="586"/>
                    <a:pt x="90" y="585"/>
                    <a:pt x="89" y="583"/>
                  </a:cubicBezTo>
                  <a:cubicBezTo>
                    <a:pt x="89" y="582"/>
                    <a:pt x="88" y="581"/>
                    <a:pt x="88" y="581"/>
                  </a:cubicBezTo>
                  <a:cubicBezTo>
                    <a:pt x="87" y="579"/>
                    <a:pt x="86" y="577"/>
                    <a:pt x="85" y="575"/>
                  </a:cubicBezTo>
                  <a:cubicBezTo>
                    <a:pt x="84" y="574"/>
                    <a:pt x="84" y="573"/>
                    <a:pt x="83" y="571"/>
                  </a:cubicBezTo>
                  <a:cubicBezTo>
                    <a:pt x="82" y="570"/>
                    <a:pt x="81" y="568"/>
                    <a:pt x="81" y="567"/>
                  </a:cubicBezTo>
                  <a:cubicBezTo>
                    <a:pt x="78" y="562"/>
                    <a:pt x="77" y="558"/>
                    <a:pt x="73" y="555"/>
                  </a:cubicBezTo>
                  <a:cubicBezTo>
                    <a:pt x="71" y="555"/>
                    <a:pt x="70" y="554"/>
                    <a:pt x="69" y="553"/>
                  </a:cubicBezTo>
                  <a:cubicBezTo>
                    <a:pt x="65" y="552"/>
                    <a:pt x="66" y="548"/>
                    <a:pt x="66" y="545"/>
                  </a:cubicBezTo>
                  <a:cubicBezTo>
                    <a:pt x="66" y="545"/>
                    <a:pt x="66" y="544"/>
                    <a:pt x="66" y="544"/>
                  </a:cubicBezTo>
                  <a:cubicBezTo>
                    <a:pt x="66" y="527"/>
                    <a:pt x="66" y="527"/>
                    <a:pt x="66" y="527"/>
                  </a:cubicBezTo>
                  <a:cubicBezTo>
                    <a:pt x="70" y="528"/>
                    <a:pt x="70" y="528"/>
                    <a:pt x="70" y="528"/>
                  </a:cubicBezTo>
                  <a:cubicBezTo>
                    <a:pt x="70" y="528"/>
                    <a:pt x="70" y="528"/>
                    <a:pt x="70" y="528"/>
                  </a:cubicBezTo>
                  <a:cubicBezTo>
                    <a:pt x="70" y="528"/>
                    <a:pt x="70" y="528"/>
                    <a:pt x="70" y="528"/>
                  </a:cubicBezTo>
                  <a:cubicBezTo>
                    <a:pt x="70" y="528"/>
                    <a:pt x="70" y="525"/>
                    <a:pt x="70" y="524"/>
                  </a:cubicBezTo>
                  <a:cubicBezTo>
                    <a:pt x="70" y="523"/>
                    <a:pt x="70" y="523"/>
                    <a:pt x="70" y="523"/>
                  </a:cubicBezTo>
                  <a:cubicBezTo>
                    <a:pt x="70" y="521"/>
                    <a:pt x="71" y="520"/>
                    <a:pt x="74" y="518"/>
                  </a:cubicBezTo>
                  <a:cubicBezTo>
                    <a:pt x="74" y="518"/>
                    <a:pt x="74" y="518"/>
                    <a:pt x="74" y="518"/>
                  </a:cubicBezTo>
                  <a:cubicBezTo>
                    <a:pt x="74" y="518"/>
                    <a:pt x="74" y="518"/>
                    <a:pt x="75" y="517"/>
                  </a:cubicBezTo>
                  <a:cubicBezTo>
                    <a:pt x="75" y="516"/>
                    <a:pt x="74" y="515"/>
                    <a:pt x="74" y="515"/>
                  </a:cubicBezTo>
                  <a:cubicBezTo>
                    <a:pt x="70" y="515"/>
                    <a:pt x="70" y="510"/>
                    <a:pt x="70" y="506"/>
                  </a:cubicBezTo>
                  <a:cubicBezTo>
                    <a:pt x="70" y="506"/>
                    <a:pt x="70" y="505"/>
                    <a:pt x="70" y="505"/>
                  </a:cubicBezTo>
                  <a:cubicBezTo>
                    <a:pt x="70" y="494"/>
                    <a:pt x="70" y="494"/>
                    <a:pt x="70" y="494"/>
                  </a:cubicBezTo>
                  <a:cubicBezTo>
                    <a:pt x="74" y="495"/>
                    <a:pt x="74" y="495"/>
                    <a:pt x="74" y="495"/>
                  </a:cubicBezTo>
                  <a:cubicBezTo>
                    <a:pt x="74" y="495"/>
                    <a:pt x="75" y="495"/>
                    <a:pt x="75" y="495"/>
                  </a:cubicBezTo>
                  <a:cubicBezTo>
                    <a:pt x="75" y="495"/>
                    <a:pt x="75" y="494"/>
                    <a:pt x="75" y="494"/>
                  </a:cubicBezTo>
                  <a:cubicBezTo>
                    <a:pt x="75" y="493"/>
                    <a:pt x="75" y="492"/>
                    <a:pt x="76" y="491"/>
                  </a:cubicBezTo>
                  <a:cubicBezTo>
                    <a:pt x="77" y="489"/>
                    <a:pt x="78" y="488"/>
                    <a:pt x="78" y="487"/>
                  </a:cubicBezTo>
                  <a:cubicBezTo>
                    <a:pt x="79" y="486"/>
                    <a:pt x="80" y="485"/>
                    <a:pt x="80" y="484"/>
                  </a:cubicBezTo>
                  <a:cubicBezTo>
                    <a:pt x="80" y="480"/>
                    <a:pt x="80" y="480"/>
                    <a:pt x="80" y="480"/>
                  </a:cubicBezTo>
                  <a:cubicBezTo>
                    <a:pt x="84" y="481"/>
                    <a:pt x="84" y="481"/>
                    <a:pt x="84" y="481"/>
                  </a:cubicBezTo>
                  <a:cubicBezTo>
                    <a:pt x="84" y="481"/>
                    <a:pt x="84" y="481"/>
                    <a:pt x="84" y="481"/>
                  </a:cubicBezTo>
                  <a:cubicBezTo>
                    <a:pt x="84" y="481"/>
                    <a:pt x="84" y="481"/>
                    <a:pt x="84" y="481"/>
                  </a:cubicBezTo>
                  <a:cubicBezTo>
                    <a:pt x="84" y="481"/>
                    <a:pt x="84" y="481"/>
                    <a:pt x="85" y="479"/>
                  </a:cubicBezTo>
                  <a:cubicBezTo>
                    <a:pt x="85" y="460"/>
                    <a:pt x="85" y="460"/>
                    <a:pt x="85" y="460"/>
                  </a:cubicBezTo>
                  <a:cubicBezTo>
                    <a:pt x="89" y="462"/>
                    <a:pt x="89" y="462"/>
                    <a:pt x="89" y="462"/>
                  </a:cubicBezTo>
                  <a:cubicBezTo>
                    <a:pt x="90" y="462"/>
                    <a:pt x="91" y="460"/>
                    <a:pt x="91" y="456"/>
                  </a:cubicBezTo>
                  <a:cubicBezTo>
                    <a:pt x="91" y="452"/>
                    <a:pt x="90" y="449"/>
                    <a:pt x="89" y="449"/>
                  </a:cubicBezTo>
                  <a:cubicBezTo>
                    <a:pt x="85" y="451"/>
                    <a:pt x="85" y="451"/>
                    <a:pt x="85" y="451"/>
                  </a:cubicBezTo>
                  <a:cubicBezTo>
                    <a:pt x="85" y="446"/>
                    <a:pt x="85" y="446"/>
                    <a:pt x="85" y="446"/>
                  </a:cubicBezTo>
                  <a:cubicBezTo>
                    <a:pt x="85" y="445"/>
                    <a:pt x="85" y="444"/>
                    <a:pt x="85" y="443"/>
                  </a:cubicBezTo>
                  <a:cubicBezTo>
                    <a:pt x="85" y="441"/>
                    <a:pt x="85" y="438"/>
                    <a:pt x="84" y="436"/>
                  </a:cubicBezTo>
                  <a:cubicBezTo>
                    <a:pt x="84" y="436"/>
                    <a:pt x="83" y="436"/>
                    <a:pt x="83" y="436"/>
                  </a:cubicBezTo>
                  <a:cubicBezTo>
                    <a:pt x="82" y="435"/>
                    <a:pt x="80" y="434"/>
                    <a:pt x="80" y="431"/>
                  </a:cubicBezTo>
                  <a:cubicBezTo>
                    <a:pt x="80" y="425"/>
                    <a:pt x="80" y="425"/>
                    <a:pt x="80" y="425"/>
                  </a:cubicBezTo>
                  <a:cubicBezTo>
                    <a:pt x="79" y="426"/>
                    <a:pt x="78" y="426"/>
                    <a:pt x="77" y="426"/>
                  </a:cubicBezTo>
                  <a:cubicBezTo>
                    <a:pt x="77" y="426"/>
                    <a:pt x="77" y="426"/>
                    <a:pt x="77" y="426"/>
                  </a:cubicBezTo>
                  <a:cubicBezTo>
                    <a:pt x="76" y="426"/>
                    <a:pt x="76" y="426"/>
                    <a:pt x="76" y="426"/>
                  </a:cubicBezTo>
                  <a:cubicBezTo>
                    <a:pt x="60" y="426"/>
                    <a:pt x="60" y="426"/>
                    <a:pt x="60" y="426"/>
                  </a:cubicBezTo>
                  <a:cubicBezTo>
                    <a:pt x="61" y="422"/>
                    <a:pt x="61" y="422"/>
                    <a:pt x="61" y="422"/>
                  </a:cubicBezTo>
                  <a:cubicBezTo>
                    <a:pt x="61" y="422"/>
                    <a:pt x="61" y="421"/>
                    <a:pt x="61" y="421"/>
                  </a:cubicBezTo>
                  <a:cubicBezTo>
                    <a:pt x="61" y="421"/>
                    <a:pt x="61" y="421"/>
                    <a:pt x="61" y="421"/>
                  </a:cubicBezTo>
                  <a:cubicBezTo>
                    <a:pt x="61" y="421"/>
                    <a:pt x="61" y="421"/>
                    <a:pt x="60" y="421"/>
                  </a:cubicBezTo>
                  <a:cubicBezTo>
                    <a:pt x="60" y="421"/>
                    <a:pt x="60" y="421"/>
                    <a:pt x="60" y="421"/>
                  </a:cubicBezTo>
                  <a:cubicBezTo>
                    <a:pt x="58" y="421"/>
                    <a:pt x="56" y="420"/>
                    <a:pt x="56" y="417"/>
                  </a:cubicBezTo>
                  <a:cubicBezTo>
                    <a:pt x="56" y="414"/>
                    <a:pt x="56" y="414"/>
                    <a:pt x="56" y="414"/>
                  </a:cubicBezTo>
                  <a:cubicBezTo>
                    <a:pt x="56" y="413"/>
                    <a:pt x="56" y="413"/>
                    <a:pt x="56" y="413"/>
                  </a:cubicBezTo>
                  <a:cubicBezTo>
                    <a:pt x="56" y="412"/>
                    <a:pt x="56" y="412"/>
                    <a:pt x="56" y="411"/>
                  </a:cubicBezTo>
                  <a:cubicBezTo>
                    <a:pt x="56" y="410"/>
                    <a:pt x="56" y="409"/>
                    <a:pt x="56" y="407"/>
                  </a:cubicBezTo>
                  <a:cubicBezTo>
                    <a:pt x="57" y="404"/>
                    <a:pt x="57" y="401"/>
                    <a:pt x="56" y="399"/>
                  </a:cubicBezTo>
                  <a:cubicBezTo>
                    <a:pt x="56" y="398"/>
                    <a:pt x="55" y="398"/>
                    <a:pt x="54" y="397"/>
                  </a:cubicBezTo>
                  <a:cubicBezTo>
                    <a:pt x="52" y="397"/>
                    <a:pt x="52" y="397"/>
                    <a:pt x="52" y="397"/>
                  </a:cubicBezTo>
                  <a:cubicBezTo>
                    <a:pt x="52" y="395"/>
                    <a:pt x="52" y="395"/>
                    <a:pt x="52" y="395"/>
                  </a:cubicBezTo>
                  <a:cubicBezTo>
                    <a:pt x="52" y="394"/>
                    <a:pt x="51" y="393"/>
                    <a:pt x="50" y="393"/>
                  </a:cubicBezTo>
                  <a:cubicBezTo>
                    <a:pt x="50" y="392"/>
                    <a:pt x="49" y="392"/>
                    <a:pt x="49" y="391"/>
                  </a:cubicBezTo>
                  <a:cubicBezTo>
                    <a:pt x="47" y="389"/>
                    <a:pt x="47" y="387"/>
                    <a:pt x="47" y="385"/>
                  </a:cubicBezTo>
                  <a:cubicBezTo>
                    <a:pt x="47" y="385"/>
                    <a:pt x="47" y="384"/>
                    <a:pt x="47" y="384"/>
                  </a:cubicBezTo>
                  <a:cubicBezTo>
                    <a:pt x="47" y="383"/>
                    <a:pt x="46" y="383"/>
                    <a:pt x="45" y="383"/>
                  </a:cubicBezTo>
                  <a:cubicBezTo>
                    <a:pt x="42" y="383"/>
                    <a:pt x="42" y="383"/>
                    <a:pt x="42" y="383"/>
                  </a:cubicBezTo>
                  <a:cubicBezTo>
                    <a:pt x="42" y="380"/>
                    <a:pt x="42" y="380"/>
                    <a:pt x="42" y="380"/>
                  </a:cubicBezTo>
                  <a:cubicBezTo>
                    <a:pt x="42" y="379"/>
                    <a:pt x="42" y="379"/>
                    <a:pt x="42" y="379"/>
                  </a:cubicBezTo>
                  <a:cubicBezTo>
                    <a:pt x="42" y="379"/>
                    <a:pt x="42" y="379"/>
                    <a:pt x="42" y="379"/>
                  </a:cubicBezTo>
                  <a:cubicBezTo>
                    <a:pt x="42" y="379"/>
                    <a:pt x="42" y="379"/>
                    <a:pt x="40" y="379"/>
                  </a:cubicBezTo>
                  <a:cubicBezTo>
                    <a:pt x="37" y="378"/>
                    <a:pt x="37" y="378"/>
                    <a:pt x="37" y="378"/>
                  </a:cubicBezTo>
                  <a:cubicBezTo>
                    <a:pt x="38" y="375"/>
                    <a:pt x="38" y="375"/>
                    <a:pt x="38" y="375"/>
                  </a:cubicBezTo>
                  <a:cubicBezTo>
                    <a:pt x="38" y="374"/>
                    <a:pt x="38" y="374"/>
                    <a:pt x="38" y="374"/>
                  </a:cubicBezTo>
                  <a:cubicBezTo>
                    <a:pt x="38" y="374"/>
                    <a:pt x="38" y="374"/>
                    <a:pt x="38" y="374"/>
                  </a:cubicBezTo>
                  <a:cubicBezTo>
                    <a:pt x="37" y="374"/>
                    <a:pt x="37" y="374"/>
                    <a:pt x="34" y="374"/>
                  </a:cubicBezTo>
                  <a:cubicBezTo>
                    <a:pt x="34" y="374"/>
                    <a:pt x="33" y="374"/>
                    <a:pt x="33" y="374"/>
                  </a:cubicBezTo>
                  <a:cubicBezTo>
                    <a:pt x="32" y="374"/>
                    <a:pt x="32" y="374"/>
                    <a:pt x="31" y="374"/>
                  </a:cubicBezTo>
                  <a:cubicBezTo>
                    <a:pt x="29" y="374"/>
                    <a:pt x="29" y="374"/>
                    <a:pt x="29" y="374"/>
                  </a:cubicBezTo>
                  <a:cubicBezTo>
                    <a:pt x="28" y="372"/>
                    <a:pt x="28" y="372"/>
                    <a:pt x="28" y="372"/>
                  </a:cubicBezTo>
                  <a:cubicBezTo>
                    <a:pt x="27" y="369"/>
                    <a:pt x="25" y="366"/>
                    <a:pt x="22" y="365"/>
                  </a:cubicBezTo>
                  <a:cubicBezTo>
                    <a:pt x="22" y="365"/>
                    <a:pt x="22" y="365"/>
                    <a:pt x="22" y="365"/>
                  </a:cubicBezTo>
                  <a:cubicBezTo>
                    <a:pt x="19" y="364"/>
                    <a:pt x="19" y="362"/>
                    <a:pt x="19" y="360"/>
                  </a:cubicBezTo>
                  <a:cubicBezTo>
                    <a:pt x="19" y="359"/>
                    <a:pt x="19" y="359"/>
                    <a:pt x="19" y="359"/>
                  </a:cubicBezTo>
                  <a:cubicBezTo>
                    <a:pt x="19" y="359"/>
                    <a:pt x="19" y="358"/>
                    <a:pt x="19" y="357"/>
                  </a:cubicBezTo>
                  <a:cubicBezTo>
                    <a:pt x="19" y="357"/>
                    <a:pt x="18" y="357"/>
                    <a:pt x="18" y="356"/>
                  </a:cubicBezTo>
                  <a:cubicBezTo>
                    <a:pt x="17" y="356"/>
                    <a:pt x="16" y="356"/>
                    <a:pt x="14" y="355"/>
                  </a:cubicBezTo>
                  <a:cubicBezTo>
                    <a:pt x="12" y="355"/>
                    <a:pt x="10" y="355"/>
                    <a:pt x="8" y="353"/>
                  </a:cubicBezTo>
                  <a:cubicBezTo>
                    <a:pt x="7" y="353"/>
                    <a:pt x="7" y="352"/>
                    <a:pt x="6" y="352"/>
                  </a:cubicBezTo>
                  <a:cubicBezTo>
                    <a:pt x="6" y="351"/>
                    <a:pt x="5" y="351"/>
                    <a:pt x="4" y="351"/>
                  </a:cubicBezTo>
                  <a:cubicBezTo>
                    <a:pt x="4" y="351"/>
                    <a:pt x="4" y="351"/>
                    <a:pt x="4" y="350"/>
                  </a:cubicBezTo>
                  <a:cubicBezTo>
                    <a:pt x="0" y="350"/>
                    <a:pt x="0" y="348"/>
                    <a:pt x="0" y="346"/>
                  </a:cubicBezTo>
                  <a:cubicBezTo>
                    <a:pt x="0" y="282"/>
                    <a:pt x="0" y="282"/>
                    <a:pt x="0" y="282"/>
                  </a:cubicBezTo>
                  <a:cubicBezTo>
                    <a:pt x="4" y="283"/>
                    <a:pt x="4" y="283"/>
                    <a:pt x="4" y="283"/>
                  </a:cubicBezTo>
                  <a:cubicBezTo>
                    <a:pt x="4" y="283"/>
                    <a:pt x="4" y="283"/>
                    <a:pt x="4" y="283"/>
                  </a:cubicBezTo>
                  <a:cubicBezTo>
                    <a:pt x="5" y="282"/>
                    <a:pt x="5" y="279"/>
                    <a:pt x="4" y="278"/>
                  </a:cubicBezTo>
                  <a:cubicBezTo>
                    <a:pt x="4" y="277"/>
                    <a:pt x="4" y="277"/>
                    <a:pt x="4" y="276"/>
                  </a:cubicBezTo>
                  <a:cubicBezTo>
                    <a:pt x="4" y="273"/>
                    <a:pt x="4" y="273"/>
                    <a:pt x="4" y="273"/>
                  </a:cubicBezTo>
                  <a:cubicBezTo>
                    <a:pt x="8" y="273"/>
                    <a:pt x="8" y="273"/>
                    <a:pt x="8" y="273"/>
                  </a:cubicBezTo>
                  <a:cubicBezTo>
                    <a:pt x="8" y="273"/>
                    <a:pt x="9" y="274"/>
                    <a:pt x="9" y="274"/>
                  </a:cubicBezTo>
                  <a:cubicBezTo>
                    <a:pt x="9" y="274"/>
                    <a:pt x="9" y="274"/>
                    <a:pt x="9" y="274"/>
                  </a:cubicBezTo>
                  <a:cubicBezTo>
                    <a:pt x="9" y="274"/>
                    <a:pt x="9" y="273"/>
                    <a:pt x="9" y="271"/>
                  </a:cubicBezTo>
                  <a:cubicBezTo>
                    <a:pt x="9" y="264"/>
                    <a:pt x="9" y="264"/>
                    <a:pt x="9" y="264"/>
                  </a:cubicBezTo>
                  <a:cubicBezTo>
                    <a:pt x="9" y="260"/>
                    <a:pt x="12" y="259"/>
                    <a:pt x="12" y="259"/>
                  </a:cubicBezTo>
                  <a:cubicBezTo>
                    <a:pt x="13" y="259"/>
                    <a:pt x="13" y="259"/>
                    <a:pt x="13" y="259"/>
                  </a:cubicBezTo>
                  <a:cubicBezTo>
                    <a:pt x="13" y="258"/>
                    <a:pt x="13" y="257"/>
                    <a:pt x="13" y="256"/>
                  </a:cubicBezTo>
                  <a:cubicBezTo>
                    <a:pt x="13" y="256"/>
                    <a:pt x="13" y="256"/>
                    <a:pt x="11" y="256"/>
                  </a:cubicBezTo>
                  <a:cubicBezTo>
                    <a:pt x="10" y="256"/>
                    <a:pt x="10" y="256"/>
                    <a:pt x="9" y="256"/>
                  </a:cubicBezTo>
                  <a:cubicBezTo>
                    <a:pt x="9" y="256"/>
                    <a:pt x="8" y="256"/>
                    <a:pt x="8" y="256"/>
                  </a:cubicBezTo>
                  <a:cubicBezTo>
                    <a:pt x="2" y="256"/>
                    <a:pt x="2" y="256"/>
                    <a:pt x="2" y="256"/>
                  </a:cubicBezTo>
                  <a:cubicBezTo>
                    <a:pt x="5" y="251"/>
                    <a:pt x="5" y="251"/>
                    <a:pt x="5" y="251"/>
                  </a:cubicBezTo>
                  <a:cubicBezTo>
                    <a:pt x="17" y="229"/>
                    <a:pt x="31" y="208"/>
                    <a:pt x="46" y="188"/>
                  </a:cubicBezTo>
                  <a:cubicBezTo>
                    <a:pt x="83" y="137"/>
                    <a:pt x="129" y="92"/>
                    <a:pt x="183" y="53"/>
                  </a:cubicBezTo>
                  <a:cubicBezTo>
                    <a:pt x="209" y="35"/>
                    <a:pt x="238" y="18"/>
                    <a:pt x="268" y="2"/>
                  </a:cubicBezTo>
                  <a:cubicBezTo>
                    <a:pt x="271" y="0"/>
                    <a:pt x="273" y="0"/>
                    <a:pt x="276" y="0"/>
                  </a:cubicBezTo>
                  <a:cubicBezTo>
                    <a:pt x="283" y="0"/>
                    <a:pt x="283" y="0"/>
                    <a:pt x="283" y="0"/>
                  </a:cubicBezTo>
                  <a:cubicBezTo>
                    <a:pt x="286" y="0"/>
                    <a:pt x="292" y="0"/>
                    <a:pt x="293" y="6"/>
                  </a:cubicBezTo>
                  <a:cubicBezTo>
                    <a:pt x="293" y="9"/>
                    <a:pt x="293" y="12"/>
                    <a:pt x="291" y="16"/>
                  </a:cubicBezTo>
                  <a:cubicBezTo>
                    <a:pt x="290" y="17"/>
                    <a:pt x="289" y="18"/>
                    <a:pt x="288" y="19"/>
                  </a:cubicBezTo>
                  <a:cubicBezTo>
                    <a:pt x="287" y="21"/>
                    <a:pt x="287" y="21"/>
                    <a:pt x="287" y="21"/>
                  </a:cubicBezTo>
                  <a:cubicBezTo>
                    <a:pt x="285" y="20"/>
                    <a:pt x="285" y="20"/>
                    <a:pt x="285" y="20"/>
                  </a:cubicBezTo>
                  <a:cubicBezTo>
                    <a:pt x="285" y="20"/>
                    <a:pt x="285" y="20"/>
                    <a:pt x="285" y="20"/>
                  </a:cubicBezTo>
                  <a:cubicBezTo>
                    <a:pt x="284" y="20"/>
                    <a:pt x="284" y="20"/>
                    <a:pt x="284" y="21"/>
                  </a:cubicBezTo>
                  <a:cubicBezTo>
                    <a:pt x="284" y="21"/>
                    <a:pt x="284" y="21"/>
                    <a:pt x="284" y="21"/>
                  </a:cubicBezTo>
                  <a:cubicBezTo>
                    <a:pt x="284" y="24"/>
                    <a:pt x="283" y="25"/>
                    <a:pt x="280" y="25"/>
                  </a:cubicBezTo>
                  <a:cubicBezTo>
                    <a:pt x="273" y="25"/>
                    <a:pt x="273" y="25"/>
                    <a:pt x="273" y="25"/>
                  </a:cubicBezTo>
                  <a:cubicBezTo>
                    <a:pt x="272" y="25"/>
                    <a:pt x="271" y="25"/>
                    <a:pt x="270" y="25"/>
                  </a:cubicBezTo>
                  <a:cubicBezTo>
                    <a:pt x="270" y="25"/>
                    <a:pt x="270" y="25"/>
                    <a:pt x="270" y="26"/>
                  </a:cubicBezTo>
                  <a:cubicBezTo>
                    <a:pt x="270" y="28"/>
                    <a:pt x="269" y="30"/>
                    <a:pt x="265" y="30"/>
                  </a:cubicBezTo>
                  <a:cubicBezTo>
                    <a:pt x="265" y="30"/>
                    <a:pt x="264" y="30"/>
                    <a:pt x="264" y="30"/>
                  </a:cubicBezTo>
                  <a:cubicBezTo>
                    <a:pt x="264" y="30"/>
                    <a:pt x="264" y="30"/>
                    <a:pt x="263" y="30"/>
                  </a:cubicBezTo>
                  <a:cubicBezTo>
                    <a:pt x="252" y="30"/>
                    <a:pt x="252" y="30"/>
                    <a:pt x="252" y="30"/>
                  </a:cubicBezTo>
                  <a:cubicBezTo>
                    <a:pt x="252" y="30"/>
                    <a:pt x="252" y="30"/>
                    <a:pt x="252" y="30"/>
                  </a:cubicBezTo>
                  <a:cubicBezTo>
                    <a:pt x="252" y="30"/>
                    <a:pt x="252" y="30"/>
                    <a:pt x="252" y="30"/>
                  </a:cubicBezTo>
                  <a:cubicBezTo>
                    <a:pt x="252" y="30"/>
                    <a:pt x="252" y="30"/>
                    <a:pt x="252" y="30"/>
                  </a:cubicBezTo>
                  <a:cubicBezTo>
                    <a:pt x="252" y="30"/>
                    <a:pt x="251" y="30"/>
                    <a:pt x="251" y="32"/>
                  </a:cubicBezTo>
                  <a:cubicBezTo>
                    <a:pt x="251" y="35"/>
                    <a:pt x="251" y="35"/>
                    <a:pt x="251" y="35"/>
                  </a:cubicBezTo>
                  <a:cubicBezTo>
                    <a:pt x="247" y="34"/>
                    <a:pt x="247" y="34"/>
                    <a:pt x="247" y="34"/>
                  </a:cubicBezTo>
                  <a:cubicBezTo>
                    <a:pt x="247" y="34"/>
                    <a:pt x="247" y="34"/>
                    <a:pt x="247" y="34"/>
                  </a:cubicBezTo>
                  <a:cubicBezTo>
                    <a:pt x="246" y="35"/>
                    <a:pt x="246" y="37"/>
                    <a:pt x="246" y="38"/>
                  </a:cubicBezTo>
                  <a:cubicBezTo>
                    <a:pt x="246" y="43"/>
                    <a:pt x="246" y="43"/>
                    <a:pt x="246" y="43"/>
                  </a:cubicBezTo>
                  <a:cubicBezTo>
                    <a:pt x="246" y="43"/>
                    <a:pt x="246" y="44"/>
                    <a:pt x="247" y="44"/>
                  </a:cubicBezTo>
                  <a:cubicBezTo>
                    <a:pt x="247" y="44"/>
                    <a:pt x="247" y="46"/>
                    <a:pt x="246" y="47"/>
                  </a:cubicBezTo>
                  <a:cubicBezTo>
                    <a:pt x="244" y="49"/>
                    <a:pt x="243" y="49"/>
                    <a:pt x="242" y="49"/>
                  </a:cubicBezTo>
                  <a:cubicBezTo>
                    <a:pt x="242" y="49"/>
                    <a:pt x="242" y="49"/>
                    <a:pt x="242" y="49"/>
                  </a:cubicBezTo>
                  <a:cubicBezTo>
                    <a:pt x="242" y="54"/>
                    <a:pt x="242" y="54"/>
                    <a:pt x="242" y="54"/>
                  </a:cubicBezTo>
                  <a:cubicBezTo>
                    <a:pt x="238" y="53"/>
                    <a:pt x="238" y="53"/>
                    <a:pt x="238" y="53"/>
                  </a:cubicBezTo>
                  <a:cubicBezTo>
                    <a:pt x="238" y="53"/>
                    <a:pt x="238" y="53"/>
                    <a:pt x="237" y="53"/>
                  </a:cubicBezTo>
                  <a:cubicBezTo>
                    <a:pt x="237" y="54"/>
                    <a:pt x="237" y="57"/>
                    <a:pt x="237" y="58"/>
                  </a:cubicBezTo>
                  <a:cubicBezTo>
                    <a:pt x="237" y="58"/>
                    <a:pt x="237" y="59"/>
                    <a:pt x="237" y="59"/>
                  </a:cubicBezTo>
                  <a:cubicBezTo>
                    <a:pt x="237" y="60"/>
                    <a:pt x="238" y="61"/>
                    <a:pt x="238" y="61"/>
                  </a:cubicBezTo>
                  <a:cubicBezTo>
                    <a:pt x="239" y="64"/>
                    <a:pt x="241" y="67"/>
                    <a:pt x="240" y="70"/>
                  </a:cubicBezTo>
                  <a:cubicBezTo>
                    <a:pt x="239" y="72"/>
                    <a:pt x="238" y="73"/>
                    <a:pt x="238" y="74"/>
                  </a:cubicBezTo>
                  <a:cubicBezTo>
                    <a:pt x="237" y="74"/>
                    <a:pt x="237" y="75"/>
                    <a:pt x="237" y="75"/>
                  </a:cubicBezTo>
                  <a:cubicBezTo>
                    <a:pt x="237" y="75"/>
                    <a:pt x="237" y="75"/>
                    <a:pt x="238" y="75"/>
                  </a:cubicBezTo>
                  <a:cubicBezTo>
                    <a:pt x="238" y="75"/>
                    <a:pt x="238" y="75"/>
                    <a:pt x="239" y="75"/>
                  </a:cubicBezTo>
                  <a:cubicBezTo>
                    <a:pt x="239" y="75"/>
                    <a:pt x="240" y="75"/>
                    <a:pt x="240" y="75"/>
                  </a:cubicBezTo>
                  <a:cubicBezTo>
                    <a:pt x="240" y="75"/>
                    <a:pt x="240" y="75"/>
                    <a:pt x="240" y="75"/>
                  </a:cubicBezTo>
                  <a:cubicBezTo>
                    <a:pt x="240" y="72"/>
                    <a:pt x="242" y="71"/>
                    <a:pt x="243" y="71"/>
                  </a:cubicBezTo>
                  <a:cubicBezTo>
                    <a:pt x="245" y="70"/>
                    <a:pt x="247" y="68"/>
                    <a:pt x="249" y="67"/>
                  </a:cubicBezTo>
                  <a:cubicBezTo>
                    <a:pt x="250" y="66"/>
                    <a:pt x="250" y="65"/>
                    <a:pt x="252" y="64"/>
                  </a:cubicBezTo>
                  <a:cubicBezTo>
                    <a:pt x="254" y="62"/>
                    <a:pt x="256" y="61"/>
                    <a:pt x="259" y="61"/>
                  </a:cubicBezTo>
                  <a:cubicBezTo>
                    <a:pt x="259" y="61"/>
                    <a:pt x="260" y="61"/>
                    <a:pt x="260" y="61"/>
                  </a:cubicBezTo>
                  <a:cubicBezTo>
                    <a:pt x="261" y="61"/>
                    <a:pt x="262" y="61"/>
                    <a:pt x="263" y="61"/>
                  </a:cubicBezTo>
                  <a:cubicBezTo>
                    <a:pt x="264" y="60"/>
                    <a:pt x="264" y="59"/>
                    <a:pt x="264" y="57"/>
                  </a:cubicBezTo>
                  <a:cubicBezTo>
                    <a:pt x="264" y="57"/>
                    <a:pt x="264" y="57"/>
                    <a:pt x="264" y="57"/>
                  </a:cubicBezTo>
                  <a:cubicBezTo>
                    <a:pt x="264" y="54"/>
                    <a:pt x="265" y="53"/>
                    <a:pt x="267" y="52"/>
                  </a:cubicBezTo>
                  <a:cubicBezTo>
                    <a:pt x="267" y="51"/>
                    <a:pt x="268" y="51"/>
                    <a:pt x="268" y="51"/>
                  </a:cubicBezTo>
                  <a:cubicBezTo>
                    <a:pt x="269" y="49"/>
                    <a:pt x="269" y="45"/>
                    <a:pt x="269" y="43"/>
                  </a:cubicBezTo>
                  <a:cubicBezTo>
                    <a:pt x="269" y="41"/>
                    <a:pt x="269" y="41"/>
                    <a:pt x="269" y="41"/>
                  </a:cubicBezTo>
                  <a:cubicBezTo>
                    <a:pt x="268" y="38"/>
                    <a:pt x="268" y="38"/>
                    <a:pt x="268" y="38"/>
                  </a:cubicBezTo>
                  <a:cubicBezTo>
                    <a:pt x="280" y="38"/>
                    <a:pt x="280" y="38"/>
                    <a:pt x="280" y="38"/>
                  </a:cubicBezTo>
                  <a:cubicBezTo>
                    <a:pt x="281" y="38"/>
                    <a:pt x="281" y="38"/>
                    <a:pt x="282" y="38"/>
                  </a:cubicBezTo>
                  <a:cubicBezTo>
                    <a:pt x="282" y="38"/>
                    <a:pt x="283" y="38"/>
                    <a:pt x="284" y="38"/>
                  </a:cubicBezTo>
                  <a:cubicBezTo>
                    <a:pt x="285" y="38"/>
                    <a:pt x="286" y="38"/>
                    <a:pt x="286" y="37"/>
                  </a:cubicBezTo>
                  <a:cubicBezTo>
                    <a:pt x="289" y="36"/>
                    <a:pt x="290" y="34"/>
                    <a:pt x="292" y="31"/>
                  </a:cubicBezTo>
                  <a:cubicBezTo>
                    <a:pt x="293" y="29"/>
                    <a:pt x="294" y="28"/>
                    <a:pt x="297" y="28"/>
                  </a:cubicBezTo>
                  <a:cubicBezTo>
                    <a:pt x="316" y="28"/>
                    <a:pt x="316" y="28"/>
                    <a:pt x="316" y="28"/>
                  </a:cubicBezTo>
                  <a:cubicBezTo>
                    <a:pt x="317" y="28"/>
                    <a:pt x="317" y="28"/>
                    <a:pt x="317" y="28"/>
                  </a:cubicBezTo>
                  <a:cubicBezTo>
                    <a:pt x="317" y="28"/>
                    <a:pt x="318" y="28"/>
                    <a:pt x="318" y="28"/>
                  </a:cubicBezTo>
                  <a:cubicBezTo>
                    <a:pt x="320" y="28"/>
                    <a:pt x="322" y="29"/>
                    <a:pt x="322" y="32"/>
                  </a:cubicBezTo>
                  <a:cubicBezTo>
                    <a:pt x="322" y="40"/>
                    <a:pt x="322" y="40"/>
                    <a:pt x="322" y="40"/>
                  </a:cubicBezTo>
                  <a:cubicBezTo>
                    <a:pt x="318" y="39"/>
                    <a:pt x="318" y="39"/>
                    <a:pt x="318" y="39"/>
                  </a:cubicBezTo>
                  <a:cubicBezTo>
                    <a:pt x="318" y="39"/>
                    <a:pt x="318" y="39"/>
                    <a:pt x="318" y="39"/>
                  </a:cubicBezTo>
                  <a:cubicBezTo>
                    <a:pt x="318" y="39"/>
                    <a:pt x="318" y="39"/>
                    <a:pt x="318" y="39"/>
                  </a:cubicBezTo>
                  <a:cubicBezTo>
                    <a:pt x="318" y="39"/>
                    <a:pt x="317" y="39"/>
                    <a:pt x="317" y="41"/>
                  </a:cubicBezTo>
                  <a:cubicBezTo>
                    <a:pt x="317" y="41"/>
                    <a:pt x="318" y="41"/>
                    <a:pt x="319" y="42"/>
                  </a:cubicBezTo>
                  <a:cubicBezTo>
                    <a:pt x="320" y="42"/>
                    <a:pt x="320" y="42"/>
                    <a:pt x="321" y="42"/>
                  </a:cubicBezTo>
                  <a:cubicBezTo>
                    <a:pt x="322" y="42"/>
                    <a:pt x="323" y="42"/>
                    <a:pt x="324" y="42"/>
                  </a:cubicBezTo>
                  <a:cubicBezTo>
                    <a:pt x="324" y="42"/>
                    <a:pt x="325" y="42"/>
                    <a:pt x="325" y="42"/>
                  </a:cubicBezTo>
                  <a:cubicBezTo>
                    <a:pt x="326" y="42"/>
                    <a:pt x="327" y="41"/>
                    <a:pt x="327" y="41"/>
                  </a:cubicBezTo>
                  <a:cubicBezTo>
                    <a:pt x="328" y="39"/>
                    <a:pt x="330" y="38"/>
                    <a:pt x="332" y="38"/>
                  </a:cubicBezTo>
                  <a:cubicBezTo>
                    <a:pt x="336" y="37"/>
                    <a:pt x="336" y="37"/>
                    <a:pt x="336" y="37"/>
                  </a:cubicBezTo>
                  <a:cubicBezTo>
                    <a:pt x="336" y="54"/>
                    <a:pt x="336" y="54"/>
                    <a:pt x="336" y="54"/>
                  </a:cubicBezTo>
                  <a:cubicBezTo>
                    <a:pt x="336" y="55"/>
                    <a:pt x="337" y="57"/>
                    <a:pt x="338" y="59"/>
                  </a:cubicBezTo>
                  <a:cubicBezTo>
                    <a:pt x="338" y="59"/>
                    <a:pt x="338" y="59"/>
                    <a:pt x="338" y="59"/>
                  </a:cubicBezTo>
                  <a:cubicBezTo>
                    <a:pt x="340" y="62"/>
                    <a:pt x="341" y="64"/>
                    <a:pt x="341" y="68"/>
                  </a:cubicBezTo>
                  <a:cubicBezTo>
                    <a:pt x="341" y="69"/>
                    <a:pt x="341" y="71"/>
                    <a:pt x="341" y="73"/>
                  </a:cubicBezTo>
                  <a:cubicBezTo>
                    <a:pt x="341" y="74"/>
                    <a:pt x="340" y="77"/>
                    <a:pt x="336" y="77"/>
                  </a:cubicBezTo>
                  <a:cubicBezTo>
                    <a:pt x="335" y="77"/>
                    <a:pt x="335" y="77"/>
                    <a:pt x="334" y="77"/>
                  </a:cubicBezTo>
                  <a:cubicBezTo>
                    <a:pt x="334" y="77"/>
                    <a:pt x="333" y="77"/>
                    <a:pt x="333" y="77"/>
                  </a:cubicBezTo>
                  <a:cubicBezTo>
                    <a:pt x="333" y="77"/>
                    <a:pt x="332" y="77"/>
                    <a:pt x="332" y="77"/>
                  </a:cubicBezTo>
                  <a:cubicBezTo>
                    <a:pt x="330" y="77"/>
                    <a:pt x="329" y="77"/>
                    <a:pt x="327" y="77"/>
                  </a:cubicBezTo>
                  <a:cubicBezTo>
                    <a:pt x="326" y="77"/>
                    <a:pt x="325" y="76"/>
                    <a:pt x="323" y="76"/>
                  </a:cubicBezTo>
                  <a:cubicBezTo>
                    <a:pt x="321" y="76"/>
                    <a:pt x="320" y="77"/>
                    <a:pt x="318" y="77"/>
                  </a:cubicBezTo>
                  <a:cubicBezTo>
                    <a:pt x="318" y="77"/>
                    <a:pt x="318" y="78"/>
                    <a:pt x="317" y="78"/>
                  </a:cubicBezTo>
                  <a:cubicBezTo>
                    <a:pt x="317" y="78"/>
                    <a:pt x="317" y="78"/>
                    <a:pt x="317" y="79"/>
                  </a:cubicBezTo>
                  <a:cubicBezTo>
                    <a:pt x="316" y="81"/>
                    <a:pt x="315" y="81"/>
                    <a:pt x="313" y="82"/>
                  </a:cubicBezTo>
                  <a:cubicBezTo>
                    <a:pt x="313" y="82"/>
                    <a:pt x="312" y="82"/>
                    <a:pt x="312" y="82"/>
                  </a:cubicBezTo>
                  <a:cubicBezTo>
                    <a:pt x="312" y="82"/>
                    <a:pt x="312" y="82"/>
                    <a:pt x="312" y="82"/>
                  </a:cubicBezTo>
                  <a:cubicBezTo>
                    <a:pt x="313" y="87"/>
                    <a:pt x="313" y="87"/>
                    <a:pt x="313" y="87"/>
                  </a:cubicBezTo>
                  <a:cubicBezTo>
                    <a:pt x="309" y="86"/>
                    <a:pt x="309" y="86"/>
                    <a:pt x="309" y="86"/>
                  </a:cubicBezTo>
                  <a:cubicBezTo>
                    <a:pt x="309" y="86"/>
                    <a:pt x="308" y="86"/>
                    <a:pt x="308" y="86"/>
                  </a:cubicBezTo>
                  <a:cubicBezTo>
                    <a:pt x="308" y="87"/>
                    <a:pt x="308" y="87"/>
                    <a:pt x="308" y="88"/>
                  </a:cubicBezTo>
                  <a:cubicBezTo>
                    <a:pt x="308" y="91"/>
                    <a:pt x="308" y="91"/>
                    <a:pt x="308" y="91"/>
                  </a:cubicBezTo>
                  <a:cubicBezTo>
                    <a:pt x="272" y="91"/>
                    <a:pt x="272" y="91"/>
                    <a:pt x="272" y="91"/>
                  </a:cubicBezTo>
                  <a:cubicBezTo>
                    <a:pt x="271" y="91"/>
                    <a:pt x="270" y="91"/>
                    <a:pt x="269" y="91"/>
                  </a:cubicBezTo>
                  <a:cubicBezTo>
                    <a:pt x="268" y="91"/>
                    <a:pt x="268" y="91"/>
                    <a:pt x="267" y="91"/>
                  </a:cubicBezTo>
                  <a:cubicBezTo>
                    <a:pt x="266" y="91"/>
                    <a:pt x="266" y="91"/>
                    <a:pt x="266" y="91"/>
                  </a:cubicBezTo>
                  <a:cubicBezTo>
                    <a:pt x="266" y="91"/>
                    <a:pt x="265" y="95"/>
                    <a:pt x="265" y="95"/>
                  </a:cubicBezTo>
                  <a:cubicBezTo>
                    <a:pt x="262" y="96"/>
                    <a:pt x="262" y="96"/>
                    <a:pt x="262" y="96"/>
                  </a:cubicBezTo>
                  <a:cubicBezTo>
                    <a:pt x="262" y="96"/>
                    <a:pt x="261" y="96"/>
                    <a:pt x="260" y="96"/>
                  </a:cubicBezTo>
                  <a:cubicBezTo>
                    <a:pt x="259" y="95"/>
                    <a:pt x="258" y="95"/>
                    <a:pt x="257" y="95"/>
                  </a:cubicBezTo>
                  <a:cubicBezTo>
                    <a:pt x="256" y="95"/>
                    <a:pt x="256" y="95"/>
                    <a:pt x="256" y="95"/>
                  </a:cubicBezTo>
                  <a:cubicBezTo>
                    <a:pt x="256" y="96"/>
                    <a:pt x="256" y="100"/>
                    <a:pt x="256" y="100"/>
                  </a:cubicBezTo>
                  <a:cubicBezTo>
                    <a:pt x="253" y="100"/>
                    <a:pt x="253" y="100"/>
                    <a:pt x="253" y="100"/>
                  </a:cubicBezTo>
                  <a:cubicBezTo>
                    <a:pt x="252" y="100"/>
                    <a:pt x="251" y="101"/>
                    <a:pt x="251" y="101"/>
                  </a:cubicBezTo>
                  <a:cubicBezTo>
                    <a:pt x="251" y="101"/>
                    <a:pt x="251" y="101"/>
                    <a:pt x="251" y="101"/>
                  </a:cubicBezTo>
                  <a:cubicBezTo>
                    <a:pt x="251" y="102"/>
                    <a:pt x="252" y="103"/>
                    <a:pt x="253" y="103"/>
                  </a:cubicBezTo>
                  <a:cubicBezTo>
                    <a:pt x="254" y="103"/>
                    <a:pt x="255" y="103"/>
                    <a:pt x="256" y="103"/>
                  </a:cubicBezTo>
                  <a:cubicBezTo>
                    <a:pt x="257" y="103"/>
                    <a:pt x="258" y="103"/>
                    <a:pt x="259" y="103"/>
                  </a:cubicBezTo>
                  <a:cubicBezTo>
                    <a:pt x="259" y="102"/>
                    <a:pt x="259" y="102"/>
                    <a:pt x="259" y="102"/>
                  </a:cubicBezTo>
                  <a:cubicBezTo>
                    <a:pt x="259" y="100"/>
                    <a:pt x="261" y="99"/>
                    <a:pt x="263" y="99"/>
                  </a:cubicBezTo>
                  <a:cubicBezTo>
                    <a:pt x="275" y="99"/>
                    <a:pt x="275" y="99"/>
                    <a:pt x="275" y="99"/>
                  </a:cubicBezTo>
                  <a:cubicBezTo>
                    <a:pt x="275" y="102"/>
                    <a:pt x="275" y="102"/>
                    <a:pt x="275" y="102"/>
                  </a:cubicBezTo>
                  <a:cubicBezTo>
                    <a:pt x="275" y="106"/>
                    <a:pt x="273" y="108"/>
                    <a:pt x="271" y="110"/>
                  </a:cubicBezTo>
                  <a:cubicBezTo>
                    <a:pt x="271" y="110"/>
                    <a:pt x="270" y="111"/>
                    <a:pt x="270" y="111"/>
                  </a:cubicBezTo>
                  <a:cubicBezTo>
                    <a:pt x="269" y="113"/>
                    <a:pt x="268" y="115"/>
                    <a:pt x="266" y="115"/>
                  </a:cubicBezTo>
                  <a:cubicBezTo>
                    <a:pt x="265" y="115"/>
                    <a:pt x="265" y="115"/>
                    <a:pt x="265" y="115"/>
                  </a:cubicBezTo>
                  <a:cubicBezTo>
                    <a:pt x="259" y="115"/>
                    <a:pt x="259" y="115"/>
                    <a:pt x="259" y="115"/>
                  </a:cubicBezTo>
                  <a:cubicBezTo>
                    <a:pt x="258" y="115"/>
                    <a:pt x="258" y="115"/>
                    <a:pt x="257" y="114"/>
                  </a:cubicBezTo>
                  <a:cubicBezTo>
                    <a:pt x="257" y="114"/>
                    <a:pt x="257" y="114"/>
                    <a:pt x="256" y="114"/>
                  </a:cubicBezTo>
                  <a:cubicBezTo>
                    <a:pt x="256" y="114"/>
                    <a:pt x="256" y="114"/>
                    <a:pt x="256" y="114"/>
                  </a:cubicBezTo>
                  <a:cubicBezTo>
                    <a:pt x="256" y="115"/>
                    <a:pt x="256" y="115"/>
                    <a:pt x="256" y="116"/>
                  </a:cubicBezTo>
                  <a:cubicBezTo>
                    <a:pt x="256" y="117"/>
                    <a:pt x="255" y="119"/>
                    <a:pt x="251" y="119"/>
                  </a:cubicBezTo>
                  <a:cubicBezTo>
                    <a:pt x="250" y="119"/>
                    <a:pt x="249" y="119"/>
                    <a:pt x="249" y="119"/>
                  </a:cubicBezTo>
                  <a:cubicBezTo>
                    <a:pt x="248" y="119"/>
                    <a:pt x="247" y="119"/>
                    <a:pt x="247" y="119"/>
                  </a:cubicBezTo>
                  <a:cubicBezTo>
                    <a:pt x="247" y="119"/>
                    <a:pt x="247" y="119"/>
                    <a:pt x="247" y="119"/>
                  </a:cubicBezTo>
                  <a:cubicBezTo>
                    <a:pt x="247" y="120"/>
                    <a:pt x="246" y="124"/>
                    <a:pt x="246" y="124"/>
                  </a:cubicBezTo>
                  <a:cubicBezTo>
                    <a:pt x="243" y="124"/>
                    <a:pt x="243" y="124"/>
                    <a:pt x="243" y="124"/>
                  </a:cubicBezTo>
                  <a:cubicBezTo>
                    <a:pt x="243" y="124"/>
                    <a:pt x="242" y="124"/>
                    <a:pt x="241" y="124"/>
                  </a:cubicBezTo>
                  <a:cubicBezTo>
                    <a:pt x="240" y="124"/>
                    <a:pt x="239" y="124"/>
                    <a:pt x="238" y="124"/>
                  </a:cubicBezTo>
                  <a:cubicBezTo>
                    <a:pt x="238" y="124"/>
                    <a:pt x="237" y="124"/>
                    <a:pt x="237" y="124"/>
                  </a:cubicBezTo>
                  <a:cubicBezTo>
                    <a:pt x="237" y="124"/>
                    <a:pt x="237" y="129"/>
                    <a:pt x="237" y="129"/>
                  </a:cubicBezTo>
                  <a:cubicBezTo>
                    <a:pt x="233" y="129"/>
                    <a:pt x="233" y="129"/>
                    <a:pt x="233" y="129"/>
                  </a:cubicBezTo>
                  <a:cubicBezTo>
                    <a:pt x="233" y="129"/>
                    <a:pt x="233" y="129"/>
                    <a:pt x="233" y="129"/>
                  </a:cubicBezTo>
                  <a:cubicBezTo>
                    <a:pt x="233" y="129"/>
                    <a:pt x="233" y="129"/>
                    <a:pt x="233" y="129"/>
                  </a:cubicBezTo>
                  <a:cubicBezTo>
                    <a:pt x="233" y="129"/>
                    <a:pt x="232" y="129"/>
                    <a:pt x="232" y="131"/>
                  </a:cubicBezTo>
                  <a:cubicBezTo>
                    <a:pt x="232" y="133"/>
                    <a:pt x="232" y="133"/>
                    <a:pt x="232" y="133"/>
                  </a:cubicBezTo>
                  <a:cubicBezTo>
                    <a:pt x="229" y="133"/>
                    <a:pt x="229" y="133"/>
                    <a:pt x="229" y="133"/>
                  </a:cubicBezTo>
                  <a:cubicBezTo>
                    <a:pt x="229" y="133"/>
                    <a:pt x="229" y="133"/>
                    <a:pt x="228" y="135"/>
                  </a:cubicBezTo>
                  <a:cubicBezTo>
                    <a:pt x="228" y="136"/>
                    <a:pt x="228" y="137"/>
                    <a:pt x="228" y="138"/>
                  </a:cubicBezTo>
                  <a:cubicBezTo>
                    <a:pt x="228" y="140"/>
                    <a:pt x="228" y="143"/>
                    <a:pt x="226" y="145"/>
                  </a:cubicBezTo>
                  <a:cubicBezTo>
                    <a:pt x="226" y="146"/>
                    <a:pt x="225" y="147"/>
                    <a:pt x="224" y="147"/>
                  </a:cubicBezTo>
                  <a:cubicBezTo>
                    <a:pt x="224" y="148"/>
                    <a:pt x="224" y="148"/>
                    <a:pt x="224" y="148"/>
                  </a:cubicBezTo>
                  <a:cubicBezTo>
                    <a:pt x="223" y="149"/>
                    <a:pt x="223" y="149"/>
                    <a:pt x="223" y="149"/>
                  </a:cubicBezTo>
                  <a:cubicBezTo>
                    <a:pt x="223" y="150"/>
                    <a:pt x="222" y="152"/>
                    <a:pt x="219" y="152"/>
                  </a:cubicBezTo>
                  <a:cubicBezTo>
                    <a:pt x="212" y="152"/>
                    <a:pt x="212" y="152"/>
                    <a:pt x="212" y="152"/>
                  </a:cubicBezTo>
                  <a:cubicBezTo>
                    <a:pt x="211" y="152"/>
                    <a:pt x="211" y="152"/>
                    <a:pt x="210" y="152"/>
                  </a:cubicBezTo>
                  <a:cubicBezTo>
                    <a:pt x="210" y="152"/>
                    <a:pt x="209" y="152"/>
                    <a:pt x="209" y="152"/>
                  </a:cubicBezTo>
                  <a:cubicBezTo>
                    <a:pt x="209" y="152"/>
                    <a:pt x="209" y="152"/>
                    <a:pt x="209" y="152"/>
                  </a:cubicBezTo>
                  <a:cubicBezTo>
                    <a:pt x="209" y="152"/>
                    <a:pt x="209" y="153"/>
                    <a:pt x="209" y="154"/>
                  </a:cubicBezTo>
                  <a:cubicBezTo>
                    <a:pt x="209" y="155"/>
                    <a:pt x="208" y="157"/>
                    <a:pt x="204" y="157"/>
                  </a:cubicBezTo>
                  <a:cubicBezTo>
                    <a:pt x="203" y="157"/>
                    <a:pt x="202" y="157"/>
                    <a:pt x="202" y="157"/>
                  </a:cubicBezTo>
                  <a:cubicBezTo>
                    <a:pt x="202" y="157"/>
                    <a:pt x="202" y="157"/>
                    <a:pt x="202" y="157"/>
                  </a:cubicBezTo>
                  <a:cubicBezTo>
                    <a:pt x="196" y="160"/>
                    <a:pt x="191" y="164"/>
                    <a:pt x="188" y="170"/>
                  </a:cubicBezTo>
                  <a:cubicBezTo>
                    <a:pt x="187" y="171"/>
                    <a:pt x="186" y="172"/>
                    <a:pt x="185" y="174"/>
                  </a:cubicBezTo>
                  <a:cubicBezTo>
                    <a:pt x="185" y="180"/>
                    <a:pt x="185" y="180"/>
                    <a:pt x="185" y="180"/>
                  </a:cubicBezTo>
                  <a:cubicBezTo>
                    <a:pt x="185" y="180"/>
                    <a:pt x="185" y="180"/>
                    <a:pt x="185" y="180"/>
                  </a:cubicBezTo>
                  <a:cubicBezTo>
                    <a:pt x="186" y="184"/>
                    <a:pt x="184" y="185"/>
                    <a:pt x="182" y="185"/>
                  </a:cubicBezTo>
                  <a:cubicBezTo>
                    <a:pt x="181" y="186"/>
                    <a:pt x="181" y="186"/>
                    <a:pt x="180" y="186"/>
                  </a:cubicBezTo>
                  <a:cubicBezTo>
                    <a:pt x="180" y="186"/>
                    <a:pt x="179" y="187"/>
                    <a:pt x="178" y="188"/>
                  </a:cubicBezTo>
                  <a:cubicBezTo>
                    <a:pt x="177" y="189"/>
                    <a:pt x="177" y="190"/>
                    <a:pt x="176" y="192"/>
                  </a:cubicBezTo>
                  <a:cubicBezTo>
                    <a:pt x="176" y="192"/>
                    <a:pt x="176" y="192"/>
                    <a:pt x="176" y="192"/>
                  </a:cubicBezTo>
                  <a:cubicBezTo>
                    <a:pt x="175" y="194"/>
                    <a:pt x="173" y="195"/>
                    <a:pt x="171" y="195"/>
                  </a:cubicBezTo>
                  <a:cubicBezTo>
                    <a:pt x="169" y="195"/>
                    <a:pt x="169" y="195"/>
                    <a:pt x="169" y="195"/>
                  </a:cubicBezTo>
                  <a:cubicBezTo>
                    <a:pt x="166" y="196"/>
                    <a:pt x="164" y="197"/>
                    <a:pt x="162" y="199"/>
                  </a:cubicBezTo>
                  <a:cubicBezTo>
                    <a:pt x="160" y="201"/>
                    <a:pt x="158" y="203"/>
                    <a:pt x="157" y="206"/>
                  </a:cubicBezTo>
                  <a:cubicBezTo>
                    <a:pt x="156" y="208"/>
                    <a:pt x="154" y="209"/>
                    <a:pt x="151" y="209"/>
                  </a:cubicBezTo>
                  <a:cubicBezTo>
                    <a:pt x="150" y="209"/>
                    <a:pt x="150" y="209"/>
                    <a:pt x="149" y="209"/>
                  </a:cubicBezTo>
                  <a:cubicBezTo>
                    <a:pt x="149" y="209"/>
                    <a:pt x="148" y="209"/>
                    <a:pt x="148" y="209"/>
                  </a:cubicBezTo>
                  <a:cubicBezTo>
                    <a:pt x="143" y="209"/>
                    <a:pt x="143" y="209"/>
                    <a:pt x="143" y="209"/>
                  </a:cubicBezTo>
                  <a:cubicBezTo>
                    <a:pt x="143" y="209"/>
                    <a:pt x="143" y="209"/>
                    <a:pt x="143" y="209"/>
                  </a:cubicBezTo>
                  <a:cubicBezTo>
                    <a:pt x="143" y="210"/>
                    <a:pt x="143" y="210"/>
                    <a:pt x="143" y="211"/>
                  </a:cubicBezTo>
                  <a:cubicBezTo>
                    <a:pt x="144" y="212"/>
                    <a:pt x="144" y="212"/>
                    <a:pt x="145" y="212"/>
                  </a:cubicBezTo>
                  <a:cubicBezTo>
                    <a:pt x="148" y="213"/>
                    <a:pt x="148" y="217"/>
                    <a:pt x="148" y="219"/>
                  </a:cubicBezTo>
                  <a:cubicBezTo>
                    <a:pt x="147" y="219"/>
                    <a:pt x="147" y="220"/>
                    <a:pt x="147" y="220"/>
                  </a:cubicBezTo>
                  <a:cubicBezTo>
                    <a:pt x="147" y="223"/>
                    <a:pt x="147" y="223"/>
                    <a:pt x="147" y="223"/>
                  </a:cubicBezTo>
                  <a:cubicBezTo>
                    <a:pt x="144" y="223"/>
                    <a:pt x="144" y="223"/>
                    <a:pt x="144" y="223"/>
                  </a:cubicBezTo>
                  <a:cubicBezTo>
                    <a:pt x="143" y="223"/>
                    <a:pt x="143" y="223"/>
                    <a:pt x="142" y="223"/>
                  </a:cubicBezTo>
                  <a:cubicBezTo>
                    <a:pt x="141" y="223"/>
                    <a:pt x="140" y="223"/>
                    <a:pt x="139" y="224"/>
                  </a:cubicBezTo>
                  <a:cubicBezTo>
                    <a:pt x="139" y="224"/>
                    <a:pt x="138" y="224"/>
                    <a:pt x="138" y="225"/>
                  </a:cubicBezTo>
                  <a:cubicBezTo>
                    <a:pt x="138" y="226"/>
                    <a:pt x="136" y="228"/>
                    <a:pt x="133" y="228"/>
                  </a:cubicBezTo>
                  <a:cubicBezTo>
                    <a:pt x="132" y="228"/>
                    <a:pt x="132" y="228"/>
                    <a:pt x="131" y="228"/>
                  </a:cubicBezTo>
                  <a:cubicBezTo>
                    <a:pt x="131" y="228"/>
                    <a:pt x="130" y="228"/>
                    <a:pt x="130" y="228"/>
                  </a:cubicBezTo>
                  <a:cubicBezTo>
                    <a:pt x="130" y="228"/>
                    <a:pt x="130" y="228"/>
                    <a:pt x="130" y="228"/>
                  </a:cubicBezTo>
                  <a:cubicBezTo>
                    <a:pt x="130" y="228"/>
                    <a:pt x="130" y="228"/>
                    <a:pt x="130" y="228"/>
                  </a:cubicBezTo>
                  <a:cubicBezTo>
                    <a:pt x="129" y="228"/>
                    <a:pt x="129" y="228"/>
                    <a:pt x="129" y="228"/>
                  </a:cubicBezTo>
                  <a:cubicBezTo>
                    <a:pt x="128" y="228"/>
                    <a:pt x="128" y="231"/>
                    <a:pt x="128" y="236"/>
                  </a:cubicBezTo>
                  <a:cubicBezTo>
                    <a:pt x="129" y="237"/>
                    <a:pt x="129" y="238"/>
                    <a:pt x="129" y="239"/>
                  </a:cubicBezTo>
                  <a:cubicBezTo>
                    <a:pt x="129" y="243"/>
                    <a:pt x="129" y="243"/>
                    <a:pt x="129" y="243"/>
                  </a:cubicBezTo>
                  <a:cubicBezTo>
                    <a:pt x="125" y="242"/>
                    <a:pt x="125" y="242"/>
                    <a:pt x="125" y="242"/>
                  </a:cubicBezTo>
                  <a:cubicBezTo>
                    <a:pt x="125" y="242"/>
                    <a:pt x="124" y="242"/>
                    <a:pt x="124" y="242"/>
                  </a:cubicBezTo>
                  <a:cubicBezTo>
                    <a:pt x="124" y="242"/>
                    <a:pt x="124" y="246"/>
                    <a:pt x="124" y="247"/>
                  </a:cubicBezTo>
                  <a:cubicBezTo>
                    <a:pt x="124" y="247"/>
                    <a:pt x="124" y="248"/>
                    <a:pt x="124" y="248"/>
                  </a:cubicBezTo>
                  <a:cubicBezTo>
                    <a:pt x="124" y="252"/>
                    <a:pt x="124" y="252"/>
                    <a:pt x="124" y="252"/>
                  </a:cubicBezTo>
                  <a:cubicBezTo>
                    <a:pt x="120" y="251"/>
                    <a:pt x="120" y="251"/>
                    <a:pt x="120" y="251"/>
                  </a:cubicBezTo>
                  <a:cubicBezTo>
                    <a:pt x="120" y="251"/>
                    <a:pt x="120" y="251"/>
                    <a:pt x="120" y="251"/>
                  </a:cubicBezTo>
                  <a:cubicBezTo>
                    <a:pt x="119" y="252"/>
                    <a:pt x="119" y="255"/>
                    <a:pt x="119" y="257"/>
                  </a:cubicBezTo>
                  <a:cubicBezTo>
                    <a:pt x="119" y="262"/>
                    <a:pt x="119" y="269"/>
                    <a:pt x="112" y="270"/>
                  </a:cubicBezTo>
                  <a:cubicBezTo>
                    <a:pt x="107" y="271"/>
                    <a:pt x="107" y="271"/>
                    <a:pt x="107" y="271"/>
                  </a:cubicBezTo>
                  <a:cubicBezTo>
                    <a:pt x="108" y="266"/>
                    <a:pt x="108" y="266"/>
                    <a:pt x="108" y="266"/>
                  </a:cubicBezTo>
                  <a:cubicBezTo>
                    <a:pt x="108" y="266"/>
                    <a:pt x="108" y="266"/>
                    <a:pt x="108" y="266"/>
                  </a:cubicBezTo>
                  <a:cubicBezTo>
                    <a:pt x="108" y="266"/>
                    <a:pt x="108" y="266"/>
                    <a:pt x="108" y="266"/>
                  </a:cubicBezTo>
                  <a:cubicBezTo>
                    <a:pt x="107" y="266"/>
                    <a:pt x="107" y="266"/>
                    <a:pt x="107" y="266"/>
                  </a:cubicBezTo>
                  <a:cubicBezTo>
                    <a:pt x="105" y="265"/>
                    <a:pt x="104" y="264"/>
                    <a:pt x="104" y="261"/>
                  </a:cubicBezTo>
                  <a:cubicBezTo>
                    <a:pt x="104" y="255"/>
                    <a:pt x="104" y="255"/>
                    <a:pt x="104" y="255"/>
                  </a:cubicBezTo>
                  <a:cubicBezTo>
                    <a:pt x="106" y="255"/>
                    <a:pt x="106" y="255"/>
                    <a:pt x="106" y="255"/>
                  </a:cubicBezTo>
                  <a:cubicBezTo>
                    <a:pt x="107" y="254"/>
                    <a:pt x="107" y="253"/>
                    <a:pt x="108" y="253"/>
                  </a:cubicBezTo>
                  <a:cubicBezTo>
                    <a:pt x="109" y="250"/>
                    <a:pt x="110" y="246"/>
                    <a:pt x="109" y="242"/>
                  </a:cubicBezTo>
                  <a:cubicBezTo>
                    <a:pt x="108" y="237"/>
                    <a:pt x="106" y="234"/>
                    <a:pt x="104" y="233"/>
                  </a:cubicBezTo>
                  <a:cubicBezTo>
                    <a:pt x="104" y="232"/>
                    <a:pt x="103" y="232"/>
                    <a:pt x="102" y="232"/>
                  </a:cubicBezTo>
                  <a:cubicBezTo>
                    <a:pt x="102" y="232"/>
                    <a:pt x="101" y="232"/>
                    <a:pt x="100" y="232"/>
                  </a:cubicBezTo>
                  <a:cubicBezTo>
                    <a:pt x="100" y="232"/>
                    <a:pt x="99" y="232"/>
                    <a:pt x="98" y="232"/>
                  </a:cubicBezTo>
                  <a:cubicBezTo>
                    <a:pt x="96" y="232"/>
                    <a:pt x="92" y="235"/>
                    <a:pt x="91" y="235"/>
                  </a:cubicBezTo>
                  <a:cubicBezTo>
                    <a:pt x="90" y="236"/>
                    <a:pt x="90" y="236"/>
                    <a:pt x="89" y="237"/>
                  </a:cubicBezTo>
                  <a:cubicBezTo>
                    <a:pt x="86" y="239"/>
                    <a:pt x="83" y="241"/>
                    <a:pt x="79" y="241"/>
                  </a:cubicBezTo>
                  <a:cubicBezTo>
                    <a:pt x="79" y="241"/>
                    <a:pt x="78" y="241"/>
                    <a:pt x="78" y="240"/>
                  </a:cubicBezTo>
                  <a:cubicBezTo>
                    <a:pt x="75" y="240"/>
                    <a:pt x="73" y="239"/>
                    <a:pt x="72" y="239"/>
                  </a:cubicBezTo>
                  <a:cubicBezTo>
                    <a:pt x="71" y="238"/>
                    <a:pt x="70" y="238"/>
                    <a:pt x="70" y="238"/>
                  </a:cubicBezTo>
                  <a:cubicBezTo>
                    <a:pt x="69" y="237"/>
                    <a:pt x="68" y="237"/>
                    <a:pt x="68" y="237"/>
                  </a:cubicBezTo>
                  <a:cubicBezTo>
                    <a:pt x="67" y="237"/>
                    <a:pt x="67" y="238"/>
                    <a:pt x="67" y="239"/>
                  </a:cubicBezTo>
                  <a:cubicBezTo>
                    <a:pt x="67" y="240"/>
                    <a:pt x="67" y="240"/>
                    <a:pt x="67" y="241"/>
                  </a:cubicBezTo>
                  <a:cubicBezTo>
                    <a:pt x="66" y="246"/>
                    <a:pt x="62" y="248"/>
                    <a:pt x="59" y="251"/>
                  </a:cubicBezTo>
                  <a:cubicBezTo>
                    <a:pt x="57" y="252"/>
                    <a:pt x="56" y="253"/>
                    <a:pt x="55" y="254"/>
                  </a:cubicBezTo>
                  <a:cubicBezTo>
                    <a:pt x="54" y="255"/>
                    <a:pt x="54" y="256"/>
                    <a:pt x="53" y="257"/>
                  </a:cubicBezTo>
                  <a:cubicBezTo>
                    <a:pt x="53" y="260"/>
                    <a:pt x="51" y="261"/>
                    <a:pt x="50" y="261"/>
                  </a:cubicBezTo>
                  <a:cubicBezTo>
                    <a:pt x="49" y="261"/>
                    <a:pt x="49" y="261"/>
                    <a:pt x="49" y="261"/>
                  </a:cubicBezTo>
                  <a:cubicBezTo>
                    <a:pt x="48" y="261"/>
                    <a:pt x="48" y="261"/>
                    <a:pt x="48" y="261"/>
                  </a:cubicBezTo>
                  <a:cubicBezTo>
                    <a:pt x="48" y="261"/>
                    <a:pt x="48" y="264"/>
                    <a:pt x="48" y="265"/>
                  </a:cubicBezTo>
                  <a:cubicBezTo>
                    <a:pt x="48" y="266"/>
                    <a:pt x="48" y="267"/>
                    <a:pt x="48" y="267"/>
                  </a:cubicBezTo>
                  <a:cubicBezTo>
                    <a:pt x="48" y="271"/>
                    <a:pt x="48" y="271"/>
                    <a:pt x="48" y="271"/>
                  </a:cubicBezTo>
                  <a:cubicBezTo>
                    <a:pt x="45" y="270"/>
                    <a:pt x="45" y="270"/>
                    <a:pt x="45" y="270"/>
                  </a:cubicBezTo>
                  <a:cubicBezTo>
                    <a:pt x="44" y="270"/>
                    <a:pt x="44" y="270"/>
                    <a:pt x="44" y="270"/>
                  </a:cubicBezTo>
                  <a:cubicBezTo>
                    <a:pt x="44" y="271"/>
                    <a:pt x="44" y="274"/>
                    <a:pt x="44" y="275"/>
                  </a:cubicBezTo>
                  <a:cubicBezTo>
                    <a:pt x="44" y="276"/>
                    <a:pt x="44" y="276"/>
                    <a:pt x="44" y="276"/>
                  </a:cubicBezTo>
                  <a:cubicBezTo>
                    <a:pt x="44" y="280"/>
                    <a:pt x="44" y="280"/>
                    <a:pt x="44" y="280"/>
                  </a:cubicBezTo>
                  <a:cubicBezTo>
                    <a:pt x="40" y="280"/>
                    <a:pt x="40" y="280"/>
                    <a:pt x="40" y="280"/>
                  </a:cubicBezTo>
                  <a:cubicBezTo>
                    <a:pt x="40" y="279"/>
                    <a:pt x="40" y="279"/>
                    <a:pt x="39" y="279"/>
                  </a:cubicBezTo>
                  <a:cubicBezTo>
                    <a:pt x="39" y="280"/>
                    <a:pt x="39" y="283"/>
                    <a:pt x="39" y="288"/>
                  </a:cubicBezTo>
                  <a:cubicBezTo>
                    <a:pt x="39" y="289"/>
                    <a:pt x="39" y="290"/>
                    <a:pt x="39" y="291"/>
                  </a:cubicBezTo>
                  <a:cubicBezTo>
                    <a:pt x="39" y="294"/>
                    <a:pt x="39" y="294"/>
                    <a:pt x="39" y="294"/>
                  </a:cubicBezTo>
                  <a:cubicBezTo>
                    <a:pt x="35" y="294"/>
                    <a:pt x="35" y="294"/>
                    <a:pt x="35" y="294"/>
                  </a:cubicBezTo>
                  <a:cubicBezTo>
                    <a:pt x="35" y="294"/>
                    <a:pt x="35" y="294"/>
                    <a:pt x="35" y="294"/>
                  </a:cubicBezTo>
                  <a:cubicBezTo>
                    <a:pt x="34" y="294"/>
                    <a:pt x="34" y="297"/>
                    <a:pt x="34" y="299"/>
                  </a:cubicBezTo>
                  <a:cubicBezTo>
                    <a:pt x="34" y="299"/>
                    <a:pt x="34" y="300"/>
                    <a:pt x="34" y="300"/>
                  </a:cubicBezTo>
                  <a:cubicBezTo>
                    <a:pt x="34" y="304"/>
                    <a:pt x="34" y="304"/>
                    <a:pt x="34" y="304"/>
                  </a:cubicBezTo>
                  <a:cubicBezTo>
                    <a:pt x="30" y="303"/>
                    <a:pt x="30" y="303"/>
                    <a:pt x="30" y="303"/>
                  </a:cubicBezTo>
                  <a:cubicBezTo>
                    <a:pt x="30" y="303"/>
                    <a:pt x="30" y="303"/>
                    <a:pt x="30" y="303"/>
                  </a:cubicBezTo>
                  <a:cubicBezTo>
                    <a:pt x="30" y="303"/>
                    <a:pt x="30" y="303"/>
                    <a:pt x="30" y="303"/>
                  </a:cubicBezTo>
                  <a:cubicBezTo>
                    <a:pt x="30" y="303"/>
                    <a:pt x="30" y="303"/>
                    <a:pt x="30" y="305"/>
                  </a:cubicBezTo>
                  <a:cubicBezTo>
                    <a:pt x="29" y="309"/>
                    <a:pt x="29" y="309"/>
                    <a:pt x="29" y="309"/>
                  </a:cubicBezTo>
                  <a:cubicBezTo>
                    <a:pt x="26" y="308"/>
                    <a:pt x="26" y="308"/>
                    <a:pt x="26" y="308"/>
                  </a:cubicBezTo>
                  <a:cubicBezTo>
                    <a:pt x="26" y="308"/>
                    <a:pt x="25" y="308"/>
                    <a:pt x="25" y="308"/>
                  </a:cubicBezTo>
                  <a:cubicBezTo>
                    <a:pt x="25" y="308"/>
                    <a:pt x="25" y="308"/>
                    <a:pt x="25" y="308"/>
                  </a:cubicBezTo>
                  <a:cubicBezTo>
                    <a:pt x="25" y="308"/>
                    <a:pt x="25" y="308"/>
                    <a:pt x="25" y="311"/>
                  </a:cubicBezTo>
                  <a:cubicBezTo>
                    <a:pt x="25" y="311"/>
                    <a:pt x="25" y="312"/>
                    <a:pt x="25" y="313"/>
                  </a:cubicBezTo>
                  <a:cubicBezTo>
                    <a:pt x="25" y="314"/>
                    <a:pt x="25" y="315"/>
                    <a:pt x="25" y="316"/>
                  </a:cubicBezTo>
                  <a:cubicBezTo>
                    <a:pt x="25" y="316"/>
                    <a:pt x="25" y="316"/>
                    <a:pt x="25" y="316"/>
                  </a:cubicBezTo>
                  <a:cubicBezTo>
                    <a:pt x="25" y="316"/>
                    <a:pt x="25" y="316"/>
                    <a:pt x="26" y="316"/>
                  </a:cubicBezTo>
                  <a:cubicBezTo>
                    <a:pt x="28" y="316"/>
                    <a:pt x="30" y="317"/>
                    <a:pt x="30" y="320"/>
                  </a:cubicBezTo>
                  <a:cubicBezTo>
                    <a:pt x="30" y="324"/>
                    <a:pt x="30" y="324"/>
                    <a:pt x="30" y="324"/>
                  </a:cubicBezTo>
                  <a:cubicBezTo>
                    <a:pt x="30" y="324"/>
                    <a:pt x="30" y="325"/>
                    <a:pt x="30" y="325"/>
                  </a:cubicBezTo>
                  <a:cubicBezTo>
                    <a:pt x="29" y="326"/>
                    <a:pt x="29" y="327"/>
                    <a:pt x="30" y="328"/>
                  </a:cubicBezTo>
                  <a:cubicBezTo>
                    <a:pt x="32" y="327"/>
                    <a:pt x="35" y="325"/>
                    <a:pt x="37" y="323"/>
                  </a:cubicBezTo>
                  <a:cubicBezTo>
                    <a:pt x="37" y="322"/>
                    <a:pt x="38" y="321"/>
                    <a:pt x="39" y="321"/>
                  </a:cubicBezTo>
                  <a:cubicBezTo>
                    <a:pt x="39" y="320"/>
                    <a:pt x="39" y="320"/>
                    <a:pt x="39" y="320"/>
                  </a:cubicBezTo>
                  <a:cubicBezTo>
                    <a:pt x="41" y="319"/>
                    <a:pt x="42" y="317"/>
                    <a:pt x="44" y="316"/>
                  </a:cubicBezTo>
                  <a:cubicBezTo>
                    <a:pt x="45" y="316"/>
                    <a:pt x="45" y="316"/>
                    <a:pt x="45" y="316"/>
                  </a:cubicBezTo>
                  <a:cubicBezTo>
                    <a:pt x="46" y="316"/>
                    <a:pt x="46" y="316"/>
                    <a:pt x="46" y="316"/>
                  </a:cubicBezTo>
                  <a:cubicBezTo>
                    <a:pt x="46" y="316"/>
                    <a:pt x="46" y="316"/>
                    <a:pt x="47" y="316"/>
                  </a:cubicBezTo>
                  <a:cubicBezTo>
                    <a:pt x="46" y="316"/>
                    <a:pt x="46" y="316"/>
                    <a:pt x="46" y="316"/>
                  </a:cubicBezTo>
                  <a:cubicBezTo>
                    <a:pt x="47" y="316"/>
                    <a:pt x="47" y="315"/>
                    <a:pt x="47" y="314"/>
                  </a:cubicBezTo>
                  <a:cubicBezTo>
                    <a:pt x="47" y="310"/>
                    <a:pt x="47" y="310"/>
                    <a:pt x="47" y="310"/>
                  </a:cubicBezTo>
                  <a:cubicBezTo>
                    <a:pt x="51" y="311"/>
                    <a:pt x="51" y="311"/>
                    <a:pt x="51" y="311"/>
                  </a:cubicBezTo>
                  <a:cubicBezTo>
                    <a:pt x="51" y="311"/>
                    <a:pt x="51" y="311"/>
                    <a:pt x="51" y="311"/>
                  </a:cubicBezTo>
                  <a:cubicBezTo>
                    <a:pt x="51" y="311"/>
                    <a:pt x="51" y="311"/>
                    <a:pt x="51" y="311"/>
                  </a:cubicBezTo>
                  <a:cubicBezTo>
                    <a:pt x="51" y="311"/>
                    <a:pt x="51" y="311"/>
                    <a:pt x="52" y="310"/>
                  </a:cubicBezTo>
                  <a:cubicBezTo>
                    <a:pt x="52" y="306"/>
                    <a:pt x="54" y="303"/>
                    <a:pt x="58" y="302"/>
                  </a:cubicBezTo>
                  <a:cubicBezTo>
                    <a:pt x="60" y="302"/>
                    <a:pt x="62" y="301"/>
                    <a:pt x="64" y="301"/>
                  </a:cubicBezTo>
                  <a:cubicBezTo>
                    <a:pt x="65" y="301"/>
                    <a:pt x="67" y="302"/>
                    <a:pt x="68" y="302"/>
                  </a:cubicBezTo>
                  <a:cubicBezTo>
                    <a:pt x="72" y="302"/>
                    <a:pt x="72" y="302"/>
                    <a:pt x="72" y="302"/>
                  </a:cubicBezTo>
                  <a:cubicBezTo>
                    <a:pt x="72" y="305"/>
                    <a:pt x="72" y="305"/>
                    <a:pt x="72" y="305"/>
                  </a:cubicBezTo>
                  <a:cubicBezTo>
                    <a:pt x="72" y="306"/>
                    <a:pt x="72" y="307"/>
                    <a:pt x="72" y="308"/>
                  </a:cubicBezTo>
                  <a:cubicBezTo>
                    <a:pt x="72" y="310"/>
                    <a:pt x="72" y="313"/>
                    <a:pt x="72" y="316"/>
                  </a:cubicBezTo>
                  <a:cubicBezTo>
                    <a:pt x="71" y="325"/>
                    <a:pt x="66" y="327"/>
                    <a:pt x="62" y="327"/>
                  </a:cubicBezTo>
                  <a:cubicBezTo>
                    <a:pt x="61" y="327"/>
                    <a:pt x="61" y="327"/>
                    <a:pt x="60" y="327"/>
                  </a:cubicBezTo>
                  <a:cubicBezTo>
                    <a:pt x="59" y="327"/>
                    <a:pt x="59" y="327"/>
                    <a:pt x="58" y="327"/>
                  </a:cubicBezTo>
                  <a:cubicBezTo>
                    <a:pt x="58" y="327"/>
                    <a:pt x="58" y="327"/>
                    <a:pt x="58" y="327"/>
                  </a:cubicBezTo>
                  <a:cubicBezTo>
                    <a:pt x="58" y="327"/>
                    <a:pt x="58" y="327"/>
                    <a:pt x="58" y="327"/>
                  </a:cubicBezTo>
                  <a:cubicBezTo>
                    <a:pt x="58" y="330"/>
                    <a:pt x="58" y="332"/>
                    <a:pt x="58" y="335"/>
                  </a:cubicBezTo>
                  <a:cubicBezTo>
                    <a:pt x="58" y="336"/>
                    <a:pt x="58" y="337"/>
                    <a:pt x="58" y="338"/>
                  </a:cubicBezTo>
                  <a:cubicBezTo>
                    <a:pt x="58" y="342"/>
                    <a:pt x="58" y="342"/>
                    <a:pt x="58" y="342"/>
                  </a:cubicBezTo>
                  <a:cubicBezTo>
                    <a:pt x="54" y="341"/>
                    <a:pt x="54" y="341"/>
                    <a:pt x="54" y="341"/>
                  </a:cubicBezTo>
                  <a:cubicBezTo>
                    <a:pt x="54" y="341"/>
                    <a:pt x="54" y="341"/>
                    <a:pt x="54" y="341"/>
                  </a:cubicBezTo>
                  <a:cubicBezTo>
                    <a:pt x="53" y="341"/>
                    <a:pt x="53" y="345"/>
                    <a:pt x="53" y="346"/>
                  </a:cubicBezTo>
                  <a:cubicBezTo>
                    <a:pt x="53" y="346"/>
                    <a:pt x="53" y="347"/>
                    <a:pt x="53" y="347"/>
                  </a:cubicBezTo>
                  <a:cubicBezTo>
                    <a:pt x="53" y="348"/>
                    <a:pt x="54" y="349"/>
                    <a:pt x="58" y="349"/>
                  </a:cubicBezTo>
                  <a:cubicBezTo>
                    <a:pt x="58" y="349"/>
                    <a:pt x="59" y="349"/>
                    <a:pt x="59" y="349"/>
                  </a:cubicBezTo>
                  <a:cubicBezTo>
                    <a:pt x="60" y="349"/>
                    <a:pt x="62" y="349"/>
                    <a:pt x="63" y="349"/>
                  </a:cubicBezTo>
                  <a:cubicBezTo>
                    <a:pt x="63" y="349"/>
                    <a:pt x="63" y="349"/>
                    <a:pt x="63" y="349"/>
                  </a:cubicBezTo>
                  <a:cubicBezTo>
                    <a:pt x="64" y="349"/>
                    <a:pt x="64" y="349"/>
                    <a:pt x="64" y="349"/>
                  </a:cubicBezTo>
                  <a:cubicBezTo>
                    <a:pt x="65" y="349"/>
                    <a:pt x="66" y="349"/>
                    <a:pt x="67" y="349"/>
                  </a:cubicBezTo>
                  <a:cubicBezTo>
                    <a:pt x="71" y="349"/>
                    <a:pt x="72" y="351"/>
                    <a:pt x="72" y="352"/>
                  </a:cubicBezTo>
                  <a:cubicBezTo>
                    <a:pt x="72" y="354"/>
                    <a:pt x="72" y="356"/>
                    <a:pt x="72" y="358"/>
                  </a:cubicBezTo>
                  <a:cubicBezTo>
                    <a:pt x="72" y="360"/>
                    <a:pt x="72" y="362"/>
                    <a:pt x="72" y="364"/>
                  </a:cubicBezTo>
                  <a:cubicBezTo>
                    <a:pt x="73" y="367"/>
                    <a:pt x="74" y="368"/>
                    <a:pt x="74" y="368"/>
                  </a:cubicBezTo>
                  <a:cubicBezTo>
                    <a:pt x="76" y="368"/>
                    <a:pt x="76" y="368"/>
                    <a:pt x="76" y="368"/>
                  </a:cubicBezTo>
                  <a:cubicBezTo>
                    <a:pt x="77" y="370"/>
                    <a:pt x="77" y="370"/>
                    <a:pt x="77" y="370"/>
                  </a:cubicBezTo>
                  <a:cubicBezTo>
                    <a:pt x="77" y="372"/>
                    <a:pt x="78" y="376"/>
                    <a:pt x="76" y="380"/>
                  </a:cubicBezTo>
                  <a:cubicBezTo>
                    <a:pt x="74" y="383"/>
                    <a:pt x="70" y="384"/>
                    <a:pt x="67" y="385"/>
                  </a:cubicBezTo>
                  <a:cubicBezTo>
                    <a:pt x="65" y="385"/>
                    <a:pt x="64" y="386"/>
                    <a:pt x="63" y="386"/>
                  </a:cubicBezTo>
                  <a:cubicBezTo>
                    <a:pt x="63" y="386"/>
                    <a:pt x="63" y="386"/>
                    <a:pt x="63" y="386"/>
                  </a:cubicBezTo>
                  <a:cubicBezTo>
                    <a:pt x="63" y="388"/>
                    <a:pt x="63" y="389"/>
                    <a:pt x="63" y="390"/>
                  </a:cubicBezTo>
                  <a:cubicBezTo>
                    <a:pt x="63" y="391"/>
                    <a:pt x="64" y="393"/>
                    <a:pt x="65" y="394"/>
                  </a:cubicBezTo>
                  <a:cubicBezTo>
                    <a:pt x="65" y="394"/>
                    <a:pt x="65" y="395"/>
                    <a:pt x="65" y="395"/>
                  </a:cubicBezTo>
                  <a:cubicBezTo>
                    <a:pt x="66" y="396"/>
                    <a:pt x="67" y="398"/>
                    <a:pt x="67" y="400"/>
                  </a:cubicBezTo>
                  <a:cubicBezTo>
                    <a:pt x="67" y="400"/>
                    <a:pt x="68" y="401"/>
                    <a:pt x="68" y="401"/>
                  </a:cubicBezTo>
                  <a:cubicBezTo>
                    <a:pt x="69" y="401"/>
                    <a:pt x="72" y="401"/>
                    <a:pt x="72" y="405"/>
                  </a:cubicBezTo>
                  <a:cubicBezTo>
                    <a:pt x="72" y="405"/>
                    <a:pt x="72" y="405"/>
                    <a:pt x="72" y="406"/>
                  </a:cubicBezTo>
                  <a:cubicBezTo>
                    <a:pt x="72" y="406"/>
                    <a:pt x="72" y="406"/>
                    <a:pt x="72" y="406"/>
                  </a:cubicBezTo>
                  <a:cubicBezTo>
                    <a:pt x="73" y="406"/>
                    <a:pt x="73" y="406"/>
                    <a:pt x="73" y="406"/>
                  </a:cubicBezTo>
                  <a:cubicBezTo>
                    <a:pt x="74" y="406"/>
                    <a:pt x="75" y="406"/>
                    <a:pt x="76" y="407"/>
                  </a:cubicBezTo>
                  <a:cubicBezTo>
                    <a:pt x="77" y="406"/>
                    <a:pt x="79" y="405"/>
                    <a:pt x="83" y="403"/>
                  </a:cubicBezTo>
                  <a:cubicBezTo>
                    <a:pt x="83" y="403"/>
                    <a:pt x="84" y="403"/>
                    <a:pt x="84" y="403"/>
                  </a:cubicBezTo>
                  <a:cubicBezTo>
                    <a:pt x="85" y="402"/>
                    <a:pt x="87" y="402"/>
                    <a:pt x="88" y="402"/>
                  </a:cubicBezTo>
                  <a:cubicBezTo>
                    <a:pt x="90" y="402"/>
                    <a:pt x="93" y="402"/>
                    <a:pt x="95" y="406"/>
                  </a:cubicBezTo>
                  <a:cubicBezTo>
                    <a:pt x="95" y="407"/>
                    <a:pt x="95" y="407"/>
                    <a:pt x="96" y="408"/>
                  </a:cubicBezTo>
                  <a:cubicBezTo>
                    <a:pt x="96" y="409"/>
                    <a:pt x="96" y="409"/>
                    <a:pt x="97" y="410"/>
                  </a:cubicBezTo>
                  <a:cubicBezTo>
                    <a:pt x="97" y="410"/>
                    <a:pt x="97" y="410"/>
                    <a:pt x="97" y="410"/>
                  </a:cubicBezTo>
                  <a:cubicBezTo>
                    <a:pt x="98" y="411"/>
                    <a:pt x="99" y="412"/>
                    <a:pt x="99" y="413"/>
                  </a:cubicBezTo>
                  <a:cubicBezTo>
                    <a:pt x="100" y="414"/>
                    <a:pt x="100" y="414"/>
                    <a:pt x="100" y="415"/>
                  </a:cubicBezTo>
                  <a:cubicBezTo>
                    <a:pt x="101" y="415"/>
                    <a:pt x="101" y="415"/>
                    <a:pt x="101" y="415"/>
                  </a:cubicBezTo>
                  <a:cubicBezTo>
                    <a:pt x="101" y="415"/>
                    <a:pt x="102" y="415"/>
                    <a:pt x="103" y="415"/>
                  </a:cubicBezTo>
                  <a:cubicBezTo>
                    <a:pt x="103" y="415"/>
                    <a:pt x="104" y="415"/>
                    <a:pt x="105" y="415"/>
                  </a:cubicBezTo>
                  <a:cubicBezTo>
                    <a:pt x="105" y="415"/>
                    <a:pt x="106" y="415"/>
                    <a:pt x="106" y="415"/>
                  </a:cubicBezTo>
                  <a:cubicBezTo>
                    <a:pt x="108" y="414"/>
                    <a:pt x="110" y="413"/>
                    <a:pt x="111" y="412"/>
                  </a:cubicBezTo>
                  <a:cubicBezTo>
                    <a:pt x="111" y="412"/>
                    <a:pt x="108" y="411"/>
                    <a:pt x="108" y="411"/>
                  </a:cubicBezTo>
                  <a:cubicBezTo>
                    <a:pt x="108" y="408"/>
                    <a:pt x="108" y="408"/>
                    <a:pt x="108" y="408"/>
                  </a:cubicBezTo>
                  <a:cubicBezTo>
                    <a:pt x="108" y="408"/>
                    <a:pt x="108" y="408"/>
                    <a:pt x="108" y="407"/>
                  </a:cubicBezTo>
                  <a:cubicBezTo>
                    <a:pt x="108" y="406"/>
                    <a:pt x="107" y="406"/>
                    <a:pt x="106" y="405"/>
                  </a:cubicBezTo>
                  <a:cubicBezTo>
                    <a:pt x="105" y="404"/>
                    <a:pt x="104" y="402"/>
                    <a:pt x="104" y="400"/>
                  </a:cubicBezTo>
                  <a:cubicBezTo>
                    <a:pt x="103" y="396"/>
                    <a:pt x="103" y="396"/>
                    <a:pt x="103" y="396"/>
                  </a:cubicBezTo>
                  <a:cubicBezTo>
                    <a:pt x="107" y="396"/>
                    <a:pt x="107" y="396"/>
                    <a:pt x="107" y="396"/>
                  </a:cubicBezTo>
                  <a:cubicBezTo>
                    <a:pt x="108" y="396"/>
                    <a:pt x="108" y="396"/>
                    <a:pt x="108" y="396"/>
                  </a:cubicBezTo>
                  <a:cubicBezTo>
                    <a:pt x="109" y="396"/>
                    <a:pt x="111" y="396"/>
                    <a:pt x="112" y="396"/>
                  </a:cubicBezTo>
                  <a:cubicBezTo>
                    <a:pt x="115" y="396"/>
                    <a:pt x="117" y="396"/>
                    <a:pt x="118" y="395"/>
                  </a:cubicBezTo>
                  <a:cubicBezTo>
                    <a:pt x="118" y="391"/>
                    <a:pt x="121" y="391"/>
                    <a:pt x="122" y="391"/>
                  </a:cubicBezTo>
                  <a:cubicBezTo>
                    <a:pt x="124" y="391"/>
                    <a:pt x="124" y="391"/>
                    <a:pt x="124" y="391"/>
                  </a:cubicBezTo>
                  <a:cubicBezTo>
                    <a:pt x="125" y="391"/>
                    <a:pt x="126" y="391"/>
                    <a:pt x="127" y="391"/>
                  </a:cubicBezTo>
                  <a:cubicBezTo>
                    <a:pt x="127" y="391"/>
                    <a:pt x="127" y="391"/>
                    <a:pt x="127" y="391"/>
                  </a:cubicBezTo>
                  <a:cubicBezTo>
                    <a:pt x="127" y="391"/>
                    <a:pt x="127" y="391"/>
                    <a:pt x="127" y="390"/>
                  </a:cubicBezTo>
                  <a:cubicBezTo>
                    <a:pt x="126" y="387"/>
                    <a:pt x="126" y="387"/>
                    <a:pt x="126" y="387"/>
                  </a:cubicBezTo>
                  <a:cubicBezTo>
                    <a:pt x="130" y="387"/>
                    <a:pt x="130" y="387"/>
                    <a:pt x="130" y="387"/>
                  </a:cubicBezTo>
                  <a:cubicBezTo>
                    <a:pt x="134" y="387"/>
                    <a:pt x="139" y="387"/>
                    <a:pt x="141" y="390"/>
                  </a:cubicBezTo>
                  <a:cubicBezTo>
                    <a:pt x="141" y="390"/>
                    <a:pt x="141" y="390"/>
                    <a:pt x="141" y="390"/>
                  </a:cubicBezTo>
                  <a:cubicBezTo>
                    <a:pt x="141" y="388"/>
                    <a:pt x="143" y="386"/>
                    <a:pt x="145" y="386"/>
                  </a:cubicBezTo>
                  <a:cubicBezTo>
                    <a:pt x="145" y="386"/>
                    <a:pt x="145" y="386"/>
                    <a:pt x="145" y="386"/>
                  </a:cubicBezTo>
                  <a:cubicBezTo>
                    <a:pt x="146" y="386"/>
                    <a:pt x="147" y="386"/>
                    <a:pt x="147" y="386"/>
                  </a:cubicBezTo>
                  <a:cubicBezTo>
                    <a:pt x="148" y="386"/>
                    <a:pt x="149" y="386"/>
                    <a:pt x="151" y="387"/>
                  </a:cubicBezTo>
                  <a:cubicBezTo>
                    <a:pt x="153" y="387"/>
                    <a:pt x="156" y="388"/>
                    <a:pt x="158" y="389"/>
                  </a:cubicBezTo>
                  <a:cubicBezTo>
                    <a:pt x="160" y="390"/>
                    <a:pt x="162" y="391"/>
                    <a:pt x="164" y="392"/>
                  </a:cubicBezTo>
                  <a:cubicBezTo>
                    <a:pt x="166" y="394"/>
                    <a:pt x="168" y="395"/>
                    <a:pt x="170" y="396"/>
                  </a:cubicBezTo>
                  <a:cubicBezTo>
                    <a:pt x="173" y="397"/>
                    <a:pt x="175" y="397"/>
                    <a:pt x="178" y="397"/>
                  </a:cubicBezTo>
                  <a:cubicBezTo>
                    <a:pt x="180" y="397"/>
                    <a:pt x="183" y="397"/>
                    <a:pt x="186" y="396"/>
                  </a:cubicBezTo>
                  <a:cubicBezTo>
                    <a:pt x="191" y="395"/>
                    <a:pt x="191" y="395"/>
                    <a:pt x="191" y="395"/>
                  </a:cubicBezTo>
                  <a:cubicBezTo>
                    <a:pt x="190" y="400"/>
                    <a:pt x="190" y="400"/>
                    <a:pt x="190" y="400"/>
                  </a:cubicBezTo>
                  <a:cubicBezTo>
                    <a:pt x="189" y="401"/>
                    <a:pt x="193" y="404"/>
                    <a:pt x="195" y="405"/>
                  </a:cubicBezTo>
                  <a:cubicBezTo>
                    <a:pt x="196" y="406"/>
                    <a:pt x="196" y="406"/>
                    <a:pt x="197" y="406"/>
                  </a:cubicBezTo>
                  <a:cubicBezTo>
                    <a:pt x="197" y="406"/>
                    <a:pt x="197" y="406"/>
                    <a:pt x="197" y="406"/>
                  </a:cubicBezTo>
                  <a:cubicBezTo>
                    <a:pt x="197" y="406"/>
                    <a:pt x="198" y="405"/>
                    <a:pt x="198" y="405"/>
                  </a:cubicBezTo>
                  <a:cubicBezTo>
                    <a:pt x="198" y="404"/>
                    <a:pt x="198" y="404"/>
                    <a:pt x="198" y="404"/>
                  </a:cubicBezTo>
                  <a:cubicBezTo>
                    <a:pt x="198" y="402"/>
                    <a:pt x="199" y="401"/>
                    <a:pt x="202" y="401"/>
                  </a:cubicBezTo>
                  <a:cubicBezTo>
                    <a:pt x="209" y="401"/>
                    <a:pt x="209" y="401"/>
                    <a:pt x="209" y="401"/>
                  </a:cubicBezTo>
                  <a:cubicBezTo>
                    <a:pt x="209" y="404"/>
                    <a:pt x="209" y="404"/>
                    <a:pt x="209" y="404"/>
                  </a:cubicBezTo>
                  <a:cubicBezTo>
                    <a:pt x="209" y="405"/>
                    <a:pt x="209" y="405"/>
                    <a:pt x="209" y="405"/>
                  </a:cubicBezTo>
                  <a:cubicBezTo>
                    <a:pt x="209" y="405"/>
                    <a:pt x="209" y="405"/>
                    <a:pt x="209" y="405"/>
                  </a:cubicBezTo>
                  <a:cubicBezTo>
                    <a:pt x="209" y="405"/>
                    <a:pt x="209" y="405"/>
                    <a:pt x="211" y="405"/>
                  </a:cubicBezTo>
                  <a:cubicBezTo>
                    <a:pt x="217" y="406"/>
                    <a:pt x="217" y="406"/>
                    <a:pt x="217" y="406"/>
                  </a:cubicBezTo>
                  <a:cubicBezTo>
                    <a:pt x="213" y="411"/>
                    <a:pt x="213" y="411"/>
                    <a:pt x="213" y="411"/>
                  </a:cubicBezTo>
                  <a:cubicBezTo>
                    <a:pt x="211" y="412"/>
                    <a:pt x="210" y="413"/>
                    <a:pt x="209" y="414"/>
                  </a:cubicBezTo>
                  <a:cubicBezTo>
                    <a:pt x="211" y="414"/>
                    <a:pt x="213" y="414"/>
                    <a:pt x="214" y="414"/>
                  </a:cubicBezTo>
                  <a:cubicBezTo>
                    <a:pt x="217" y="414"/>
                    <a:pt x="217" y="414"/>
                    <a:pt x="217" y="414"/>
                  </a:cubicBezTo>
                  <a:cubicBezTo>
                    <a:pt x="219" y="414"/>
                    <a:pt x="221" y="414"/>
                    <a:pt x="224" y="415"/>
                  </a:cubicBezTo>
                  <a:cubicBezTo>
                    <a:pt x="225" y="415"/>
                    <a:pt x="229" y="416"/>
                    <a:pt x="231" y="419"/>
                  </a:cubicBezTo>
                  <a:cubicBezTo>
                    <a:pt x="232" y="421"/>
                    <a:pt x="232" y="422"/>
                    <a:pt x="232" y="423"/>
                  </a:cubicBezTo>
                  <a:cubicBezTo>
                    <a:pt x="232" y="424"/>
                    <a:pt x="232" y="424"/>
                    <a:pt x="232" y="424"/>
                  </a:cubicBezTo>
                  <a:cubicBezTo>
                    <a:pt x="232" y="424"/>
                    <a:pt x="233" y="424"/>
                    <a:pt x="234" y="424"/>
                  </a:cubicBezTo>
                  <a:cubicBezTo>
                    <a:pt x="236" y="425"/>
                    <a:pt x="237" y="427"/>
                    <a:pt x="238" y="429"/>
                  </a:cubicBezTo>
                  <a:cubicBezTo>
                    <a:pt x="238" y="430"/>
                    <a:pt x="238" y="430"/>
                    <a:pt x="238" y="431"/>
                  </a:cubicBezTo>
                  <a:cubicBezTo>
                    <a:pt x="239" y="432"/>
                    <a:pt x="240" y="432"/>
                    <a:pt x="241" y="433"/>
                  </a:cubicBezTo>
                  <a:cubicBezTo>
                    <a:pt x="243" y="434"/>
                    <a:pt x="245" y="434"/>
                    <a:pt x="248" y="434"/>
                  </a:cubicBezTo>
                  <a:cubicBezTo>
                    <a:pt x="249" y="434"/>
                    <a:pt x="250" y="434"/>
                    <a:pt x="252" y="434"/>
                  </a:cubicBezTo>
                  <a:cubicBezTo>
                    <a:pt x="256" y="433"/>
                    <a:pt x="256" y="433"/>
                    <a:pt x="256" y="433"/>
                  </a:cubicBezTo>
                  <a:cubicBezTo>
                    <a:pt x="256" y="437"/>
                    <a:pt x="256" y="437"/>
                    <a:pt x="256" y="437"/>
                  </a:cubicBezTo>
                  <a:cubicBezTo>
                    <a:pt x="256" y="437"/>
                    <a:pt x="256" y="438"/>
                    <a:pt x="264" y="438"/>
                  </a:cubicBezTo>
                  <a:cubicBezTo>
                    <a:pt x="266" y="438"/>
                    <a:pt x="266" y="438"/>
                    <a:pt x="266" y="438"/>
                  </a:cubicBezTo>
                  <a:cubicBezTo>
                    <a:pt x="268" y="438"/>
                    <a:pt x="270" y="441"/>
                    <a:pt x="272" y="443"/>
                  </a:cubicBezTo>
                  <a:cubicBezTo>
                    <a:pt x="273" y="443"/>
                    <a:pt x="273" y="444"/>
                    <a:pt x="274" y="445"/>
                  </a:cubicBezTo>
                  <a:cubicBezTo>
                    <a:pt x="275" y="446"/>
                    <a:pt x="276" y="446"/>
                    <a:pt x="278" y="447"/>
                  </a:cubicBezTo>
                  <a:cubicBezTo>
                    <a:pt x="278" y="448"/>
                    <a:pt x="279" y="448"/>
                    <a:pt x="280" y="449"/>
                  </a:cubicBezTo>
                  <a:cubicBezTo>
                    <a:pt x="282" y="450"/>
                    <a:pt x="285" y="452"/>
                    <a:pt x="287" y="455"/>
                  </a:cubicBezTo>
                  <a:cubicBezTo>
                    <a:pt x="288" y="456"/>
                    <a:pt x="288" y="458"/>
                    <a:pt x="289" y="459"/>
                  </a:cubicBezTo>
                  <a:cubicBezTo>
                    <a:pt x="289" y="460"/>
                    <a:pt x="289" y="460"/>
                    <a:pt x="289" y="460"/>
                  </a:cubicBezTo>
                  <a:cubicBezTo>
                    <a:pt x="289" y="460"/>
                    <a:pt x="289" y="460"/>
                    <a:pt x="289" y="460"/>
                  </a:cubicBezTo>
                  <a:cubicBezTo>
                    <a:pt x="289" y="461"/>
                    <a:pt x="289" y="461"/>
                    <a:pt x="289" y="462"/>
                  </a:cubicBezTo>
                  <a:cubicBezTo>
                    <a:pt x="289" y="462"/>
                    <a:pt x="289" y="462"/>
                    <a:pt x="289" y="463"/>
                  </a:cubicBezTo>
                  <a:cubicBezTo>
                    <a:pt x="291" y="464"/>
                    <a:pt x="294" y="466"/>
                    <a:pt x="296" y="469"/>
                  </a:cubicBezTo>
                  <a:cubicBezTo>
                    <a:pt x="296" y="470"/>
                    <a:pt x="297" y="471"/>
                    <a:pt x="297" y="472"/>
                  </a:cubicBezTo>
                  <a:cubicBezTo>
                    <a:pt x="297" y="472"/>
                    <a:pt x="297" y="472"/>
                    <a:pt x="297" y="472"/>
                  </a:cubicBezTo>
                  <a:cubicBezTo>
                    <a:pt x="298" y="472"/>
                    <a:pt x="298" y="472"/>
                    <a:pt x="299" y="471"/>
                  </a:cubicBezTo>
                  <a:cubicBezTo>
                    <a:pt x="299" y="471"/>
                    <a:pt x="300" y="471"/>
                    <a:pt x="300" y="471"/>
                  </a:cubicBezTo>
                  <a:cubicBezTo>
                    <a:pt x="301" y="471"/>
                    <a:pt x="301" y="471"/>
                    <a:pt x="301" y="471"/>
                  </a:cubicBezTo>
                  <a:cubicBezTo>
                    <a:pt x="302" y="472"/>
                    <a:pt x="302" y="472"/>
                    <a:pt x="302" y="472"/>
                  </a:cubicBezTo>
                  <a:cubicBezTo>
                    <a:pt x="302" y="472"/>
                    <a:pt x="303" y="473"/>
                    <a:pt x="304" y="473"/>
                  </a:cubicBezTo>
                  <a:cubicBezTo>
                    <a:pt x="307" y="475"/>
                    <a:pt x="311" y="477"/>
                    <a:pt x="314" y="481"/>
                  </a:cubicBezTo>
                  <a:cubicBezTo>
                    <a:pt x="316" y="483"/>
                    <a:pt x="317" y="486"/>
                    <a:pt x="317" y="489"/>
                  </a:cubicBezTo>
                  <a:cubicBezTo>
                    <a:pt x="317" y="490"/>
                    <a:pt x="317" y="491"/>
                    <a:pt x="317" y="492"/>
                  </a:cubicBezTo>
                  <a:cubicBezTo>
                    <a:pt x="318" y="494"/>
                    <a:pt x="317" y="495"/>
                    <a:pt x="317" y="495"/>
                  </a:cubicBezTo>
                  <a:cubicBezTo>
                    <a:pt x="316" y="496"/>
                    <a:pt x="315" y="497"/>
                    <a:pt x="314" y="497"/>
                  </a:cubicBezTo>
                  <a:cubicBezTo>
                    <a:pt x="313" y="497"/>
                    <a:pt x="313" y="497"/>
                    <a:pt x="312" y="497"/>
                  </a:cubicBezTo>
                  <a:cubicBezTo>
                    <a:pt x="303" y="497"/>
                    <a:pt x="303" y="497"/>
                    <a:pt x="303" y="497"/>
                  </a:cubicBezTo>
                  <a:cubicBezTo>
                    <a:pt x="302" y="497"/>
                    <a:pt x="302" y="497"/>
                    <a:pt x="302" y="498"/>
                  </a:cubicBezTo>
                  <a:cubicBezTo>
                    <a:pt x="301" y="501"/>
                    <a:pt x="297" y="501"/>
                    <a:pt x="296" y="501"/>
                  </a:cubicBezTo>
                  <a:cubicBezTo>
                    <a:pt x="295" y="501"/>
                    <a:pt x="295" y="501"/>
                    <a:pt x="295" y="501"/>
                  </a:cubicBezTo>
                  <a:cubicBezTo>
                    <a:pt x="295" y="501"/>
                    <a:pt x="294" y="501"/>
                    <a:pt x="294" y="501"/>
                  </a:cubicBezTo>
                  <a:cubicBezTo>
                    <a:pt x="293" y="502"/>
                    <a:pt x="293" y="502"/>
                    <a:pt x="293" y="502"/>
                  </a:cubicBezTo>
                  <a:cubicBezTo>
                    <a:pt x="293" y="502"/>
                    <a:pt x="293" y="502"/>
                    <a:pt x="294" y="503"/>
                  </a:cubicBezTo>
                  <a:cubicBezTo>
                    <a:pt x="294" y="503"/>
                    <a:pt x="295" y="504"/>
                    <a:pt x="295" y="504"/>
                  </a:cubicBezTo>
                  <a:cubicBezTo>
                    <a:pt x="296" y="505"/>
                    <a:pt x="298" y="505"/>
                    <a:pt x="299" y="505"/>
                  </a:cubicBezTo>
                  <a:cubicBezTo>
                    <a:pt x="300" y="505"/>
                    <a:pt x="302" y="505"/>
                    <a:pt x="303" y="505"/>
                  </a:cubicBezTo>
                  <a:cubicBezTo>
                    <a:pt x="304" y="505"/>
                    <a:pt x="304" y="505"/>
                    <a:pt x="304" y="505"/>
                  </a:cubicBezTo>
                  <a:cubicBezTo>
                    <a:pt x="306" y="504"/>
                    <a:pt x="307" y="504"/>
                    <a:pt x="309" y="504"/>
                  </a:cubicBezTo>
                  <a:cubicBezTo>
                    <a:pt x="315" y="504"/>
                    <a:pt x="315" y="504"/>
                    <a:pt x="315" y="504"/>
                  </a:cubicBezTo>
                  <a:cubicBezTo>
                    <a:pt x="331" y="504"/>
                    <a:pt x="331" y="504"/>
                    <a:pt x="331" y="504"/>
                  </a:cubicBezTo>
                  <a:cubicBezTo>
                    <a:pt x="331" y="504"/>
                    <a:pt x="331" y="504"/>
                    <a:pt x="331" y="504"/>
                  </a:cubicBezTo>
                  <a:cubicBezTo>
                    <a:pt x="331" y="504"/>
                    <a:pt x="332" y="504"/>
                    <a:pt x="332" y="504"/>
                  </a:cubicBezTo>
                  <a:cubicBezTo>
                    <a:pt x="334" y="504"/>
                    <a:pt x="336" y="506"/>
                    <a:pt x="336" y="508"/>
                  </a:cubicBezTo>
                  <a:cubicBezTo>
                    <a:pt x="336" y="508"/>
                    <a:pt x="336" y="509"/>
                    <a:pt x="336" y="509"/>
                  </a:cubicBezTo>
                  <a:cubicBezTo>
                    <a:pt x="337" y="509"/>
                    <a:pt x="337" y="509"/>
                    <a:pt x="337" y="509"/>
                  </a:cubicBezTo>
                  <a:cubicBezTo>
                    <a:pt x="337" y="509"/>
                    <a:pt x="337" y="509"/>
                    <a:pt x="337" y="509"/>
                  </a:cubicBezTo>
                  <a:cubicBezTo>
                    <a:pt x="340" y="509"/>
                    <a:pt x="340" y="511"/>
                    <a:pt x="341" y="512"/>
                  </a:cubicBezTo>
                  <a:cubicBezTo>
                    <a:pt x="341" y="512"/>
                    <a:pt x="341" y="512"/>
                    <a:pt x="341" y="513"/>
                  </a:cubicBezTo>
                  <a:cubicBezTo>
                    <a:pt x="341" y="513"/>
                    <a:pt x="342" y="513"/>
                    <a:pt x="343" y="513"/>
                  </a:cubicBezTo>
                  <a:cubicBezTo>
                    <a:pt x="344" y="514"/>
                    <a:pt x="346" y="514"/>
                    <a:pt x="348" y="514"/>
                  </a:cubicBezTo>
                  <a:cubicBezTo>
                    <a:pt x="349" y="514"/>
                    <a:pt x="350" y="514"/>
                    <a:pt x="351" y="514"/>
                  </a:cubicBezTo>
                  <a:cubicBezTo>
                    <a:pt x="354" y="514"/>
                    <a:pt x="355" y="517"/>
                    <a:pt x="355" y="519"/>
                  </a:cubicBezTo>
                  <a:cubicBezTo>
                    <a:pt x="356" y="519"/>
                    <a:pt x="356" y="519"/>
                    <a:pt x="357" y="519"/>
                  </a:cubicBezTo>
                  <a:cubicBezTo>
                    <a:pt x="361" y="519"/>
                    <a:pt x="361" y="519"/>
                    <a:pt x="361" y="519"/>
                  </a:cubicBezTo>
                  <a:cubicBezTo>
                    <a:pt x="362" y="519"/>
                    <a:pt x="362" y="519"/>
                    <a:pt x="363" y="518"/>
                  </a:cubicBezTo>
                  <a:cubicBezTo>
                    <a:pt x="365" y="518"/>
                    <a:pt x="368" y="518"/>
                    <a:pt x="370" y="518"/>
                  </a:cubicBezTo>
                  <a:cubicBezTo>
                    <a:pt x="374" y="518"/>
                    <a:pt x="378" y="518"/>
                    <a:pt x="379" y="521"/>
                  </a:cubicBezTo>
                  <a:cubicBezTo>
                    <a:pt x="379" y="522"/>
                    <a:pt x="380" y="523"/>
                    <a:pt x="382" y="523"/>
                  </a:cubicBezTo>
                  <a:cubicBezTo>
                    <a:pt x="383" y="523"/>
                    <a:pt x="384" y="523"/>
                    <a:pt x="386" y="523"/>
                  </a:cubicBezTo>
                  <a:cubicBezTo>
                    <a:pt x="387" y="523"/>
                    <a:pt x="390" y="523"/>
                    <a:pt x="390" y="523"/>
                  </a:cubicBezTo>
                  <a:cubicBezTo>
                    <a:pt x="391" y="523"/>
                    <a:pt x="391" y="523"/>
                    <a:pt x="391" y="523"/>
                  </a:cubicBezTo>
                  <a:cubicBezTo>
                    <a:pt x="392" y="523"/>
                    <a:pt x="393" y="523"/>
                    <a:pt x="394" y="523"/>
                  </a:cubicBezTo>
                  <a:cubicBezTo>
                    <a:pt x="395" y="523"/>
                    <a:pt x="396" y="523"/>
                    <a:pt x="397" y="523"/>
                  </a:cubicBezTo>
                  <a:cubicBezTo>
                    <a:pt x="397" y="523"/>
                    <a:pt x="397" y="523"/>
                    <a:pt x="397" y="523"/>
                  </a:cubicBezTo>
                  <a:cubicBezTo>
                    <a:pt x="398" y="523"/>
                    <a:pt x="398" y="523"/>
                    <a:pt x="398" y="523"/>
                  </a:cubicBezTo>
                  <a:cubicBezTo>
                    <a:pt x="400" y="523"/>
                    <a:pt x="402" y="524"/>
                    <a:pt x="402" y="526"/>
                  </a:cubicBezTo>
                  <a:cubicBezTo>
                    <a:pt x="402" y="527"/>
                    <a:pt x="403" y="528"/>
                    <a:pt x="403" y="528"/>
                  </a:cubicBezTo>
                  <a:cubicBezTo>
                    <a:pt x="404" y="530"/>
                    <a:pt x="407" y="531"/>
                    <a:pt x="409" y="533"/>
                  </a:cubicBezTo>
                  <a:cubicBezTo>
                    <a:pt x="412" y="533"/>
                    <a:pt x="412" y="533"/>
                    <a:pt x="412" y="533"/>
                  </a:cubicBezTo>
                  <a:cubicBezTo>
                    <a:pt x="413" y="533"/>
                    <a:pt x="415" y="533"/>
                    <a:pt x="416" y="536"/>
                  </a:cubicBezTo>
                  <a:cubicBezTo>
                    <a:pt x="416" y="536"/>
                    <a:pt x="416" y="536"/>
                    <a:pt x="417" y="536"/>
                  </a:cubicBezTo>
                  <a:cubicBezTo>
                    <a:pt x="417" y="537"/>
                    <a:pt x="418" y="538"/>
                    <a:pt x="418" y="539"/>
                  </a:cubicBezTo>
                  <a:cubicBezTo>
                    <a:pt x="420" y="541"/>
                    <a:pt x="423" y="542"/>
                    <a:pt x="429" y="542"/>
                  </a:cubicBezTo>
                  <a:cubicBezTo>
                    <a:pt x="430" y="542"/>
                    <a:pt x="432" y="542"/>
                    <a:pt x="433" y="542"/>
                  </a:cubicBezTo>
                  <a:cubicBezTo>
                    <a:pt x="434" y="542"/>
                    <a:pt x="436" y="542"/>
                    <a:pt x="437" y="542"/>
                  </a:cubicBezTo>
                  <a:cubicBezTo>
                    <a:pt x="441" y="542"/>
                    <a:pt x="441" y="542"/>
                    <a:pt x="441" y="542"/>
                  </a:cubicBezTo>
                  <a:cubicBezTo>
                    <a:pt x="440" y="546"/>
                    <a:pt x="440" y="546"/>
                    <a:pt x="440" y="546"/>
                  </a:cubicBezTo>
                  <a:cubicBezTo>
                    <a:pt x="440" y="546"/>
                    <a:pt x="440" y="546"/>
                    <a:pt x="440" y="547"/>
                  </a:cubicBezTo>
                  <a:cubicBezTo>
                    <a:pt x="440" y="547"/>
                    <a:pt x="440" y="547"/>
                    <a:pt x="440" y="547"/>
                  </a:cubicBezTo>
                  <a:cubicBezTo>
                    <a:pt x="440" y="547"/>
                    <a:pt x="440" y="547"/>
                    <a:pt x="442" y="547"/>
                  </a:cubicBezTo>
                  <a:cubicBezTo>
                    <a:pt x="445" y="547"/>
                    <a:pt x="445" y="547"/>
                    <a:pt x="445" y="547"/>
                  </a:cubicBezTo>
                  <a:cubicBezTo>
                    <a:pt x="445" y="568"/>
                    <a:pt x="445" y="568"/>
                    <a:pt x="445" y="568"/>
                  </a:cubicBezTo>
                  <a:cubicBezTo>
                    <a:pt x="441" y="567"/>
                    <a:pt x="441" y="567"/>
                    <a:pt x="441" y="567"/>
                  </a:cubicBezTo>
                  <a:cubicBezTo>
                    <a:pt x="441" y="567"/>
                    <a:pt x="440" y="567"/>
                    <a:pt x="440" y="567"/>
                  </a:cubicBezTo>
                  <a:cubicBezTo>
                    <a:pt x="440" y="567"/>
                    <a:pt x="440" y="567"/>
                    <a:pt x="440" y="567"/>
                  </a:cubicBezTo>
                  <a:cubicBezTo>
                    <a:pt x="440" y="567"/>
                    <a:pt x="440" y="567"/>
                    <a:pt x="440" y="568"/>
                  </a:cubicBezTo>
                  <a:cubicBezTo>
                    <a:pt x="439" y="572"/>
                    <a:pt x="439" y="574"/>
                    <a:pt x="440" y="575"/>
                  </a:cubicBezTo>
                  <a:cubicBezTo>
                    <a:pt x="440" y="575"/>
                    <a:pt x="441" y="575"/>
                    <a:pt x="442" y="575"/>
                  </a:cubicBezTo>
                  <a:cubicBezTo>
                    <a:pt x="444" y="575"/>
                    <a:pt x="444" y="575"/>
                    <a:pt x="444" y="575"/>
                  </a:cubicBezTo>
                  <a:cubicBezTo>
                    <a:pt x="445" y="578"/>
                    <a:pt x="445" y="578"/>
                    <a:pt x="445" y="578"/>
                  </a:cubicBezTo>
                  <a:cubicBezTo>
                    <a:pt x="445" y="579"/>
                    <a:pt x="445" y="579"/>
                    <a:pt x="445" y="579"/>
                  </a:cubicBezTo>
                  <a:cubicBezTo>
                    <a:pt x="445" y="581"/>
                    <a:pt x="445" y="585"/>
                    <a:pt x="442" y="586"/>
                  </a:cubicBezTo>
                  <a:cubicBezTo>
                    <a:pt x="441" y="587"/>
                    <a:pt x="440" y="587"/>
                    <a:pt x="439" y="588"/>
                  </a:cubicBezTo>
                  <a:cubicBezTo>
                    <a:pt x="435" y="591"/>
                    <a:pt x="431" y="594"/>
                    <a:pt x="428" y="599"/>
                  </a:cubicBezTo>
                  <a:cubicBezTo>
                    <a:pt x="427" y="600"/>
                    <a:pt x="426" y="601"/>
                    <a:pt x="426" y="602"/>
                  </a:cubicBezTo>
                  <a:cubicBezTo>
                    <a:pt x="424" y="605"/>
                    <a:pt x="423" y="605"/>
                    <a:pt x="422" y="605"/>
                  </a:cubicBezTo>
                  <a:cubicBezTo>
                    <a:pt x="422" y="605"/>
                    <a:pt x="421" y="605"/>
                    <a:pt x="421" y="605"/>
                  </a:cubicBezTo>
                  <a:cubicBezTo>
                    <a:pt x="421" y="605"/>
                    <a:pt x="421" y="605"/>
                    <a:pt x="421" y="605"/>
                  </a:cubicBezTo>
                  <a:cubicBezTo>
                    <a:pt x="421" y="605"/>
                    <a:pt x="421" y="605"/>
                    <a:pt x="421" y="605"/>
                  </a:cubicBezTo>
                  <a:cubicBezTo>
                    <a:pt x="421" y="605"/>
                    <a:pt x="421" y="606"/>
                    <a:pt x="421" y="606"/>
                  </a:cubicBezTo>
                  <a:cubicBezTo>
                    <a:pt x="422" y="610"/>
                    <a:pt x="422" y="610"/>
                    <a:pt x="422" y="610"/>
                  </a:cubicBezTo>
                  <a:cubicBezTo>
                    <a:pt x="418" y="610"/>
                    <a:pt x="418" y="610"/>
                    <a:pt x="418" y="610"/>
                  </a:cubicBezTo>
                  <a:cubicBezTo>
                    <a:pt x="418" y="610"/>
                    <a:pt x="417" y="610"/>
                    <a:pt x="417" y="612"/>
                  </a:cubicBezTo>
                  <a:cubicBezTo>
                    <a:pt x="417" y="612"/>
                    <a:pt x="417" y="613"/>
                    <a:pt x="417" y="613"/>
                  </a:cubicBezTo>
                  <a:cubicBezTo>
                    <a:pt x="417" y="614"/>
                    <a:pt x="417" y="615"/>
                    <a:pt x="416" y="616"/>
                  </a:cubicBezTo>
                  <a:cubicBezTo>
                    <a:pt x="416" y="617"/>
                    <a:pt x="415" y="619"/>
                    <a:pt x="411" y="619"/>
                  </a:cubicBezTo>
                  <a:cubicBezTo>
                    <a:pt x="410" y="619"/>
                    <a:pt x="410" y="619"/>
                    <a:pt x="409" y="619"/>
                  </a:cubicBezTo>
                  <a:cubicBezTo>
                    <a:pt x="409" y="619"/>
                    <a:pt x="409" y="619"/>
                    <a:pt x="408" y="619"/>
                  </a:cubicBezTo>
                  <a:cubicBezTo>
                    <a:pt x="402" y="619"/>
                    <a:pt x="402" y="619"/>
                    <a:pt x="402" y="619"/>
                  </a:cubicBezTo>
                  <a:cubicBezTo>
                    <a:pt x="402" y="620"/>
                    <a:pt x="402" y="620"/>
                    <a:pt x="402" y="620"/>
                  </a:cubicBezTo>
                  <a:cubicBezTo>
                    <a:pt x="402" y="620"/>
                    <a:pt x="402" y="621"/>
                    <a:pt x="402" y="622"/>
                  </a:cubicBezTo>
                  <a:cubicBezTo>
                    <a:pt x="402" y="623"/>
                    <a:pt x="402" y="626"/>
                    <a:pt x="402" y="627"/>
                  </a:cubicBezTo>
                  <a:cubicBezTo>
                    <a:pt x="402" y="627"/>
                    <a:pt x="403" y="627"/>
                    <a:pt x="404" y="627"/>
                  </a:cubicBezTo>
                  <a:cubicBezTo>
                    <a:pt x="407" y="627"/>
                    <a:pt x="407" y="627"/>
                    <a:pt x="407" y="627"/>
                  </a:cubicBezTo>
                  <a:cubicBezTo>
                    <a:pt x="407" y="630"/>
                    <a:pt x="407" y="630"/>
                    <a:pt x="407" y="630"/>
                  </a:cubicBezTo>
                  <a:cubicBezTo>
                    <a:pt x="407" y="649"/>
                    <a:pt x="407" y="649"/>
                    <a:pt x="407" y="649"/>
                  </a:cubicBezTo>
                  <a:cubicBezTo>
                    <a:pt x="407" y="652"/>
                    <a:pt x="407" y="654"/>
                    <a:pt x="407" y="657"/>
                  </a:cubicBezTo>
                  <a:cubicBezTo>
                    <a:pt x="407" y="662"/>
                    <a:pt x="406" y="668"/>
                    <a:pt x="407" y="673"/>
                  </a:cubicBezTo>
                  <a:cubicBezTo>
                    <a:pt x="407" y="676"/>
                    <a:pt x="406" y="680"/>
                    <a:pt x="399" y="680"/>
                  </a:cubicBezTo>
                  <a:cubicBezTo>
                    <a:pt x="398" y="681"/>
                    <a:pt x="396" y="681"/>
                    <a:pt x="395" y="683"/>
                  </a:cubicBezTo>
                  <a:cubicBezTo>
                    <a:pt x="393" y="685"/>
                    <a:pt x="392" y="687"/>
                    <a:pt x="391" y="690"/>
                  </a:cubicBezTo>
                  <a:cubicBezTo>
                    <a:pt x="391" y="692"/>
                    <a:pt x="390" y="694"/>
                    <a:pt x="389" y="696"/>
                  </a:cubicBezTo>
                  <a:cubicBezTo>
                    <a:pt x="388" y="698"/>
                    <a:pt x="387" y="699"/>
                    <a:pt x="384" y="699"/>
                  </a:cubicBezTo>
                  <a:cubicBezTo>
                    <a:pt x="382" y="699"/>
                    <a:pt x="382" y="699"/>
                    <a:pt x="382" y="699"/>
                  </a:cubicBezTo>
                  <a:cubicBezTo>
                    <a:pt x="382" y="699"/>
                    <a:pt x="381" y="699"/>
                    <a:pt x="380" y="700"/>
                  </a:cubicBezTo>
                  <a:cubicBezTo>
                    <a:pt x="380" y="700"/>
                    <a:pt x="379" y="700"/>
                    <a:pt x="378" y="701"/>
                  </a:cubicBezTo>
                  <a:cubicBezTo>
                    <a:pt x="377" y="702"/>
                    <a:pt x="376" y="702"/>
                    <a:pt x="375" y="703"/>
                  </a:cubicBezTo>
                  <a:cubicBezTo>
                    <a:pt x="374" y="704"/>
                    <a:pt x="372" y="704"/>
                    <a:pt x="371" y="704"/>
                  </a:cubicBezTo>
                  <a:cubicBezTo>
                    <a:pt x="370" y="704"/>
                    <a:pt x="370" y="704"/>
                    <a:pt x="369" y="704"/>
                  </a:cubicBezTo>
                  <a:cubicBezTo>
                    <a:pt x="369" y="705"/>
                    <a:pt x="369" y="707"/>
                    <a:pt x="369" y="708"/>
                  </a:cubicBezTo>
                  <a:cubicBezTo>
                    <a:pt x="369" y="709"/>
                    <a:pt x="369" y="710"/>
                    <a:pt x="369" y="710"/>
                  </a:cubicBezTo>
                  <a:cubicBezTo>
                    <a:pt x="369" y="714"/>
                    <a:pt x="369" y="714"/>
                    <a:pt x="369" y="714"/>
                  </a:cubicBezTo>
                  <a:cubicBezTo>
                    <a:pt x="365" y="713"/>
                    <a:pt x="365" y="713"/>
                    <a:pt x="365" y="713"/>
                  </a:cubicBezTo>
                  <a:cubicBezTo>
                    <a:pt x="365" y="713"/>
                    <a:pt x="365" y="713"/>
                    <a:pt x="365" y="713"/>
                  </a:cubicBezTo>
                  <a:cubicBezTo>
                    <a:pt x="365" y="713"/>
                    <a:pt x="365" y="713"/>
                    <a:pt x="365" y="713"/>
                  </a:cubicBezTo>
                  <a:cubicBezTo>
                    <a:pt x="365" y="713"/>
                    <a:pt x="365" y="713"/>
                    <a:pt x="365" y="714"/>
                  </a:cubicBezTo>
                  <a:cubicBezTo>
                    <a:pt x="365" y="714"/>
                    <a:pt x="365" y="714"/>
                    <a:pt x="365" y="714"/>
                  </a:cubicBezTo>
                  <a:cubicBezTo>
                    <a:pt x="364" y="717"/>
                    <a:pt x="363" y="718"/>
                    <a:pt x="360" y="718"/>
                  </a:cubicBezTo>
                  <a:cubicBezTo>
                    <a:pt x="355" y="718"/>
                    <a:pt x="355" y="718"/>
                    <a:pt x="355" y="718"/>
                  </a:cubicBezTo>
                  <a:cubicBezTo>
                    <a:pt x="354" y="718"/>
                    <a:pt x="352" y="718"/>
                    <a:pt x="350" y="718"/>
                  </a:cubicBezTo>
                  <a:cubicBezTo>
                    <a:pt x="349" y="718"/>
                    <a:pt x="347" y="718"/>
                    <a:pt x="345" y="718"/>
                  </a:cubicBezTo>
                  <a:cubicBezTo>
                    <a:pt x="342" y="718"/>
                    <a:pt x="340" y="718"/>
                    <a:pt x="338" y="719"/>
                  </a:cubicBezTo>
                  <a:cubicBezTo>
                    <a:pt x="334" y="719"/>
                    <a:pt x="333" y="722"/>
                    <a:pt x="332" y="724"/>
                  </a:cubicBezTo>
                  <a:cubicBezTo>
                    <a:pt x="331" y="725"/>
                    <a:pt x="331" y="725"/>
                    <a:pt x="331" y="725"/>
                  </a:cubicBezTo>
                  <a:cubicBezTo>
                    <a:pt x="331" y="727"/>
                    <a:pt x="330" y="729"/>
                    <a:pt x="328" y="731"/>
                  </a:cubicBezTo>
                  <a:cubicBezTo>
                    <a:pt x="327" y="732"/>
                    <a:pt x="327" y="733"/>
                    <a:pt x="327" y="734"/>
                  </a:cubicBezTo>
                  <a:cubicBezTo>
                    <a:pt x="327" y="738"/>
                    <a:pt x="327" y="738"/>
                    <a:pt x="327" y="738"/>
                  </a:cubicBezTo>
                  <a:cubicBezTo>
                    <a:pt x="323" y="737"/>
                    <a:pt x="323" y="737"/>
                    <a:pt x="323" y="737"/>
                  </a:cubicBezTo>
                  <a:cubicBezTo>
                    <a:pt x="323" y="737"/>
                    <a:pt x="322" y="737"/>
                    <a:pt x="322" y="737"/>
                  </a:cubicBezTo>
                  <a:cubicBezTo>
                    <a:pt x="322" y="737"/>
                    <a:pt x="322" y="737"/>
                    <a:pt x="322" y="739"/>
                  </a:cubicBezTo>
                  <a:cubicBezTo>
                    <a:pt x="322" y="766"/>
                    <a:pt x="322" y="766"/>
                    <a:pt x="322" y="766"/>
                  </a:cubicBezTo>
                  <a:cubicBezTo>
                    <a:pt x="322" y="770"/>
                    <a:pt x="322" y="773"/>
                    <a:pt x="320" y="776"/>
                  </a:cubicBezTo>
                  <a:cubicBezTo>
                    <a:pt x="318" y="782"/>
                    <a:pt x="313" y="785"/>
                    <a:pt x="309" y="787"/>
                  </a:cubicBezTo>
                  <a:cubicBezTo>
                    <a:pt x="307" y="788"/>
                    <a:pt x="307" y="788"/>
                    <a:pt x="307" y="788"/>
                  </a:cubicBezTo>
                  <a:cubicBezTo>
                    <a:pt x="306" y="789"/>
                    <a:pt x="305" y="789"/>
                    <a:pt x="304" y="789"/>
                  </a:cubicBezTo>
                  <a:cubicBezTo>
                    <a:pt x="304" y="789"/>
                    <a:pt x="303" y="789"/>
                    <a:pt x="303" y="789"/>
                  </a:cubicBezTo>
                  <a:cubicBezTo>
                    <a:pt x="303" y="789"/>
                    <a:pt x="303" y="789"/>
                    <a:pt x="303" y="789"/>
                  </a:cubicBezTo>
                  <a:cubicBezTo>
                    <a:pt x="303" y="791"/>
                    <a:pt x="303" y="794"/>
                    <a:pt x="303" y="797"/>
                  </a:cubicBezTo>
                  <a:cubicBezTo>
                    <a:pt x="303" y="798"/>
                    <a:pt x="303" y="799"/>
                    <a:pt x="303" y="800"/>
                  </a:cubicBezTo>
                  <a:cubicBezTo>
                    <a:pt x="303" y="804"/>
                    <a:pt x="303" y="804"/>
                    <a:pt x="303" y="804"/>
                  </a:cubicBezTo>
                  <a:cubicBezTo>
                    <a:pt x="299" y="803"/>
                    <a:pt x="299" y="803"/>
                    <a:pt x="299" y="803"/>
                  </a:cubicBezTo>
                  <a:cubicBezTo>
                    <a:pt x="299" y="803"/>
                    <a:pt x="299" y="803"/>
                    <a:pt x="299" y="803"/>
                  </a:cubicBezTo>
                  <a:cubicBezTo>
                    <a:pt x="299" y="803"/>
                    <a:pt x="299" y="803"/>
                    <a:pt x="299" y="803"/>
                  </a:cubicBezTo>
                  <a:cubicBezTo>
                    <a:pt x="299" y="803"/>
                    <a:pt x="298" y="803"/>
                    <a:pt x="298" y="805"/>
                  </a:cubicBezTo>
                  <a:cubicBezTo>
                    <a:pt x="298" y="808"/>
                    <a:pt x="298" y="808"/>
                    <a:pt x="298" y="808"/>
                  </a:cubicBezTo>
                  <a:cubicBezTo>
                    <a:pt x="279" y="808"/>
                    <a:pt x="279" y="808"/>
                    <a:pt x="279" y="808"/>
                  </a:cubicBezTo>
                  <a:cubicBezTo>
                    <a:pt x="280" y="809"/>
                    <a:pt x="280" y="809"/>
                    <a:pt x="280" y="810"/>
                  </a:cubicBezTo>
                  <a:cubicBezTo>
                    <a:pt x="280" y="810"/>
                    <a:pt x="281" y="811"/>
                    <a:pt x="284" y="811"/>
                  </a:cubicBezTo>
                  <a:cubicBezTo>
                    <a:pt x="284" y="811"/>
                    <a:pt x="285" y="811"/>
                    <a:pt x="285" y="811"/>
                  </a:cubicBezTo>
                  <a:cubicBezTo>
                    <a:pt x="289" y="810"/>
                    <a:pt x="289" y="810"/>
                    <a:pt x="289" y="810"/>
                  </a:cubicBezTo>
                  <a:cubicBezTo>
                    <a:pt x="289" y="814"/>
                    <a:pt x="289" y="814"/>
                    <a:pt x="289" y="814"/>
                  </a:cubicBezTo>
                  <a:cubicBezTo>
                    <a:pt x="289" y="815"/>
                    <a:pt x="290" y="817"/>
                    <a:pt x="291" y="819"/>
                  </a:cubicBezTo>
                  <a:cubicBezTo>
                    <a:pt x="293" y="822"/>
                    <a:pt x="295" y="826"/>
                    <a:pt x="293" y="831"/>
                  </a:cubicBezTo>
                  <a:cubicBezTo>
                    <a:pt x="291" y="834"/>
                    <a:pt x="288" y="836"/>
                    <a:pt x="283" y="836"/>
                  </a:cubicBezTo>
                  <a:cubicBezTo>
                    <a:pt x="283" y="836"/>
                    <a:pt x="282" y="836"/>
                    <a:pt x="282" y="836"/>
                  </a:cubicBezTo>
                  <a:cubicBezTo>
                    <a:pt x="281" y="836"/>
                    <a:pt x="281" y="836"/>
                    <a:pt x="281" y="836"/>
                  </a:cubicBezTo>
                  <a:cubicBezTo>
                    <a:pt x="280" y="836"/>
                    <a:pt x="280" y="836"/>
                    <a:pt x="280" y="836"/>
                  </a:cubicBezTo>
                  <a:cubicBezTo>
                    <a:pt x="280" y="836"/>
                    <a:pt x="280" y="837"/>
                    <a:pt x="279" y="838"/>
                  </a:cubicBezTo>
                  <a:cubicBezTo>
                    <a:pt x="279" y="842"/>
                    <a:pt x="279" y="842"/>
                    <a:pt x="279" y="842"/>
                  </a:cubicBezTo>
                  <a:cubicBezTo>
                    <a:pt x="275" y="841"/>
                    <a:pt x="275" y="841"/>
                    <a:pt x="275" y="841"/>
                  </a:cubicBezTo>
                  <a:cubicBezTo>
                    <a:pt x="274" y="840"/>
                    <a:pt x="271" y="839"/>
                    <a:pt x="270" y="839"/>
                  </a:cubicBezTo>
                  <a:cubicBezTo>
                    <a:pt x="268" y="839"/>
                    <a:pt x="268" y="839"/>
                    <a:pt x="268" y="840"/>
                  </a:cubicBezTo>
                  <a:cubicBezTo>
                    <a:pt x="267" y="840"/>
                    <a:pt x="266" y="842"/>
                    <a:pt x="266" y="844"/>
                  </a:cubicBezTo>
                  <a:cubicBezTo>
                    <a:pt x="266" y="845"/>
                    <a:pt x="266" y="845"/>
                    <a:pt x="266" y="845"/>
                  </a:cubicBezTo>
                  <a:cubicBezTo>
                    <a:pt x="265" y="848"/>
                    <a:pt x="264" y="853"/>
                    <a:pt x="259" y="854"/>
                  </a:cubicBezTo>
                  <a:cubicBezTo>
                    <a:pt x="259" y="855"/>
                    <a:pt x="258" y="855"/>
                    <a:pt x="257" y="855"/>
                  </a:cubicBezTo>
                  <a:cubicBezTo>
                    <a:pt x="257" y="855"/>
                    <a:pt x="256" y="855"/>
                    <a:pt x="256" y="855"/>
                  </a:cubicBezTo>
                  <a:cubicBezTo>
                    <a:pt x="256" y="855"/>
                    <a:pt x="256" y="856"/>
                    <a:pt x="256" y="856"/>
                  </a:cubicBezTo>
                  <a:cubicBezTo>
                    <a:pt x="256" y="857"/>
                    <a:pt x="257" y="857"/>
                    <a:pt x="257" y="858"/>
                  </a:cubicBezTo>
                  <a:cubicBezTo>
                    <a:pt x="258" y="858"/>
                    <a:pt x="258" y="858"/>
                    <a:pt x="258" y="858"/>
                  </a:cubicBezTo>
                  <a:cubicBezTo>
                    <a:pt x="261" y="859"/>
                    <a:pt x="261" y="859"/>
                    <a:pt x="261" y="859"/>
                  </a:cubicBezTo>
                  <a:cubicBezTo>
                    <a:pt x="261" y="861"/>
                    <a:pt x="261" y="861"/>
                    <a:pt x="261" y="861"/>
                  </a:cubicBezTo>
                  <a:cubicBezTo>
                    <a:pt x="261" y="862"/>
                    <a:pt x="261" y="862"/>
                    <a:pt x="261" y="863"/>
                  </a:cubicBezTo>
                  <a:cubicBezTo>
                    <a:pt x="261" y="863"/>
                    <a:pt x="262" y="864"/>
                    <a:pt x="262" y="865"/>
                  </a:cubicBezTo>
                  <a:cubicBezTo>
                    <a:pt x="264" y="867"/>
                    <a:pt x="265" y="869"/>
                    <a:pt x="265" y="872"/>
                  </a:cubicBezTo>
                  <a:cubicBezTo>
                    <a:pt x="265" y="873"/>
                    <a:pt x="265" y="874"/>
                    <a:pt x="265" y="876"/>
                  </a:cubicBezTo>
                  <a:cubicBezTo>
                    <a:pt x="265" y="879"/>
                    <a:pt x="265" y="883"/>
                    <a:pt x="265" y="886"/>
                  </a:cubicBezTo>
                  <a:cubicBezTo>
                    <a:pt x="266" y="886"/>
                    <a:pt x="266" y="886"/>
                    <a:pt x="267" y="886"/>
                  </a:cubicBezTo>
                  <a:cubicBezTo>
                    <a:pt x="268" y="887"/>
                    <a:pt x="269" y="887"/>
                    <a:pt x="269" y="888"/>
                  </a:cubicBezTo>
                  <a:cubicBezTo>
                    <a:pt x="270" y="889"/>
                    <a:pt x="270" y="891"/>
                    <a:pt x="270" y="891"/>
                  </a:cubicBezTo>
                  <a:cubicBezTo>
                    <a:pt x="270" y="892"/>
                    <a:pt x="270" y="892"/>
                    <a:pt x="270" y="892"/>
                  </a:cubicBezTo>
                  <a:cubicBezTo>
                    <a:pt x="270" y="899"/>
                    <a:pt x="270" y="899"/>
                    <a:pt x="270" y="899"/>
                  </a:cubicBezTo>
                  <a:cubicBezTo>
                    <a:pt x="270" y="900"/>
                    <a:pt x="270" y="900"/>
                    <a:pt x="270" y="900"/>
                  </a:cubicBezTo>
                  <a:cubicBezTo>
                    <a:pt x="270" y="900"/>
                    <a:pt x="270" y="900"/>
                    <a:pt x="270" y="900"/>
                  </a:cubicBezTo>
                  <a:cubicBezTo>
                    <a:pt x="270" y="901"/>
                    <a:pt x="271" y="901"/>
                    <a:pt x="272" y="901"/>
                  </a:cubicBezTo>
                  <a:cubicBezTo>
                    <a:pt x="273" y="901"/>
                    <a:pt x="276" y="902"/>
                    <a:pt x="278" y="904"/>
                  </a:cubicBezTo>
                  <a:cubicBezTo>
                    <a:pt x="279" y="906"/>
                    <a:pt x="280" y="908"/>
                    <a:pt x="280" y="910"/>
                  </a:cubicBezTo>
                  <a:cubicBezTo>
                    <a:pt x="280" y="911"/>
                    <a:pt x="280" y="912"/>
                    <a:pt x="279" y="914"/>
                  </a:cubicBezTo>
                  <a:cubicBezTo>
                    <a:pt x="279" y="916"/>
                    <a:pt x="279" y="916"/>
                    <a:pt x="279" y="916"/>
                  </a:cubicBezTo>
                  <a:cubicBezTo>
                    <a:pt x="276" y="916"/>
                    <a:pt x="276" y="916"/>
                    <a:pt x="276" y="916"/>
                  </a:cubicBezTo>
                  <a:cubicBezTo>
                    <a:pt x="276" y="916"/>
                    <a:pt x="275" y="916"/>
                    <a:pt x="275" y="916"/>
                  </a:cubicBezTo>
                  <a:cubicBezTo>
                    <a:pt x="275" y="916"/>
                    <a:pt x="274" y="916"/>
                    <a:pt x="274" y="916"/>
                  </a:cubicBezTo>
                  <a:cubicBezTo>
                    <a:pt x="274" y="917"/>
                    <a:pt x="274" y="917"/>
                    <a:pt x="274" y="917"/>
                  </a:cubicBezTo>
                  <a:cubicBezTo>
                    <a:pt x="275" y="917"/>
                    <a:pt x="275" y="918"/>
                    <a:pt x="276" y="919"/>
                  </a:cubicBezTo>
                  <a:cubicBezTo>
                    <a:pt x="277" y="921"/>
                    <a:pt x="278" y="922"/>
                    <a:pt x="279" y="924"/>
                  </a:cubicBezTo>
                  <a:cubicBezTo>
                    <a:pt x="280" y="926"/>
                    <a:pt x="279" y="927"/>
                    <a:pt x="279" y="928"/>
                  </a:cubicBezTo>
                  <a:cubicBezTo>
                    <a:pt x="277" y="930"/>
                    <a:pt x="274" y="931"/>
                    <a:pt x="272" y="931"/>
                  </a:cubicBezTo>
                  <a:close/>
                </a:path>
              </a:pathLst>
            </a:custGeom>
            <a:solidFill>
              <a:srgbClr val="FFFFFF"/>
            </a:solidFill>
            <a:ln w="22225">
              <a:solidFill>
                <a:sysClr val="window" lastClr="FFFFFF"/>
              </a:solidFill>
              <a:round/>
            </a:ln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38" name="Freeform 13"/>
            <p:cNvSpPr/>
            <p:nvPr/>
          </p:nvSpPr>
          <p:spPr bwMode="auto">
            <a:xfrm>
              <a:off x="7318378" y="4158815"/>
              <a:ext cx="123597" cy="216294"/>
            </a:xfrm>
            <a:custGeom>
              <a:avLst/>
              <a:gdLst>
                <a:gd name="T0" fmla="*/ 8 w 42"/>
                <a:gd name="T1" fmla="*/ 74 h 74"/>
                <a:gd name="T2" fmla="*/ 4 w 42"/>
                <a:gd name="T3" fmla="*/ 74 h 74"/>
                <a:gd name="T4" fmla="*/ 1 w 42"/>
                <a:gd name="T5" fmla="*/ 73 h 74"/>
                <a:gd name="T6" fmla="*/ 2 w 42"/>
                <a:gd name="T7" fmla="*/ 70 h 74"/>
                <a:gd name="T8" fmla="*/ 1 w 42"/>
                <a:gd name="T9" fmla="*/ 63 h 74"/>
                <a:gd name="T10" fmla="*/ 3 w 42"/>
                <a:gd name="T11" fmla="*/ 47 h 74"/>
                <a:gd name="T12" fmla="*/ 6 w 42"/>
                <a:gd name="T13" fmla="*/ 45 h 74"/>
                <a:gd name="T14" fmla="*/ 6 w 42"/>
                <a:gd name="T15" fmla="*/ 44 h 74"/>
                <a:gd name="T16" fmla="*/ 9 w 42"/>
                <a:gd name="T17" fmla="*/ 32 h 74"/>
                <a:gd name="T18" fmla="*/ 11 w 42"/>
                <a:gd name="T19" fmla="*/ 30 h 74"/>
                <a:gd name="T20" fmla="*/ 11 w 42"/>
                <a:gd name="T21" fmla="*/ 30 h 74"/>
                <a:gd name="T22" fmla="*/ 13 w 42"/>
                <a:gd name="T23" fmla="*/ 22 h 74"/>
                <a:gd name="T24" fmla="*/ 16 w 42"/>
                <a:gd name="T25" fmla="*/ 21 h 74"/>
                <a:gd name="T26" fmla="*/ 16 w 42"/>
                <a:gd name="T27" fmla="*/ 20 h 74"/>
                <a:gd name="T28" fmla="*/ 19 w 42"/>
                <a:gd name="T29" fmla="*/ 12 h 74"/>
                <a:gd name="T30" fmla="*/ 24 w 42"/>
                <a:gd name="T31" fmla="*/ 7 h 74"/>
                <a:gd name="T32" fmla="*/ 30 w 42"/>
                <a:gd name="T33" fmla="*/ 0 h 74"/>
                <a:gd name="T34" fmla="*/ 36 w 42"/>
                <a:gd name="T35" fmla="*/ 1 h 74"/>
                <a:gd name="T36" fmla="*/ 36 w 42"/>
                <a:gd name="T37" fmla="*/ 3 h 74"/>
                <a:gd name="T38" fmla="*/ 39 w 42"/>
                <a:gd name="T39" fmla="*/ 1 h 74"/>
                <a:gd name="T40" fmla="*/ 40 w 42"/>
                <a:gd name="T41" fmla="*/ 5 h 74"/>
                <a:gd name="T42" fmla="*/ 29 w 42"/>
                <a:gd name="T43" fmla="*/ 29 h 74"/>
                <a:gd name="T44" fmla="*/ 27 w 42"/>
                <a:gd name="T45" fmla="*/ 30 h 74"/>
                <a:gd name="T46" fmla="*/ 27 w 42"/>
                <a:gd name="T47" fmla="*/ 30 h 74"/>
                <a:gd name="T48" fmla="*/ 27 w 42"/>
                <a:gd name="T49" fmla="*/ 32 h 74"/>
                <a:gd name="T50" fmla="*/ 27 w 42"/>
                <a:gd name="T51" fmla="*/ 34 h 74"/>
                <a:gd name="T52" fmla="*/ 23 w 42"/>
                <a:gd name="T53" fmla="*/ 40 h 74"/>
                <a:gd name="T54" fmla="*/ 22 w 42"/>
                <a:gd name="T55" fmla="*/ 41 h 74"/>
                <a:gd name="T56" fmla="*/ 22 w 42"/>
                <a:gd name="T57" fmla="*/ 43 h 74"/>
                <a:gd name="T58" fmla="*/ 22 w 42"/>
                <a:gd name="T59" fmla="*/ 45 h 74"/>
                <a:gd name="T60" fmla="*/ 22 w 42"/>
                <a:gd name="T61" fmla="*/ 47 h 74"/>
                <a:gd name="T62" fmla="*/ 22 w 42"/>
                <a:gd name="T63" fmla="*/ 52 h 74"/>
                <a:gd name="T64" fmla="*/ 21 w 42"/>
                <a:gd name="T65" fmla="*/ 58 h 74"/>
                <a:gd name="T66" fmla="*/ 20 w 42"/>
                <a:gd name="T67" fmla="*/ 60 h 74"/>
                <a:gd name="T68" fmla="*/ 19 w 42"/>
                <a:gd name="T69" fmla="*/ 63 h 74"/>
                <a:gd name="T70" fmla="*/ 8 w 42"/>
                <a:gd name="T71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" h="74">
                  <a:moveTo>
                    <a:pt x="8" y="74"/>
                  </a:moveTo>
                  <a:cubicBezTo>
                    <a:pt x="6" y="74"/>
                    <a:pt x="5" y="74"/>
                    <a:pt x="4" y="74"/>
                  </a:cubicBezTo>
                  <a:cubicBezTo>
                    <a:pt x="1" y="73"/>
                    <a:pt x="1" y="73"/>
                    <a:pt x="1" y="73"/>
                  </a:cubicBezTo>
                  <a:cubicBezTo>
                    <a:pt x="2" y="70"/>
                    <a:pt x="2" y="70"/>
                    <a:pt x="2" y="70"/>
                  </a:cubicBezTo>
                  <a:cubicBezTo>
                    <a:pt x="2" y="69"/>
                    <a:pt x="2" y="65"/>
                    <a:pt x="1" y="63"/>
                  </a:cubicBezTo>
                  <a:cubicBezTo>
                    <a:pt x="1" y="57"/>
                    <a:pt x="0" y="50"/>
                    <a:pt x="3" y="47"/>
                  </a:cubicBezTo>
                  <a:cubicBezTo>
                    <a:pt x="4" y="46"/>
                    <a:pt x="5" y="45"/>
                    <a:pt x="6" y="45"/>
                  </a:cubicBezTo>
                  <a:cubicBezTo>
                    <a:pt x="6" y="45"/>
                    <a:pt x="6" y="44"/>
                    <a:pt x="6" y="44"/>
                  </a:cubicBezTo>
                  <a:cubicBezTo>
                    <a:pt x="6" y="40"/>
                    <a:pt x="5" y="35"/>
                    <a:pt x="9" y="32"/>
                  </a:cubicBezTo>
                  <a:cubicBezTo>
                    <a:pt x="10" y="31"/>
                    <a:pt x="11" y="31"/>
                    <a:pt x="11" y="30"/>
                  </a:cubicBezTo>
                  <a:cubicBezTo>
                    <a:pt x="11" y="30"/>
                    <a:pt x="11" y="30"/>
                    <a:pt x="11" y="30"/>
                  </a:cubicBezTo>
                  <a:cubicBezTo>
                    <a:pt x="11" y="28"/>
                    <a:pt x="10" y="24"/>
                    <a:pt x="13" y="22"/>
                  </a:cubicBezTo>
                  <a:cubicBezTo>
                    <a:pt x="14" y="22"/>
                    <a:pt x="15" y="21"/>
                    <a:pt x="16" y="21"/>
                  </a:cubicBezTo>
                  <a:cubicBezTo>
                    <a:pt x="16" y="21"/>
                    <a:pt x="16" y="20"/>
                    <a:pt x="16" y="20"/>
                  </a:cubicBezTo>
                  <a:cubicBezTo>
                    <a:pt x="16" y="17"/>
                    <a:pt x="17" y="14"/>
                    <a:pt x="19" y="12"/>
                  </a:cubicBezTo>
                  <a:cubicBezTo>
                    <a:pt x="21" y="10"/>
                    <a:pt x="23" y="8"/>
                    <a:pt x="24" y="7"/>
                  </a:cubicBezTo>
                  <a:cubicBezTo>
                    <a:pt x="28" y="4"/>
                    <a:pt x="30" y="3"/>
                    <a:pt x="30" y="0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36" y="1"/>
                    <a:pt x="36" y="2"/>
                    <a:pt x="36" y="3"/>
                  </a:cubicBezTo>
                  <a:cubicBezTo>
                    <a:pt x="39" y="1"/>
                    <a:pt x="39" y="1"/>
                    <a:pt x="39" y="1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2" y="14"/>
                    <a:pt x="36" y="25"/>
                    <a:pt x="29" y="29"/>
                  </a:cubicBezTo>
                  <a:cubicBezTo>
                    <a:pt x="28" y="30"/>
                    <a:pt x="28" y="30"/>
                    <a:pt x="27" y="30"/>
                  </a:cubicBezTo>
                  <a:cubicBezTo>
                    <a:pt x="27" y="30"/>
                    <a:pt x="27" y="30"/>
                    <a:pt x="27" y="30"/>
                  </a:cubicBezTo>
                  <a:cubicBezTo>
                    <a:pt x="27" y="31"/>
                    <a:pt x="27" y="31"/>
                    <a:pt x="27" y="32"/>
                  </a:cubicBezTo>
                  <a:cubicBezTo>
                    <a:pt x="27" y="33"/>
                    <a:pt x="27" y="33"/>
                    <a:pt x="27" y="34"/>
                  </a:cubicBezTo>
                  <a:cubicBezTo>
                    <a:pt x="27" y="37"/>
                    <a:pt x="25" y="40"/>
                    <a:pt x="23" y="40"/>
                  </a:cubicBezTo>
                  <a:cubicBezTo>
                    <a:pt x="22" y="40"/>
                    <a:pt x="22" y="41"/>
                    <a:pt x="22" y="41"/>
                  </a:cubicBezTo>
                  <a:cubicBezTo>
                    <a:pt x="22" y="41"/>
                    <a:pt x="22" y="43"/>
                    <a:pt x="22" y="43"/>
                  </a:cubicBezTo>
                  <a:cubicBezTo>
                    <a:pt x="22" y="44"/>
                    <a:pt x="22" y="45"/>
                    <a:pt x="22" y="45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8"/>
                    <a:pt x="22" y="50"/>
                    <a:pt x="22" y="52"/>
                  </a:cubicBezTo>
                  <a:cubicBezTo>
                    <a:pt x="22" y="54"/>
                    <a:pt x="22" y="56"/>
                    <a:pt x="21" y="58"/>
                  </a:cubicBezTo>
                  <a:cubicBezTo>
                    <a:pt x="21" y="59"/>
                    <a:pt x="21" y="59"/>
                    <a:pt x="20" y="60"/>
                  </a:cubicBezTo>
                  <a:cubicBezTo>
                    <a:pt x="20" y="61"/>
                    <a:pt x="19" y="62"/>
                    <a:pt x="19" y="63"/>
                  </a:cubicBezTo>
                  <a:cubicBezTo>
                    <a:pt x="18" y="67"/>
                    <a:pt x="15" y="74"/>
                    <a:pt x="8" y="74"/>
                  </a:cubicBezTo>
                  <a:close/>
                </a:path>
              </a:pathLst>
            </a:custGeom>
            <a:solidFill>
              <a:srgbClr val="FFFFFF"/>
            </a:solidFill>
            <a:ln w="22225">
              <a:solidFill>
                <a:sysClr val="window" lastClr="FFFFFF"/>
              </a:solidFill>
              <a:round/>
            </a:ln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39" name="Freeform 14"/>
            <p:cNvSpPr/>
            <p:nvPr/>
          </p:nvSpPr>
          <p:spPr bwMode="auto">
            <a:xfrm>
              <a:off x="7412312" y="4150164"/>
              <a:ext cx="25955" cy="40787"/>
            </a:xfrm>
            <a:custGeom>
              <a:avLst/>
              <a:gdLst>
                <a:gd name="T0" fmla="*/ 2 w 9"/>
                <a:gd name="T1" fmla="*/ 9 h 14"/>
                <a:gd name="T2" fmla="*/ 0 w 9"/>
                <a:gd name="T3" fmla="*/ 6 h 14"/>
                <a:gd name="T4" fmla="*/ 2 w 9"/>
                <a:gd name="T5" fmla="*/ 0 h 14"/>
                <a:gd name="T6" fmla="*/ 9 w 9"/>
                <a:gd name="T7" fmla="*/ 8 h 14"/>
                <a:gd name="T8" fmla="*/ 7 w 9"/>
                <a:gd name="T9" fmla="*/ 11 h 14"/>
                <a:gd name="T10" fmla="*/ 3 w 9"/>
                <a:gd name="T11" fmla="*/ 14 h 14"/>
                <a:gd name="T12" fmla="*/ 2 w 9"/>
                <a:gd name="T13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14">
                  <a:moveTo>
                    <a:pt x="2" y="9"/>
                  </a:moveTo>
                  <a:cubicBezTo>
                    <a:pt x="2" y="8"/>
                    <a:pt x="1" y="7"/>
                    <a:pt x="0" y="6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7" y="3"/>
                    <a:pt x="9" y="5"/>
                    <a:pt x="9" y="8"/>
                  </a:cubicBezTo>
                  <a:cubicBezTo>
                    <a:pt x="9" y="9"/>
                    <a:pt x="8" y="11"/>
                    <a:pt x="7" y="11"/>
                  </a:cubicBezTo>
                  <a:cubicBezTo>
                    <a:pt x="3" y="14"/>
                    <a:pt x="3" y="14"/>
                    <a:pt x="3" y="14"/>
                  </a:cubicBezTo>
                  <a:lnTo>
                    <a:pt x="2" y="9"/>
                  </a:lnTo>
                  <a:close/>
                </a:path>
              </a:pathLst>
            </a:custGeom>
            <a:solidFill>
              <a:srgbClr val="FFFFFF"/>
            </a:solidFill>
            <a:ln w="22225">
              <a:solidFill>
                <a:sysClr val="window" lastClr="FFFFFF"/>
              </a:solidFill>
              <a:round/>
            </a:ln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40" name="Freeform 15"/>
            <p:cNvSpPr/>
            <p:nvPr/>
          </p:nvSpPr>
          <p:spPr bwMode="auto">
            <a:xfrm>
              <a:off x="6374098" y="2283851"/>
              <a:ext cx="40787" cy="29663"/>
            </a:xfrm>
            <a:custGeom>
              <a:avLst/>
              <a:gdLst>
                <a:gd name="T0" fmla="*/ 14 w 14"/>
                <a:gd name="T1" fmla="*/ 10 h 10"/>
                <a:gd name="T2" fmla="*/ 11 w 14"/>
                <a:gd name="T3" fmla="*/ 4 h 10"/>
                <a:gd name="T4" fmla="*/ 10 w 14"/>
                <a:gd name="T5" fmla="*/ 0 h 10"/>
                <a:gd name="T6" fmla="*/ 3 w 14"/>
                <a:gd name="T7" fmla="*/ 0 h 10"/>
                <a:gd name="T8" fmla="*/ 0 w 14"/>
                <a:gd name="T9" fmla="*/ 0 h 10"/>
                <a:gd name="T10" fmla="*/ 0 w 14"/>
                <a:gd name="T11" fmla="*/ 4 h 10"/>
                <a:gd name="T12" fmla="*/ 0 w 14"/>
                <a:gd name="T13" fmla="*/ 7 h 10"/>
                <a:gd name="T14" fmla="*/ 1 w 14"/>
                <a:gd name="T15" fmla="*/ 10 h 10"/>
                <a:gd name="T16" fmla="*/ 14 w 14"/>
                <a:gd name="T17" fmla="*/ 10 h 10"/>
                <a:gd name="T18" fmla="*/ 14 w 14"/>
                <a:gd name="T1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10">
                  <a:moveTo>
                    <a:pt x="14" y="10"/>
                  </a:moveTo>
                  <a:cubicBezTo>
                    <a:pt x="14" y="7"/>
                    <a:pt x="12" y="6"/>
                    <a:pt x="11" y="4"/>
                  </a:cubicBezTo>
                  <a:cubicBezTo>
                    <a:pt x="10" y="3"/>
                    <a:pt x="10" y="2"/>
                    <a:pt x="10" y="0"/>
                  </a:cubicBezTo>
                  <a:cubicBezTo>
                    <a:pt x="7" y="0"/>
                    <a:pt x="5" y="0"/>
                    <a:pt x="3" y="0"/>
                  </a:cubicBezTo>
                  <a:cubicBezTo>
                    <a:pt x="2" y="0"/>
                    <a:pt x="1" y="0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5"/>
                    <a:pt x="0" y="6"/>
                    <a:pt x="0" y="7"/>
                  </a:cubicBezTo>
                  <a:cubicBezTo>
                    <a:pt x="0" y="9"/>
                    <a:pt x="0" y="10"/>
                    <a:pt x="1" y="10"/>
                  </a:cubicBezTo>
                  <a:cubicBezTo>
                    <a:pt x="6" y="10"/>
                    <a:pt x="10" y="10"/>
                    <a:pt x="14" y="10"/>
                  </a:cubicBezTo>
                  <a:cubicBezTo>
                    <a:pt x="14" y="6"/>
                    <a:pt x="11" y="10"/>
                    <a:pt x="14" y="10"/>
                  </a:cubicBezTo>
                  <a:close/>
                </a:path>
              </a:pathLst>
            </a:custGeom>
            <a:solidFill>
              <a:srgbClr val="FFFFFF"/>
            </a:solidFill>
            <a:ln w="22225">
              <a:solidFill>
                <a:sysClr val="window" lastClr="FFFFFF"/>
              </a:solidFill>
              <a:round/>
            </a:ln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41" name="Freeform 16"/>
            <p:cNvSpPr/>
            <p:nvPr/>
          </p:nvSpPr>
          <p:spPr bwMode="auto">
            <a:xfrm>
              <a:off x="6374098" y="2311043"/>
              <a:ext cx="111237" cy="113709"/>
            </a:xfrm>
            <a:custGeom>
              <a:avLst/>
              <a:gdLst>
                <a:gd name="T0" fmla="*/ 5 w 38"/>
                <a:gd name="T1" fmla="*/ 29 h 39"/>
                <a:gd name="T2" fmla="*/ 10 w 38"/>
                <a:gd name="T3" fmla="*/ 34 h 39"/>
                <a:gd name="T4" fmla="*/ 14 w 38"/>
                <a:gd name="T5" fmla="*/ 38 h 39"/>
                <a:gd name="T6" fmla="*/ 26 w 38"/>
                <a:gd name="T7" fmla="*/ 37 h 39"/>
                <a:gd name="T8" fmla="*/ 30 w 38"/>
                <a:gd name="T9" fmla="*/ 35 h 39"/>
                <a:gd name="T10" fmla="*/ 34 w 38"/>
                <a:gd name="T11" fmla="*/ 33 h 39"/>
                <a:gd name="T12" fmla="*/ 37 w 38"/>
                <a:gd name="T13" fmla="*/ 23 h 39"/>
                <a:gd name="T14" fmla="*/ 34 w 38"/>
                <a:gd name="T15" fmla="*/ 13 h 39"/>
                <a:gd name="T16" fmla="*/ 35 w 38"/>
                <a:gd name="T17" fmla="*/ 11 h 39"/>
                <a:gd name="T18" fmla="*/ 38 w 38"/>
                <a:gd name="T19" fmla="*/ 9 h 39"/>
                <a:gd name="T20" fmla="*/ 38 w 38"/>
                <a:gd name="T21" fmla="*/ 5 h 39"/>
                <a:gd name="T22" fmla="*/ 36 w 38"/>
                <a:gd name="T23" fmla="*/ 5 h 39"/>
                <a:gd name="T24" fmla="*/ 32 w 38"/>
                <a:gd name="T25" fmla="*/ 3 h 39"/>
                <a:gd name="T26" fmla="*/ 22 w 38"/>
                <a:gd name="T27" fmla="*/ 1 h 39"/>
                <a:gd name="T28" fmla="*/ 19 w 38"/>
                <a:gd name="T29" fmla="*/ 1 h 39"/>
                <a:gd name="T30" fmla="*/ 19 w 38"/>
                <a:gd name="T31" fmla="*/ 3 h 39"/>
                <a:gd name="T32" fmla="*/ 18 w 38"/>
                <a:gd name="T33" fmla="*/ 7 h 39"/>
                <a:gd name="T34" fmla="*/ 10 w 38"/>
                <a:gd name="T35" fmla="*/ 10 h 39"/>
                <a:gd name="T36" fmla="*/ 5 w 38"/>
                <a:gd name="T37" fmla="*/ 15 h 39"/>
                <a:gd name="T38" fmla="*/ 1 w 38"/>
                <a:gd name="T39" fmla="*/ 15 h 39"/>
                <a:gd name="T40" fmla="*/ 0 w 38"/>
                <a:gd name="T41" fmla="*/ 17 h 39"/>
                <a:gd name="T42" fmla="*/ 0 w 38"/>
                <a:gd name="T43" fmla="*/ 24 h 39"/>
                <a:gd name="T44" fmla="*/ 5 w 38"/>
                <a:gd name="T45" fmla="*/ 29 h 39"/>
                <a:gd name="T46" fmla="*/ 5 w 38"/>
                <a:gd name="T47" fmla="*/ 2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8" h="39">
                  <a:moveTo>
                    <a:pt x="5" y="29"/>
                  </a:moveTo>
                  <a:cubicBezTo>
                    <a:pt x="8" y="29"/>
                    <a:pt x="11" y="30"/>
                    <a:pt x="10" y="34"/>
                  </a:cubicBezTo>
                  <a:cubicBezTo>
                    <a:pt x="9" y="37"/>
                    <a:pt x="11" y="38"/>
                    <a:pt x="14" y="38"/>
                  </a:cubicBezTo>
                  <a:cubicBezTo>
                    <a:pt x="18" y="38"/>
                    <a:pt x="23" y="39"/>
                    <a:pt x="26" y="37"/>
                  </a:cubicBezTo>
                  <a:cubicBezTo>
                    <a:pt x="28" y="36"/>
                    <a:pt x="28" y="35"/>
                    <a:pt x="30" y="35"/>
                  </a:cubicBezTo>
                  <a:cubicBezTo>
                    <a:pt x="31" y="34"/>
                    <a:pt x="33" y="34"/>
                    <a:pt x="34" y="33"/>
                  </a:cubicBezTo>
                  <a:cubicBezTo>
                    <a:pt x="38" y="31"/>
                    <a:pt x="38" y="27"/>
                    <a:pt x="37" y="23"/>
                  </a:cubicBezTo>
                  <a:cubicBezTo>
                    <a:pt x="36" y="20"/>
                    <a:pt x="33" y="16"/>
                    <a:pt x="34" y="13"/>
                  </a:cubicBezTo>
                  <a:cubicBezTo>
                    <a:pt x="34" y="12"/>
                    <a:pt x="35" y="12"/>
                    <a:pt x="35" y="11"/>
                  </a:cubicBezTo>
                  <a:cubicBezTo>
                    <a:pt x="37" y="10"/>
                    <a:pt x="38" y="11"/>
                    <a:pt x="38" y="9"/>
                  </a:cubicBezTo>
                  <a:cubicBezTo>
                    <a:pt x="38" y="8"/>
                    <a:pt x="38" y="7"/>
                    <a:pt x="38" y="5"/>
                  </a:cubicBezTo>
                  <a:cubicBezTo>
                    <a:pt x="37" y="5"/>
                    <a:pt x="36" y="5"/>
                    <a:pt x="36" y="5"/>
                  </a:cubicBezTo>
                  <a:cubicBezTo>
                    <a:pt x="34" y="5"/>
                    <a:pt x="33" y="4"/>
                    <a:pt x="32" y="3"/>
                  </a:cubicBezTo>
                  <a:cubicBezTo>
                    <a:pt x="29" y="0"/>
                    <a:pt x="25" y="1"/>
                    <a:pt x="22" y="1"/>
                  </a:cubicBezTo>
                  <a:cubicBezTo>
                    <a:pt x="21" y="1"/>
                    <a:pt x="19" y="0"/>
                    <a:pt x="19" y="1"/>
                  </a:cubicBezTo>
                  <a:cubicBezTo>
                    <a:pt x="19" y="2"/>
                    <a:pt x="19" y="3"/>
                    <a:pt x="19" y="3"/>
                  </a:cubicBezTo>
                  <a:cubicBezTo>
                    <a:pt x="19" y="5"/>
                    <a:pt x="18" y="6"/>
                    <a:pt x="18" y="7"/>
                  </a:cubicBezTo>
                  <a:cubicBezTo>
                    <a:pt x="17" y="11"/>
                    <a:pt x="13" y="10"/>
                    <a:pt x="10" y="10"/>
                  </a:cubicBezTo>
                  <a:cubicBezTo>
                    <a:pt x="9" y="13"/>
                    <a:pt x="9" y="16"/>
                    <a:pt x="5" y="15"/>
                  </a:cubicBezTo>
                  <a:cubicBezTo>
                    <a:pt x="4" y="15"/>
                    <a:pt x="3" y="15"/>
                    <a:pt x="1" y="15"/>
                  </a:cubicBezTo>
                  <a:cubicBezTo>
                    <a:pt x="0" y="15"/>
                    <a:pt x="0" y="16"/>
                    <a:pt x="0" y="17"/>
                  </a:cubicBezTo>
                  <a:cubicBezTo>
                    <a:pt x="0" y="20"/>
                    <a:pt x="0" y="22"/>
                    <a:pt x="0" y="24"/>
                  </a:cubicBezTo>
                  <a:cubicBezTo>
                    <a:pt x="3" y="25"/>
                    <a:pt x="6" y="25"/>
                    <a:pt x="5" y="29"/>
                  </a:cubicBezTo>
                  <a:cubicBezTo>
                    <a:pt x="8" y="29"/>
                    <a:pt x="6" y="25"/>
                    <a:pt x="5" y="29"/>
                  </a:cubicBezTo>
                  <a:close/>
                </a:path>
              </a:pathLst>
            </a:custGeom>
            <a:solidFill>
              <a:srgbClr val="FFFFFF"/>
            </a:solidFill>
            <a:ln w="22225">
              <a:solidFill>
                <a:sysClr val="window" lastClr="FFFFFF"/>
              </a:solidFill>
              <a:round/>
            </a:ln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42" name="Freeform 17"/>
            <p:cNvSpPr/>
            <p:nvPr/>
          </p:nvSpPr>
          <p:spPr bwMode="auto">
            <a:xfrm>
              <a:off x="6496459" y="2333290"/>
              <a:ext cx="72922" cy="61798"/>
            </a:xfrm>
            <a:custGeom>
              <a:avLst/>
              <a:gdLst>
                <a:gd name="T0" fmla="*/ 10 w 25"/>
                <a:gd name="T1" fmla="*/ 16 h 21"/>
                <a:gd name="T2" fmla="*/ 15 w 25"/>
                <a:gd name="T3" fmla="*/ 21 h 21"/>
                <a:gd name="T4" fmla="*/ 24 w 25"/>
                <a:gd name="T5" fmla="*/ 18 h 21"/>
                <a:gd name="T6" fmla="*/ 24 w 25"/>
                <a:gd name="T7" fmla="*/ 7 h 21"/>
                <a:gd name="T8" fmla="*/ 20 w 25"/>
                <a:gd name="T9" fmla="*/ 2 h 21"/>
                <a:gd name="T10" fmla="*/ 2 w 25"/>
                <a:gd name="T11" fmla="*/ 4 h 21"/>
                <a:gd name="T12" fmla="*/ 2 w 25"/>
                <a:gd name="T13" fmla="*/ 7 h 21"/>
                <a:gd name="T14" fmla="*/ 5 w 25"/>
                <a:gd name="T15" fmla="*/ 9 h 21"/>
                <a:gd name="T16" fmla="*/ 10 w 25"/>
                <a:gd name="T17" fmla="*/ 16 h 21"/>
                <a:gd name="T18" fmla="*/ 10 w 25"/>
                <a:gd name="T19" fmla="*/ 16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" h="21">
                  <a:moveTo>
                    <a:pt x="10" y="16"/>
                  </a:moveTo>
                  <a:cubicBezTo>
                    <a:pt x="14" y="16"/>
                    <a:pt x="15" y="18"/>
                    <a:pt x="15" y="21"/>
                  </a:cubicBezTo>
                  <a:cubicBezTo>
                    <a:pt x="18" y="21"/>
                    <a:pt x="22" y="21"/>
                    <a:pt x="24" y="18"/>
                  </a:cubicBezTo>
                  <a:cubicBezTo>
                    <a:pt x="25" y="15"/>
                    <a:pt x="24" y="10"/>
                    <a:pt x="24" y="7"/>
                  </a:cubicBezTo>
                  <a:cubicBezTo>
                    <a:pt x="21" y="7"/>
                    <a:pt x="19" y="6"/>
                    <a:pt x="20" y="2"/>
                  </a:cubicBezTo>
                  <a:cubicBezTo>
                    <a:pt x="15" y="2"/>
                    <a:pt x="5" y="0"/>
                    <a:pt x="2" y="4"/>
                  </a:cubicBezTo>
                  <a:cubicBezTo>
                    <a:pt x="1" y="5"/>
                    <a:pt x="0" y="7"/>
                    <a:pt x="2" y="7"/>
                  </a:cubicBezTo>
                  <a:cubicBezTo>
                    <a:pt x="3" y="8"/>
                    <a:pt x="4" y="8"/>
                    <a:pt x="5" y="9"/>
                  </a:cubicBezTo>
                  <a:cubicBezTo>
                    <a:pt x="8" y="11"/>
                    <a:pt x="10" y="13"/>
                    <a:pt x="10" y="16"/>
                  </a:cubicBezTo>
                  <a:cubicBezTo>
                    <a:pt x="14" y="15"/>
                    <a:pt x="9" y="11"/>
                    <a:pt x="10" y="16"/>
                  </a:cubicBezTo>
                  <a:close/>
                </a:path>
              </a:pathLst>
            </a:custGeom>
            <a:solidFill>
              <a:srgbClr val="FFFFFF"/>
            </a:solidFill>
            <a:ln w="22225">
              <a:solidFill>
                <a:sysClr val="window" lastClr="FFFFFF"/>
              </a:solidFill>
              <a:round/>
            </a:ln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43" name="Freeform 18"/>
            <p:cNvSpPr/>
            <p:nvPr/>
          </p:nvSpPr>
          <p:spPr bwMode="auto">
            <a:xfrm>
              <a:off x="6496459" y="2409920"/>
              <a:ext cx="72922" cy="40787"/>
            </a:xfrm>
            <a:custGeom>
              <a:avLst/>
              <a:gdLst>
                <a:gd name="T0" fmla="*/ 10 w 25"/>
                <a:gd name="T1" fmla="*/ 14 h 14"/>
                <a:gd name="T2" fmla="*/ 21 w 25"/>
                <a:gd name="T3" fmla="*/ 14 h 14"/>
                <a:gd name="T4" fmla="*/ 23 w 25"/>
                <a:gd name="T5" fmla="*/ 14 h 14"/>
                <a:gd name="T6" fmla="*/ 24 w 25"/>
                <a:gd name="T7" fmla="*/ 13 h 14"/>
                <a:gd name="T8" fmla="*/ 24 w 25"/>
                <a:gd name="T9" fmla="*/ 8 h 14"/>
                <a:gd name="T10" fmla="*/ 21 w 25"/>
                <a:gd name="T11" fmla="*/ 4 h 14"/>
                <a:gd name="T12" fmla="*/ 15 w 25"/>
                <a:gd name="T13" fmla="*/ 2 h 14"/>
                <a:gd name="T14" fmla="*/ 15 w 25"/>
                <a:gd name="T15" fmla="*/ 0 h 14"/>
                <a:gd name="T16" fmla="*/ 9 w 25"/>
                <a:gd name="T17" fmla="*/ 0 h 14"/>
                <a:gd name="T18" fmla="*/ 4 w 25"/>
                <a:gd name="T19" fmla="*/ 0 h 14"/>
                <a:gd name="T20" fmla="*/ 2 w 25"/>
                <a:gd name="T21" fmla="*/ 0 h 14"/>
                <a:gd name="T22" fmla="*/ 1 w 25"/>
                <a:gd name="T23" fmla="*/ 2 h 14"/>
                <a:gd name="T24" fmla="*/ 1 w 25"/>
                <a:gd name="T25" fmla="*/ 7 h 14"/>
                <a:gd name="T26" fmla="*/ 1 w 25"/>
                <a:gd name="T27" fmla="*/ 9 h 14"/>
                <a:gd name="T28" fmla="*/ 4 w 25"/>
                <a:gd name="T29" fmla="*/ 9 h 14"/>
                <a:gd name="T30" fmla="*/ 9 w 25"/>
                <a:gd name="T31" fmla="*/ 9 h 14"/>
                <a:gd name="T32" fmla="*/ 10 w 25"/>
                <a:gd name="T33" fmla="*/ 10 h 14"/>
                <a:gd name="T34" fmla="*/ 10 w 25"/>
                <a:gd name="T35" fmla="*/ 14 h 14"/>
                <a:gd name="T36" fmla="*/ 10 w 25"/>
                <a:gd name="T3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5" h="14">
                  <a:moveTo>
                    <a:pt x="10" y="14"/>
                  </a:moveTo>
                  <a:cubicBezTo>
                    <a:pt x="14" y="14"/>
                    <a:pt x="17" y="14"/>
                    <a:pt x="21" y="14"/>
                  </a:cubicBezTo>
                  <a:cubicBezTo>
                    <a:pt x="22" y="14"/>
                    <a:pt x="22" y="14"/>
                    <a:pt x="23" y="14"/>
                  </a:cubicBezTo>
                  <a:cubicBezTo>
                    <a:pt x="24" y="14"/>
                    <a:pt x="25" y="14"/>
                    <a:pt x="24" y="13"/>
                  </a:cubicBezTo>
                  <a:cubicBezTo>
                    <a:pt x="24" y="11"/>
                    <a:pt x="24" y="9"/>
                    <a:pt x="24" y="8"/>
                  </a:cubicBezTo>
                  <a:cubicBezTo>
                    <a:pt x="24" y="6"/>
                    <a:pt x="23" y="4"/>
                    <a:pt x="21" y="4"/>
                  </a:cubicBezTo>
                  <a:cubicBezTo>
                    <a:pt x="18" y="4"/>
                    <a:pt x="16" y="5"/>
                    <a:pt x="15" y="2"/>
                  </a:cubicBezTo>
                  <a:cubicBezTo>
                    <a:pt x="15" y="2"/>
                    <a:pt x="15" y="1"/>
                    <a:pt x="15" y="0"/>
                  </a:cubicBezTo>
                  <a:cubicBezTo>
                    <a:pt x="13" y="0"/>
                    <a:pt x="11" y="0"/>
                    <a:pt x="9" y="0"/>
                  </a:cubicBezTo>
                  <a:cubicBezTo>
                    <a:pt x="7" y="0"/>
                    <a:pt x="6" y="0"/>
                    <a:pt x="4" y="0"/>
                  </a:cubicBezTo>
                  <a:cubicBezTo>
                    <a:pt x="4" y="0"/>
                    <a:pt x="3" y="0"/>
                    <a:pt x="2" y="0"/>
                  </a:cubicBezTo>
                  <a:cubicBezTo>
                    <a:pt x="0" y="0"/>
                    <a:pt x="1" y="0"/>
                    <a:pt x="1" y="2"/>
                  </a:cubicBezTo>
                  <a:cubicBezTo>
                    <a:pt x="1" y="4"/>
                    <a:pt x="1" y="5"/>
                    <a:pt x="1" y="7"/>
                  </a:cubicBezTo>
                  <a:cubicBezTo>
                    <a:pt x="1" y="8"/>
                    <a:pt x="1" y="8"/>
                    <a:pt x="1" y="9"/>
                  </a:cubicBezTo>
                  <a:cubicBezTo>
                    <a:pt x="2" y="9"/>
                    <a:pt x="3" y="9"/>
                    <a:pt x="4" y="9"/>
                  </a:cubicBezTo>
                  <a:cubicBezTo>
                    <a:pt x="6" y="9"/>
                    <a:pt x="7" y="9"/>
                    <a:pt x="9" y="9"/>
                  </a:cubicBezTo>
                  <a:cubicBezTo>
                    <a:pt x="10" y="9"/>
                    <a:pt x="11" y="9"/>
                    <a:pt x="10" y="10"/>
                  </a:cubicBezTo>
                  <a:cubicBezTo>
                    <a:pt x="10" y="11"/>
                    <a:pt x="10" y="13"/>
                    <a:pt x="10" y="14"/>
                  </a:cubicBezTo>
                  <a:cubicBezTo>
                    <a:pt x="13" y="14"/>
                    <a:pt x="10" y="12"/>
                    <a:pt x="10" y="14"/>
                  </a:cubicBezTo>
                  <a:close/>
                </a:path>
              </a:pathLst>
            </a:custGeom>
            <a:solidFill>
              <a:srgbClr val="FFFFFF"/>
            </a:solidFill>
            <a:ln w="22225">
              <a:solidFill>
                <a:sysClr val="window" lastClr="FFFFFF"/>
              </a:solidFill>
              <a:round/>
            </a:ln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44" name="Freeform 19"/>
            <p:cNvSpPr/>
            <p:nvPr/>
          </p:nvSpPr>
          <p:spPr bwMode="auto">
            <a:xfrm>
              <a:off x="5712855" y="2184974"/>
              <a:ext cx="304048" cy="212587"/>
            </a:xfrm>
            <a:custGeom>
              <a:avLst/>
              <a:gdLst>
                <a:gd name="T0" fmla="*/ 5 w 104"/>
                <a:gd name="T1" fmla="*/ 6 h 73"/>
                <a:gd name="T2" fmla="*/ 5 w 104"/>
                <a:gd name="T3" fmla="*/ 10 h 73"/>
                <a:gd name="T4" fmla="*/ 6 w 104"/>
                <a:gd name="T5" fmla="*/ 11 h 73"/>
                <a:gd name="T6" fmla="*/ 10 w 104"/>
                <a:gd name="T7" fmla="*/ 14 h 73"/>
                <a:gd name="T8" fmla="*/ 14 w 104"/>
                <a:gd name="T9" fmla="*/ 25 h 73"/>
                <a:gd name="T10" fmla="*/ 14 w 104"/>
                <a:gd name="T11" fmla="*/ 37 h 73"/>
                <a:gd name="T12" fmla="*/ 11 w 104"/>
                <a:gd name="T13" fmla="*/ 39 h 73"/>
                <a:gd name="T14" fmla="*/ 9 w 104"/>
                <a:gd name="T15" fmla="*/ 40 h 73"/>
                <a:gd name="T16" fmla="*/ 7 w 104"/>
                <a:gd name="T17" fmla="*/ 43 h 73"/>
                <a:gd name="T18" fmla="*/ 0 w 104"/>
                <a:gd name="T19" fmla="*/ 48 h 73"/>
                <a:gd name="T20" fmla="*/ 0 w 104"/>
                <a:gd name="T21" fmla="*/ 55 h 73"/>
                <a:gd name="T22" fmla="*/ 1 w 104"/>
                <a:gd name="T23" fmla="*/ 59 h 73"/>
                <a:gd name="T24" fmla="*/ 4 w 104"/>
                <a:gd name="T25" fmla="*/ 62 h 73"/>
                <a:gd name="T26" fmla="*/ 14 w 104"/>
                <a:gd name="T27" fmla="*/ 72 h 73"/>
                <a:gd name="T28" fmla="*/ 29 w 104"/>
                <a:gd name="T29" fmla="*/ 72 h 73"/>
                <a:gd name="T30" fmla="*/ 37 w 104"/>
                <a:gd name="T31" fmla="*/ 69 h 73"/>
                <a:gd name="T32" fmla="*/ 39 w 104"/>
                <a:gd name="T33" fmla="*/ 61 h 73"/>
                <a:gd name="T34" fmla="*/ 41 w 104"/>
                <a:gd name="T35" fmla="*/ 58 h 73"/>
                <a:gd name="T36" fmla="*/ 42 w 104"/>
                <a:gd name="T37" fmla="*/ 57 h 73"/>
                <a:gd name="T38" fmla="*/ 43 w 104"/>
                <a:gd name="T39" fmla="*/ 55 h 73"/>
                <a:gd name="T40" fmla="*/ 53 w 104"/>
                <a:gd name="T41" fmla="*/ 53 h 73"/>
                <a:gd name="T42" fmla="*/ 60 w 104"/>
                <a:gd name="T43" fmla="*/ 53 h 73"/>
                <a:gd name="T44" fmla="*/ 62 w 104"/>
                <a:gd name="T45" fmla="*/ 50 h 73"/>
                <a:gd name="T46" fmla="*/ 65 w 104"/>
                <a:gd name="T47" fmla="*/ 48 h 73"/>
                <a:gd name="T48" fmla="*/ 68 w 104"/>
                <a:gd name="T49" fmla="*/ 48 h 73"/>
                <a:gd name="T50" fmla="*/ 71 w 104"/>
                <a:gd name="T51" fmla="*/ 47 h 73"/>
                <a:gd name="T52" fmla="*/ 78 w 104"/>
                <a:gd name="T53" fmla="*/ 40 h 73"/>
                <a:gd name="T54" fmla="*/ 84 w 104"/>
                <a:gd name="T55" fmla="*/ 39 h 73"/>
                <a:gd name="T56" fmla="*/ 87 w 104"/>
                <a:gd name="T57" fmla="*/ 39 h 73"/>
                <a:gd name="T58" fmla="*/ 90 w 104"/>
                <a:gd name="T59" fmla="*/ 38 h 73"/>
                <a:gd name="T60" fmla="*/ 93 w 104"/>
                <a:gd name="T61" fmla="*/ 34 h 73"/>
                <a:gd name="T62" fmla="*/ 97 w 104"/>
                <a:gd name="T63" fmla="*/ 31 h 73"/>
                <a:gd name="T64" fmla="*/ 95 w 104"/>
                <a:gd name="T65" fmla="*/ 27 h 73"/>
                <a:gd name="T66" fmla="*/ 95 w 104"/>
                <a:gd name="T67" fmla="*/ 19 h 73"/>
                <a:gd name="T68" fmla="*/ 99 w 104"/>
                <a:gd name="T69" fmla="*/ 13 h 73"/>
                <a:gd name="T70" fmla="*/ 103 w 104"/>
                <a:gd name="T71" fmla="*/ 11 h 73"/>
                <a:gd name="T72" fmla="*/ 104 w 104"/>
                <a:gd name="T73" fmla="*/ 6 h 73"/>
                <a:gd name="T74" fmla="*/ 104 w 104"/>
                <a:gd name="T75" fmla="*/ 4 h 73"/>
                <a:gd name="T76" fmla="*/ 103 w 104"/>
                <a:gd name="T77" fmla="*/ 1 h 73"/>
                <a:gd name="T78" fmla="*/ 97 w 104"/>
                <a:gd name="T79" fmla="*/ 1 h 73"/>
                <a:gd name="T80" fmla="*/ 85 w 104"/>
                <a:gd name="T81" fmla="*/ 0 h 73"/>
                <a:gd name="T82" fmla="*/ 5 w 104"/>
                <a:gd name="T83" fmla="*/ 6 h 73"/>
                <a:gd name="T84" fmla="*/ 5 w 104"/>
                <a:gd name="T85" fmla="*/ 6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4" h="73">
                  <a:moveTo>
                    <a:pt x="5" y="6"/>
                  </a:moveTo>
                  <a:cubicBezTo>
                    <a:pt x="5" y="7"/>
                    <a:pt x="5" y="8"/>
                    <a:pt x="5" y="10"/>
                  </a:cubicBezTo>
                  <a:cubicBezTo>
                    <a:pt x="5" y="11"/>
                    <a:pt x="5" y="11"/>
                    <a:pt x="6" y="11"/>
                  </a:cubicBezTo>
                  <a:cubicBezTo>
                    <a:pt x="8" y="12"/>
                    <a:pt x="9" y="13"/>
                    <a:pt x="10" y="14"/>
                  </a:cubicBezTo>
                  <a:cubicBezTo>
                    <a:pt x="14" y="17"/>
                    <a:pt x="14" y="20"/>
                    <a:pt x="14" y="25"/>
                  </a:cubicBezTo>
                  <a:cubicBezTo>
                    <a:pt x="14" y="29"/>
                    <a:pt x="15" y="33"/>
                    <a:pt x="14" y="37"/>
                  </a:cubicBezTo>
                  <a:cubicBezTo>
                    <a:pt x="13" y="38"/>
                    <a:pt x="12" y="39"/>
                    <a:pt x="11" y="39"/>
                  </a:cubicBezTo>
                  <a:cubicBezTo>
                    <a:pt x="10" y="39"/>
                    <a:pt x="10" y="39"/>
                    <a:pt x="9" y="40"/>
                  </a:cubicBezTo>
                  <a:cubicBezTo>
                    <a:pt x="9" y="41"/>
                    <a:pt x="8" y="42"/>
                    <a:pt x="7" y="43"/>
                  </a:cubicBezTo>
                  <a:cubicBezTo>
                    <a:pt x="6" y="45"/>
                    <a:pt x="3" y="48"/>
                    <a:pt x="0" y="48"/>
                  </a:cubicBezTo>
                  <a:cubicBezTo>
                    <a:pt x="0" y="51"/>
                    <a:pt x="0" y="53"/>
                    <a:pt x="0" y="55"/>
                  </a:cubicBezTo>
                  <a:cubicBezTo>
                    <a:pt x="0" y="57"/>
                    <a:pt x="0" y="58"/>
                    <a:pt x="1" y="59"/>
                  </a:cubicBezTo>
                  <a:cubicBezTo>
                    <a:pt x="2" y="60"/>
                    <a:pt x="3" y="61"/>
                    <a:pt x="4" y="62"/>
                  </a:cubicBezTo>
                  <a:cubicBezTo>
                    <a:pt x="8" y="65"/>
                    <a:pt x="11" y="69"/>
                    <a:pt x="14" y="72"/>
                  </a:cubicBezTo>
                  <a:cubicBezTo>
                    <a:pt x="19" y="72"/>
                    <a:pt x="24" y="72"/>
                    <a:pt x="29" y="72"/>
                  </a:cubicBezTo>
                  <a:cubicBezTo>
                    <a:pt x="32" y="72"/>
                    <a:pt x="37" y="73"/>
                    <a:pt x="37" y="69"/>
                  </a:cubicBezTo>
                  <a:cubicBezTo>
                    <a:pt x="38" y="66"/>
                    <a:pt x="38" y="63"/>
                    <a:pt x="39" y="61"/>
                  </a:cubicBezTo>
                  <a:cubicBezTo>
                    <a:pt x="39" y="60"/>
                    <a:pt x="40" y="58"/>
                    <a:pt x="41" y="58"/>
                  </a:cubicBezTo>
                  <a:cubicBezTo>
                    <a:pt x="42" y="58"/>
                    <a:pt x="42" y="58"/>
                    <a:pt x="42" y="57"/>
                  </a:cubicBezTo>
                  <a:cubicBezTo>
                    <a:pt x="43" y="56"/>
                    <a:pt x="43" y="56"/>
                    <a:pt x="43" y="55"/>
                  </a:cubicBezTo>
                  <a:cubicBezTo>
                    <a:pt x="44" y="52"/>
                    <a:pt x="50" y="53"/>
                    <a:pt x="53" y="53"/>
                  </a:cubicBezTo>
                  <a:cubicBezTo>
                    <a:pt x="55" y="53"/>
                    <a:pt x="58" y="53"/>
                    <a:pt x="60" y="53"/>
                  </a:cubicBezTo>
                  <a:cubicBezTo>
                    <a:pt x="62" y="53"/>
                    <a:pt x="61" y="51"/>
                    <a:pt x="62" y="50"/>
                  </a:cubicBezTo>
                  <a:cubicBezTo>
                    <a:pt x="63" y="49"/>
                    <a:pt x="64" y="48"/>
                    <a:pt x="65" y="48"/>
                  </a:cubicBezTo>
                  <a:cubicBezTo>
                    <a:pt x="66" y="48"/>
                    <a:pt x="67" y="48"/>
                    <a:pt x="68" y="48"/>
                  </a:cubicBezTo>
                  <a:cubicBezTo>
                    <a:pt x="70" y="48"/>
                    <a:pt x="71" y="49"/>
                    <a:pt x="71" y="47"/>
                  </a:cubicBezTo>
                  <a:cubicBezTo>
                    <a:pt x="73" y="44"/>
                    <a:pt x="75" y="41"/>
                    <a:pt x="78" y="40"/>
                  </a:cubicBezTo>
                  <a:cubicBezTo>
                    <a:pt x="80" y="39"/>
                    <a:pt x="82" y="39"/>
                    <a:pt x="84" y="39"/>
                  </a:cubicBezTo>
                  <a:cubicBezTo>
                    <a:pt x="85" y="39"/>
                    <a:pt x="86" y="39"/>
                    <a:pt x="87" y="39"/>
                  </a:cubicBezTo>
                  <a:cubicBezTo>
                    <a:pt x="89" y="39"/>
                    <a:pt x="89" y="39"/>
                    <a:pt x="90" y="38"/>
                  </a:cubicBezTo>
                  <a:cubicBezTo>
                    <a:pt x="90" y="36"/>
                    <a:pt x="91" y="34"/>
                    <a:pt x="93" y="34"/>
                  </a:cubicBezTo>
                  <a:cubicBezTo>
                    <a:pt x="95" y="34"/>
                    <a:pt x="98" y="34"/>
                    <a:pt x="97" y="31"/>
                  </a:cubicBezTo>
                  <a:cubicBezTo>
                    <a:pt x="96" y="30"/>
                    <a:pt x="95" y="29"/>
                    <a:pt x="95" y="27"/>
                  </a:cubicBezTo>
                  <a:cubicBezTo>
                    <a:pt x="94" y="25"/>
                    <a:pt x="94" y="21"/>
                    <a:pt x="95" y="19"/>
                  </a:cubicBezTo>
                  <a:cubicBezTo>
                    <a:pt x="96" y="17"/>
                    <a:pt x="97" y="14"/>
                    <a:pt x="99" y="13"/>
                  </a:cubicBezTo>
                  <a:cubicBezTo>
                    <a:pt x="100" y="12"/>
                    <a:pt x="101" y="11"/>
                    <a:pt x="103" y="11"/>
                  </a:cubicBezTo>
                  <a:cubicBezTo>
                    <a:pt x="104" y="10"/>
                    <a:pt x="104" y="8"/>
                    <a:pt x="104" y="6"/>
                  </a:cubicBezTo>
                  <a:cubicBezTo>
                    <a:pt x="104" y="5"/>
                    <a:pt x="104" y="4"/>
                    <a:pt x="104" y="4"/>
                  </a:cubicBezTo>
                  <a:cubicBezTo>
                    <a:pt x="104" y="2"/>
                    <a:pt x="104" y="1"/>
                    <a:pt x="103" y="1"/>
                  </a:cubicBezTo>
                  <a:cubicBezTo>
                    <a:pt x="101" y="1"/>
                    <a:pt x="99" y="1"/>
                    <a:pt x="97" y="1"/>
                  </a:cubicBezTo>
                  <a:cubicBezTo>
                    <a:pt x="93" y="1"/>
                    <a:pt x="89" y="0"/>
                    <a:pt x="85" y="0"/>
                  </a:cubicBezTo>
                  <a:cubicBezTo>
                    <a:pt x="58" y="0"/>
                    <a:pt x="32" y="6"/>
                    <a:pt x="5" y="6"/>
                  </a:cubicBezTo>
                  <a:cubicBezTo>
                    <a:pt x="5" y="8"/>
                    <a:pt x="39" y="5"/>
                    <a:pt x="5" y="6"/>
                  </a:cubicBezTo>
                  <a:close/>
                </a:path>
              </a:pathLst>
            </a:custGeom>
            <a:solidFill>
              <a:srgbClr val="FFFFFF"/>
            </a:solidFill>
            <a:ln w="22225">
              <a:solidFill>
                <a:sysClr val="window" lastClr="FFFFFF"/>
              </a:solidFill>
              <a:round/>
            </a:ln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45" name="Freeform 20"/>
            <p:cNvSpPr/>
            <p:nvPr/>
          </p:nvSpPr>
          <p:spPr bwMode="auto">
            <a:xfrm>
              <a:off x="6265333" y="2313515"/>
              <a:ext cx="1202597" cy="2333508"/>
            </a:xfrm>
            <a:custGeom>
              <a:avLst/>
              <a:gdLst>
                <a:gd name="T0" fmla="*/ 382 w 411"/>
                <a:gd name="T1" fmla="*/ 360 h 798"/>
                <a:gd name="T2" fmla="*/ 358 w 411"/>
                <a:gd name="T3" fmla="*/ 312 h 798"/>
                <a:gd name="T4" fmla="*/ 321 w 411"/>
                <a:gd name="T5" fmla="*/ 256 h 798"/>
                <a:gd name="T6" fmla="*/ 325 w 411"/>
                <a:gd name="T7" fmla="*/ 240 h 798"/>
                <a:gd name="T8" fmla="*/ 352 w 411"/>
                <a:gd name="T9" fmla="*/ 276 h 798"/>
                <a:gd name="T10" fmla="*/ 368 w 411"/>
                <a:gd name="T11" fmla="*/ 308 h 798"/>
                <a:gd name="T12" fmla="*/ 386 w 411"/>
                <a:gd name="T13" fmla="*/ 343 h 798"/>
                <a:gd name="T14" fmla="*/ 384 w 411"/>
                <a:gd name="T15" fmla="*/ 273 h 798"/>
                <a:gd name="T16" fmla="*/ 367 w 411"/>
                <a:gd name="T17" fmla="*/ 240 h 798"/>
                <a:gd name="T18" fmla="*/ 353 w 411"/>
                <a:gd name="T19" fmla="*/ 215 h 798"/>
                <a:gd name="T20" fmla="*/ 335 w 411"/>
                <a:gd name="T21" fmla="*/ 184 h 798"/>
                <a:gd name="T22" fmla="*/ 305 w 411"/>
                <a:gd name="T23" fmla="*/ 147 h 798"/>
                <a:gd name="T24" fmla="*/ 229 w 411"/>
                <a:gd name="T25" fmla="*/ 76 h 798"/>
                <a:gd name="T26" fmla="*/ 189 w 411"/>
                <a:gd name="T27" fmla="*/ 44 h 798"/>
                <a:gd name="T28" fmla="*/ 114 w 411"/>
                <a:gd name="T29" fmla="*/ 5 h 798"/>
                <a:gd name="T30" fmla="*/ 118 w 411"/>
                <a:gd name="T31" fmla="*/ 38 h 798"/>
                <a:gd name="T32" fmla="*/ 112 w 411"/>
                <a:gd name="T33" fmla="*/ 56 h 798"/>
                <a:gd name="T34" fmla="*/ 76 w 411"/>
                <a:gd name="T35" fmla="*/ 74 h 798"/>
                <a:gd name="T36" fmla="*/ 125 w 411"/>
                <a:gd name="T37" fmla="*/ 127 h 798"/>
                <a:gd name="T38" fmla="*/ 154 w 411"/>
                <a:gd name="T39" fmla="*/ 135 h 798"/>
                <a:gd name="T40" fmla="*/ 189 w 411"/>
                <a:gd name="T41" fmla="*/ 166 h 798"/>
                <a:gd name="T42" fmla="*/ 146 w 411"/>
                <a:gd name="T43" fmla="*/ 109 h 798"/>
                <a:gd name="T44" fmla="*/ 179 w 411"/>
                <a:gd name="T45" fmla="*/ 122 h 798"/>
                <a:gd name="T46" fmla="*/ 215 w 411"/>
                <a:gd name="T47" fmla="*/ 152 h 798"/>
                <a:gd name="T48" fmla="*/ 212 w 411"/>
                <a:gd name="T49" fmla="*/ 113 h 798"/>
                <a:gd name="T50" fmla="*/ 246 w 411"/>
                <a:gd name="T51" fmla="*/ 118 h 798"/>
                <a:gd name="T52" fmla="*/ 252 w 411"/>
                <a:gd name="T53" fmla="*/ 136 h 798"/>
                <a:gd name="T54" fmla="*/ 259 w 411"/>
                <a:gd name="T55" fmla="*/ 169 h 798"/>
                <a:gd name="T56" fmla="*/ 289 w 411"/>
                <a:gd name="T57" fmla="*/ 188 h 798"/>
                <a:gd name="T58" fmla="*/ 266 w 411"/>
                <a:gd name="T59" fmla="*/ 212 h 798"/>
                <a:gd name="T60" fmla="*/ 202 w 411"/>
                <a:gd name="T61" fmla="*/ 198 h 798"/>
                <a:gd name="T62" fmla="*/ 174 w 411"/>
                <a:gd name="T63" fmla="*/ 171 h 798"/>
                <a:gd name="T64" fmla="*/ 85 w 411"/>
                <a:gd name="T65" fmla="*/ 179 h 798"/>
                <a:gd name="T66" fmla="*/ 56 w 411"/>
                <a:gd name="T67" fmla="*/ 208 h 798"/>
                <a:gd name="T68" fmla="*/ 26 w 411"/>
                <a:gd name="T69" fmla="*/ 238 h 798"/>
                <a:gd name="T70" fmla="*/ 3 w 411"/>
                <a:gd name="T71" fmla="*/ 290 h 798"/>
                <a:gd name="T72" fmla="*/ 12 w 411"/>
                <a:gd name="T73" fmla="*/ 321 h 798"/>
                <a:gd name="T74" fmla="*/ 12 w 411"/>
                <a:gd name="T75" fmla="*/ 366 h 798"/>
                <a:gd name="T76" fmla="*/ 61 w 411"/>
                <a:gd name="T77" fmla="*/ 423 h 798"/>
                <a:gd name="T78" fmla="*/ 90 w 411"/>
                <a:gd name="T79" fmla="*/ 448 h 798"/>
                <a:gd name="T80" fmla="*/ 119 w 411"/>
                <a:gd name="T81" fmla="*/ 443 h 798"/>
                <a:gd name="T82" fmla="*/ 152 w 411"/>
                <a:gd name="T83" fmla="*/ 435 h 798"/>
                <a:gd name="T84" fmla="*/ 212 w 411"/>
                <a:gd name="T85" fmla="*/ 448 h 798"/>
                <a:gd name="T86" fmla="*/ 226 w 411"/>
                <a:gd name="T87" fmla="*/ 497 h 798"/>
                <a:gd name="T88" fmla="*/ 250 w 411"/>
                <a:gd name="T89" fmla="*/ 540 h 798"/>
                <a:gd name="T90" fmla="*/ 255 w 411"/>
                <a:gd name="T91" fmla="*/ 587 h 798"/>
                <a:gd name="T92" fmla="*/ 235 w 411"/>
                <a:gd name="T93" fmla="*/ 632 h 798"/>
                <a:gd name="T94" fmla="*/ 231 w 411"/>
                <a:gd name="T95" fmla="*/ 689 h 798"/>
                <a:gd name="T96" fmla="*/ 239 w 411"/>
                <a:gd name="T97" fmla="*/ 761 h 798"/>
                <a:gd name="T98" fmla="*/ 247 w 411"/>
                <a:gd name="T99" fmla="*/ 791 h 798"/>
                <a:gd name="T100" fmla="*/ 317 w 411"/>
                <a:gd name="T101" fmla="*/ 754 h 798"/>
                <a:gd name="T102" fmla="*/ 321 w 411"/>
                <a:gd name="T103" fmla="*/ 719 h 798"/>
                <a:gd name="T104" fmla="*/ 350 w 411"/>
                <a:gd name="T105" fmla="*/ 666 h 798"/>
                <a:gd name="T106" fmla="*/ 382 w 411"/>
                <a:gd name="T107" fmla="*/ 617 h 798"/>
                <a:gd name="T108" fmla="*/ 396 w 411"/>
                <a:gd name="T109" fmla="*/ 514 h 798"/>
                <a:gd name="T110" fmla="*/ 403 w 411"/>
                <a:gd name="T111" fmla="*/ 458 h 798"/>
                <a:gd name="T112" fmla="*/ 396 w 411"/>
                <a:gd name="T113" fmla="*/ 391 h 7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11" h="798">
                  <a:moveTo>
                    <a:pt x="396" y="391"/>
                  </a:moveTo>
                  <a:cubicBezTo>
                    <a:pt x="396" y="388"/>
                    <a:pt x="396" y="385"/>
                    <a:pt x="396" y="382"/>
                  </a:cubicBezTo>
                  <a:cubicBezTo>
                    <a:pt x="396" y="380"/>
                    <a:pt x="396" y="379"/>
                    <a:pt x="396" y="377"/>
                  </a:cubicBezTo>
                  <a:cubicBezTo>
                    <a:pt x="395" y="377"/>
                    <a:pt x="394" y="377"/>
                    <a:pt x="393" y="376"/>
                  </a:cubicBezTo>
                  <a:cubicBezTo>
                    <a:pt x="391" y="376"/>
                    <a:pt x="391" y="374"/>
                    <a:pt x="391" y="372"/>
                  </a:cubicBezTo>
                  <a:cubicBezTo>
                    <a:pt x="391" y="370"/>
                    <a:pt x="390" y="368"/>
                    <a:pt x="389" y="367"/>
                  </a:cubicBezTo>
                  <a:cubicBezTo>
                    <a:pt x="388" y="366"/>
                    <a:pt x="387" y="363"/>
                    <a:pt x="386" y="363"/>
                  </a:cubicBezTo>
                  <a:cubicBezTo>
                    <a:pt x="384" y="363"/>
                    <a:pt x="382" y="362"/>
                    <a:pt x="382" y="360"/>
                  </a:cubicBezTo>
                  <a:cubicBezTo>
                    <a:pt x="381" y="359"/>
                    <a:pt x="383" y="353"/>
                    <a:pt x="381" y="353"/>
                  </a:cubicBezTo>
                  <a:cubicBezTo>
                    <a:pt x="379" y="353"/>
                    <a:pt x="377" y="353"/>
                    <a:pt x="377" y="351"/>
                  </a:cubicBezTo>
                  <a:cubicBezTo>
                    <a:pt x="377" y="350"/>
                    <a:pt x="377" y="349"/>
                    <a:pt x="377" y="348"/>
                  </a:cubicBezTo>
                  <a:cubicBezTo>
                    <a:pt x="376" y="347"/>
                    <a:pt x="376" y="347"/>
                    <a:pt x="376" y="346"/>
                  </a:cubicBezTo>
                  <a:cubicBezTo>
                    <a:pt x="375" y="345"/>
                    <a:pt x="374" y="344"/>
                    <a:pt x="373" y="343"/>
                  </a:cubicBezTo>
                  <a:cubicBezTo>
                    <a:pt x="371" y="340"/>
                    <a:pt x="369" y="338"/>
                    <a:pt x="367" y="336"/>
                  </a:cubicBezTo>
                  <a:cubicBezTo>
                    <a:pt x="362" y="330"/>
                    <a:pt x="361" y="323"/>
                    <a:pt x="363" y="316"/>
                  </a:cubicBezTo>
                  <a:cubicBezTo>
                    <a:pt x="360" y="315"/>
                    <a:pt x="358" y="315"/>
                    <a:pt x="358" y="312"/>
                  </a:cubicBezTo>
                  <a:cubicBezTo>
                    <a:pt x="358" y="309"/>
                    <a:pt x="356" y="306"/>
                    <a:pt x="354" y="304"/>
                  </a:cubicBezTo>
                  <a:cubicBezTo>
                    <a:pt x="352" y="302"/>
                    <a:pt x="350" y="300"/>
                    <a:pt x="349" y="298"/>
                  </a:cubicBezTo>
                  <a:cubicBezTo>
                    <a:pt x="348" y="295"/>
                    <a:pt x="343" y="297"/>
                    <a:pt x="344" y="293"/>
                  </a:cubicBezTo>
                  <a:cubicBezTo>
                    <a:pt x="344" y="291"/>
                    <a:pt x="344" y="289"/>
                    <a:pt x="344" y="287"/>
                  </a:cubicBezTo>
                  <a:cubicBezTo>
                    <a:pt x="343" y="287"/>
                    <a:pt x="341" y="287"/>
                    <a:pt x="340" y="286"/>
                  </a:cubicBezTo>
                  <a:cubicBezTo>
                    <a:pt x="339" y="286"/>
                    <a:pt x="339" y="284"/>
                    <a:pt x="339" y="283"/>
                  </a:cubicBezTo>
                  <a:cubicBezTo>
                    <a:pt x="338" y="281"/>
                    <a:pt x="336" y="279"/>
                    <a:pt x="335" y="278"/>
                  </a:cubicBezTo>
                  <a:cubicBezTo>
                    <a:pt x="330" y="271"/>
                    <a:pt x="325" y="263"/>
                    <a:pt x="321" y="256"/>
                  </a:cubicBezTo>
                  <a:cubicBezTo>
                    <a:pt x="316" y="249"/>
                    <a:pt x="312" y="243"/>
                    <a:pt x="306" y="236"/>
                  </a:cubicBezTo>
                  <a:cubicBezTo>
                    <a:pt x="305" y="234"/>
                    <a:pt x="299" y="230"/>
                    <a:pt x="303" y="228"/>
                  </a:cubicBezTo>
                  <a:cubicBezTo>
                    <a:pt x="305" y="226"/>
                    <a:pt x="307" y="229"/>
                    <a:pt x="308" y="231"/>
                  </a:cubicBezTo>
                  <a:cubicBezTo>
                    <a:pt x="309" y="232"/>
                    <a:pt x="310" y="233"/>
                    <a:pt x="310" y="234"/>
                  </a:cubicBezTo>
                  <a:cubicBezTo>
                    <a:pt x="311" y="235"/>
                    <a:pt x="310" y="235"/>
                    <a:pt x="312" y="235"/>
                  </a:cubicBezTo>
                  <a:cubicBezTo>
                    <a:pt x="313" y="235"/>
                    <a:pt x="314" y="235"/>
                    <a:pt x="316" y="235"/>
                  </a:cubicBezTo>
                  <a:cubicBezTo>
                    <a:pt x="316" y="233"/>
                    <a:pt x="318" y="231"/>
                    <a:pt x="320" y="233"/>
                  </a:cubicBezTo>
                  <a:cubicBezTo>
                    <a:pt x="322" y="235"/>
                    <a:pt x="324" y="238"/>
                    <a:pt x="325" y="240"/>
                  </a:cubicBezTo>
                  <a:cubicBezTo>
                    <a:pt x="328" y="240"/>
                    <a:pt x="330" y="241"/>
                    <a:pt x="330" y="245"/>
                  </a:cubicBezTo>
                  <a:cubicBezTo>
                    <a:pt x="332" y="245"/>
                    <a:pt x="335" y="246"/>
                    <a:pt x="335" y="249"/>
                  </a:cubicBezTo>
                  <a:cubicBezTo>
                    <a:pt x="334" y="251"/>
                    <a:pt x="334" y="253"/>
                    <a:pt x="334" y="256"/>
                  </a:cubicBezTo>
                  <a:cubicBezTo>
                    <a:pt x="334" y="257"/>
                    <a:pt x="334" y="258"/>
                    <a:pt x="334" y="259"/>
                  </a:cubicBezTo>
                  <a:cubicBezTo>
                    <a:pt x="335" y="259"/>
                    <a:pt x="336" y="259"/>
                    <a:pt x="336" y="259"/>
                  </a:cubicBezTo>
                  <a:cubicBezTo>
                    <a:pt x="340" y="260"/>
                    <a:pt x="339" y="263"/>
                    <a:pt x="339" y="266"/>
                  </a:cubicBezTo>
                  <a:cubicBezTo>
                    <a:pt x="340" y="270"/>
                    <a:pt x="344" y="268"/>
                    <a:pt x="346" y="269"/>
                  </a:cubicBezTo>
                  <a:cubicBezTo>
                    <a:pt x="349" y="271"/>
                    <a:pt x="351" y="273"/>
                    <a:pt x="352" y="276"/>
                  </a:cubicBezTo>
                  <a:cubicBezTo>
                    <a:pt x="353" y="278"/>
                    <a:pt x="353" y="279"/>
                    <a:pt x="353" y="281"/>
                  </a:cubicBezTo>
                  <a:cubicBezTo>
                    <a:pt x="353" y="283"/>
                    <a:pt x="355" y="283"/>
                    <a:pt x="357" y="283"/>
                  </a:cubicBezTo>
                  <a:cubicBezTo>
                    <a:pt x="360" y="285"/>
                    <a:pt x="357" y="292"/>
                    <a:pt x="359" y="292"/>
                  </a:cubicBezTo>
                  <a:cubicBezTo>
                    <a:pt x="363" y="293"/>
                    <a:pt x="363" y="294"/>
                    <a:pt x="363" y="298"/>
                  </a:cubicBezTo>
                  <a:cubicBezTo>
                    <a:pt x="363" y="299"/>
                    <a:pt x="363" y="300"/>
                    <a:pt x="363" y="300"/>
                  </a:cubicBezTo>
                  <a:cubicBezTo>
                    <a:pt x="363" y="302"/>
                    <a:pt x="363" y="301"/>
                    <a:pt x="364" y="302"/>
                  </a:cubicBezTo>
                  <a:cubicBezTo>
                    <a:pt x="365" y="302"/>
                    <a:pt x="367" y="302"/>
                    <a:pt x="367" y="303"/>
                  </a:cubicBezTo>
                  <a:cubicBezTo>
                    <a:pt x="368" y="305"/>
                    <a:pt x="367" y="306"/>
                    <a:pt x="368" y="308"/>
                  </a:cubicBezTo>
                  <a:cubicBezTo>
                    <a:pt x="368" y="309"/>
                    <a:pt x="369" y="310"/>
                    <a:pt x="370" y="312"/>
                  </a:cubicBezTo>
                  <a:cubicBezTo>
                    <a:pt x="371" y="313"/>
                    <a:pt x="371" y="314"/>
                    <a:pt x="372" y="315"/>
                  </a:cubicBezTo>
                  <a:cubicBezTo>
                    <a:pt x="372" y="316"/>
                    <a:pt x="374" y="316"/>
                    <a:pt x="375" y="316"/>
                  </a:cubicBezTo>
                  <a:cubicBezTo>
                    <a:pt x="378" y="318"/>
                    <a:pt x="375" y="325"/>
                    <a:pt x="378" y="325"/>
                  </a:cubicBezTo>
                  <a:cubicBezTo>
                    <a:pt x="382" y="326"/>
                    <a:pt x="382" y="327"/>
                    <a:pt x="382" y="331"/>
                  </a:cubicBezTo>
                  <a:cubicBezTo>
                    <a:pt x="382" y="333"/>
                    <a:pt x="382" y="336"/>
                    <a:pt x="382" y="338"/>
                  </a:cubicBezTo>
                  <a:cubicBezTo>
                    <a:pt x="382" y="340"/>
                    <a:pt x="383" y="339"/>
                    <a:pt x="385" y="340"/>
                  </a:cubicBezTo>
                  <a:cubicBezTo>
                    <a:pt x="386" y="340"/>
                    <a:pt x="387" y="342"/>
                    <a:pt x="386" y="343"/>
                  </a:cubicBezTo>
                  <a:cubicBezTo>
                    <a:pt x="386" y="345"/>
                    <a:pt x="387" y="346"/>
                    <a:pt x="388" y="348"/>
                  </a:cubicBezTo>
                  <a:cubicBezTo>
                    <a:pt x="390" y="350"/>
                    <a:pt x="393" y="352"/>
                    <a:pt x="396" y="353"/>
                  </a:cubicBezTo>
                  <a:cubicBezTo>
                    <a:pt x="392" y="340"/>
                    <a:pt x="388" y="327"/>
                    <a:pt x="386" y="314"/>
                  </a:cubicBezTo>
                  <a:cubicBezTo>
                    <a:pt x="385" y="307"/>
                    <a:pt x="384" y="300"/>
                    <a:pt x="384" y="293"/>
                  </a:cubicBezTo>
                  <a:cubicBezTo>
                    <a:pt x="384" y="290"/>
                    <a:pt x="384" y="287"/>
                    <a:pt x="384" y="284"/>
                  </a:cubicBezTo>
                  <a:cubicBezTo>
                    <a:pt x="385" y="281"/>
                    <a:pt x="386" y="279"/>
                    <a:pt x="386" y="276"/>
                  </a:cubicBezTo>
                  <a:cubicBezTo>
                    <a:pt x="386" y="274"/>
                    <a:pt x="387" y="273"/>
                    <a:pt x="386" y="273"/>
                  </a:cubicBezTo>
                  <a:cubicBezTo>
                    <a:pt x="385" y="273"/>
                    <a:pt x="384" y="273"/>
                    <a:pt x="384" y="273"/>
                  </a:cubicBezTo>
                  <a:cubicBezTo>
                    <a:pt x="382" y="272"/>
                    <a:pt x="382" y="272"/>
                    <a:pt x="381" y="270"/>
                  </a:cubicBezTo>
                  <a:cubicBezTo>
                    <a:pt x="381" y="268"/>
                    <a:pt x="382" y="266"/>
                    <a:pt x="382" y="264"/>
                  </a:cubicBezTo>
                  <a:cubicBezTo>
                    <a:pt x="380" y="264"/>
                    <a:pt x="378" y="264"/>
                    <a:pt x="377" y="262"/>
                  </a:cubicBezTo>
                  <a:cubicBezTo>
                    <a:pt x="376" y="261"/>
                    <a:pt x="377" y="259"/>
                    <a:pt x="377" y="258"/>
                  </a:cubicBezTo>
                  <a:cubicBezTo>
                    <a:pt x="377" y="257"/>
                    <a:pt x="377" y="256"/>
                    <a:pt x="377" y="254"/>
                  </a:cubicBezTo>
                  <a:cubicBezTo>
                    <a:pt x="376" y="254"/>
                    <a:pt x="375" y="254"/>
                    <a:pt x="375" y="254"/>
                  </a:cubicBezTo>
                  <a:cubicBezTo>
                    <a:pt x="371" y="253"/>
                    <a:pt x="372" y="248"/>
                    <a:pt x="372" y="245"/>
                  </a:cubicBezTo>
                  <a:cubicBezTo>
                    <a:pt x="369" y="245"/>
                    <a:pt x="367" y="244"/>
                    <a:pt x="367" y="240"/>
                  </a:cubicBezTo>
                  <a:cubicBezTo>
                    <a:pt x="367" y="239"/>
                    <a:pt x="367" y="238"/>
                    <a:pt x="367" y="237"/>
                  </a:cubicBezTo>
                  <a:cubicBezTo>
                    <a:pt x="367" y="235"/>
                    <a:pt x="367" y="236"/>
                    <a:pt x="366" y="235"/>
                  </a:cubicBezTo>
                  <a:cubicBezTo>
                    <a:pt x="365" y="235"/>
                    <a:pt x="363" y="235"/>
                    <a:pt x="363" y="233"/>
                  </a:cubicBezTo>
                  <a:cubicBezTo>
                    <a:pt x="362" y="232"/>
                    <a:pt x="363" y="230"/>
                    <a:pt x="362" y="228"/>
                  </a:cubicBezTo>
                  <a:cubicBezTo>
                    <a:pt x="362" y="227"/>
                    <a:pt x="361" y="226"/>
                    <a:pt x="360" y="225"/>
                  </a:cubicBezTo>
                  <a:cubicBezTo>
                    <a:pt x="359" y="224"/>
                    <a:pt x="358" y="223"/>
                    <a:pt x="358" y="221"/>
                  </a:cubicBezTo>
                  <a:cubicBezTo>
                    <a:pt x="357" y="221"/>
                    <a:pt x="355" y="221"/>
                    <a:pt x="354" y="220"/>
                  </a:cubicBezTo>
                  <a:cubicBezTo>
                    <a:pt x="353" y="219"/>
                    <a:pt x="353" y="217"/>
                    <a:pt x="353" y="215"/>
                  </a:cubicBezTo>
                  <a:cubicBezTo>
                    <a:pt x="353" y="214"/>
                    <a:pt x="353" y="213"/>
                    <a:pt x="353" y="212"/>
                  </a:cubicBezTo>
                  <a:cubicBezTo>
                    <a:pt x="353" y="212"/>
                    <a:pt x="352" y="212"/>
                    <a:pt x="351" y="212"/>
                  </a:cubicBezTo>
                  <a:cubicBezTo>
                    <a:pt x="347" y="211"/>
                    <a:pt x="349" y="207"/>
                    <a:pt x="348" y="204"/>
                  </a:cubicBezTo>
                  <a:cubicBezTo>
                    <a:pt x="347" y="203"/>
                    <a:pt x="346" y="202"/>
                    <a:pt x="345" y="201"/>
                  </a:cubicBezTo>
                  <a:cubicBezTo>
                    <a:pt x="345" y="200"/>
                    <a:pt x="344" y="198"/>
                    <a:pt x="343" y="198"/>
                  </a:cubicBezTo>
                  <a:cubicBezTo>
                    <a:pt x="342" y="198"/>
                    <a:pt x="341" y="197"/>
                    <a:pt x="340" y="196"/>
                  </a:cubicBezTo>
                  <a:cubicBezTo>
                    <a:pt x="338" y="195"/>
                    <a:pt x="339" y="193"/>
                    <a:pt x="339" y="191"/>
                  </a:cubicBezTo>
                  <a:cubicBezTo>
                    <a:pt x="338" y="189"/>
                    <a:pt x="336" y="187"/>
                    <a:pt x="335" y="184"/>
                  </a:cubicBezTo>
                  <a:cubicBezTo>
                    <a:pt x="334" y="183"/>
                    <a:pt x="332" y="182"/>
                    <a:pt x="331" y="182"/>
                  </a:cubicBezTo>
                  <a:cubicBezTo>
                    <a:pt x="329" y="181"/>
                    <a:pt x="328" y="180"/>
                    <a:pt x="327" y="178"/>
                  </a:cubicBezTo>
                  <a:cubicBezTo>
                    <a:pt x="325" y="175"/>
                    <a:pt x="325" y="172"/>
                    <a:pt x="323" y="169"/>
                  </a:cubicBezTo>
                  <a:cubicBezTo>
                    <a:pt x="322" y="168"/>
                    <a:pt x="321" y="167"/>
                    <a:pt x="321" y="166"/>
                  </a:cubicBezTo>
                  <a:cubicBezTo>
                    <a:pt x="320" y="165"/>
                    <a:pt x="321" y="165"/>
                    <a:pt x="319" y="164"/>
                  </a:cubicBezTo>
                  <a:cubicBezTo>
                    <a:pt x="318" y="164"/>
                    <a:pt x="317" y="163"/>
                    <a:pt x="316" y="163"/>
                  </a:cubicBezTo>
                  <a:cubicBezTo>
                    <a:pt x="313" y="161"/>
                    <a:pt x="311" y="159"/>
                    <a:pt x="309" y="156"/>
                  </a:cubicBezTo>
                  <a:cubicBezTo>
                    <a:pt x="307" y="153"/>
                    <a:pt x="306" y="150"/>
                    <a:pt x="305" y="147"/>
                  </a:cubicBezTo>
                  <a:cubicBezTo>
                    <a:pt x="302" y="142"/>
                    <a:pt x="296" y="140"/>
                    <a:pt x="293" y="135"/>
                  </a:cubicBezTo>
                  <a:cubicBezTo>
                    <a:pt x="292" y="134"/>
                    <a:pt x="292" y="132"/>
                    <a:pt x="291" y="131"/>
                  </a:cubicBezTo>
                  <a:cubicBezTo>
                    <a:pt x="289" y="130"/>
                    <a:pt x="288" y="129"/>
                    <a:pt x="286" y="127"/>
                  </a:cubicBezTo>
                  <a:cubicBezTo>
                    <a:pt x="282" y="125"/>
                    <a:pt x="279" y="122"/>
                    <a:pt x="276" y="119"/>
                  </a:cubicBezTo>
                  <a:cubicBezTo>
                    <a:pt x="270" y="113"/>
                    <a:pt x="264" y="106"/>
                    <a:pt x="259" y="99"/>
                  </a:cubicBezTo>
                  <a:cubicBezTo>
                    <a:pt x="253" y="97"/>
                    <a:pt x="249" y="91"/>
                    <a:pt x="245" y="87"/>
                  </a:cubicBezTo>
                  <a:cubicBezTo>
                    <a:pt x="243" y="84"/>
                    <a:pt x="241" y="82"/>
                    <a:pt x="238" y="81"/>
                  </a:cubicBezTo>
                  <a:cubicBezTo>
                    <a:pt x="235" y="79"/>
                    <a:pt x="232" y="78"/>
                    <a:pt x="229" y="76"/>
                  </a:cubicBezTo>
                  <a:cubicBezTo>
                    <a:pt x="226" y="74"/>
                    <a:pt x="224" y="71"/>
                    <a:pt x="222" y="68"/>
                  </a:cubicBezTo>
                  <a:cubicBezTo>
                    <a:pt x="222" y="67"/>
                    <a:pt x="222" y="67"/>
                    <a:pt x="221" y="66"/>
                  </a:cubicBezTo>
                  <a:cubicBezTo>
                    <a:pt x="220" y="66"/>
                    <a:pt x="219" y="66"/>
                    <a:pt x="218" y="66"/>
                  </a:cubicBezTo>
                  <a:cubicBezTo>
                    <a:pt x="216" y="66"/>
                    <a:pt x="214" y="64"/>
                    <a:pt x="212" y="63"/>
                  </a:cubicBezTo>
                  <a:cubicBezTo>
                    <a:pt x="209" y="62"/>
                    <a:pt x="207" y="59"/>
                    <a:pt x="205" y="56"/>
                  </a:cubicBezTo>
                  <a:cubicBezTo>
                    <a:pt x="204" y="55"/>
                    <a:pt x="203" y="53"/>
                    <a:pt x="202" y="52"/>
                  </a:cubicBezTo>
                  <a:cubicBezTo>
                    <a:pt x="200" y="52"/>
                    <a:pt x="198" y="52"/>
                    <a:pt x="195" y="50"/>
                  </a:cubicBezTo>
                  <a:cubicBezTo>
                    <a:pt x="193" y="49"/>
                    <a:pt x="190" y="47"/>
                    <a:pt x="189" y="44"/>
                  </a:cubicBezTo>
                  <a:cubicBezTo>
                    <a:pt x="188" y="42"/>
                    <a:pt x="189" y="42"/>
                    <a:pt x="187" y="42"/>
                  </a:cubicBezTo>
                  <a:cubicBezTo>
                    <a:pt x="186" y="42"/>
                    <a:pt x="185" y="42"/>
                    <a:pt x="184" y="42"/>
                  </a:cubicBezTo>
                  <a:cubicBezTo>
                    <a:pt x="182" y="40"/>
                    <a:pt x="180" y="39"/>
                    <a:pt x="179" y="37"/>
                  </a:cubicBezTo>
                  <a:cubicBezTo>
                    <a:pt x="173" y="32"/>
                    <a:pt x="166" y="27"/>
                    <a:pt x="159" y="23"/>
                  </a:cubicBezTo>
                  <a:cubicBezTo>
                    <a:pt x="144" y="15"/>
                    <a:pt x="128" y="8"/>
                    <a:pt x="114" y="0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3" y="1"/>
                    <a:pt x="113" y="2"/>
                    <a:pt x="113" y="3"/>
                  </a:cubicBezTo>
                  <a:cubicBezTo>
                    <a:pt x="113" y="5"/>
                    <a:pt x="113" y="4"/>
                    <a:pt x="114" y="5"/>
                  </a:cubicBezTo>
                  <a:cubicBezTo>
                    <a:pt x="115" y="5"/>
                    <a:pt x="117" y="5"/>
                    <a:pt x="117" y="6"/>
                  </a:cubicBezTo>
                  <a:cubicBezTo>
                    <a:pt x="118" y="8"/>
                    <a:pt x="117" y="10"/>
                    <a:pt x="117" y="11"/>
                  </a:cubicBezTo>
                  <a:cubicBezTo>
                    <a:pt x="117" y="13"/>
                    <a:pt x="117" y="14"/>
                    <a:pt x="118" y="14"/>
                  </a:cubicBezTo>
                  <a:cubicBezTo>
                    <a:pt x="119" y="14"/>
                    <a:pt x="120" y="14"/>
                    <a:pt x="120" y="14"/>
                  </a:cubicBezTo>
                  <a:cubicBezTo>
                    <a:pt x="124" y="15"/>
                    <a:pt x="122" y="21"/>
                    <a:pt x="122" y="23"/>
                  </a:cubicBezTo>
                  <a:cubicBezTo>
                    <a:pt x="122" y="26"/>
                    <a:pt x="121" y="29"/>
                    <a:pt x="117" y="28"/>
                  </a:cubicBezTo>
                  <a:cubicBezTo>
                    <a:pt x="117" y="30"/>
                    <a:pt x="117" y="31"/>
                    <a:pt x="117" y="33"/>
                  </a:cubicBezTo>
                  <a:cubicBezTo>
                    <a:pt x="117" y="34"/>
                    <a:pt x="117" y="37"/>
                    <a:pt x="118" y="38"/>
                  </a:cubicBezTo>
                  <a:cubicBezTo>
                    <a:pt x="121" y="38"/>
                    <a:pt x="123" y="40"/>
                    <a:pt x="124" y="42"/>
                  </a:cubicBezTo>
                  <a:cubicBezTo>
                    <a:pt x="126" y="44"/>
                    <a:pt x="126" y="46"/>
                    <a:pt x="128" y="47"/>
                  </a:cubicBezTo>
                  <a:cubicBezTo>
                    <a:pt x="130" y="48"/>
                    <a:pt x="131" y="50"/>
                    <a:pt x="132" y="52"/>
                  </a:cubicBezTo>
                  <a:cubicBezTo>
                    <a:pt x="132" y="53"/>
                    <a:pt x="132" y="54"/>
                    <a:pt x="132" y="55"/>
                  </a:cubicBezTo>
                  <a:cubicBezTo>
                    <a:pt x="132" y="57"/>
                    <a:pt x="130" y="56"/>
                    <a:pt x="129" y="57"/>
                  </a:cubicBezTo>
                  <a:cubicBezTo>
                    <a:pt x="128" y="57"/>
                    <a:pt x="126" y="58"/>
                    <a:pt x="125" y="59"/>
                  </a:cubicBezTo>
                  <a:cubicBezTo>
                    <a:pt x="123" y="60"/>
                    <a:pt x="123" y="57"/>
                    <a:pt x="122" y="56"/>
                  </a:cubicBezTo>
                  <a:cubicBezTo>
                    <a:pt x="119" y="56"/>
                    <a:pt x="115" y="56"/>
                    <a:pt x="112" y="56"/>
                  </a:cubicBezTo>
                  <a:cubicBezTo>
                    <a:pt x="110" y="56"/>
                    <a:pt x="108" y="56"/>
                    <a:pt x="108" y="57"/>
                  </a:cubicBezTo>
                  <a:cubicBezTo>
                    <a:pt x="108" y="58"/>
                    <a:pt x="108" y="59"/>
                    <a:pt x="107" y="60"/>
                  </a:cubicBezTo>
                  <a:cubicBezTo>
                    <a:pt x="106" y="62"/>
                    <a:pt x="102" y="61"/>
                    <a:pt x="100" y="61"/>
                  </a:cubicBezTo>
                  <a:cubicBezTo>
                    <a:pt x="98" y="61"/>
                    <a:pt x="97" y="61"/>
                    <a:pt x="95" y="61"/>
                  </a:cubicBezTo>
                  <a:cubicBezTo>
                    <a:pt x="93" y="61"/>
                    <a:pt x="94" y="62"/>
                    <a:pt x="93" y="63"/>
                  </a:cubicBezTo>
                  <a:cubicBezTo>
                    <a:pt x="91" y="65"/>
                    <a:pt x="89" y="66"/>
                    <a:pt x="87" y="66"/>
                  </a:cubicBezTo>
                  <a:cubicBezTo>
                    <a:pt x="84" y="66"/>
                    <a:pt x="82" y="66"/>
                    <a:pt x="80" y="68"/>
                  </a:cubicBezTo>
                  <a:cubicBezTo>
                    <a:pt x="78" y="69"/>
                    <a:pt x="77" y="72"/>
                    <a:pt x="76" y="74"/>
                  </a:cubicBezTo>
                  <a:cubicBezTo>
                    <a:pt x="75" y="76"/>
                    <a:pt x="74" y="78"/>
                    <a:pt x="72" y="80"/>
                  </a:cubicBezTo>
                  <a:cubicBezTo>
                    <a:pt x="71" y="82"/>
                    <a:pt x="68" y="83"/>
                    <a:pt x="66" y="85"/>
                  </a:cubicBezTo>
                  <a:cubicBezTo>
                    <a:pt x="71" y="94"/>
                    <a:pt x="80" y="102"/>
                    <a:pt x="88" y="110"/>
                  </a:cubicBezTo>
                  <a:cubicBezTo>
                    <a:pt x="96" y="119"/>
                    <a:pt x="102" y="129"/>
                    <a:pt x="103" y="141"/>
                  </a:cubicBezTo>
                  <a:cubicBezTo>
                    <a:pt x="107" y="140"/>
                    <a:pt x="108" y="137"/>
                    <a:pt x="108" y="134"/>
                  </a:cubicBezTo>
                  <a:cubicBezTo>
                    <a:pt x="108" y="130"/>
                    <a:pt x="108" y="126"/>
                    <a:pt x="113" y="127"/>
                  </a:cubicBezTo>
                  <a:cubicBezTo>
                    <a:pt x="116" y="127"/>
                    <a:pt x="118" y="127"/>
                    <a:pt x="121" y="127"/>
                  </a:cubicBezTo>
                  <a:cubicBezTo>
                    <a:pt x="122" y="127"/>
                    <a:pt x="123" y="127"/>
                    <a:pt x="125" y="127"/>
                  </a:cubicBezTo>
                  <a:cubicBezTo>
                    <a:pt x="126" y="127"/>
                    <a:pt x="127" y="127"/>
                    <a:pt x="127" y="126"/>
                  </a:cubicBezTo>
                  <a:cubicBezTo>
                    <a:pt x="128" y="124"/>
                    <a:pt x="130" y="123"/>
                    <a:pt x="133" y="122"/>
                  </a:cubicBezTo>
                  <a:cubicBezTo>
                    <a:pt x="135" y="122"/>
                    <a:pt x="138" y="123"/>
                    <a:pt x="140" y="125"/>
                  </a:cubicBezTo>
                  <a:cubicBezTo>
                    <a:pt x="140" y="125"/>
                    <a:pt x="141" y="126"/>
                    <a:pt x="141" y="126"/>
                  </a:cubicBezTo>
                  <a:cubicBezTo>
                    <a:pt x="141" y="127"/>
                    <a:pt x="142" y="127"/>
                    <a:pt x="143" y="127"/>
                  </a:cubicBezTo>
                  <a:cubicBezTo>
                    <a:pt x="146" y="127"/>
                    <a:pt x="148" y="127"/>
                    <a:pt x="150" y="129"/>
                  </a:cubicBezTo>
                  <a:cubicBezTo>
                    <a:pt x="151" y="130"/>
                    <a:pt x="152" y="131"/>
                    <a:pt x="153" y="133"/>
                  </a:cubicBezTo>
                  <a:cubicBezTo>
                    <a:pt x="154" y="134"/>
                    <a:pt x="154" y="134"/>
                    <a:pt x="154" y="135"/>
                  </a:cubicBezTo>
                  <a:cubicBezTo>
                    <a:pt x="155" y="137"/>
                    <a:pt x="156" y="136"/>
                    <a:pt x="158" y="136"/>
                  </a:cubicBezTo>
                  <a:cubicBezTo>
                    <a:pt x="161" y="136"/>
                    <a:pt x="166" y="136"/>
                    <a:pt x="165" y="141"/>
                  </a:cubicBezTo>
                  <a:cubicBezTo>
                    <a:pt x="168" y="141"/>
                    <a:pt x="172" y="141"/>
                    <a:pt x="174" y="144"/>
                  </a:cubicBezTo>
                  <a:cubicBezTo>
                    <a:pt x="176" y="146"/>
                    <a:pt x="179" y="149"/>
                    <a:pt x="179" y="152"/>
                  </a:cubicBezTo>
                  <a:cubicBezTo>
                    <a:pt x="179" y="156"/>
                    <a:pt x="179" y="160"/>
                    <a:pt x="179" y="165"/>
                  </a:cubicBezTo>
                  <a:cubicBezTo>
                    <a:pt x="182" y="165"/>
                    <a:pt x="184" y="166"/>
                    <a:pt x="184" y="169"/>
                  </a:cubicBezTo>
                  <a:cubicBezTo>
                    <a:pt x="185" y="169"/>
                    <a:pt x="187" y="169"/>
                    <a:pt x="188" y="169"/>
                  </a:cubicBezTo>
                  <a:cubicBezTo>
                    <a:pt x="188" y="168"/>
                    <a:pt x="189" y="167"/>
                    <a:pt x="189" y="166"/>
                  </a:cubicBezTo>
                  <a:cubicBezTo>
                    <a:pt x="190" y="164"/>
                    <a:pt x="192" y="162"/>
                    <a:pt x="193" y="160"/>
                  </a:cubicBezTo>
                  <a:cubicBezTo>
                    <a:pt x="193" y="156"/>
                    <a:pt x="193" y="152"/>
                    <a:pt x="193" y="148"/>
                  </a:cubicBezTo>
                  <a:cubicBezTo>
                    <a:pt x="193" y="146"/>
                    <a:pt x="193" y="144"/>
                    <a:pt x="193" y="142"/>
                  </a:cubicBezTo>
                  <a:cubicBezTo>
                    <a:pt x="193" y="141"/>
                    <a:pt x="191" y="140"/>
                    <a:pt x="190" y="140"/>
                  </a:cubicBezTo>
                  <a:cubicBezTo>
                    <a:pt x="185" y="137"/>
                    <a:pt x="181" y="132"/>
                    <a:pt x="179" y="127"/>
                  </a:cubicBezTo>
                  <a:cubicBezTo>
                    <a:pt x="175" y="127"/>
                    <a:pt x="163" y="129"/>
                    <a:pt x="165" y="122"/>
                  </a:cubicBezTo>
                  <a:cubicBezTo>
                    <a:pt x="161" y="122"/>
                    <a:pt x="154" y="123"/>
                    <a:pt x="155" y="118"/>
                  </a:cubicBezTo>
                  <a:cubicBezTo>
                    <a:pt x="151" y="117"/>
                    <a:pt x="148" y="113"/>
                    <a:pt x="146" y="109"/>
                  </a:cubicBezTo>
                  <a:cubicBezTo>
                    <a:pt x="146" y="108"/>
                    <a:pt x="144" y="108"/>
                    <a:pt x="143" y="107"/>
                  </a:cubicBezTo>
                  <a:cubicBezTo>
                    <a:pt x="142" y="105"/>
                    <a:pt x="144" y="104"/>
                    <a:pt x="145" y="104"/>
                  </a:cubicBezTo>
                  <a:cubicBezTo>
                    <a:pt x="148" y="103"/>
                    <a:pt x="156" y="103"/>
                    <a:pt x="155" y="108"/>
                  </a:cubicBezTo>
                  <a:cubicBezTo>
                    <a:pt x="158" y="108"/>
                    <a:pt x="160" y="110"/>
                    <a:pt x="163" y="112"/>
                  </a:cubicBezTo>
                  <a:cubicBezTo>
                    <a:pt x="166" y="114"/>
                    <a:pt x="168" y="114"/>
                    <a:pt x="171" y="117"/>
                  </a:cubicBezTo>
                  <a:cubicBezTo>
                    <a:pt x="172" y="118"/>
                    <a:pt x="173" y="119"/>
                    <a:pt x="173" y="121"/>
                  </a:cubicBezTo>
                  <a:cubicBezTo>
                    <a:pt x="174" y="122"/>
                    <a:pt x="174" y="122"/>
                    <a:pt x="175" y="122"/>
                  </a:cubicBezTo>
                  <a:cubicBezTo>
                    <a:pt x="176" y="122"/>
                    <a:pt x="178" y="122"/>
                    <a:pt x="179" y="122"/>
                  </a:cubicBezTo>
                  <a:cubicBezTo>
                    <a:pt x="182" y="123"/>
                    <a:pt x="184" y="123"/>
                    <a:pt x="184" y="127"/>
                  </a:cubicBezTo>
                  <a:cubicBezTo>
                    <a:pt x="187" y="127"/>
                    <a:pt x="194" y="126"/>
                    <a:pt x="193" y="132"/>
                  </a:cubicBezTo>
                  <a:cubicBezTo>
                    <a:pt x="195" y="132"/>
                    <a:pt x="201" y="131"/>
                    <a:pt x="202" y="134"/>
                  </a:cubicBezTo>
                  <a:cubicBezTo>
                    <a:pt x="203" y="135"/>
                    <a:pt x="202" y="137"/>
                    <a:pt x="203" y="138"/>
                  </a:cubicBezTo>
                  <a:cubicBezTo>
                    <a:pt x="203" y="140"/>
                    <a:pt x="204" y="141"/>
                    <a:pt x="205" y="142"/>
                  </a:cubicBezTo>
                  <a:cubicBezTo>
                    <a:pt x="206" y="143"/>
                    <a:pt x="207" y="144"/>
                    <a:pt x="207" y="146"/>
                  </a:cubicBezTo>
                  <a:cubicBezTo>
                    <a:pt x="209" y="146"/>
                    <a:pt x="210" y="147"/>
                    <a:pt x="212" y="148"/>
                  </a:cubicBezTo>
                  <a:cubicBezTo>
                    <a:pt x="213" y="149"/>
                    <a:pt x="214" y="150"/>
                    <a:pt x="215" y="152"/>
                  </a:cubicBezTo>
                  <a:cubicBezTo>
                    <a:pt x="215" y="152"/>
                    <a:pt x="215" y="153"/>
                    <a:pt x="216" y="154"/>
                  </a:cubicBezTo>
                  <a:cubicBezTo>
                    <a:pt x="216" y="155"/>
                    <a:pt x="216" y="155"/>
                    <a:pt x="218" y="155"/>
                  </a:cubicBezTo>
                  <a:cubicBezTo>
                    <a:pt x="219" y="155"/>
                    <a:pt x="220" y="155"/>
                    <a:pt x="221" y="154"/>
                  </a:cubicBezTo>
                  <a:cubicBezTo>
                    <a:pt x="221" y="153"/>
                    <a:pt x="221" y="152"/>
                    <a:pt x="221" y="152"/>
                  </a:cubicBezTo>
                  <a:cubicBezTo>
                    <a:pt x="221" y="150"/>
                    <a:pt x="222" y="150"/>
                    <a:pt x="223" y="149"/>
                  </a:cubicBezTo>
                  <a:cubicBezTo>
                    <a:pt x="225" y="146"/>
                    <a:pt x="226" y="143"/>
                    <a:pt x="226" y="139"/>
                  </a:cubicBezTo>
                  <a:cubicBezTo>
                    <a:pt x="225" y="132"/>
                    <a:pt x="221" y="126"/>
                    <a:pt x="217" y="120"/>
                  </a:cubicBezTo>
                  <a:cubicBezTo>
                    <a:pt x="215" y="118"/>
                    <a:pt x="213" y="115"/>
                    <a:pt x="212" y="113"/>
                  </a:cubicBezTo>
                  <a:cubicBezTo>
                    <a:pt x="212" y="111"/>
                    <a:pt x="211" y="109"/>
                    <a:pt x="213" y="107"/>
                  </a:cubicBezTo>
                  <a:cubicBezTo>
                    <a:pt x="213" y="105"/>
                    <a:pt x="214" y="104"/>
                    <a:pt x="216" y="104"/>
                  </a:cubicBezTo>
                  <a:cubicBezTo>
                    <a:pt x="220" y="101"/>
                    <a:pt x="226" y="104"/>
                    <a:pt x="230" y="106"/>
                  </a:cubicBezTo>
                  <a:cubicBezTo>
                    <a:pt x="233" y="107"/>
                    <a:pt x="235" y="109"/>
                    <a:pt x="237" y="110"/>
                  </a:cubicBezTo>
                  <a:cubicBezTo>
                    <a:pt x="238" y="111"/>
                    <a:pt x="238" y="112"/>
                    <a:pt x="239" y="112"/>
                  </a:cubicBezTo>
                  <a:cubicBezTo>
                    <a:pt x="240" y="113"/>
                    <a:pt x="241" y="113"/>
                    <a:pt x="243" y="113"/>
                  </a:cubicBezTo>
                  <a:cubicBezTo>
                    <a:pt x="244" y="114"/>
                    <a:pt x="245" y="115"/>
                    <a:pt x="245" y="116"/>
                  </a:cubicBezTo>
                  <a:cubicBezTo>
                    <a:pt x="245" y="117"/>
                    <a:pt x="244" y="117"/>
                    <a:pt x="246" y="118"/>
                  </a:cubicBezTo>
                  <a:cubicBezTo>
                    <a:pt x="246" y="118"/>
                    <a:pt x="247" y="119"/>
                    <a:pt x="248" y="119"/>
                  </a:cubicBezTo>
                  <a:cubicBezTo>
                    <a:pt x="251" y="121"/>
                    <a:pt x="254" y="123"/>
                    <a:pt x="256" y="126"/>
                  </a:cubicBezTo>
                  <a:cubicBezTo>
                    <a:pt x="257" y="127"/>
                    <a:pt x="258" y="132"/>
                    <a:pt x="259" y="132"/>
                  </a:cubicBezTo>
                  <a:cubicBezTo>
                    <a:pt x="261" y="132"/>
                    <a:pt x="262" y="132"/>
                    <a:pt x="263" y="134"/>
                  </a:cubicBezTo>
                  <a:cubicBezTo>
                    <a:pt x="263" y="135"/>
                    <a:pt x="264" y="139"/>
                    <a:pt x="262" y="139"/>
                  </a:cubicBezTo>
                  <a:cubicBezTo>
                    <a:pt x="261" y="140"/>
                    <a:pt x="260" y="139"/>
                    <a:pt x="260" y="138"/>
                  </a:cubicBezTo>
                  <a:cubicBezTo>
                    <a:pt x="259" y="137"/>
                    <a:pt x="259" y="136"/>
                    <a:pt x="258" y="136"/>
                  </a:cubicBezTo>
                  <a:cubicBezTo>
                    <a:pt x="256" y="136"/>
                    <a:pt x="254" y="136"/>
                    <a:pt x="252" y="136"/>
                  </a:cubicBezTo>
                  <a:cubicBezTo>
                    <a:pt x="250" y="136"/>
                    <a:pt x="249" y="136"/>
                    <a:pt x="247" y="136"/>
                  </a:cubicBezTo>
                  <a:cubicBezTo>
                    <a:pt x="245" y="136"/>
                    <a:pt x="245" y="136"/>
                    <a:pt x="245" y="139"/>
                  </a:cubicBezTo>
                  <a:cubicBezTo>
                    <a:pt x="244" y="141"/>
                    <a:pt x="242" y="142"/>
                    <a:pt x="240" y="141"/>
                  </a:cubicBezTo>
                  <a:cubicBezTo>
                    <a:pt x="240" y="145"/>
                    <a:pt x="241" y="149"/>
                    <a:pt x="243" y="153"/>
                  </a:cubicBezTo>
                  <a:cubicBezTo>
                    <a:pt x="244" y="154"/>
                    <a:pt x="244" y="155"/>
                    <a:pt x="246" y="155"/>
                  </a:cubicBezTo>
                  <a:cubicBezTo>
                    <a:pt x="248" y="156"/>
                    <a:pt x="249" y="156"/>
                    <a:pt x="250" y="158"/>
                  </a:cubicBezTo>
                  <a:cubicBezTo>
                    <a:pt x="250" y="160"/>
                    <a:pt x="249" y="165"/>
                    <a:pt x="253" y="165"/>
                  </a:cubicBezTo>
                  <a:cubicBezTo>
                    <a:pt x="256" y="165"/>
                    <a:pt x="260" y="165"/>
                    <a:pt x="259" y="169"/>
                  </a:cubicBezTo>
                  <a:cubicBezTo>
                    <a:pt x="262" y="170"/>
                    <a:pt x="263" y="171"/>
                    <a:pt x="265" y="172"/>
                  </a:cubicBezTo>
                  <a:cubicBezTo>
                    <a:pt x="268" y="174"/>
                    <a:pt x="270" y="175"/>
                    <a:pt x="273" y="174"/>
                  </a:cubicBezTo>
                  <a:cubicBezTo>
                    <a:pt x="273" y="171"/>
                    <a:pt x="274" y="169"/>
                    <a:pt x="278" y="169"/>
                  </a:cubicBezTo>
                  <a:cubicBezTo>
                    <a:pt x="281" y="170"/>
                    <a:pt x="283" y="171"/>
                    <a:pt x="283" y="174"/>
                  </a:cubicBezTo>
                  <a:cubicBezTo>
                    <a:pt x="284" y="174"/>
                    <a:pt x="287" y="175"/>
                    <a:pt x="287" y="176"/>
                  </a:cubicBezTo>
                  <a:cubicBezTo>
                    <a:pt x="288" y="178"/>
                    <a:pt x="287" y="179"/>
                    <a:pt x="287" y="180"/>
                  </a:cubicBezTo>
                  <a:cubicBezTo>
                    <a:pt x="287" y="182"/>
                    <a:pt x="287" y="184"/>
                    <a:pt x="287" y="186"/>
                  </a:cubicBezTo>
                  <a:cubicBezTo>
                    <a:pt x="287" y="188"/>
                    <a:pt x="287" y="188"/>
                    <a:pt x="289" y="188"/>
                  </a:cubicBezTo>
                  <a:cubicBezTo>
                    <a:pt x="290" y="189"/>
                    <a:pt x="291" y="189"/>
                    <a:pt x="291" y="190"/>
                  </a:cubicBezTo>
                  <a:cubicBezTo>
                    <a:pt x="293" y="191"/>
                    <a:pt x="292" y="196"/>
                    <a:pt x="292" y="198"/>
                  </a:cubicBezTo>
                  <a:cubicBezTo>
                    <a:pt x="294" y="198"/>
                    <a:pt x="296" y="198"/>
                    <a:pt x="297" y="200"/>
                  </a:cubicBezTo>
                  <a:cubicBezTo>
                    <a:pt x="297" y="202"/>
                    <a:pt x="297" y="205"/>
                    <a:pt x="296" y="207"/>
                  </a:cubicBezTo>
                  <a:cubicBezTo>
                    <a:pt x="295" y="211"/>
                    <a:pt x="292" y="213"/>
                    <a:pt x="287" y="212"/>
                  </a:cubicBezTo>
                  <a:cubicBezTo>
                    <a:pt x="287" y="217"/>
                    <a:pt x="279" y="217"/>
                    <a:pt x="275" y="215"/>
                  </a:cubicBezTo>
                  <a:cubicBezTo>
                    <a:pt x="274" y="214"/>
                    <a:pt x="274" y="214"/>
                    <a:pt x="273" y="212"/>
                  </a:cubicBezTo>
                  <a:cubicBezTo>
                    <a:pt x="273" y="211"/>
                    <a:pt x="267" y="212"/>
                    <a:pt x="266" y="212"/>
                  </a:cubicBezTo>
                  <a:cubicBezTo>
                    <a:pt x="263" y="212"/>
                    <a:pt x="258" y="212"/>
                    <a:pt x="259" y="207"/>
                  </a:cubicBezTo>
                  <a:cubicBezTo>
                    <a:pt x="255" y="207"/>
                    <a:pt x="253" y="203"/>
                    <a:pt x="250" y="202"/>
                  </a:cubicBezTo>
                  <a:cubicBezTo>
                    <a:pt x="250" y="206"/>
                    <a:pt x="250" y="211"/>
                    <a:pt x="248" y="214"/>
                  </a:cubicBezTo>
                  <a:cubicBezTo>
                    <a:pt x="246" y="218"/>
                    <a:pt x="242" y="217"/>
                    <a:pt x="238" y="216"/>
                  </a:cubicBezTo>
                  <a:cubicBezTo>
                    <a:pt x="235" y="216"/>
                    <a:pt x="231" y="216"/>
                    <a:pt x="231" y="212"/>
                  </a:cubicBezTo>
                  <a:cubicBezTo>
                    <a:pt x="227" y="212"/>
                    <a:pt x="220" y="213"/>
                    <a:pt x="221" y="207"/>
                  </a:cubicBezTo>
                  <a:cubicBezTo>
                    <a:pt x="218" y="207"/>
                    <a:pt x="216" y="206"/>
                    <a:pt x="217" y="202"/>
                  </a:cubicBezTo>
                  <a:cubicBezTo>
                    <a:pt x="213" y="202"/>
                    <a:pt x="201" y="205"/>
                    <a:pt x="202" y="198"/>
                  </a:cubicBezTo>
                  <a:cubicBezTo>
                    <a:pt x="198" y="197"/>
                    <a:pt x="193" y="198"/>
                    <a:pt x="188" y="198"/>
                  </a:cubicBezTo>
                  <a:cubicBezTo>
                    <a:pt x="183" y="197"/>
                    <a:pt x="182" y="193"/>
                    <a:pt x="184" y="188"/>
                  </a:cubicBezTo>
                  <a:cubicBezTo>
                    <a:pt x="182" y="188"/>
                    <a:pt x="181" y="188"/>
                    <a:pt x="180" y="187"/>
                  </a:cubicBezTo>
                  <a:cubicBezTo>
                    <a:pt x="178" y="186"/>
                    <a:pt x="179" y="184"/>
                    <a:pt x="179" y="182"/>
                  </a:cubicBezTo>
                  <a:cubicBezTo>
                    <a:pt x="179" y="181"/>
                    <a:pt x="179" y="180"/>
                    <a:pt x="179" y="179"/>
                  </a:cubicBezTo>
                  <a:cubicBezTo>
                    <a:pt x="178" y="179"/>
                    <a:pt x="177" y="179"/>
                    <a:pt x="177" y="179"/>
                  </a:cubicBezTo>
                  <a:cubicBezTo>
                    <a:pt x="175" y="178"/>
                    <a:pt x="174" y="177"/>
                    <a:pt x="174" y="176"/>
                  </a:cubicBezTo>
                  <a:cubicBezTo>
                    <a:pt x="174" y="174"/>
                    <a:pt x="175" y="173"/>
                    <a:pt x="174" y="171"/>
                  </a:cubicBezTo>
                  <a:cubicBezTo>
                    <a:pt x="173" y="170"/>
                    <a:pt x="171" y="170"/>
                    <a:pt x="170" y="170"/>
                  </a:cubicBezTo>
                  <a:cubicBezTo>
                    <a:pt x="167" y="169"/>
                    <a:pt x="164" y="169"/>
                    <a:pt x="165" y="165"/>
                  </a:cubicBezTo>
                  <a:cubicBezTo>
                    <a:pt x="158" y="165"/>
                    <a:pt x="157" y="174"/>
                    <a:pt x="151" y="175"/>
                  </a:cubicBezTo>
                  <a:cubicBezTo>
                    <a:pt x="146" y="175"/>
                    <a:pt x="142" y="171"/>
                    <a:pt x="138" y="170"/>
                  </a:cubicBezTo>
                  <a:cubicBezTo>
                    <a:pt x="131" y="169"/>
                    <a:pt x="124" y="169"/>
                    <a:pt x="117" y="169"/>
                  </a:cubicBezTo>
                  <a:cubicBezTo>
                    <a:pt x="119" y="175"/>
                    <a:pt x="112" y="174"/>
                    <a:pt x="108" y="174"/>
                  </a:cubicBezTo>
                  <a:cubicBezTo>
                    <a:pt x="109" y="182"/>
                    <a:pt x="99" y="179"/>
                    <a:pt x="94" y="179"/>
                  </a:cubicBezTo>
                  <a:cubicBezTo>
                    <a:pt x="91" y="178"/>
                    <a:pt x="88" y="178"/>
                    <a:pt x="85" y="179"/>
                  </a:cubicBezTo>
                  <a:cubicBezTo>
                    <a:pt x="83" y="179"/>
                    <a:pt x="81" y="178"/>
                    <a:pt x="80" y="180"/>
                  </a:cubicBezTo>
                  <a:cubicBezTo>
                    <a:pt x="80" y="181"/>
                    <a:pt x="80" y="182"/>
                    <a:pt x="80" y="183"/>
                  </a:cubicBezTo>
                  <a:cubicBezTo>
                    <a:pt x="80" y="184"/>
                    <a:pt x="79" y="185"/>
                    <a:pt x="78" y="187"/>
                  </a:cubicBezTo>
                  <a:cubicBezTo>
                    <a:pt x="76" y="191"/>
                    <a:pt x="72" y="193"/>
                    <a:pt x="67" y="193"/>
                  </a:cubicBezTo>
                  <a:cubicBezTo>
                    <a:pt x="65" y="193"/>
                    <a:pt x="66" y="194"/>
                    <a:pt x="65" y="195"/>
                  </a:cubicBezTo>
                  <a:cubicBezTo>
                    <a:pt x="65" y="196"/>
                    <a:pt x="65" y="197"/>
                    <a:pt x="64" y="197"/>
                  </a:cubicBezTo>
                  <a:cubicBezTo>
                    <a:pt x="63" y="199"/>
                    <a:pt x="60" y="197"/>
                    <a:pt x="59" y="198"/>
                  </a:cubicBezTo>
                  <a:cubicBezTo>
                    <a:pt x="55" y="199"/>
                    <a:pt x="56" y="205"/>
                    <a:pt x="56" y="208"/>
                  </a:cubicBezTo>
                  <a:cubicBezTo>
                    <a:pt x="56" y="211"/>
                    <a:pt x="56" y="216"/>
                    <a:pt x="51" y="217"/>
                  </a:cubicBezTo>
                  <a:cubicBezTo>
                    <a:pt x="52" y="221"/>
                    <a:pt x="53" y="228"/>
                    <a:pt x="48" y="230"/>
                  </a:cubicBezTo>
                  <a:cubicBezTo>
                    <a:pt x="46" y="232"/>
                    <a:pt x="44" y="232"/>
                    <a:pt x="41" y="231"/>
                  </a:cubicBezTo>
                  <a:cubicBezTo>
                    <a:pt x="40" y="231"/>
                    <a:pt x="38" y="230"/>
                    <a:pt x="37" y="231"/>
                  </a:cubicBezTo>
                  <a:cubicBezTo>
                    <a:pt x="37" y="233"/>
                    <a:pt x="36" y="234"/>
                    <a:pt x="34" y="235"/>
                  </a:cubicBezTo>
                  <a:cubicBezTo>
                    <a:pt x="33" y="235"/>
                    <a:pt x="31" y="236"/>
                    <a:pt x="30" y="236"/>
                  </a:cubicBezTo>
                  <a:cubicBezTo>
                    <a:pt x="29" y="236"/>
                    <a:pt x="28" y="235"/>
                    <a:pt x="27" y="236"/>
                  </a:cubicBezTo>
                  <a:cubicBezTo>
                    <a:pt x="27" y="237"/>
                    <a:pt x="27" y="237"/>
                    <a:pt x="26" y="238"/>
                  </a:cubicBezTo>
                  <a:cubicBezTo>
                    <a:pt x="24" y="242"/>
                    <a:pt x="23" y="246"/>
                    <a:pt x="23" y="250"/>
                  </a:cubicBezTo>
                  <a:cubicBezTo>
                    <a:pt x="22" y="252"/>
                    <a:pt x="23" y="255"/>
                    <a:pt x="21" y="257"/>
                  </a:cubicBezTo>
                  <a:cubicBezTo>
                    <a:pt x="21" y="258"/>
                    <a:pt x="20" y="259"/>
                    <a:pt x="18" y="259"/>
                  </a:cubicBezTo>
                  <a:cubicBezTo>
                    <a:pt x="18" y="262"/>
                    <a:pt x="18" y="265"/>
                    <a:pt x="18" y="267"/>
                  </a:cubicBezTo>
                  <a:cubicBezTo>
                    <a:pt x="18" y="270"/>
                    <a:pt x="16" y="274"/>
                    <a:pt x="14" y="276"/>
                  </a:cubicBezTo>
                  <a:cubicBezTo>
                    <a:pt x="12" y="277"/>
                    <a:pt x="11" y="278"/>
                    <a:pt x="9" y="278"/>
                  </a:cubicBezTo>
                  <a:cubicBezTo>
                    <a:pt x="9" y="280"/>
                    <a:pt x="9" y="282"/>
                    <a:pt x="8" y="284"/>
                  </a:cubicBezTo>
                  <a:cubicBezTo>
                    <a:pt x="7" y="286"/>
                    <a:pt x="6" y="289"/>
                    <a:pt x="3" y="290"/>
                  </a:cubicBezTo>
                  <a:cubicBezTo>
                    <a:pt x="2" y="291"/>
                    <a:pt x="1" y="292"/>
                    <a:pt x="0" y="292"/>
                  </a:cubicBezTo>
                  <a:cubicBezTo>
                    <a:pt x="0" y="295"/>
                    <a:pt x="0" y="298"/>
                    <a:pt x="0" y="300"/>
                  </a:cubicBezTo>
                  <a:cubicBezTo>
                    <a:pt x="0" y="304"/>
                    <a:pt x="2" y="305"/>
                    <a:pt x="4" y="308"/>
                  </a:cubicBezTo>
                  <a:cubicBezTo>
                    <a:pt x="4" y="309"/>
                    <a:pt x="4" y="309"/>
                    <a:pt x="4" y="310"/>
                  </a:cubicBezTo>
                  <a:cubicBezTo>
                    <a:pt x="4" y="311"/>
                    <a:pt x="5" y="311"/>
                    <a:pt x="6" y="311"/>
                  </a:cubicBezTo>
                  <a:cubicBezTo>
                    <a:pt x="7" y="311"/>
                    <a:pt x="9" y="312"/>
                    <a:pt x="9" y="313"/>
                  </a:cubicBezTo>
                  <a:cubicBezTo>
                    <a:pt x="10" y="315"/>
                    <a:pt x="9" y="317"/>
                    <a:pt x="9" y="319"/>
                  </a:cubicBezTo>
                  <a:cubicBezTo>
                    <a:pt x="9" y="321"/>
                    <a:pt x="11" y="320"/>
                    <a:pt x="12" y="321"/>
                  </a:cubicBezTo>
                  <a:cubicBezTo>
                    <a:pt x="14" y="322"/>
                    <a:pt x="14" y="323"/>
                    <a:pt x="14" y="324"/>
                  </a:cubicBezTo>
                  <a:cubicBezTo>
                    <a:pt x="14" y="326"/>
                    <a:pt x="14" y="329"/>
                    <a:pt x="15" y="331"/>
                  </a:cubicBezTo>
                  <a:cubicBezTo>
                    <a:pt x="15" y="335"/>
                    <a:pt x="14" y="340"/>
                    <a:pt x="11" y="343"/>
                  </a:cubicBezTo>
                  <a:cubicBezTo>
                    <a:pt x="9" y="347"/>
                    <a:pt x="6" y="350"/>
                    <a:pt x="4" y="353"/>
                  </a:cubicBezTo>
                  <a:cubicBezTo>
                    <a:pt x="6" y="353"/>
                    <a:pt x="7" y="354"/>
                    <a:pt x="8" y="355"/>
                  </a:cubicBezTo>
                  <a:cubicBezTo>
                    <a:pt x="10" y="356"/>
                    <a:pt x="9" y="359"/>
                    <a:pt x="9" y="360"/>
                  </a:cubicBezTo>
                  <a:cubicBezTo>
                    <a:pt x="9" y="362"/>
                    <a:pt x="9" y="362"/>
                    <a:pt x="10" y="363"/>
                  </a:cubicBezTo>
                  <a:cubicBezTo>
                    <a:pt x="11" y="364"/>
                    <a:pt x="12" y="365"/>
                    <a:pt x="12" y="366"/>
                  </a:cubicBezTo>
                  <a:cubicBezTo>
                    <a:pt x="14" y="368"/>
                    <a:pt x="15" y="370"/>
                    <a:pt x="16" y="372"/>
                  </a:cubicBezTo>
                  <a:cubicBezTo>
                    <a:pt x="17" y="373"/>
                    <a:pt x="18" y="376"/>
                    <a:pt x="19" y="377"/>
                  </a:cubicBezTo>
                  <a:cubicBezTo>
                    <a:pt x="20" y="378"/>
                    <a:pt x="21" y="379"/>
                    <a:pt x="23" y="380"/>
                  </a:cubicBezTo>
                  <a:cubicBezTo>
                    <a:pt x="25" y="382"/>
                    <a:pt x="28" y="383"/>
                    <a:pt x="31" y="386"/>
                  </a:cubicBezTo>
                  <a:cubicBezTo>
                    <a:pt x="36" y="391"/>
                    <a:pt x="38" y="397"/>
                    <a:pt x="37" y="404"/>
                  </a:cubicBezTo>
                  <a:cubicBezTo>
                    <a:pt x="37" y="407"/>
                    <a:pt x="36" y="413"/>
                    <a:pt x="40" y="414"/>
                  </a:cubicBezTo>
                  <a:cubicBezTo>
                    <a:pt x="43" y="415"/>
                    <a:pt x="48" y="415"/>
                    <a:pt x="47" y="419"/>
                  </a:cubicBezTo>
                  <a:cubicBezTo>
                    <a:pt x="50" y="419"/>
                    <a:pt x="60" y="419"/>
                    <a:pt x="61" y="423"/>
                  </a:cubicBezTo>
                  <a:cubicBezTo>
                    <a:pt x="61" y="425"/>
                    <a:pt x="64" y="424"/>
                    <a:pt x="66" y="424"/>
                  </a:cubicBezTo>
                  <a:cubicBezTo>
                    <a:pt x="67" y="424"/>
                    <a:pt x="68" y="424"/>
                    <a:pt x="69" y="425"/>
                  </a:cubicBezTo>
                  <a:cubicBezTo>
                    <a:pt x="70" y="426"/>
                    <a:pt x="71" y="427"/>
                    <a:pt x="70" y="428"/>
                  </a:cubicBezTo>
                  <a:cubicBezTo>
                    <a:pt x="70" y="430"/>
                    <a:pt x="71" y="431"/>
                    <a:pt x="72" y="432"/>
                  </a:cubicBezTo>
                  <a:cubicBezTo>
                    <a:pt x="74" y="435"/>
                    <a:pt x="76" y="437"/>
                    <a:pt x="79" y="438"/>
                  </a:cubicBezTo>
                  <a:cubicBezTo>
                    <a:pt x="82" y="439"/>
                    <a:pt x="85" y="441"/>
                    <a:pt x="87" y="443"/>
                  </a:cubicBezTo>
                  <a:cubicBezTo>
                    <a:pt x="87" y="444"/>
                    <a:pt x="88" y="445"/>
                    <a:pt x="89" y="446"/>
                  </a:cubicBezTo>
                  <a:cubicBezTo>
                    <a:pt x="89" y="447"/>
                    <a:pt x="89" y="448"/>
                    <a:pt x="90" y="448"/>
                  </a:cubicBezTo>
                  <a:cubicBezTo>
                    <a:pt x="92" y="448"/>
                    <a:pt x="93" y="448"/>
                    <a:pt x="94" y="448"/>
                  </a:cubicBezTo>
                  <a:cubicBezTo>
                    <a:pt x="94" y="445"/>
                    <a:pt x="95" y="443"/>
                    <a:pt x="98" y="443"/>
                  </a:cubicBezTo>
                  <a:cubicBezTo>
                    <a:pt x="100" y="443"/>
                    <a:pt x="101" y="443"/>
                    <a:pt x="103" y="443"/>
                  </a:cubicBezTo>
                  <a:cubicBezTo>
                    <a:pt x="103" y="442"/>
                    <a:pt x="104" y="441"/>
                    <a:pt x="104" y="440"/>
                  </a:cubicBezTo>
                  <a:cubicBezTo>
                    <a:pt x="106" y="439"/>
                    <a:pt x="108" y="438"/>
                    <a:pt x="110" y="438"/>
                  </a:cubicBezTo>
                  <a:cubicBezTo>
                    <a:pt x="112" y="438"/>
                    <a:pt x="114" y="439"/>
                    <a:pt x="116" y="440"/>
                  </a:cubicBezTo>
                  <a:cubicBezTo>
                    <a:pt x="116" y="441"/>
                    <a:pt x="117" y="441"/>
                    <a:pt x="117" y="442"/>
                  </a:cubicBezTo>
                  <a:cubicBezTo>
                    <a:pt x="118" y="443"/>
                    <a:pt x="117" y="443"/>
                    <a:pt x="119" y="443"/>
                  </a:cubicBezTo>
                  <a:cubicBezTo>
                    <a:pt x="120" y="443"/>
                    <a:pt x="121" y="443"/>
                    <a:pt x="122" y="443"/>
                  </a:cubicBezTo>
                  <a:cubicBezTo>
                    <a:pt x="123" y="443"/>
                    <a:pt x="127" y="442"/>
                    <a:pt x="127" y="444"/>
                  </a:cubicBezTo>
                  <a:cubicBezTo>
                    <a:pt x="127" y="445"/>
                    <a:pt x="128" y="446"/>
                    <a:pt x="129" y="446"/>
                  </a:cubicBezTo>
                  <a:cubicBezTo>
                    <a:pt x="131" y="447"/>
                    <a:pt x="134" y="447"/>
                    <a:pt x="137" y="447"/>
                  </a:cubicBezTo>
                  <a:cubicBezTo>
                    <a:pt x="138" y="447"/>
                    <a:pt x="139" y="447"/>
                    <a:pt x="140" y="448"/>
                  </a:cubicBezTo>
                  <a:cubicBezTo>
                    <a:pt x="142" y="448"/>
                    <a:pt x="146" y="448"/>
                    <a:pt x="146" y="447"/>
                  </a:cubicBezTo>
                  <a:cubicBezTo>
                    <a:pt x="146" y="444"/>
                    <a:pt x="147" y="442"/>
                    <a:pt x="150" y="443"/>
                  </a:cubicBezTo>
                  <a:cubicBezTo>
                    <a:pt x="150" y="440"/>
                    <a:pt x="151" y="438"/>
                    <a:pt x="152" y="435"/>
                  </a:cubicBezTo>
                  <a:cubicBezTo>
                    <a:pt x="153" y="433"/>
                    <a:pt x="155" y="431"/>
                    <a:pt x="157" y="430"/>
                  </a:cubicBezTo>
                  <a:cubicBezTo>
                    <a:pt x="159" y="428"/>
                    <a:pt x="163" y="429"/>
                    <a:pt x="166" y="429"/>
                  </a:cubicBezTo>
                  <a:cubicBezTo>
                    <a:pt x="169" y="429"/>
                    <a:pt x="173" y="429"/>
                    <a:pt x="176" y="429"/>
                  </a:cubicBezTo>
                  <a:cubicBezTo>
                    <a:pt x="181" y="429"/>
                    <a:pt x="186" y="432"/>
                    <a:pt x="188" y="436"/>
                  </a:cubicBezTo>
                  <a:cubicBezTo>
                    <a:pt x="188" y="438"/>
                    <a:pt x="188" y="438"/>
                    <a:pt x="191" y="438"/>
                  </a:cubicBezTo>
                  <a:cubicBezTo>
                    <a:pt x="192" y="438"/>
                    <a:pt x="194" y="438"/>
                    <a:pt x="195" y="439"/>
                  </a:cubicBezTo>
                  <a:cubicBezTo>
                    <a:pt x="197" y="439"/>
                    <a:pt x="198" y="441"/>
                    <a:pt x="198" y="443"/>
                  </a:cubicBezTo>
                  <a:cubicBezTo>
                    <a:pt x="201" y="443"/>
                    <a:pt x="213" y="441"/>
                    <a:pt x="212" y="448"/>
                  </a:cubicBezTo>
                  <a:cubicBezTo>
                    <a:pt x="215" y="448"/>
                    <a:pt x="217" y="448"/>
                    <a:pt x="220" y="449"/>
                  </a:cubicBezTo>
                  <a:cubicBezTo>
                    <a:pt x="222" y="450"/>
                    <a:pt x="224" y="452"/>
                    <a:pt x="225" y="453"/>
                  </a:cubicBezTo>
                  <a:cubicBezTo>
                    <a:pt x="229" y="457"/>
                    <a:pt x="231" y="461"/>
                    <a:pt x="231" y="467"/>
                  </a:cubicBezTo>
                  <a:cubicBezTo>
                    <a:pt x="231" y="471"/>
                    <a:pt x="229" y="474"/>
                    <a:pt x="227" y="477"/>
                  </a:cubicBezTo>
                  <a:cubicBezTo>
                    <a:pt x="226" y="481"/>
                    <a:pt x="226" y="487"/>
                    <a:pt x="221" y="485"/>
                  </a:cubicBezTo>
                  <a:cubicBezTo>
                    <a:pt x="221" y="487"/>
                    <a:pt x="221" y="489"/>
                    <a:pt x="221" y="490"/>
                  </a:cubicBezTo>
                  <a:cubicBezTo>
                    <a:pt x="222" y="490"/>
                    <a:pt x="223" y="490"/>
                    <a:pt x="224" y="491"/>
                  </a:cubicBezTo>
                  <a:cubicBezTo>
                    <a:pt x="227" y="492"/>
                    <a:pt x="226" y="495"/>
                    <a:pt x="226" y="497"/>
                  </a:cubicBezTo>
                  <a:cubicBezTo>
                    <a:pt x="226" y="499"/>
                    <a:pt x="226" y="499"/>
                    <a:pt x="227" y="500"/>
                  </a:cubicBezTo>
                  <a:cubicBezTo>
                    <a:pt x="229" y="500"/>
                    <a:pt x="230" y="501"/>
                    <a:pt x="231" y="501"/>
                  </a:cubicBezTo>
                  <a:cubicBezTo>
                    <a:pt x="232" y="503"/>
                    <a:pt x="234" y="505"/>
                    <a:pt x="235" y="506"/>
                  </a:cubicBezTo>
                  <a:cubicBezTo>
                    <a:pt x="236" y="510"/>
                    <a:pt x="237" y="514"/>
                    <a:pt x="240" y="518"/>
                  </a:cubicBezTo>
                  <a:cubicBezTo>
                    <a:pt x="241" y="520"/>
                    <a:pt x="240" y="523"/>
                    <a:pt x="240" y="525"/>
                  </a:cubicBezTo>
                  <a:cubicBezTo>
                    <a:pt x="241" y="527"/>
                    <a:pt x="242" y="528"/>
                    <a:pt x="243" y="529"/>
                  </a:cubicBezTo>
                  <a:cubicBezTo>
                    <a:pt x="245" y="531"/>
                    <a:pt x="248" y="532"/>
                    <a:pt x="249" y="535"/>
                  </a:cubicBezTo>
                  <a:cubicBezTo>
                    <a:pt x="250" y="536"/>
                    <a:pt x="250" y="538"/>
                    <a:pt x="250" y="540"/>
                  </a:cubicBezTo>
                  <a:cubicBezTo>
                    <a:pt x="250" y="541"/>
                    <a:pt x="250" y="543"/>
                    <a:pt x="250" y="544"/>
                  </a:cubicBezTo>
                  <a:cubicBezTo>
                    <a:pt x="250" y="545"/>
                    <a:pt x="250" y="546"/>
                    <a:pt x="250" y="547"/>
                  </a:cubicBezTo>
                  <a:cubicBezTo>
                    <a:pt x="250" y="547"/>
                    <a:pt x="251" y="547"/>
                    <a:pt x="252" y="547"/>
                  </a:cubicBezTo>
                  <a:cubicBezTo>
                    <a:pt x="254" y="548"/>
                    <a:pt x="255" y="549"/>
                    <a:pt x="254" y="551"/>
                  </a:cubicBezTo>
                  <a:cubicBezTo>
                    <a:pt x="254" y="555"/>
                    <a:pt x="254" y="558"/>
                    <a:pt x="254" y="562"/>
                  </a:cubicBezTo>
                  <a:cubicBezTo>
                    <a:pt x="254" y="566"/>
                    <a:pt x="256" y="576"/>
                    <a:pt x="250" y="575"/>
                  </a:cubicBezTo>
                  <a:cubicBezTo>
                    <a:pt x="250" y="578"/>
                    <a:pt x="250" y="581"/>
                    <a:pt x="250" y="584"/>
                  </a:cubicBezTo>
                  <a:cubicBezTo>
                    <a:pt x="251" y="585"/>
                    <a:pt x="253" y="586"/>
                    <a:pt x="255" y="587"/>
                  </a:cubicBezTo>
                  <a:cubicBezTo>
                    <a:pt x="256" y="588"/>
                    <a:pt x="257" y="590"/>
                    <a:pt x="257" y="591"/>
                  </a:cubicBezTo>
                  <a:cubicBezTo>
                    <a:pt x="257" y="592"/>
                    <a:pt x="257" y="593"/>
                    <a:pt x="256" y="593"/>
                  </a:cubicBezTo>
                  <a:cubicBezTo>
                    <a:pt x="256" y="593"/>
                    <a:pt x="255" y="593"/>
                    <a:pt x="255" y="594"/>
                  </a:cubicBezTo>
                  <a:cubicBezTo>
                    <a:pt x="254" y="594"/>
                    <a:pt x="254" y="594"/>
                    <a:pt x="254" y="595"/>
                  </a:cubicBezTo>
                  <a:cubicBezTo>
                    <a:pt x="252" y="599"/>
                    <a:pt x="249" y="601"/>
                    <a:pt x="246" y="605"/>
                  </a:cubicBezTo>
                  <a:cubicBezTo>
                    <a:pt x="244" y="608"/>
                    <a:pt x="245" y="614"/>
                    <a:pt x="240" y="613"/>
                  </a:cubicBezTo>
                  <a:cubicBezTo>
                    <a:pt x="240" y="617"/>
                    <a:pt x="240" y="622"/>
                    <a:pt x="240" y="627"/>
                  </a:cubicBezTo>
                  <a:cubicBezTo>
                    <a:pt x="240" y="630"/>
                    <a:pt x="239" y="632"/>
                    <a:pt x="235" y="632"/>
                  </a:cubicBezTo>
                  <a:cubicBezTo>
                    <a:pt x="235" y="635"/>
                    <a:pt x="233" y="637"/>
                    <a:pt x="231" y="640"/>
                  </a:cubicBezTo>
                  <a:cubicBezTo>
                    <a:pt x="230" y="643"/>
                    <a:pt x="231" y="647"/>
                    <a:pt x="226" y="646"/>
                  </a:cubicBezTo>
                  <a:cubicBezTo>
                    <a:pt x="226" y="653"/>
                    <a:pt x="226" y="661"/>
                    <a:pt x="226" y="669"/>
                  </a:cubicBezTo>
                  <a:cubicBezTo>
                    <a:pt x="226" y="673"/>
                    <a:pt x="226" y="677"/>
                    <a:pt x="226" y="681"/>
                  </a:cubicBezTo>
                  <a:cubicBezTo>
                    <a:pt x="226" y="682"/>
                    <a:pt x="226" y="683"/>
                    <a:pt x="226" y="683"/>
                  </a:cubicBezTo>
                  <a:cubicBezTo>
                    <a:pt x="227" y="684"/>
                    <a:pt x="227" y="684"/>
                    <a:pt x="228" y="684"/>
                  </a:cubicBezTo>
                  <a:cubicBezTo>
                    <a:pt x="229" y="684"/>
                    <a:pt x="230" y="684"/>
                    <a:pt x="230" y="685"/>
                  </a:cubicBezTo>
                  <a:cubicBezTo>
                    <a:pt x="231" y="686"/>
                    <a:pt x="231" y="688"/>
                    <a:pt x="231" y="689"/>
                  </a:cubicBezTo>
                  <a:cubicBezTo>
                    <a:pt x="231" y="690"/>
                    <a:pt x="231" y="691"/>
                    <a:pt x="231" y="692"/>
                  </a:cubicBezTo>
                  <a:cubicBezTo>
                    <a:pt x="231" y="693"/>
                    <a:pt x="231" y="693"/>
                    <a:pt x="232" y="693"/>
                  </a:cubicBezTo>
                  <a:cubicBezTo>
                    <a:pt x="235" y="693"/>
                    <a:pt x="236" y="695"/>
                    <a:pt x="235" y="698"/>
                  </a:cubicBezTo>
                  <a:cubicBezTo>
                    <a:pt x="235" y="701"/>
                    <a:pt x="237" y="713"/>
                    <a:pt x="231" y="712"/>
                  </a:cubicBezTo>
                  <a:cubicBezTo>
                    <a:pt x="231" y="722"/>
                    <a:pt x="231" y="732"/>
                    <a:pt x="231" y="742"/>
                  </a:cubicBezTo>
                  <a:cubicBezTo>
                    <a:pt x="231" y="745"/>
                    <a:pt x="231" y="747"/>
                    <a:pt x="231" y="749"/>
                  </a:cubicBezTo>
                  <a:cubicBezTo>
                    <a:pt x="232" y="750"/>
                    <a:pt x="233" y="751"/>
                    <a:pt x="234" y="752"/>
                  </a:cubicBezTo>
                  <a:cubicBezTo>
                    <a:pt x="237" y="755"/>
                    <a:pt x="238" y="758"/>
                    <a:pt x="239" y="761"/>
                  </a:cubicBezTo>
                  <a:cubicBezTo>
                    <a:pt x="240" y="764"/>
                    <a:pt x="241" y="768"/>
                    <a:pt x="239" y="771"/>
                  </a:cubicBezTo>
                  <a:cubicBezTo>
                    <a:pt x="238" y="774"/>
                    <a:pt x="236" y="776"/>
                    <a:pt x="233" y="777"/>
                  </a:cubicBezTo>
                  <a:cubicBezTo>
                    <a:pt x="231" y="778"/>
                    <a:pt x="228" y="779"/>
                    <a:pt x="225" y="780"/>
                  </a:cubicBezTo>
                  <a:cubicBezTo>
                    <a:pt x="224" y="781"/>
                    <a:pt x="223" y="781"/>
                    <a:pt x="222" y="782"/>
                  </a:cubicBezTo>
                  <a:cubicBezTo>
                    <a:pt x="220" y="783"/>
                    <a:pt x="221" y="787"/>
                    <a:pt x="222" y="788"/>
                  </a:cubicBezTo>
                  <a:cubicBezTo>
                    <a:pt x="222" y="791"/>
                    <a:pt x="222" y="794"/>
                    <a:pt x="224" y="796"/>
                  </a:cubicBezTo>
                  <a:cubicBezTo>
                    <a:pt x="226" y="798"/>
                    <a:pt x="228" y="794"/>
                    <a:pt x="230" y="793"/>
                  </a:cubicBezTo>
                  <a:cubicBezTo>
                    <a:pt x="235" y="791"/>
                    <a:pt x="242" y="791"/>
                    <a:pt x="247" y="791"/>
                  </a:cubicBezTo>
                  <a:cubicBezTo>
                    <a:pt x="253" y="791"/>
                    <a:pt x="259" y="791"/>
                    <a:pt x="264" y="787"/>
                  </a:cubicBezTo>
                  <a:cubicBezTo>
                    <a:pt x="266" y="787"/>
                    <a:pt x="268" y="787"/>
                    <a:pt x="271" y="787"/>
                  </a:cubicBezTo>
                  <a:cubicBezTo>
                    <a:pt x="272" y="787"/>
                    <a:pt x="273" y="788"/>
                    <a:pt x="273" y="786"/>
                  </a:cubicBezTo>
                  <a:cubicBezTo>
                    <a:pt x="274" y="785"/>
                    <a:pt x="274" y="785"/>
                    <a:pt x="274" y="784"/>
                  </a:cubicBezTo>
                  <a:cubicBezTo>
                    <a:pt x="276" y="781"/>
                    <a:pt x="279" y="779"/>
                    <a:pt x="283" y="778"/>
                  </a:cubicBezTo>
                  <a:cubicBezTo>
                    <a:pt x="283" y="769"/>
                    <a:pt x="283" y="761"/>
                    <a:pt x="291" y="757"/>
                  </a:cubicBezTo>
                  <a:cubicBezTo>
                    <a:pt x="295" y="755"/>
                    <a:pt x="299" y="754"/>
                    <a:pt x="303" y="754"/>
                  </a:cubicBezTo>
                  <a:cubicBezTo>
                    <a:pt x="307" y="754"/>
                    <a:pt x="312" y="755"/>
                    <a:pt x="317" y="754"/>
                  </a:cubicBezTo>
                  <a:cubicBezTo>
                    <a:pt x="319" y="754"/>
                    <a:pt x="320" y="753"/>
                    <a:pt x="320" y="751"/>
                  </a:cubicBezTo>
                  <a:cubicBezTo>
                    <a:pt x="321" y="748"/>
                    <a:pt x="320" y="744"/>
                    <a:pt x="320" y="741"/>
                  </a:cubicBezTo>
                  <a:cubicBezTo>
                    <a:pt x="320" y="740"/>
                    <a:pt x="320" y="738"/>
                    <a:pt x="320" y="737"/>
                  </a:cubicBezTo>
                  <a:cubicBezTo>
                    <a:pt x="320" y="735"/>
                    <a:pt x="320" y="736"/>
                    <a:pt x="319" y="735"/>
                  </a:cubicBezTo>
                  <a:cubicBezTo>
                    <a:pt x="317" y="734"/>
                    <a:pt x="317" y="733"/>
                    <a:pt x="316" y="732"/>
                  </a:cubicBezTo>
                  <a:cubicBezTo>
                    <a:pt x="315" y="729"/>
                    <a:pt x="316" y="725"/>
                    <a:pt x="318" y="723"/>
                  </a:cubicBezTo>
                  <a:cubicBezTo>
                    <a:pt x="318" y="722"/>
                    <a:pt x="319" y="722"/>
                    <a:pt x="319" y="721"/>
                  </a:cubicBezTo>
                  <a:cubicBezTo>
                    <a:pt x="321" y="721"/>
                    <a:pt x="320" y="720"/>
                    <a:pt x="321" y="719"/>
                  </a:cubicBezTo>
                  <a:cubicBezTo>
                    <a:pt x="321" y="717"/>
                    <a:pt x="323" y="716"/>
                    <a:pt x="325" y="716"/>
                  </a:cubicBezTo>
                  <a:cubicBezTo>
                    <a:pt x="325" y="715"/>
                    <a:pt x="325" y="713"/>
                    <a:pt x="327" y="712"/>
                  </a:cubicBezTo>
                  <a:cubicBezTo>
                    <a:pt x="328" y="711"/>
                    <a:pt x="331" y="712"/>
                    <a:pt x="333" y="711"/>
                  </a:cubicBezTo>
                  <a:cubicBezTo>
                    <a:pt x="337" y="710"/>
                    <a:pt x="338" y="706"/>
                    <a:pt x="339" y="702"/>
                  </a:cubicBezTo>
                  <a:cubicBezTo>
                    <a:pt x="340" y="698"/>
                    <a:pt x="339" y="693"/>
                    <a:pt x="339" y="688"/>
                  </a:cubicBezTo>
                  <a:cubicBezTo>
                    <a:pt x="339" y="685"/>
                    <a:pt x="338" y="678"/>
                    <a:pt x="344" y="679"/>
                  </a:cubicBezTo>
                  <a:cubicBezTo>
                    <a:pt x="344" y="676"/>
                    <a:pt x="344" y="673"/>
                    <a:pt x="345" y="671"/>
                  </a:cubicBezTo>
                  <a:cubicBezTo>
                    <a:pt x="346" y="669"/>
                    <a:pt x="348" y="667"/>
                    <a:pt x="350" y="666"/>
                  </a:cubicBezTo>
                  <a:cubicBezTo>
                    <a:pt x="352" y="665"/>
                    <a:pt x="355" y="665"/>
                    <a:pt x="356" y="663"/>
                  </a:cubicBezTo>
                  <a:cubicBezTo>
                    <a:pt x="358" y="661"/>
                    <a:pt x="358" y="659"/>
                    <a:pt x="358" y="657"/>
                  </a:cubicBezTo>
                  <a:cubicBezTo>
                    <a:pt x="358" y="655"/>
                    <a:pt x="357" y="651"/>
                    <a:pt x="359" y="650"/>
                  </a:cubicBezTo>
                  <a:cubicBezTo>
                    <a:pt x="360" y="647"/>
                    <a:pt x="362" y="645"/>
                    <a:pt x="364" y="642"/>
                  </a:cubicBezTo>
                  <a:cubicBezTo>
                    <a:pt x="367" y="638"/>
                    <a:pt x="372" y="634"/>
                    <a:pt x="377" y="630"/>
                  </a:cubicBezTo>
                  <a:cubicBezTo>
                    <a:pt x="378" y="629"/>
                    <a:pt x="379" y="629"/>
                    <a:pt x="380" y="628"/>
                  </a:cubicBezTo>
                  <a:cubicBezTo>
                    <a:pt x="381" y="627"/>
                    <a:pt x="382" y="627"/>
                    <a:pt x="382" y="625"/>
                  </a:cubicBezTo>
                  <a:cubicBezTo>
                    <a:pt x="382" y="622"/>
                    <a:pt x="382" y="620"/>
                    <a:pt x="382" y="617"/>
                  </a:cubicBezTo>
                  <a:cubicBezTo>
                    <a:pt x="382" y="611"/>
                    <a:pt x="381" y="606"/>
                    <a:pt x="381" y="600"/>
                  </a:cubicBezTo>
                  <a:cubicBezTo>
                    <a:pt x="382" y="596"/>
                    <a:pt x="382" y="591"/>
                    <a:pt x="384" y="588"/>
                  </a:cubicBezTo>
                  <a:cubicBezTo>
                    <a:pt x="384" y="587"/>
                    <a:pt x="385" y="586"/>
                    <a:pt x="385" y="585"/>
                  </a:cubicBezTo>
                  <a:cubicBezTo>
                    <a:pt x="386" y="584"/>
                    <a:pt x="386" y="584"/>
                    <a:pt x="387" y="582"/>
                  </a:cubicBezTo>
                  <a:cubicBezTo>
                    <a:pt x="387" y="580"/>
                    <a:pt x="389" y="579"/>
                    <a:pt x="391" y="580"/>
                  </a:cubicBezTo>
                  <a:cubicBezTo>
                    <a:pt x="392" y="566"/>
                    <a:pt x="390" y="552"/>
                    <a:pt x="391" y="539"/>
                  </a:cubicBezTo>
                  <a:cubicBezTo>
                    <a:pt x="391" y="533"/>
                    <a:pt x="391" y="527"/>
                    <a:pt x="393" y="521"/>
                  </a:cubicBezTo>
                  <a:cubicBezTo>
                    <a:pt x="393" y="518"/>
                    <a:pt x="394" y="516"/>
                    <a:pt x="396" y="514"/>
                  </a:cubicBezTo>
                  <a:cubicBezTo>
                    <a:pt x="396" y="511"/>
                    <a:pt x="397" y="508"/>
                    <a:pt x="400" y="509"/>
                  </a:cubicBezTo>
                  <a:cubicBezTo>
                    <a:pt x="400" y="505"/>
                    <a:pt x="399" y="498"/>
                    <a:pt x="405" y="500"/>
                  </a:cubicBezTo>
                  <a:cubicBezTo>
                    <a:pt x="405" y="497"/>
                    <a:pt x="405" y="494"/>
                    <a:pt x="405" y="491"/>
                  </a:cubicBezTo>
                  <a:cubicBezTo>
                    <a:pt x="405" y="490"/>
                    <a:pt x="405" y="488"/>
                    <a:pt x="405" y="487"/>
                  </a:cubicBezTo>
                  <a:cubicBezTo>
                    <a:pt x="405" y="485"/>
                    <a:pt x="405" y="485"/>
                    <a:pt x="403" y="485"/>
                  </a:cubicBezTo>
                  <a:cubicBezTo>
                    <a:pt x="399" y="482"/>
                    <a:pt x="400" y="476"/>
                    <a:pt x="400" y="472"/>
                  </a:cubicBezTo>
                  <a:cubicBezTo>
                    <a:pt x="400" y="468"/>
                    <a:pt x="400" y="463"/>
                    <a:pt x="402" y="459"/>
                  </a:cubicBezTo>
                  <a:cubicBezTo>
                    <a:pt x="402" y="459"/>
                    <a:pt x="403" y="458"/>
                    <a:pt x="403" y="458"/>
                  </a:cubicBezTo>
                  <a:cubicBezTo>
                    <a:pt x="405" y="457"/>
                    <a:pt x="405" y="458"/>
                    <a:pt x="405" y="456"/>
                  </a:cubicBezTo>
                  <a:cubicBezTo>
                    <a:pt x="405" y="453"/>
                    <a:pt x="405" y="450"/>
                    <a:pt x="405" y="447"/>
                  </a:cubicBezTo>
                  <a:cubicBezTo>
                    <a:pt x="406" y="444"/>
                    <a:pt x="405" y="440"/>
                    <a:pt x="406" y="436"/>
                  </a:cubicBezTo>
                  <a:cubicBezTo>
                    <a:pt x="407" y="435"/>
                    <a:pt x="408" y="434"/>
                    <a:pt x="410" y="434"/>
                  </a:cubicBezTo>
                  <a:cubicBezTo>
                    <a:pt x="410" y="430"/>
                    <a:pt x="410" y="427"/>
                    <a:pt x="410" y="424"/>
                  </a:cubicBezTo>
                  <a:cubicBezTo>
                    <a:pt x="410" y="420"/>
                    <a:pt x="410" y="417"/>
                    <a:pt x="410" y="414"/>
                  </a:cubicBezTo>
                  <a:cubicBezTo>
                    <a:pt x="410" y="411"/>
                    <a:pt x="411" y="406"/>
                    <a:pt x="409" y="404"/>
                  </a:cubicBezTo>
                  <a:cubicBezTo>
                    <a:pt x="404" y="400"/>
                    <a:pt x="400" y="396"/>
                    <a:pt x="396" y="391"/>
                  </a:cubicBezTo>
                  <a:cubicBezTo>
                    <a:pt x="396" y="386"/>
                    <a:pt x="400" y="396"/>
                    <a:pt x="396" y="391"/>
                  </a:cubicBezTo>
                  <a:close/>
                </a:path>
              </a:pathLst>
            </a:custGeom>
            <a:solidFill>
              <a:srgbClr val="FFFFFF"/>
            </a:solidFill>
            <a:ln w="22225">
              <a:solidFill>
                <a:sysClr val="window" lastClr="FFFFFF"/>
              </a:solidFill>
              <a:round/>
            </a:ln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46" name="Freeform 21"/>
            <p:cNvSpPr/>
            <p:nvPr/>
          </p:nvSpPr>
          <p:spPr bwMode="auto">
            <a:xfrm>
              <a:off x="4553517" y="2298683"/>
              <a:ext cx="1284171" cy="2708007"/>
            </a:xfrm>
            <a:custGeom>
              <a:avLst/>
              <a:gdLst>
                <a:gd name="T0" fmla="*/ 394 w 439"/>
                <a:gd name="T1" fmla="*/ 523 h 926"/>
                <a:gd name="T2" fmla="*/ 349 w 439"/>
                <a:gd name="T3" fmla="*/ 520 h 926"/>
                <a:gd name="T4" fmla="*/ 328 w 439"/>
                <a:gd name="T5" fmla="*/ 505 h 926"/>
                <a:gd name="T6" fmla="*/ 310 w 439"/>
                <a:gd name="T7" fmla="*/ 490 h 926"/>
                <a:gd name="T8" fmla="*/ 283 w 439"/>
                <a:gd name="T9" fmla="*/ 457 h 926"/>
                <a:gd name="T10" fmla="*/ 230 w 439"/>
                <a:gd name="T11" fmla="*/ 424 h 926"/>
                <a:gd name="T12" fmla="*/ 198 w 439"/>
                <a:gd name="T13" fmla="*/ 402 h 926"/>
                <a:gd name="T14" fmla="*/ 141 w 439"/>
                <a:gd name="T15" fmla="*/ 387 h 926"/>
                <a:gd name="T16" fmla="*/ 117 w 439"/>
                <a:gd name="T17" fmla="*/ 393 h 926"/>
                <a:gd name="T18" fmla="*/ 94 w 439"/>
                <a:gd name="T19" fmla="*/ 415 h 926"/>
                <a:gd name="T20" fmla="*/ 68 w 439"/>
                <a:gd name="T21" fmla="*/ 405 h 926"/>
                <a:gd name="T22" fmla="*/ 70 w 439"/>
                <a:gd name="T23" fmla="*/ 375 h 926"/>
                <a:gd name="T24" fmla="*/ 52 w 439"/>
                <a:gd name="T25" fmla="*/ 324 h 926"/>
                <a:gd name="T26" fmla="*/ 38 w 439"/>
                <a:gd name="T27" fmla="*/ 320 h 926"/>
                <a:gd name="T28" fmla="*/ 28 w 439"/>
                <a:gd name="T29" fmla="*/ 297 h 926"/>
                <a:gd name="T30" fmla="*/ 61 w 439"/>
                <a:gd name="T31" fmla="*/ 237 h 926"/>
                <a:gd name="T32" fmla="*/ 107 w 439"/>
                <a:gd name="T33" fmla="*/ 251 h 926"/>
                <a:gd name="T34" fmla="*/ 127 w 439"/>
                <a:gd name="T35" fmla="*/ 222 h 926"/>
                <a:gd name="T36" fmla="*/ 139 w 439"/>
                <a:gd name="T37" fmla="*/ 203 h 926"/>
                <a:gd name="T38" fmla="*/ 176 w 439"/>
                <a:gd name="T39" fmla="*/ 180 h 926"/>
                <a:gd name="T40" fmla="*/ 209 w 439"/>
                <a:gd name="T41" fmla="*/ 146 h 926"/>
                <a:gd name="T42" fmla="*/ 240 w 439"/>
                <a:gd name="T43" fmla="*/ 118 h 926"/>
                <a:gd name="T44" fmla="*/ 269 w 439"/>
                <a:gd name="T45" fmla="*/ 99 h 926"/>
                <a:gd name="T46" fmla="*/ 259 w 439"/>
                <a:gd name="T47" fmla="*/ 90 h 926"/>
                <a:gd name="T48" fmla="*/ 310 w 439"/>
                <a:gd name="T49" fmla="*/ 76 h 926"/>
                <a:gd name="T50" fmla="*/ 330 w 439"/>
                <a:gd name="T51" fmla="*/ 38 h 926"/>
                <a:gd name="T52" fmla="*/ 298 w 439"/>
                <a:gd name="T53" fmla="*/ 28 h 926"/>
                <a:gd name="T54" fmla="*/ 264 w 439"/>
                <a:gd name="T55" fmla="*/ 54 h 926"/>
                <a:gd name="T56" fmla="*/ 234 w 439"/>
                <a:gd name="T57" fmla="*/ 67 h 926"/>
                <a:gd name="T58" fmla="*/ 245 w 439"/>
                <a:gd name="T59" fmla="*/ 28 h 926"/>
                <a:gd name="T60" fmla="*/ 279 w 439"/>
                <a:gd name="T61" fmla="*/ 15 h 926"/>
                <a:gd name="T62" fmla="*/ 45 w 439"/>
                <a:gd name="T63" fmla="*/ 186 h 926"/>
                <a:gd name="T64" fmla="*/ 0 w 439"/>
                <a:gd name="T65" fmla="*/ 320 h 926"/>
                <a:gd name="T66" fmla="*/ 20 w 439"/>
                <a:gd name="T67" fmla="*/ 359 h 926"/>
                <a:gd name="T68" fmla="*/ 56 w 439"/>
                <a:gd name="T69" fmla="*/ 408 h 926"/>
                <a:gd name="T70" fmla="*/ 80 w 439"/>
                <a:gd name="T71" fmla="*/ 420 h 926"/>
                <a:gd name="T72" fmla="*/ 71 w 439"/>
                <a:gd name="T73" fmla="*/ 495 h 926"/>
                <a:gd name="T74" fmla="*/ 66 w 439"/>
                <a:gd name="T75" fmla="*/ 541 h 926"/>
                <a:gd name="T76" fmla="*/ 94 w 439"/>
                <a:gd name="T77" fmla="*/ 587 h 926"/>
                <a:gd name="T78" fmla="*/ 112 w 439"/>
                <a:gd name="T79" fmla="*/ 634 h 926"/>
                <a:gd name="T80" fmla="*/ 137 w 439"/>
                <a:gd name="T81" fmla="*/ 664 h 926"/>
                <a:gd name="T82" fmla="*/ 160 w 439"/>
                <a:gd name="T83" fmla="*/ 690 h 926"/>
                <a:gd name="T84" fmla="*/ 173 w 439"/>
                <a:gd name="T85" fmla="*/ 719 h 926"/>
                <a:gd name="T86" fmla="*/ 181 w 439"/>
                <a:gd name="T87" fmla="*/ 784 h 926"/>
                <a:gd name="T88" fmla="*/ 207 w 439"/>
                <a:gd name="T89" fmla="*/ 858 h 926"/>
                <a:gd name="T90" fmla="*/ 232 w 439"/>
                <a:gd name="T91" fmla="*/ 896 h 926"/>
                <a:gd name="T92" fmla="*/ 255 w 439"/>
                <a:gd name="T93" fmla="*/ 920 h 926"/>
                <a:gd name="T94" fmla="*/ 265 w 439"/>
                <a:gd name="T95" fmla="*/ 900 h 926"/>
                <a:gd name="T96" fmla="*/ 255 w 439"/>
                <a:gd name="T97" fmla="*/ 858 h 926"/>
                <a:gd name="T98" fmla="*/ 279 w 439"/>
                <a:gd name="T99" fmla="*/ 830 h 926"/>
                <a:gd name="T100" fmla="*/ 297 w 439"/>
                <a:gd name="T101" fmla="*/ 797 h 926"/>
                <a:gd name="T102" fmla="*/ 323 w 439"/>
                <a:gd name="T103" fmla="*/ 726 h 926"/>
                <a:gd name="T104" fmla="*/ 371 w 439"/>
                <a:gd name="T105" fmla="*/ 697 h 926"/>
                <a:gd name="T106" fmla="*/ 401 w 439"/>
                <a:gd name="T107" fmla="*/ 633 h 926"/>
                <a:gd name="T108" fmla="*/ 411 w 439"/>
                <a:gd name="T109" fmla="*/ 608 h 926"/>
                <a:gd name="T110" fmla="*/ 434 w 439"/>
                <a:gd name="T111" fmla="*/ 573 h 9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39" h="926">
                  <a:moveTo>
                    <a:pt x="434" y="542"/>
                  </a:moveTo>
                  <a:cubicBezTo>
                    <a:pt x="427" y="542"/>
                    <a:pt x="418" y="544"/>
                    <a:pt x="413" y="538"/>
                  </a:cubicBezTo>
                  <a:cubicBezTo>
                    <a:pt x="412" y="537"/>
                    <a:pt x="411" y="535"/>
                    <a:pt x="411" y="534"/>
                  </a:cubicBezTo>
                  <a:cubicBezTo>
                    <a:pt x="410" y="533"/>
                    <a:pt x="411" y="533"/>
                    <a:pt x="409" y="533"/>
                  </a:cubicBezTo>
                  <a:cubicBezTo>
                    <a:pt x="408" y="533"/>
                    <a:pt x="407" y="533"/>
                    <a:pt x="405" y="533"/>
                  </a:cubicBezTo>
                  <a:cubicBezTo>
                    <a:pt x="402" y="531"/>
                    <a:pt x="399" y="530"/>
                    <a:pt x="397" y="527"/>
                  </a:cubicBezTo>
                  <a:cubicBezTo>
                    <a:pt x="397" y="526"/>
                    <a:pt x="396" y="525"/>
                    <a:pt x="396" y="524"/>
                  </a:cubicBezTo>
                  <a:cubicBezTo>
                    <a:pt x="396" y="523"/>
                    <a:pt x="395" y="523"/>
                    <a:pt x="394" y="523"/>
                  </a:cubicBezTo>
                  <a:cubicBezTo>
                    <a:pt x="392" y="523"/>
                    <a:pt x="390" y="523"/>
                    <a:pt x="388" y="523"/>
                  </a:cubicBezTo>
                  <a:cubicBezTo>
                    <a:pt x="385" y="523"/>
                    <a:pt x="382" y="523"/>
                    <a:pt x="378" y="523"/>
                  </a:cubicBezTo>
                  <a:cubicBezTo>
                    <a:pt x="376" y="523"/>
                    <a:pt x="373" y="522"/>
                    <a:pt x="373" y="519"/>
                  </a:cubicBezTo>
                  <a:cubicBezTo>
                    <a:pt x="372" y="518"/>
                    <a:pt x="360" y="519"/>
                    <a:pt x="358" y="519"/>
                  </a:cubicBezTo>
                  <a:cubicBezTo>
                    <a:pt x="357" y="519"/>
                    <a:pt x="356" y="519"/>
                    <a:pt x="355" y="519"/>
                  </a:cubicBezTo>
                  <a:cubicBezTo>
                    <a:pt x="353" y="519"/>
                    <a:pt x="354" y="519"/>
                    <a:pt x="353" y="520"/>
                  </a:cubicBezTo>
                  <a:cubicBezTo>
                    <a:pt x="353" y="521"/>
                    <a:pt x="352" y="521"/>
                    <a:pt x="352" y="522"/>
                  </a:cubicBezTo>
                  <a:cubicBezTo>
                    <a:pt x="350" y="522"/>
                    <a:pt x="350" y="521"/>
                    <a:pt x="349" y="520"/>
                  </a:cubicBezTo>
                  <a:cubicBezTo>
                    <a:pt x="349" y="519"/>
                    <a:pt x="349" y="514"/>
                    <a:pt x="348" y="514"/>
                  </a:cubicBezTo>
                  <a:cubicBezTo>
                    <a:pt x="345" y="514"/>
                    <a:pt x="342" y="514"/>
                    <a:pt x="339" y="513"/>
                  </a:cubicBezTo>
                  <a:cubicBezTo>
                    <a:pt x="338" y="513"/>
                    <a:pt x="337" y="513"/>
                    <a:pt x="336" y="512"/>
                  </a:cubicBezTo>
                  <a:cubicBezTo>
                    <a:pt x="336" y="511"/>
                    <a:pt x="335" y="511"/>
                    <a:pt x="335" y="510"/>
                  </a:cubicBezTo>
                  <a:cubicBezTo>
                    <a:pt x="334" y="509"/>
                    <a:pt x="335" y="510"/>
                    <a:pt x="333" y="509"/>
                  </a:cubicBezTo>
                  <a:cubicBezTo>
                    <a:pt x="332" y="509"/>
                    <a:pt x="331" y="508"/>
                    <a:pt x="330" y="507"/>
                  </a:cubicBezTo>
                  <a:cubicBezTo>
                    <a:pt x="330" y="507"/>
                    <a:pt x="330" y="506"/>
                    <a:pt x="330" y="505"/>
                  </a:cubicBezTo>
                  <a:cubicBezTo>
                    <a:pt x="330" y="504"/>
                    <a:pt x="329" y="505"/>
                    <a:pt x="328" y="505"/>
                  </a:cubicBezTo>
                  <a:cubicBezTo>
                    <a:pt x="322" y="505"/>
                    <a:pt x="317" y="505"/>
                    <a:pt x="312" y="505"/>
                  </a:cubicBezTo>
                  <a:cubicBezTo>
                    <a:pt x="309" y="505"/>
                    <a:pt x="305" y="504"/>
                    <a:pt x="301" y="505"/>
                  </a:cubicBezTo>
                  <a:cubicBezTo>
                    <a:pt x="298" y="505"/>
                    <a:pt x="295" y="505"/>
                    <a:pt x="292" y="504"/>
                  </a:cubicBezTo>
                  <a:cubicBezTo>
                    <a:pt x="288" y="503"/>
                    <a:pt x="285" y="497"/>
                    <a:pt x="290" y="495"/>
                  </a:cubicBezTo>
                  <a:cubicBezTo>
                    <a:pt x="292" y="495"/>
                    <a:pt x="295" y="496"/>
                    <a:pt x="296" y="494"/>
                  </a:cubicBezTo>
                  <a:cubicBezTo>
                    <a:pt x="297" y="493"/>
                    <a:pt x="297" y="491"/>
                    <a:pt x="297" y="490"/>
                  </a:cubicBezTo>
                  <a:cubicBezTo>
                    <a:pt x="299" y="490"/>
                    <a:pt x="302" y="490"/>
                    <a:pt x="304" y="490"/>
                  </a:cubicBezTo>
                  <a:cubicBezTo>
                    <a:pt x="306" y="490"/>
                    <a:pt x="308" y="490"/>
                    <a:pt x="310" y="490"/>
                  </a:cubicBezTo>
                  <a:cubicBezTo>
                    <a:pt x="311" y="491"/>
                    <a:pt x="311" y="490"/>
                    <a:pt x="311" y="489"/>
                  </a:cubicBezTo>
                  <a:cubicBezTo>
                    <a:pt x="311" y="488"/>
                    <a:pt x="311" y="488"/>
                    <a:pt x="311" y="487"/>
                  </a:cubicBezTo>
                  <a:cubicBezTo>
                    <a:pt x="311" y="484"/>
                    <a:pt x="310" y="482"/>
                    <a:pt x="308" y="480"/>
                  </a:cubicBezTo>
                  <a:cubicBezTo>
                    <a:pt x="306" y="476"/>
                    <a:pt x="301" y="474"/>
                    <a:pt x="297" y="472"/>
                  </a:cubicBezTo>
                  <a:cubicBezTo>
                    <a:pt x="295" y="472"/>
                    <a:pt x="293" y="472"/>
                    <a:pt x="292" y="471"/>
                  </a:cubicBezTo>
                  <a:cubicBezTo>
                    <a:pt x="291" y="470"/>
                    <a:pt x="291" y="468"/>
                    <a:pt x="290" y="467"/>
                  </a:cubicBezTo>
                  <a:cubicBezTo>
                    <a:pt x="288" y="465"/>
                    <a:pt x="286" y="463"/>
                    <a:pt x="284" y="462"/>
                  </a:cubicBezTo>
                  <a:cubicBezTo>
                    <a:pt x="282" y="462"/>
                    <a:pt x="283" y="459"/>
                    <a:pt x="283" y="457"/>
                  </a:cubicBezTo>
                  <a:cubicBezTo>
                    <a:pt x="282" y="456"/>
                    <a:pt x="282" y="455"/>
                    <a:pt x="281" y="454"/>
                  </a:cubicBezTo>
                  <a:cubicBezTo>
                    <a:pt x="279" y="452"/>
                    <a:pt x="277" y="450"/>
                    <a:pt x="275" y="448"/>
                  </a:cubicBezTo>
                  <a:cubicBezTo>
                    <a:pt x="273" y="447"/>
                    <a:pt x="271" y="446"/>
                    <a:pt x="269" y="444"/>
                  </a:cubicBezTo>
                  <a:cubicBezTo>
                    <a:pt x="267" y="443"/>
                    <a:pt x="265" y="439"/>
                    <a:pt x="263" y="439"/>
                  </a:cubicBezTo>
                  <a:cubicBezTo>
                    <a:pt x="259" y="439"/>
                    <a:pt x="250" y="439"/>
                    <a:pt x="250" y="434"/>
                  </a:cubicBezTo>
                  <a:cubicBezTo>
                    <a:pt x="245" y="434"/>
                    <a:pt x="241" y="435"/>
                    <a:pt x="236" y="433"/>
                  </a:cubicBezTo>
                  <a:cubicBezTo>
                    <a:pt x="235" y="432"/>
                    <a:pt x="234" y="431"/>
                    <a:pt x="233" y="429"/>
                  </a:cubicBezTo>
                  <a:cubicBezTo>
                    <a:pt x="232" y="428"/>
                    <a:pt x="231" y="424"/>
                    <a:pt x="230" y="424"/>
                  </a:cubicBezTo>
                  <a:cubicBezTo>
                    <a:pt x="229" y="424"/>
                    <a:pt x="227" y="424"/>
                    <a:pt x="226" y="422"/>
                  </a:cubicBezTo>
                  <a:cubicBezTo>
                    <a:pt x="226" y="421"/>
                    <a:pt x="226" y="419"/>
                    <a:pt x="226" y="418"/>
                  </a:cubicBezTo>
                  <a:cubicBezTo>
                    <a:pt x="224" y="416"/>
                    <a:pt x="222" y="415"/>
                    <a:pt x="220" y="415"/>
                  </a:cubicBezTo>
                  <a:cubicBezTo>
                    <a:pt x="215" y="414"/>
                    <a:pt x="211" y="415"/>
                    <a:pt x="206" y="414"/>
                  </a:cubicBezTo>
                  <a:cubicBezTo>
                    <a:pt x="200" y="413"/>
                    <a:pt x="205" y="408"/>
                    <a:pt x="207" y="406"/>
                  </a:cubicBezTo>
                  <a:cubicBezTo>
                    <a:pt x="204" y="405"/>
                    <a:pt x="202" y="404"/>
                    <a:pt x="203" y="401"/>
                  </a:cubicBezTo>
                  <a:cubicBezTo>
                    <a:pt x="201" y="401"/>
                    <a:pt x="200" y="401"/>
                    <a:pt x="199" y="401"/>
                  </a:cubicBezTo>
                  <a:cubicBezTo>
                    <a:pt x="197" y="401"/>
                    <a:pt x="198" y="401"/>
                    <a:pt x="198" y="402"/>
                  </a:cubicBezTo>
                  <a:cubicBezTo>
                    <a:pt x="198" y="403"/>
                    <a:pt x="197" y="404"/>
                    <a:pt x="197" y="405"/>
                  </a:cubicBezTo>
                  <a:cubicBezTo>
                    <a:pt x="195" y="406"/>
                    <a:pt x="193" y="406"/>
                    <a:pt x="191" y="405"/>
                  </a:cubicBezTo>
                  <a:cubicBezTo>
                    <a:pt x="188" y="404"/>
                    <a:pt x="183" y="400"/>
                    <a:pt x="184" y="396"/>
                  </a:cubicBezTo>
                  <a:cubicBezTo>
                    <a:pt x="178" y="398"/>
                    <a:pt x="172" y="398"/>
                    <a:pt x="166" y="396"/>
                  </a:cubicBezTo>
                  <a:cubicBezTo>
                    <a:pt x="162" y="394"/>
                    <a:pt x="158" y="391"/>
                    <a:pt x="154" y="389"/>
                  </a:cubicBezTo>
                  <a:cubicBezTo>
                    <a:pt x="152" y="388"/>
                    <a:pt x="150" y="387"/>
                    <a:pt x="147" y="387"/>
                  </a:cubicBezTo>
                  <a:cubicBezTo>
                    <a:pt x="146" y="386"/>
                    <a:pt x="144" y="386"/>
                    <a:pt x="143" y="387"/>
                  </a:cubicBezTo>
                  <a:cubicBezTo>
                    <a:pt x="142" y="387"/>
                    <a:pt x="141" y="386"/>
                    <a:pt x="141" y="387"/>
                  </a:cubicBezTo>
                  <a:cubicBezTo>
                    <a:pt x="141" y="388"/>
                    <a:pt x="141" y="389"/>
                    <a:pt x="141" y="390"/>
                  </a:cubicBezTo>
                  <a:cubicBezTo>
                    <a:pt x="141" y="395"/>
                    <a:pt x="143" y="405"/>
                    <a:pt x="137" y="406"/>
                  </a:cubicBezTo>
                  <a:cubicBezTo>
                    <a:pt x="136" y="401"/>
                    <a:pt x="137" y="397"/>
                    <a:pt x="137" y="393"/>
                  </a:cubicBezTo>
                  <a:cubicBezTo>
                    <a:pt x="136" y="387"/>
                    <a:pt x="132" y="387"/>
                    <a:pt x="127" y="387"/>
                  </a:cubicBezTo>
                  <a:cubicBezTo>
                    <a:pt x="128" y="389"/>
                    <a:pt x="127" y="391"/>
                    <a:pt x="125" y="391"/>
                  </a:cubicBezTo>
                  <a:cubicBezTo>
                    <a:pt x="123" y="391"/>
                    <a:pt x="122" y="391"/>
                    <a:pt x="121" y="391"/>
                  </a:cubicBezTo>
                  <a:cubicBezTo>
                    <a:pt x="121" y="391"/>
                    <a:pt x="120" y="391"/>
                    <a:pt x="119" y="391"/>
                  </a:cubicBezTo>
                  <a:cubicBezTo>
                    <a:pt x="117" y="391"/>
                    <a:pt x="118" y="391"/>
                    <a:pt x="117" y="393"/>
                  </a:cubicBezTo>
                  <a:cubicBezTo>
                    <a:pt x="115" y="398"/>
                    <a:pt x="108" y="396"/>
                    <a:pt x="104" y="396"/>
                  </a:cubicBezTo>
                  <a:cubicBezTo>
                    <a:pt x="104" y="399"/>
                    <a:pt x="107" y="400"/>
                    <a:pt x="108" y="403"/>
                  </a:cubicBezTo>
                  <a:cubicBezTo>
                    <a:pt x="108" y="404"/>
                    <a:pt x="108" y="405"/>
                    <a:pt x="108" y="406"/>
                  </a:cubicBezTo>
                  <a:cubicBezTo>
                    <a:pt x="109" y="406"/>
                    <a:pt x="110" y="406"/>
                    <a:pt x="110" y="406"/>
                  </a:cubicBezTo>
                  <a:cubicBezTo>
                    <a:pt x="111" y="407"/>
                    <a:pt x="111" y="409"/>
                    <a:pt x="111" y="410"/>
                  </a:cubicBezTo>
                  <a:cubicBezTo>
                    <a:pt x="110" y="412"/>
                    <a:pt x="107" y="414"/>
                    <a:pt x="104" y="415"/>
                  </a:cubicBezTo>
                  <a:cubicBezTo>
                    <a:pt x="102" y="415"/>
                    <a:pt x="100" y="415"/>
                    <a:pt x="98" y="415"/>
                  </a:cubicBezTo>
                  <a:cubicBezTo>
                    <a:pt x="97" y="415"/>
                    <a:pt x="95" y="415"/>
                    <a:pt x="94" y="415"/>
                  </a:cubicBezTo>
                  <a:cubicBezTo>
                    <a:pt x="94" y="414"/>
                    <a:pt x="94" y="413"/>
                    <a:pt x="94" y="412"/>
                  </a:cubicBezTo>
                  <a:cubicBezTo>
                    <a:pt x="93" y="411"/>
                    <a:pt x="92" y="410"/>
                    <a:pt x="91" y="409"/>
                  </a:cubicBezTo>
                  <a:cubicBezTo>
                    <a:pt x="90" y="407"/>
                    <a:pt x="90" y="406"/>
                    <a:pt x="89" y="405"/>
                  </a:cubicBezTo>
                  <a:cubicBezTo>
                    <a:pt x="88" y="402"/>
                    <a:pt x="85" y="401"/>
                    <a:pt x="82" y="403"/>
                  </a:cubicBezTo>
                  <a:cubicBezTo>
                    <a:pt x="81" y="403"/>
                    <a:pt x="75" y="405"/>
                    <a:pt x="75" y="406"/>
                  </a:cubicBezTo>
                  <a:cubicBezTo>
                    <a:pt x="75" y="408"/>
                    <a:pt x="72" y="410"/>
                    <a:pt x="71" y="407"/>
                  </a:cubicBezTo>
                  <a:cubicBezTo>
                    <a:pt x="71" y="406"/>
                    <a:pt x="71" y="406"/>
                    <a:pt x="70" y="406"/>
                  </a:cubicBezTo>
                  <a:cubicBezTo>
                    <a:pt x="69" y="406"/>
                    <a:pt x="68" y="406"/>
                    <a:pt x="68" y="405"/>
                  </a:cubicBezTo>
                  <a:cubicBezTo>
                    <a:pt x="67" y="405"/>
                    <a:pt x="66" y="403"/>
                    <a:pt x="66" y="402"/>
                  </a:cubicBezTo>
                  <a:cubicBezTo>
                    <a:pt x="66" y="400"/>
                    <a:pt x="65" y="401"/>
                    <a:pt x="63" y="400"/>
                  </a:cubicBezTo>
                  <a:cubicBezTo>
                    <a:pt x="62" y="400"/>
                    <a:pt x="61" y="399"/>
                    <a:pt x="61" y="397"/>
                  </a:cubicBezTo>
                  <a:cubicBezTo>
                    <a:pt x="61" y="395"/>
                    <a:pt x="60" y="394"/>
                    <a:pt x="59" y="393"/>
                  </a:cubicBezTo>
                  <a:cubicBezTo>
                    <a:pt x="58" y="391"/>
                    <a:pt x="58" y="390"/>
                    <a:pt x="57" y="388"/>
                  </a:cubicBezTo>
                  <a:cubicBezTo>
                    <a:pt x="57" y="386"/>
                    <a:pt x="56" y="384"/>
                    <a:pt x="56" y="382"/>
                  </a:cubicBezTo>
                  <a:cubicBezTo>
                    <a:pt x="57" y="381"/>
                    <a:pt x="58" y="381"/>
                    <a:pt x="59" y="380"/>
                  </a:cubicBezTo>
                  <a:cubicBezTo>
                    <a:pt x="63" y="379"/>
                    <a:pt x="68" y="379"/>
                    <a:pt x="70" y="375"/>
                  </a:cubicBezTo>
                  <a:cubicBezTo>
                    <a:pt x="72" y="373"/>
                    <a:pt x="71" y="370"/>
                    <a:pt x="71" y="368"/>
                  </a:cubicBezTo>
                  <a:cubicBezTo>
                    <a:pt x="68" y="367"/>
                    <a:pt x="67" y="364"/>
                    <a:pt x="66" y="362"/>
                  </a:cubicBezTo>
                  <a:cubicBezTo>
                    <a:pt x="66" y="358"/>
                    <a:pt x="66" y="354"/>
                    <a:pt x="66" y="350"/>
                  </a:cubicBezTo>
                  <a:cubicBezTo>
                    <a:pt x="66" y="348"/>
                    <a:pt x="62" y="349"/>
                    <a:pt x="61" y="349"/>
                  </a:cubicBezTo>
                  <a:cubicBezTo>
                    <a:pt x="58" y="349"/>
                    <a:pt x="56" y="349"/>
                    <a:pt x="54" y="349"/>
                  </a:cubicBezTo>
                  <a:cubicBezTo>
                    <a:pt x="51" y="349"/>
                    <a:pt x="47" y="348"/>
                    <a:pt x="47" y="344"/>
                  </a:cubicBezTo>
                  <a:cubicBezTo>
                    <a:pt x="47" y="341"/>
                    <a:pt x="46" y="334"/>
                    <a:pt x="52" y="335"/>
                  </a:cubicBezTo>
                  <a:cubicBezTo>
                    <a:pt x="52" y="331"/>
                    <a:pt x="51" y="327"/>
                    <a:pt x="52" y="324"/>
                  </a:cubicBezTo>
                  <a:cubicBezTo>
                    <a:pt x="52" y="321"/>
                    <a:pt x="54" y="320"/>
                    <a:pt x="57" y="321"/>
                  </a:cubicBezTo>
                  <a:cubicBezTo>
                    <a:pt x="63" y="322"/>
                    <a:pt x="65" y="318"/>
                    <a:pt x="66" y="313"/>
                  </a:cubicBezTo>
                  <a:cubicBezTo>
                    <a:pt x="66" y="309"/>
                    <a:pt x="66" y="305"/>
                    <a:pt x="66" y="302"/>
                  </a:cubicBezTo>
                  <a:cubicBezTo>
                    <a:pt x="63" y="302"/>
                    <a:pt x="59" y="301"/>
                    <a:pt x="56" y="302"/>
                  </a:cubicBezTo>
                  <a:cubicBezTo>
                    <a:pt x="53" y="303"/>
                    <a:pt x="52" y="304"/>
                    <a:pt x="52" y="307"/>
                  </a:cubicBezTo>
                  <a:cubicBezTo>
                    <a:pt x="51" y="310"/>
                    <a:pt x="50" y="312"/>
                    <a:pt x="47" y="311"/>
                  </a:cubicBezTo>
                  <a:cubicBezTo>
                    <a:pt x="47" y="314"/>
                    <a:pt x="46" y="317"/>
                    <a:pt x="42" y="316"/>
                  </a:cubicBezTo>
                  <a:cubicBezTo>
                    <a:pt x="41" y="317"/>
                    <a:pt x="39" y="319"/>
                    <a:pt x="38" y="320"/>
                  </a:cubicBezTo>
                  <a:cubicBezTo>
                    <a:pt x="35" y="323"/>
                    <a:pt x="31" y="327"/>
                    <a:pt x="27" y="328"/>
                  </a:cubicBezTo>
                  <a:cubicBezTo>
                    <a:pt x="25" y="329"/>
                    <a:pt x="24" y="328"/>
                    <a:pt x="24" y="326"/>
                  </a:cubicBezTo>
                  <a:cubicBezTo>
                    <a:pt x="23" y="325"/>
                    <a:pt x="23" y="322"/>
                    <a:pt x="23" y="321"/>
                  </a:cubicBezTo>
                  <a:cubicBezTo>
                    <a:pt x="23" y="319"/>
                    <a:pt x="23" y="318"/>
                    <a:pt x="23" y="317"/>
                  </a:cubicBezTo>
                  <a:cubicBezTo>
                    <a:pt x="23" y="315"/>
                    <a:pt x="23" y="316"/>
                    <a:pt x="21" y="316"/>
                  </a:cubicBezTo>
                  <a:cubicBezTo>
                    <a:pt x="17" y="315"/>
                    <a:pt x="19" y="311"/>
                    <a:pt x="19" y="308"/>
                  </a:cubicBezTo>
                  <a:cubicBezTo>
                    <a:pt x="19" y="304"/>
                    <a:pt x="19" y="301"/>
                    <a:pt x="23" y="302"/>
                  </a:cubicBezTo>
                  <a:cubicBezTo>
                    <a:pt x="24" y="299"/>
                    <a:pt x="25" y="296"/>
                    <a:pt x="28" y="297"/>
                  </a:cubicBezTo>
                  <a:cubicBezTo>
                    <a:pt x="28" y="294"/>
                    <a:pt x="27" y="286"/>
                    <a:pt x="33" y="288"/>
                  </a:cubicBezTo>
                  <a:cubicBezTo>
                    <a:pt x="33" y="284"/>
                    <a:pt x="31" y="272"/>
                    <a:pt x="38" y="273"/>
                  </a:cubicBezTo>
                  <a:cubicBezTo>
                    <a:pt x="38" y="270"/>
                    <a:pt x="37" y="263"/>
                    <a:pt x="42" y="264"/>
                  </a:cubicBezTo>
                  <a:cubicBezTo>
                    <a:pt x="42" y="262"/>
                    <a:pt x="41" y="256"/>
                    <a:pt x="44" y="255"/>
                  </a:cubicBezTo>
                  <a:cubicBezTo>
                    <a:pt x="45" y="254"/>
                    <a:pt x="45" y="254"/>
                    <a:pt x="46" y="254"/>
                  </a:cubicBezTo>
                  <a:cubicBezTo>
                    <a:pt x="48" y="255"/>
                    <a:pt x="47" y="254"/>
                    <a:pt x="47" y="253"/>
                  </a:cubicBezTo>
                  <a:cubicBezTo>
                    <a:pt x="48" y="252"/>
                    <a:pt x="49" y="250"/>
                    <a:pt x="50" y="249"/>
                  </a:cubicBezTo>
                  <a:cubicBezTo>
                    <a:pt x="53" y="245"/>
                    <a:pt x="59" y="243"/>
                    <a:pt x="61" y="237"/>
                  </a:cubicBezTo>
                  <a:cubicBezTo>
                    <a:pt x="61" y="235"/>
                    <a:pt x="61" y="231"/>
                    <a:pt x="64" y="231"/>
                  </a:cubicBezTo>
                  <a:cubicBezTo>
                    <a:pt x="66" y="231"/>
                    <a:pt x="68" y="232"/>
                    <a:pt x="70" y="233"/>
                  </a:cubicBezTo>
                  <a:cubicBezTo>
                    <a:pt x="71" y="234"/>
                    <a:pt x="73" y="234"/>
                    <a:pt x="75" y="234"/>
                  </a:cubicBezTo>
                  <a:cubicBezTo>
                    <a:pt x="80" y="235"/>
                    <a:pt x="83" y="232"/>
                    <a:pt x="86" y="230"/>
                  </a:cubicBezTo>
                  <a:cubicBezTo>
                    <a:pt x="89" y="228"/>
                    <a:pt x="92" y="226"/>
                    <a:pt x="95" y="226"/>
                  </a:cubicBezTo>
                  <a:cubicBezTo>
                    <a:pt x="98" y="226"/>
                    <a:pt x="101" y="226"/>
                    <a:pt x="103" y="227"/>
                  </a:cubicBezTo>
                  <a:cubicBezTo>
                    <a:pt x="107" y="229"/>
                    <a:pt x="108" y="234"/>
                    <a:pt x="109" y="238"/>
                  </a:cubicBezTo>
                  <a:cubicBezTo>
                    <a:pt x="110" y="242"/>
                    <a:pt x="110" y="248"/>
                    <a:pt x="107" y="251"/>
                  </a:cubicBezTo>
                  <a:cubicBezTo>
                    <a:pt x="107" y="253"/>
                    <a:pt x="105" y="254"/>
                    <a:pt x="104" y="255"/>
                  </a:cubicBezTo>
                  <a:cubicBezTo>
                    <a:pt x="104" y="256"/>
                    <a:pt x="104" y="257"/>
                    <a:pt x="104" y="258"/>
                  </a:cubicBezTo>
                  <a:cubicBezTo>
                    <a:pt x="104" y="260"/>
                    <a:pt x="104" y="259"/>
                    <a:pt x="105" y="260"/>
                  </a:cubicBezTo>
                  <a:cubicBezTo>
                    <a:pt x="106" y="260"/>
                    <a:pt x="108" y="260"/>
                    <a:pt x="108" y="262"/>
                  </a:cubicBezTo>
                  <a:cubicBezTo>
                    <a:pt x="109" y="262"/>
                    <a:pt x="108" y="263"/>
                    <a:pt x="108" y="264"/>
                  </a:cubicBezTo>
                  <a:cubicBezTo>
                    <a:pt x="117" y="263"/>
                    <a:pt x="108" y="243"/>
                    <a:pt x="118" y="245"/>
                  </a:cubicBezTo>
                  <a:cubicBezTo>
                    <a:pt x="118" y="242"/>
                    <a:pt x="117" y="235"/>
                    <a:pt x="122" y="236"/>
                  </a:cubicBezTo>
                  <a:cubicBezTo>
                    <a:pt x="122" y="232"/>
                    <a:pt x="120" y="220"/>
                    <a:pt x="127" y="222"/>
                  </a:cubicBezTo>
                  <a:cubicBezTo>
                    <a:pt x="129" y="222"/>
                    <a:pt x="132" y="222"/>
                    <a:pt x="132" y="221"/>
                  </a:cubicBezTo>
                  <a:cubicBezTo>
                    <a:pt x="132" y="220"/>
                    <a:pt x="133" y="219"/>
                    <a:pt x="134" y="218"/>
                  </a:cubicBezTo>
                  <a:cubicBezTo>
                    <a:pt x="136" y="217"/>
                    <a:pt x="139" y="217"/>
                    <a:pt x="141" y="217"/>
                  </a:cubicBezTo>
                  <a:cubicBezTo>
                    <a:pt x="141" y="216"/>
                    <a:pt x="142" y="212"/>
                    <a:pt x="141" y="212"/>
                  </a:cubicBezTo>
                  <a:cubicBezTo>
                    <a:pt x="139" y="212"/>
                    <a:pt x="138" y="211"/>
                    <a:pt x="138" y="210"/>
                  </a:cubicBezTo>
                  <a:cubicBezTo>
                    <a:pt x="137" y="209"/>
                    <a:pt x="137" y="208"/>
                    <a:pt x="137" y="206"/>
                  </a:cubicBezTo>
                  <a:cubicBezTo>
                    <a:pt x="136" y="206"/>
                    <a:pt x="136" y="205"/>
                    <a:pt x="137" y="204"/>
                  </a:cubicBezTo>
                  <a:cubicBezTo>
                    <a:pt x="137" y="202"/>
                    <a:pt x="138" y="203"/>
                    <a:pt x="139" y="203"/>
                  </a:cubicBezTo>
                  <a:cubicBezTo>
                    <a:pt x="141" y="203"/>
                    <a:pt x="143" y="203"/>
                    <a:pt x="145" y="203"/>
                  </a:cubicBezTo>
                  <a:cubicBezTo>
                    <a:pt x="147" y="203"/>
                    <a:pt x="150" y="203"/>
                    <a:pt x="151" y="202"/>
                  </a:cubicBezTo>
                  <a:cubicBezTo>
                    <a:pt x="152" y="199"/>
                    <a:pt x="154" y="196"/>
                    <a:pt x="157" y="194"/>
                  </a:cubicBezTo>
                  <a:cubicBezTo>
                    <a:pt x="159" y="191"/>
                    <a:pt x="162" y="190"/>
                    <a:pt x="165" y="189"/>
                  </a:cubicBezTo>
                  <a:cubicBezTo>
                    <a:pt x="166" y="189"/>
                    <a:pt x="167" y="189"/>
                    <a:pt x="168" y="189"/>
                  </a:cubicBezTo>
                  <a:cubicBezTo>
                    <a:pt x="170" y="189"/>
                    <a:pt x="170" y="188"/>
                    <a:pt x="170" y="187"/>
                  </a:cubicBezTo>
                  <a:cubicBezTo>
                    <a:pt x="171" y="186"/>
                    <a:pt x="172" y="184"/>
                    <a:pt x="173" y="183"/>
                  </a:cubicBezTo>
                  <a:cubicBezTo>
                    <a:pt x="174" y="182"/>
                    <a:pt x="175" y="181"/>
                    <a:pt x="176" y="180"/>
                  </a:cubicBezTo>
                  <a:cubicBezTo>
                    <a:pt x="177" y="180"/>
                    <a:pt x="177" y="180"/>
                    <a:pt x="178" y="179"/>
                  </a:cubicBezTo>
                  <a:cubicBezTo>
                    <a:pt x="180" y="179"/>
                    <a:pt x="179" y="178"/>
                    <a:pt x="179" y="177"/>
                  </a:cubicBezTo>
                  <a:cubicBezTo>
                    <a:pt x="179" y="174"/>
                    <a:pt x="179" y="172"/>
                    <a:pt x="179" y="170"/>
                  </a:cubicBezTo>
                  <a:cubicBezTo>
                    <a:pt x="180" y="168"/>
                    <a:pt x="181" y="166"/>
                    <a:pt x="182" y="165"/>
                  </a:cubicBezTo>
                  <a:cubicBezTo>
                    <a:pt x="186" y="159"/>
                    <a:pt x="192" y="154"/>
                    <a:pt x="198" y="151"/>
                  </a:cubicBezTo>
                  <a:cubicBezTo>
                    <a:pt x="199" y="151"/>
                    <a:pt x="203" y="151"/>
                    <a:pt x="203" y="150"/>
                  </a:cubicBezTo>
                  <a:cubicBezTo>
                    <a:pt x="203" y="149"/>
                    <a:pt x="203" y="148"/>
                    <a:pt x="204" y="147"/>
                  </a:cubicBezTo>
                  <a:cubicBezTo>
                    <a:pt x="205" y="146"/>
                    <a:pt x="207" y="146"/>
                    <a:pt x="209" y="146"/>
                  </a:cubicBezTo>
                  <a:cubicBezTo>
                    <a:pt x="211" y="146"/>
                    <a:pt x="213" y="146"/>
                    <a:pt x="216" y="146"/>
                  </a:cubicBezTo>
                  <a:cubicBezTo>
                    <a:pt x="217" y="146"/>
                    <a:pt x="217" y="145"/>
                    <a:pt x="218" y="144"/>
                  </a:cubicBezTo>
                  <a:cubicBezTo>
                    <a:pt x="219" y="143"/>
                    <a:pt x="220" y="142"/>
                    <a:pt x="220" y="140"/>
                  </a:cubicBezTo>
                  <a:cubicBezTo>
                    <a:pt x="222" y="138"/>
                    <a:pt x="222" y="135"/>
                    <a:pt x="222" y="132"/>
                  </a:cubicBezTo>
                  <a:cubicBezTo>
                    <a:pt x="223" y="130"/>
                    <a:pt x="224" y="127"/>
                    <a:pt x="226" y="127"/>
                  </a:cubicBezTo>
                  <a:cubicBezTo>
                    <a:pt x="226" y="124"/>
                    <a:pt x="227" y="122"/>
                    <a:pt x="231" y="123"/>
                  </a:cubicBezTo>
                  <a:cubicBezTo>
                    <a:pt x="231" y="121"/>
                    <a:pt x="231" y="119"/>
                    <a:pt x="233" y="118"/>
                  </a:cubicBezTo>
                  <a:cubicBezTo>
                    <a:pt x="235" y="117"/>
                    <a:pt x="238" y="118"/>
                    <a:pt x="240" y="118"/>
                  </a:cubicBezTo>
                  <a:cubicBezTo>
                    <a:pt x="241" y="116"/>
                    <a:pt x="241" y="114"/>
                    <a:pt x="242" y="113"/>
                  </a:cubicBezTo>
                  <a:cubicBezTo>
                    <a:pt x="244" y="112"/>
                    <a:pt x="250" y="114"/>
                    <a:pt x="250" y="112"/>
                  </a:cubicBezTo>
                  <a:cubicBezTo>
                    <a:pt x="250" y="111"/>
                    <a:pt x="250" y="109"/>
                    <a:pt x="252" y="108"/>
                  </a:cubicBezTo>
                  <a:cubicBezTo>
                    <a:pt x="253" y="108"/>
                    <a:pt x="255" y="108"/>
                    <a:pt x="256" y="108"/>
                  </a:cubicBezTo>
                  <a:cubicBezTo>
                    <a:pt x="258" y="108"/>
                    <a:pt x="260" y="108"/>
                    <a:pt x="262" y="108"/>
                  </a:cubicBezTo>
                  <a:cubicBezTo>
                    <a:pt x="264" y="108"/>
                    <a:pt x="264" y="109"/>
                    <a:pt x="264" y="107"/>
                  </a:cubicBezTo>
                  <a:cubicBezTo>
                    <a:pt x="265" y="106"/>
                    <a:pt x="265" y="106"/>
                    <a:pt x="266" y="105"/>
                  </a:cubicBezTo>
                  <a:cubicBezTo>
                    <a:pt x="267" y="103"/>
                    <a:pt x="269" y="101"/>
                    <a:pt x="269" y="99"/>
                  </a:cubicBezTo>
                  <a:cubicBezTo>
                    <a:pt x="266" y="99"/>
                    <a:pt x="263" y="99"/>
                    <a:pt x="260" y="99"/>
                  </a:cubicBezTo>
                  <a:cubicBezTo>
                    <a:pt x="259" y="99"/>
                    <a:pt x="259" y="99"/>
                    <a:pt x="259" y="100"/>
                  </a:cubicBezTo>
                  <a:cubicBezTo>
                    <a:pt x="259" y="101"/>
                    <a:pt x="258" y="102"/>
                    <a:pt x="258" y="102"/>
                  </a:cubicBezTo>
                  <a:cubicBezTo>
                    <a:pt x="256" y="104"/>
                    <a:pt x="252" y="104"/>
                    <a:pt x="249" y="103"/>
                  </a:cubicBezTo>
                  <a:cubicBezTo>
                    <a:pt x="247" y="102"/>
                    <a:pt x="244" y="99"/>
                    <a:pt x="245" y="96"/>
                  </a:cubicBezTo>
                  <a:cubicBezTo>
                    <a:pt x="246" y="95"/>
                    <a:pt x="248" y="94"/>
                    <a:pt x="250" y="94"/>
                  </a:cubicBezTo>
                  <a:cubicBezTo>
                    <a:pt x="250" y="93"/>
                    <a:pt x="250" y="91"/>
                    <a:pt x="252" y="90"/>
                  </a:cubicBezTo>
                  <a:cubicBezTo>
                    <a:pt x="253" y="89"/>
                    <a:pt x="257" y="90"/>
                    <a:pt x="259" y="90"/>
                  </a:cubicBezTo>
                  <a:cubicBezTo>
                    <a:pt x="259" y="88"/>
                    <a:pt x="259" y="86"/>
                    <a:pt x="261" y="85"/>
                  </a:cubicBezTo>
                  <a:cubicBezTo>
                    <a:pt x="263" y="84"/>
                    <a:pt x="267" y="85"/>
                    <a:pt x="269" y="85"/>
                  </a:cubicBezTo>
                  <a:cubicBezTo>
                    <a:pt x="272" y="85"/>
                    <a:pt x="275" y="85"/>
                    <a:pt x="278" y="85"/>
                  </a:cubicBezTo>
                  <a:cubicBezTo>
                    <a:pt x="284" y="85"/>
                    <a:pt x="291" y="85"/>
                    <a:pt x="297" y="85"/>
                  </a:cubicBezTo>
                  <a:cubicBezTo>
                    <a:pt x="299" y="85"/>
                    <a:pt x="300" y="85"/>
                    <a:pt x="302" y="85"/>
                  </a:cubicBezTo>
                  <a:cubicBezTo>
                    <a:pt x="302" y="84"/>
                    <a:pt x="302" y="83"/>
                    <a:pt x="302" y="82"/>
                  </a:cubicBezTo>
                  <a:cubicBezTo>
                    <a:pt x="303" y="80"/>
                    <a:pt x="304" y="80"/>
                    <a:pt x="306" y="80"/>
                  </a:cubicBezTo>
                  <a:cubicBezTo>
                    <a:pt x="306" y="77"/>
                    <a:pt x="307" y="76"/>
                    <a:pt x="310" y="76"/>
                  </a:cubicBezTo>
                  <a:cubicBezTo>
                    <a:pt x="311" y="75"/>
                    <a:pt x="311" y="75"/>
                    <a:pt x="312" y="74"/>
                  </a:cubicBezTo>
                  <a:cubicBezTo>
                    <a:pt x="312" y="73"/>
                    <a:pt x="313" y="72"/>
                    <a:pt x="314" y="71"/>
                  </a:cubicBezTo>
                  <a:cubicBezTo>
                    <a:pt x="319" y="69"/>
                    <a:pt x="325" y="71"/>
                    <a:pt x="330" y="71"/>
                  </a:cubicBezTo>
                  <a:cubicBezTo>
                    <a:pt x="332" y="71"/>
                    <a:pt x="335" y="71"/>
                    <a:pt x="335" y="70"/>
                  </a:cubicBezTo>
                  <a:cubicBezTo>
                    <a:pt x="335" y="68"/>
                    <a:pt x="335" y="67"/>
                    <a:pt x="335" y="65"/>
                  </a:cubicBezTo>
                  <a:cubicBezTo>
                    <a:pt x="335" y="63"/>
                    <a:pt x="334" y="60"/>
                    <a:pt x="333" y="58"/>
                  </a:cubicBezTo>
                  <a:cubicBezTo>
                    <a:pt x="331" y="56"/>
                    <a:pt x="330" y="53"/>
                    <a:pt x="330" y="51"/>
                  </a:cubicBezTo>
                  <a:cubicBezTo>
                    <a:pt x="330" y="46"/>
                    <a:pt x="330" y="42"/>
                    <a:pt x="330" y="38"/>
                  </a:cubicBezTo>
                  <a:cubicBezTo>
                    <a:pt x="327" y="38"/>
                    <a:pt x="326" y="41"/>
                    <a:pt x="324" y="42"/>
                  </a:cubicBezTo>
                  <a:cubicBezTo>
                    <a:pt x="321" y="43"/>
                    <a:pt x="318" y="42"/>
                    <a:pt x="316" y="42"/>
                  </a:cubicBezTo>
                  <a:cubicBezTo>
                    <a:pt x="313" y="41"/>
                    <a:pt x="311" y="40"/>
                    <a:pt x="311" y="38"/>
                  </a:cubicBezTo>
                  <a:cubicBezTo>
                    <a:pt x="311" y="35"/>
                    <a:pt x="312" y="32"/>
                    <a:pt x="316" y="33"/>
                  </a:cubicBezTo>
                  <a:cubicBezTo>
                    <a:pt x="316" y="32"/>
                    <a:pt x="316" y="31"/>
                    <a:pt x="316" y="29"/>
                  </a:cubicBezTo>
                  <a:cubicBezTo>
                    <a:pt x="316" y="28"/>
                    <a:pt x="315" y="28"/>
                    <a:pt x="313" y="28"/>
                  </a:cubicBezTo>
                  <a:cubicBezTo>
                    <a:pt x="311" y="28"/>
                    <a:pt x="308" y="28"/>
                    <a:pt x="305" y="28"/>
                  </a:cubicBezTo>
                  <a:cubicBezTo>
                    <a:pt x="303" y="28"/>
                    <a:pt x="300" y="28"/>
                    <a:pt x="298" y="28"/>
                  </a:cubicBezTo>
                  <a:cubicBezTo>
                    <a:pt x="297" y="28"/>
                    <a:pt x="296" y="28"/>
                    <a:pt x="295" y="28"/>
                  </a:cubicBezTo>
                  <a:cubicBezTo>
                    <a:pt x="293" y="28"/>
                    <a:pt x="292" y="28"/>
                    <a:pt x="291" y="30"/>
                  </a:cubicBezTo>
                  <a:cubicBezTo>
                    <a:pt x="290" y="33"/>
                    <a:pt x="288" y="36"/>
                    <a:pt x="285" y="37"/>
                  </a:cubicBezTo>
                  <a:cubicBezTo>
                    <a:pt x="282" y="38"/>
                    <a:pt x="279" y="38"/>
                    <a:pt x="277" y="38"/>
                  </a:cubicBezTo>
                  <a:cubicBezTo>
                    <a:pt x="274" y="38"/>
                    <a:pt x="271" y="38"/>
                    <a:pt x="269" y="38"/>
                  </a:cubicBezTo>
                  <a:cubicBezTo>
                    <a:pt x="269" y="41"/>
                    <a:pt x="270" y="47"/>
                    <a:pt x="267" y="50"/>
                  </a:cubicBezTo>
                  <a:cubicBezTo>
                    <a:pt x="267" y="51"/>
                    <a:pt x="266" y="51"/>
                    <a:pt x="265" y="51"/>
                  </a:cubicBezTo>
                  <a:cubicBezTo>
                    <a:pt x="264" y="52"/>
                    <a:pt x="264" y="52"/>
                    <a:pt x="264" y="54"/>
                  </a:cubicBezTo>
                  <a:cubicBezTo>
                    <a:pt x="264" y="56"/>
                    <a:pt x="264" y="58"/>
                    <a:pt x="262" y="60"/>
                  </a:cubicBezTo>
                  <a:cubicBezTo>
                    <a:pt x="260" y="61"/>
                    <a:pt x="258" y="61"/>
                    <a:pt x="256" y="61"/>
                  </a:cubicBezTo>
                  <a:cubicBezTo>
                    <a:pt x="254" y="61"/>
                    <a:pt x="252" y="62"/>
                    <a:pt x="250" y="63"/>
                  </a:cubicBezTo>
                  <a:cubicBezTo>
                    <a:pt x="247" y="66"/>
                    <a:pt x="245" y="70"/>
                    <a:pt x="241" y="71"/>
                  </a:cubicBezTo>
                  <a:cubicBezTo>
                    <a:pt x="240" y="71"/>
                    <a:pt x="241" y="73"/>
                    <a:pt x="239" y="74"/>
                  </a:cubicBezTo>
                  <a:cubicBezTo>
                    <a:pt x="238" y="75"/>
                    <a:pt x="236" y="76"/>
                    <a:pt x="234" y="75"/>
                  </a:cubicBezTo>
                  <a:cubicBezTo>
                    <a:pt x="233" y="75"/>
                    <a:pt x="231" y="74"/>
                    <a:pt x="231" y="72"/>
                  </a:cubicBezTo>
                  <a:cubicBezTo>
                    <a:pt x="231" y="70"/>
                    <a:pt x="233" y="69"/>
                    <a:pt x="234" y="67"/>
                  </a:cubicBezTo>
                  <a:cubicBezTo>
                    <a:pt x="235" y="63"/>
                    <a:pt x="232" y="60"/>
                    <a:pt x="231" y="57"/>
                  </a:cubicBezTo>
                  <a:cubicBezTo>
                    <a:pt x="231" y="53"/>
                    <a:pt x="230" y="46"/>
                    <a:pt x="236" y="47"/>
                  </a:cubicBezTo>
                  <a:cubicBezTo>
                    <a:pt x="236" y="46"/>
                    <a:pt x="236" y="45"/>
                    <a:pt x="236" y="44"/>
                  </a:cubicBezTo>
                  <a:cubicBezTo>
                    <a:pt x="235" y="42"/>
                    <a:pt x="236" y="42"/>
                    <a:pt x="237" y="42"/>
                  </a:cubicBezTo>
                  <a:cubicBezTo>
                    <a:pt x="238" y="42"/>
                    <a:pt x="238" y="42"/>
                    <a:pt x="239" y="42"/>
                  </a:cubicBezTo>
                  <a:cubicBezTo>
                    <a:pt x="241" y="42"/>
                    <a:pt x="240" y="42"/>
                    <a:pt x="240" y="40"/>
                  </a:cubicBezTo>
                  <a:cubicBezTo>
                    <a:pt x="240" y="38"/>
                    <a:pt x="240" y="37"/>
                    <a:pt x="240" y="35"/>
                  </a:cubicBezTo>
                  <a:cubicBezTo>
                    <a:pt x="240" y="32"/>
                    <a:pt x="240" y="27"/>
                    <a:pt x="245" y="28"/>
                  </a:cubicBezTo>
                  <a:cubicBezTo>
                    <a:pt x="245" y="25"/>
                    <a:pt x="246" y="23"/>
                    <a:pt x="250" y="24"/>
                  </a:cubicBezTo>
                  <a:cubicBezTo>
                    <a:pt x="252" y="24"/>
                    <a:pt x="255" y="24"/>
                    <a:pt x="257" y="24"/>
                  </a:cubicBezTo>
                  <a:cubicBezTo>
                    <a:pt x="258" y="24"/>
                    <a:pt x="259" y="24"/>
                    <a:pt x="260" y="24"/>
                  </a:cubicBezTo>
                  <a:cubicBezTo>
                    <a:pt x="262" y="24"/>
                    <a:pt x="264" y="24"/>
                    <a:pt x="264" y="23"/>
                  </a:cubicBezTo>
                  <a:cubicBezTo>
                    <a:pt x="264" y="19"/>
                    <a:pt x="266" y="19"/>
                    <a:pt x="270" y="19"/>
                  </a:cubicBezTo>
                  <a:cubicBezTo>
                    <a:pt x="272" y="19"/>
                    <a:pt x="275" y="19"/>
                    <a:pt x="277" y="19"/>
                  </a:cubicBezTo>
                  <a:cubicBezTo>
                    <a:pt x="279" y="19"/>
                    <a:pt x="278" y="19"/>
                    <a:pt x="278" y="17"/>
                  </a:cubicBezTo>
                  <a:cubicBezTo>
                    <a:pt x="278" y="17"/>
                    <a:pt x="279" y="16"/>
                    <a:pt x="279" y="15"/>
                  </a:cubicBezTo>
                  <a:cubicBezTo>
                    <a:pt x="280" y="14"/>
                    <a:pt x="281" y="14"/>
                    <a:pt x="283" y="14"/>
                  </a:cubicBezTo>
                  <a:cubicBezTo>
                    <a:pt x="284" y="13"/>
                    <a:pt x="284" y="12"/>
                    <a:pt x="285" y="11"/>
                  </a:cubicBezTo>
                  <a:cubicBezTo>
                    <a:pt x="286" y="9"/>
                    <a:pt x="287" y="6"/>
                    <a:pt x="287" y="4"/>
                  </a:cubicBezTo>
                  <a:cubicBezTo>
                    <a:pt x="286" y="0"/>
                    <a:pt x="283" y="0"/>
                    <a:pt x="280" y="0"/>
                  </a:cubicBezTo>
                  <a:cubicBezTo>
                    <a:pt x="278" y="0"/>
                    <a:pt x="276" y="0"/>
                    <a:pt x="273" y="0"/>
                  </a:cubicBezTo>
                  <a:cubicBezTo>
                    <a:pt x="270" y="0"/>
                    <a:pt x="269" y="0"/>
                    <a:pt x="266" y="1"/>
                  </a:cubicBezTo>
                  <a:cubicBezTo>
                    <a:pt x="237" y="17"/>
                    <a:pt x="209" y="34"/>
                    <a:pt x="182" y="53"/>
                  </a:cubicBezTo>
                  <a:cubicBezTo>
                    <a:pt x="130" y="90"/>
                    <a:pt x="83" y="135"/>
                    <a:pt x="45" y="186"/>
                  </a:cubicBezTo>
                  <a:cubicBezTo>
                    <a:pt x="30" y="207"/>
                    <a:pt x="17" y="228"/>
                    <a:pt x="5" y="250"/>
                  </a:cubicBezTo>
                  <a:cubicBezTo>
                    <a:pt x="7" y="250"/>
                    <a:pt x="11" y="249"/>
                    <a:pt x="13" y="252"/>
                  </a:cubicBezTo>
                  <a:cubicBezTo>
                    <a:pt x="14" y="254"/>
                    <a:pt x="14" y="256"/>
                    <a:pt x="12" y="258"/>
                  </a:cubicBezTo>
                  <a:cubicBezTo>
                    <a:pt x="11" y="259"/>
                    <a:pt x="9" y="259"/>
                    <a:pt x="9" y="261"/>
                  </a:cubicBezTo>
                  <a:cubicBezTo>
                    <a:pt x="9" y="263"/>
                    <a:pt x="9" y="265"/>
                    <a:pt x="9" y="268"/>
                  </a:cubicBezTo>
                  <a:cubicBezTo>
                    <a:pt x="9" y="271"/>
                    <a:pt x="9" y="274"/>
                    <a:pt x="5" y="273"/>
                  </a:cubicBezTo>
                  <a:cubicBezTo>
                    <a:pt x="5" y="277"/>
                    <a:pt x="6" y="284"/>
                    <a:pt x="0" y="283"/>
                  </a:cubicBezTo>
                  <a:cubicBezTo>
                    <a:pt x="0" y="295"/>
                    <a:pt x="0" y="307"/>
                    <a:pt x="0" y="320"/>
                  </a:cubicBezTo>
                  <a:cubicBezTo>
                    <a:pt x="0" y="326"/>
                    <a:pt x="0" y="332"/>
                    <a:pt x="0" y="338"/>
                  </a:cubicBezTo>
                  <a:cubicBezTo>
                    <a:pt x="0" y="340"/>
                    <a:pt x="0" y="341"/>
                    <a:pt x="0" y="343"/>
                  </a:cubicBezTo>
                  <a:cubicBezTo>
                    <a:pt x="0" y="345"/>
                    <a:pt x="1" y="344"/>
                    <a:pt x="2" y="345"/>
                  </a:cubicBezTo>
                  <a:cubicBezTo>
                    <a:pt x="4" y="345"/>
                    <a:pt x="5" y="347"/>
                    <a:pt x="7" y="348"/>
                  </a:cubicBezTo>
                  <a:cubicBezTo>
                    <a:pt x="10" y="350"/>
                    <a:pt x="13" y="349"/>
                    <a:pt x="16" y="351"/>
                  </a:cubicBezTo>
                  <a:cubicBezTo>
                    <a:pt x="18" y="351"/>
                    <a:pt x="18" y="352"/>
                    <a:pt x="19" y="354"/>
                  </a:cubicBezTo>
                  <a:cubicBezTo>
                    <a:pt x="19" y="355"/>
                    <a:pt x="19" y="356"/>
                    <a:pt x="19" y="356"/>
                  </a:cubicBezTo>
                  <a:cubicBezTo>
                    <a:pt x="19" y="359"/>
                    <a:pt x="19" y="358"/>
                    <a:pt x="20" y="359"/>
                  </a:cubicBezTo>
                  <a:cubicBezTo>
                    <a:pt x="24" y="360"/>
                    <a:pt x="26" y="364"/>
                    <a:pt x="28" y="368"/>
                  </a:cubicBezTo>
                  <a:cubicBezTo>
                    <a:pt x="32" y="368"/>
                    <a:pt x="39" y="367"/>
                    <a:pt x="38" y="373"/>
                  </a:cubicBezTo>
                  <a:cubicBezTo>
                    <a:pt x="41" y="373"/>
                    <a:pt x="43" y="374"/>
                    <a:pt x="42" y="377"/>
                  </a:cubicBezTo>
                  <a:cubicBezTo>
                    <a:pt x="44" y="377"/>
                    <a:pt x="46" y="378"/>
                    <a:pt x="47" y="380"/>
                  </a:cubicBezTo>
                  <a:cubicBezTo>
                    <a:pt x="48" y="382"/>
                    <a:pt x="47" y="384"/>
                    <a:pt x="48" y="386"/>
                  </a:cubicBezTo>
                  <a:cubicBezTo>
                    <a:pt x="50" y="388"/>
                    <a:pt x="51" y="389"/>
                    <a:pt x="52" y="391"/>
                  </a:cubicBezTo>
                  <a:cubicBezTo>
                    <a:pt x="54" y="392"/>
                    <a:pt x="55" y="393"/>
                    <a:pt x="56" y="395"/>
                  </a:cubicBezTo>
                  <a:cubicBezTo>
                    <a:pt x="57" y="399"/>
                    <a:pt x="56" y="404"/>
                    <a:pt x="56" y="408"/>
                  </a:cubicBezTo>
                  <a:cubicBezTo>
                    <a:pt x="56" y="409"/>
                    <a:pt x="56" y="410"/>
                    <a:pt x="56" y="411"/>
                  </a:cubicBezTo>
                  <a:cubicBezTo>
                    <a:pt x="56" y="412"/>
                    <a:pt x="56" y="413"/>
                    <a:pt x="56" y="414"/>
                  </a:cubicBezTo>
                  <a:cubicBezTo>
                    <a:pt x="56" y="415"/>
                    <a:pt x="57" y="415"/>
                    <a:pt x="58" y="415"/>
                  </a:cubicBezTo>
                  <a:cubicBezTo>
                    <a:pt x="60" y="416"/>
                    <a:pt x="62" y="417"/>
                    <a:pt x="61" y="420"/>
                  </a:cubicBezTo>
                  <a:cubicBezTo>
                    <a:pt x="64" y="420"/>
                    <a:pt x="67" y="420"/>
                    <a:pt x="69" y="420"/>
                  </a:cubicBezTo>
                  <a:cubicBezTo>
                    <a:pt x="71" y="420"/>
                    <a:pt x="72" y="420"/>
                    <a:pt x="73" y="420"/>
                  </a:cubicBezTo>
                  <a:cubicBezTo>
                    <a:pt x="75" y="420"/>
                    <a:pt x="75" y="420"/>
                    <a:pt x="75" y="419"/>
                  </a:cubicBezTo>
                  <a:cubicBezTo>
                    <a:pt x="77" y="415"/>
                    <a:pt x="80" y="417"/>
                    <a:pt x="80" y="420"/>
                  </a:cubicBezTo>
                  <a:cubicBezTo>
                    <a:pt x="80" y="422"/>
                    <a:pt x="80" y="425"/>
                    <a:pt x="80" y="428"/>
                  </a:cubicBezTo>
                  <a:cubicBezTo>
                    <a:pt x="80" y="430"/>
                    <a:pt x="82" y="430"/>
                    <a:pt x="83" y="431"/>
                  </a:cubicBezTo>
                  <a:cubicBezTo>
                    <a:pt x="86" y="434"/>
                    <a:pt x="85" y="440"/>
                    <a:pt x="85" y="443"/>
                  </a:cubicBezTo>
                  <a:cubicBezTo>
                    <a:pt x="93" y="440"/>
                    <a:pt x="93" y="466"/>
                    <a:pt x="85" y="462"/>
                  </a:cubicBezTo>
                  <a:cubicBezTo>
                    <a:pt x="85" y="467"/>
                    <a:pt x="85" y="472"/>
                    <a:pt x="85" y="476"/>
                  </a:cubicBezTo>
                  <a:cubicBezTo>
                    <a:pt x="84" y="479"/>
                    <a:pt x="84" y="482"/>
                    <a:pt x="80" y="481"/>
                  </a:cubicBezTo>
                  <a:cubicBezTo>
                    <a:pt x="80" y="485"/>
                    <a:pt x="77" y="486"/>
                    <a:pt x="76" y="489"/>
                  </a:cubicBezTo>
                  <a:cubicBezTo>
                    <a:pt x="74" y="492"/>
                    <a:pt x="75" y="496"/>
                    <a:pt x="71" y="495"/>
                  </a:cubicBezTo>
                  <a:cubicBezTo>
                    <a:pt x="71" y="497"/>
                    <a:pt x="71" y="500"/>
                    <a:pt x="71" y="502"/>
                  </a:cubicBezTo>
                  <a:cubicBezTo>
                    <a:pt x="71" y="504"/>
                    <a:pt x="70" y="509"/>
                    <a:pt x="71" y="509"/>
                  </a:cubicBezTo>
                  <a:cubicBezTo>
                    <a:pt x="74" y="510"/>
                    <a:pt x="75" y="512"/>
                    <a:pt x="75" y="514"/>
                  </a:cubicBezTo>
                  <a:cubicBezTo>
                    <a:pt x="75" y="515"/>
                    <a:pt x="74" y="516"/>
                    <a:pt x="73" y="517"/>
                  </a:cubicBezTo>
                  <a:cubicBezTo>
                    <a:pt x="73" y="518"/>
                    <a:pt x="72" y="518"/>
                    <a:pt x="72" y="518"/>
                  </a:cubicBezTo>
                  <a:cubicBezTo>
                    <a:pt x="70" y="519"/>
                    <a:pt x="71" y="519"/>
                    <a:pt x="71" y="521"/>
                  </a:cubicBezTo>
                  <a:cubicBezTo>
                    <a:pt x="71" y="524"/>
                    <a:pt x="71" y="529"/>
                    <a:pt x="66" y="528"/>
                  </a:cubicBezTo>
                  <a:cubicBezTo>
                    <a:pt x="66" y="532"/>
                    <a:pt x="66" y="537"/>
                    <a:pt x="66" y="541"/>
                  </a:cubicBezTo>
                  <a:cubicBezTo>
                    <a:pt x="66" y="543"/>
                    <a:pt x="65" y="547"/>
                    <a:pt x="67" y="547"/>
                  </a:cubicBezTo>
                  <a:cubicBezTo>
                    <a:pt x="68" y="548"/>
                    <a:pt x="70" y="549"/>
                    <a:pt x="71" y="550"/>
                  </a:cubicBezTo>
                  <a:cubicBezTo>
                    <a:pt x="78" y="554"/>
                    <a:pt x="79" y="560"/>
                    <a:pt x="83" y="567"/>
                  </a:cubicBezTo>
                  <a:cubicBezTo>
                    <a:pt x="84" y="570"/>
                    <a:pt x="86" y="573"/>
                    <a:pt x="88" y="576"/>
                  </a:cubicBezTo>
                  <a:cubicBezTo>
                    <a:pt x="88" y="577"/>
                    <a:pt x="89" y="578"/>
                    <a:pt x="89" y="579"/>
                  </a:cubicBezTo>
                  <a:cubicBezTo>
                    <a:pt x="90" y="580"/>
                    <a:pt x="90" y="580"/>
                    <a:pt x="91" y="580"/>
                  </a:cubicBezTo>
                  <a:cubicBezTo>
                    <a:pt x="92" y="580"/>
                    <a:pt x="93" y="581"/>
                    <a:pt x="94" y="582"/>
                  </a:cubicBezTo>
                  <a:cubicBezTo>
                    <a:pt x="95" y="583"/>
                    <a:pt x="94" y="586"/>
                    <a:pt x="94" y="587"/>
                  </a:cubicBezTo>
                  <a:cubicBezTo>
                    <a:pt x="94" y="588"/>
                    <a:pt x="94" y="589"/>
                    <a:pt x="95" y="589"/>
                  </a:cubicBezTo>
                  <a:cubicBezTo>
                    <a:pt x="96" y="590"/>
                    <a:pt x="96" y="590"/>
                    <a:pt x="97" y="590"/>
                  </a:cubicBezTo>
                  <a:cubicBezTo>
                    <a:pt x="100" y="591"/>
                    <a:pt x="99" y="596"/>
                    <a:pt x="99" y="599"/>
                  </a:cubicBezTo>
                  <a:cubicBezTo>
                    <a:pt x="108" y="598"/>
                    <a:pt x="103" y="616"/>
                    <a:pt x="103" y="621"/>
                  </a:cubicBezTo>
                  <a:cubicBezTo>
                    <a:pt x="103" y="622"/>
                    <a:pt x="104" y="623"/>
                    <a:pt x="104" y="624"/>
                  </a:cubicBezTo>
                  <a:cubicBezTo>
                    <a:pt x="104" y="625"/>
                    <a:pt x="104" y="626"/>
                    <a:pt x="104" y="627"/>
                  </a:cubicBezTo>
                  <a:cubicBezTo>
                    <a:pt x="104" y="627"/>
                    <a:pt x="105" y="628"/>
                    <a:pt x="106" y="628"/>
                  </a:cubicBezTo>
                  <a:cubicBezTo>
                    <a:pt x="109" y="629"/>
                    <a:pt x="111" y="632"/>
                    <a:pt x="112" y="634"/>
                  </a:cubicBezTo>
                  <a:cubicBezTo>
                    <a:pt x="113" y="636"/>
                    <a:pt x="113" y="637"/>
                    <a:pt x="113" y="639"/>
                  </a:cubicBezTo>
                  <a:cubicBezTo>
                    <a:pt x="113" y="640"/>
                    <a:pt x="113" y="641"/>
                    <a:pt x="114" y="642"/>
                  </a:cubicBezTo>
                  <a:cubicBezTo>
                    <a:pt x="114" y="642"/>
                    <a:pt x="115" y="642"/>
                    <a:pt x="115" y="642"/>
                  </a:cubicBezTo>
                  <a:cubicBezTo>
                    <a:pt x="118" y="644"/>
                    <a:pt x="118" y="648"/>
                    <a:pt x="118" y="651"/>
                  </a:cubicBezTo>
                  <a:cubicBezTo>
                    <a:pt x="122" y="651"/>
                    <a:pt x="127" y="651"/>
                    <a:pt x="132" y="651"/>
                  </a:cubicBezTo>
                  <a:cubicBezTo>
                    <a:pt x="133" y="651"/>
                    <a:pt x="135" y="651"/>
                    <a:pt x="136" y="652"/>
                  </a:cubicBezTo>
                  <a:cubicBezTo>
                    <a:pt x="137" y="653"/>
                    <a:pt x="137" y="655"/>
                    <a:pt x="137" y="657"/>
                  </a:cubicBezTo>
                  <a:cubicBezTo>
                    <a:pt x="137" y="659"/>
                    <a:pt x="137" y="661"/>
                    <a:pt x="137" y="664"/>
                  </a:cubicBezTo>
                  <a:cubicBezTo>
                    <a:pt x="137" y="666"/>
                    <a:pt x="137" y="665"/>
                    <a:pt x="139" y="665"/>
                  </a:cubicBezTo>
                  <a:cubicBezTo>
                    <a:pt x="140" y="665"/>
                    <a:pt x="141" y="665"/>
                    <a:pt x="142" y="665"/>
                  </a:cubicBezTo>
                  <a:cubicBezTo>
                    <a:pt x="144" y="666"/>
                    <a:pt x="148" y="665"/>
                    <a:pt x="150" y="667"/>
                  </a:cubicBezTo>
                  <a:cubicBezTo>
                    <a:pt x="150" y="668"/>
                    <a:pt x="151" y="668"/>
                    <a:pt x="151" y="669"/>
                  </a:cubicBezTo>
                  <a:cubicBezTo>
                    <a:pt x="151" y="670"/>
                    <a:pt x="152" y="670"/>
                    <a:pt x="153" y="670"/>
                  </a:cubicBezTo>
                  <a:cubicBezTo>
                    <a:pt x="155" y="670"/>
                    <a:pt x="156" y="669"/>
                    <a:pt x="158" y="670"/>
                  </a:cubicBezTo>
                  <a:cubicBezTo>
                    <a:pt x="160" y="670"/>
                    <a:pt x="160" y="672"/>
                    <a:pt x="161" y="674"/>
                  </a:cubicBezTo>
                  <a:cubicBezTo>
                    <a:pt x="161" y="679"/>
                    <a:pt x="160" y="684"/>
                    <a:pt x="160" y="690"/>
                  </a:cubicBezTo>
                  <a:cubicBezTo>
                    <a:pt x="160" y="691"/>
                    <a:pt x="160" y="692"/>
                    <a:pt x="160" y="693"/>
                  </a:cubicBezTo>
                  <a:cubicBezTo>
                    <a:pt x="160" y="694"/>
                    <a:pt x="159" y="698"/>
                    <a:pt x="161" y="698"/>
                  </a:cubicBezTo>
                  <a:cubicBezTo>
                    <a:pt x="166" y="698"/>
                    <a:pt x="165" y="701"/>
                    <a:pt x="165" y="705"/>
                  </a:cubicBezTo>
                  <a:cubicBezTo>
                    <a:pt x="165" y="706"/>
                    <a:pt x="164" y="707"/>
                    <a:pt x="166" y="707"/>
                  </a:cubicBezTo>
                  <a:cubicBezTo>
                    <a:pt x="166" y="707"/>
                    <a:pt x="167" y="708"/>
                    <a:pt x="168" y="708"/>
                  </a:cubicBezTo>
                  <a:cubicBezTo>
                    <a:pt x="169" y="708"/>
                    <a:pt x="170" y="709"/>
                    <a:pt x="170" y="710"/>
                  </a:cubicBezTo>
                  <a:cubicBezTo>
                    <a:pt x="170" y="712"/>
                    <a:pt x="170" y="715"/>
                    <a:pt x="170" y="717"/>
                  </a:cubicBezTo>
                  <a:cubicBezTo>
                    <a:pt x="171" y="717"/>
                    <a:pt x="172" y="718"/>
                    <a:pt x="173" y="719"/>
                  </a:cubicBezTo>
                  <a:cubicBezTo>
                    <a:pt x="175" y="721"/>
                    <a:pt x="175" y="724"/>
                    <a:pt x="175" y="726"/>
                  </a:cubicBezTo>
                  <a:cubicBezTo>
                    <a:pt x="174" y="730"/>
                    <a:pt x="174" y="733"/>
                    <a:pt x="174" y="737"/>
                  </a:cubicBezTo>
                  <a:cubicBezTo>
                    <a:pt x="174" y="747"/>
                    <a:pt x="174" y="756"/>
                    <a:pt x="174" y="766"/>
                  </a:cubicBezTo>
                  <a:cubicBezTo>
                    <a:pt x="174" y="769"/>
                    <a:pt x="174" y="771"/>
                    <a:pt x="174" y="773"/>
                  </a:cubicBezTo>
                  <a:cubicBezTo>
                    <a:pt x="176" y="773"/>
                    <a:pt x="177" y="774"/>
                    <a:pt x="178" y="774"/>
                  </a:cubicBezTo>
                  <a:cubicBezTo>
                    <a:pt x="179" y="775"/>
                    <a:pt x="179" y="777"/>
                    <a:pt x="179" y="778"/>
                  </a:cubicBezTo>
                  <a:cubicBezTo>
                    <a:pt x="179" y="779"/>
                    <a:pt x="179" y="780"/>
                    <a:pt x="179" y="782"/>
                  </a:cubicBezTo>
                  <a:cubicBezTo>
                    <a:pt x="179" y="783"/>
                    <a:pt x="180" y="783"/>
                    <a:pt x="181" y="784"/>
                  </a:cubicBezTo>
                  <a:cubicBezTo>
                    <a:pt x="184" y="785"/>
                    <a:pt x="184" y="788"/>
                    <a:pt x="184" y="791"/>
                  </a:cubicBezTo>
                  <a:cubicBezTo>
                    <a:pt x="183" y="796"/>
                    <a:pt x="184" y="801"/>
                    <a:pt x="184" y="806"/>
                  </a:cubicBezTo>
                  <a:cubicBezTo>
                    <a:pt x="189" y="806"/>
                    <a:pt x="189" y="812"/>
                    <a:pt x="189" y="816"/>
                  </a:cubicBezTo>
                  <a:cubicBezTo>
                    <a:pt x="189" y="818"/>
                    <a:pt x="188" y="821"/>
                    <a:pt x="188" y="823"/>
                  </a:cubicBezTo>
                  <a:cubicBezTo>
                    <a:pt x="188" y="826"/>
                    <a:pt x="189" y="828"/>
                    <a:pt x="188" y="831"/>
                  </a:cubicBezTo>
                  <a:cubicBezTo>
                    <a:pt x="188" y="836"/>
                    <a:pt x="190" y="840"/>
                    <a:pt x="194" y="843"/>
                  </a:cubicBezTo>
                  <a:cubicBezTo>
                    <a:pt x="198" y="846"/>
                    <a:pt x="202" y="849"/>
                    <a:pt x="203" y="853"/>
                  </a:cubicBezTo>
                  <a:cubicBezTo>
                    <a:pt x="206" y="854"/>
                    <a:pt x="208" y="855"/>
                    <a:pt x="207" y="858"/>
                  </a:cubicBezTo>
                  <a:cubicBezTo>
                    <a:pt x="208" y="861"/>
                    <a:pt x="211" y="863"/>
                    <a:pt x="212" y="866"/>
                  </a:cubicBezTo>
                  <a:cubicBezTo>
                    <a:pt x="212" y="867"/>
                    <a:pt x="212" y="868"/>
                    <a:pt x="213" y="868"/>
                  </a:cubicBezTo>
                  <a:cubicBezTo>
                    <a:pt x="213" y="868"/>
                    <a:pt x="214" y="868"/>
                    <a:pt x="215" y="868"/>
                  </a:cubicBezTo>
                  <a:cubicBezTo>
                    <a:pt x="216" y="868"/>
                    <a:pt x="217" y="869"/>
                    <a:pt x="217" y="871"/>
                  </a:cubicBezTo>
                  <a:cubicBezTo>
                    <a:pt x="217" y="874"/>
                    <a:pt x="218" y="876"/>
                    <a:pt x="220" y="879"/>
                  </a:cubicBezTo>
                  <a:cubicBezTo>
                    <a:pt x="224" y="883"/>
                    <a:pt x="230" y="885"/>
                    <a:pt x="231" y="891"/>
                  </a:cubicBezTo>
                  <a:cubicBezTo>
                    <a:pt x="233" y="891"/>
                    <a:pt x="235" y="893"/>
                    <a:pt x="234" y="895"/>
                  </a:cubicBezTo>
                  <a:cubicBezTo>
                    <a:pt x="233" y="895"/>
                    <a:pt x="232" y="896"/>
                    <a:pt x="232" y="896"/>
                  </a:cubicBezTo>
                  <a:cubicBezTo>
                    <a:pt x="230" y="896"/>
                    <a:pt x="231" y="897"/>
                    <a:pt x="231" y="898"/>
                  </a:cubicBezTo>
                  <a:cubicBezTo>
                    <a:pt x="231" y="900"/>
                    <a:pt x="230" y="900"/>
                    <a:pt x="232" y="901"/>
                  </a:cubicBezTo>
                  <a:cubicBezTo>
                    <a:pt x="233" y="902"/>
                    <a:pt x="234" y="902"/>
                    <a:pt x="235" y="903"/>
                  </a:cubicBezTo>
                  <a:cubicBezTo>
                    <a:pt x="237" y="904"/>
                    <a:pt x="238" y="905"/>
                    <a:pt x="240" y="908"/>
                  </a:cubicBezTo>
                  <a:cubicBezTo>
                    <a:pt x="240" y="909"/>
                    <a:pt x="240" y="910"/>
                    <a:pt x="242" y="911"/>
                  </a:cubicBezTo>
                  <a:cubicBezTo>
                    <a:pt x="243" y="911"/>
                    <a:pt x="244" y="912"/>
                    <a:pt x="244" y="913"/>
                  </a:cubicBezTo>
                  <a:cubicBezTo>
                    <a:pt x="247" y="914"/>
                    <a:pt x="249" y="915"/>
                    <a:pt x="251" y="915"/>
                  </a:cubicBezTo>
                  <a:cubicBezTo>
                    <a:pt x="254" y="915"/>
                    <a:pt x="255" y="917"/>
                    <a:pt x="255" y="920"/>
                  </a:cubicBezTo>
                  <a:cubicBezTo>
                    <a:pt x="258" y="920"/>
                    <a:pt x="265" y="919"/>
                    <a:pt x="264" y="924"/>
                  </a:cubicBezTo>
                  <a:cubicBezTo>
                    <a:pt x="265" y="924"/>
                    <a:pt x="274" y="926"/>
                    <a:pt x="273" y="922"/>
                  </a:cubicBezTo>
                  <a:cubicBezTo>
                    <a:pt x="272" y="920"/>
                    <a:pt x="270" y="918"/>
                    <a:pt x="268" y="915"/>
                  </a:cubicBezTo>
                  <a:cubicBezTo>
                    <a:pt x="267" y="912"/>
                    <a:pt x="268" y="911"/>
                    <a:pt x="272" y="910"/>
                  </a:cubicBezTo>
                  <a:cubicBezTo>
                    <a:pt x="272" y="910"/>
                    <a:pt x="273" y="910"/>
                    <a:pt x="273" y="910"/>
                  </a:cubicBezTo>
                  <a:cubicBezTo>
                    <a:pt x="273" y="909"/>
                    <a:pt x="274" y="908"/>
                    <a:pt x="274" y="907"/>
                  </a:cubicBezTo>
                  <a:cubicBezTo>
                    <a:pt x="273" y="906"/>
                    <a:pt x="273" y="904"/>
                    <a:pt x="272" y="903"/>
                  </a:cubicBezTo>
                  <a:cubicBezTo>
                    <a:pt x="270" y="900"/>
                    <a:pt x="267" y="901"/>
                    <a:pt x="265" y="900"/>
                  </a:cubicBezTo>
                  <a:cubicBezTo>
                    <a:pt x="264" y="899"/>
                    <a:pt x="264" y="897"/>
                    <a:pt x="264" y="896"/>
                  </a:cubicBezTo>
                  <a:cubicBezTo>
                    <a:pt x="264" y="894"/>
                    <a:pt x="264" y="891"/>
                    <a:pt x="264" y="889"/>
                  </a:cubicBezTo>
                  <a:cubicBezTo>
                    <a:pt x="264" y="888"/>
                    <a:pt x="265" y="887"/>
                    <a:pt x="263" y="886"/>
                  </a:cubicBezTo>
                  <a:cubicBezTo>
                    <a:pt x="263" y="886"/>
                    <a:pt x="262" y="886"/>
                    <a:pt x="261" y="886"/>
                  </a:cubicBezTo>
                  <a:cubicBezTo>
                    <a:pt x="260" y="886"/>
                    <a:pt x="259" y="884"/>
                    <a:pt x="259" y="883"/>
                  </a:cubicBezTo>
                  <a:cubicBezTo>
                    <a:pt x="259" y="878"/>
                    <a:pt x="259" y="873"/>
                    <a:pt x="259" y="869"/>
                  </a:cubicBezTo>
                  <a:cubicBezTo>
                    <a:pt x="259" y="865"/>
                    <a:pt x="256" y="864"/>
                    <a:pt x="255" y="861"/>
                  </a:cubicBezTo>
                  <a:cubicBezTo>
                    <a:pt x="255" y="860"/>
                    <a:pt x="255" y="859"/>
                    <a:pt x="255" y="858"/>
                  </a:cubicBezTo>
                  <a:cubicBezTo>
                    <a:pt x="254" y="858"/>
                    <a:pt x="253" y="858"/>
                    <a:pt x="253" y="857"/>
                  </a:cubicBezTo>
                  <a:cubicBezTo>
                    <a:pt x="252" y="857"/>
                    <a:pt x="251" y="856"/>
                    <a:pt x="250" y="855"/>
                  </a:cubicBezTo>
                  <a:cubicBezTo>
                    <a:pt x="250" y="853"/>
                    <a:pt x="250" y="851"/>
                    <a:pt x="250" y="850"/>
                  </a:cubicBezTo>
                  <a:cubicBezTo>
                    <a:pt x="250" y="848"/>
                    <a:pt x="254" y="849"/>
                    <a:pt x="255" y="849"/>
                  </a:cubicBezTo>
                  <a:cubicBezTo>
                    <a:pt x="258" y="847"/>
                    <a:pt x="259" y="844"/>
                    <a:pt x="260" y="841"/>
                  </a:cubicBezTo>
                  <a:cubicBezTo>
                    <a:pt x="260" y="838"/>
                    <a:pt x="261" y="836"/>
                    <a:pt x="263" y="834"/>
                  </a:cubicBezTo>
                  <a:cubicBezTo>
                    <a:pt x="266" y="832"/>
                    <a:pt x="270" y="833"/>
                    <a:pt x="273" y="835"/>
                  </a:cubicBezTo>
                  <a:cubicBezTo>
                    <a:pt x="274" y="830"/>
                    <a:pt x="275" y="830"/>
                    <a:pt x="279" y="830"/>
                  </a:cubicBezTo>
                  <a:cubicBezTo>
                    <a:pt x="282" y="830"/>
                    <a:pt x="286" y="830"/>
                    <a:pt x="287" y="826"/>
                  </a:cubicBezTo>
                  <a:cubicBezTo>
                    <a:pt x="290" y="820"/>
                    <a:pt x="283" y="817"/>
                    <a:pt x="283" y="811"/>
                  </a:cubicBezTo>
                  <a:cubicBezTo>
                    <a:pt x="280" y="811"/>
                    <a:pt x="276" y="811"/>
                    <a:pt x="275" y="809"/>
                  </a:cubicBezTo>
                  <a:cubicBezTo>
                    <a:pt x="273" y="807"/>
                    <a:pt x="273" y="806"/>
                    <a:pt x="273" y="804"/>
                  </a:cubicBezTo>
                  <a:cubicBezTo>
                    <a:pt x="273" y="802"/>
                    <a:pt x="273" y="802"/>
                    <a:pt x="275" y="802"/>
                  </a:cubicBezTo>
                  <a:cubicBezTo>
                    <a:pt x="276" y="802"/>
                    <a:pt x="277" y="802"/>
                    <a:pt x="278" y="802"/>
                  </a:cubicBezTo>
                  <a:cubicBezTo>
                    <a:pt x="283" y="802"/>
                    <a:pt x="288" y="802"/>
                    <a:pt x="292" y="802"/>
                  </a:cubicBezTo>
                  <a:cubicBezTo>
                    <a:pt x="293" y="799"/>
                    <a:pt x="293" y="796"/>
                    <a:pt x="297" y="797"/>
                  </a:cubicBezTo>
                  <a:cubicBezTo>
                    <a:pt x="297" y="793"/>
                    <a:pt x="296" y="789"/>
                    <a:pt x="297" y="785"/>
                  </a:cubicBezTo>
                  <a:cubicBezTo>
                    <a:pt x="298" y="782"/>
                    <a:pt x="301" y="783"/>
                    <a:pt x="303" y="782"/>
                  </a:cubicBezTo>
                  <a:cubicBezTo>
                    <a:pt x="307" y="780"/>
                    <a:pt x="312" y="777"/>
                    <a:pt x="315" y="772"/>
                  </a:cubicBezTo>
                  <a:cubicBezTo>
                    <a:pt x="316" y="769"/>
                    <a:pt x="316" y="766"/>
                    <a:pt x="316" y="763"/>
                  </a:cubicBezTo>
                  <a:cubicBezTo>
                    <a:pt x="316" y="758"/>
                    <a:pt x="316" y="753"/>
                    <a:pt x="316" y="749"/>
                  </a:cubicBezTo>
                  <a:cubicBezTo>
                    <a:pt x="316" y="744"/>
                    <a:pt x="316" y="740"/>
                    <a:pt x="316" y="736"/>
                  </a:cubicBezTo>
                  <a:cubicBezTo>
                    <a:pt x="316" y="733"/>
                    <a:pt x="317" y="730"/>
                    <a:pt x="321" y="731"/>
                  </a:cubicBezTo>
                  <a:cubicBezTo>
                    <a:pt x="321" y="729"/>
                    <a:pt x="321" y="727"/>
                    <a:pt x="323" y="726"/>
                  </a:cubicBezTo>
                  <a:cubicBezTo>
                    <a:pt x="324" y="724"/>
                    <a:pt x="325" y="722"/>
                    <a:pt x="326" y="720"/>
                  </a:cubicBezTo>
                  <a:cubicBezTo>
                    <a:pt x="327" y="716"/>
                    <a:pt x="330" y="714"/>
                    <a:pt x="334" y="713"/>
                  </a:cubicBezTo>
                  <a:cubicBezTo>
                    <a:pt x="340" y="711"/>
                    <a:pt x="347" y="712"/>
                    <a:pt x="352" y="712"/>
                  </a:cubicBezTo>
                  <a:cubicBezTo>
                    <a:pt x="354" y="712"/>
                    <a:pt x="355" y="712"/>
                    <a:pt x="357" y="712"/>
                  </a:cubicBezTo>
                  <a:cubicBezTo>
                    <a:pt x="359" y="712"/>
                    <a:pt x="358" y="711"/>
                    <a:pt x="359" y="710"/>
                  </a:cubicBezTo>
                  <a:cubicBezTo>
                    <a:pt x="359" y="708"/>
                    <a:pt x="361" y="707"/>
                    <a:pt x="363" y="707"/>
                  </a:cubicBezTo>
                  <a:cubicBezTo>
                    <a:pt x="363" y="705"/>
                    <a:pt x="362" y="701"/>
                    <a:pt x="364" y="699"/>
                  </a:cubicBezTo>
                  <a:cubicBezTo>
                    <a:pt x="365" y="697"/>
                    <a:pt x="369" y="698"/>
                    <a:pt x="371" y="697"/>
                  </a:cubicBezTo>
                  <a:cubicBezTo>
                    <a:pt x="373" y="696"/>
                    <a:pt x="374" y="695"/>
                    <a:pt x="376" y="694"/>
                  </a:cubicBezTo>
                  <a:cubicBezTo>
                    <a:pt x="377" y="693"/>
                    <a:pt x="378" y="693"/>
                    <a:pt x="379" y="693"/>
                  </a:cubicBezTo>
                  <a:cubicBezTo>
                    <a:pt x="381" y="693"/>
                    <a:pt x="382" y="693"/>
                    <a:pt x="383" y="692"/>
                  </a:cubicBezTo>
                  <a:cubicBezTo>
                    <a:pt x="385" y="687"/>
                    <a:pt x="386" y="682"/>
                    <a:pt x="389" y="678"/>
                  </a:cubicBezTo>
                  <a:cubicBezTo>
                    <a:pt x="391" y="676"/>
                    <a:pt x="393" y="675"/>
                    <a:pt x="396" y="674"/>
                  </a:cubicBezTo>
                  <a:cubicBezTo>
                    <a:pt x="398" y="674"/>
                    <a:pt x="401" y="674"/>
                    <a:pt x="401" y="671"/>
                  </a:cubicBezTo>
                  <a:cubicBezTo>
                    <a:pt x="400" y="662"/>
                    <a:pt x="401" y="654"/>
                    <a:pt x="401" y="646"/>
                  </a:cubicBezTo>
                  <a:cubicBezTo>
                    <a:pt x="401" y="642"/>
                    <a:pt x="401" y="637"/>
                    <a:pt x="401" y="633"/>
                  </a:cubicBezTo>
                  <a:cubicBezTo>
                    <a:pt x="401" y="631"/>
                    <a:pt x="401" y="629"/>
                    <a:pt x="401" y="627"/>
                  </a:cubicBezTo>
                  <a:cubicBezTo>
                    <a:pt x="399" y="627"/>
                    <a:pt x="398" y="627"/>
                    <a:pt x="397" y="626"/>
                  </a:cubicBezTo>
                  <a:cubicBezTo>
                    <a:pt x="395" y="625"/>
                    <a:pt x="396" y="619"/>
                    <a:pt x="396" y="617"/>
                  </a:cubicBezTo>
                  <a:cubicBezTo>
                    <a:pt x="396" y="616"/>
                    <a:pt x="396" y="615"/>
                    <a:pt x="396" y="614"/>
                  </a:cubicBezTo>
                  <a:cubicBezTo>
                    <a:pt x="396" y="612"/>
                    <a:pt x="397" y="613"/>
                    <a:pt x="398" y="613"/>
                  </a:cubicBezTo>
                  <a:cubicBezTo>
                    <a:pt x="401" y="613"/>
                    <a:pt x="403" y="613"/>
                    <a:pt x="405" y="613"/>
                  </a:cubicBezTo>
                  <a:cubicBezTo>
                    <a:pt x="407" y="613"/>
                    <a:pt x="410" y="614"/>
                    <a:pt x="410" y="612"/>
                  </a:cubicBezTo>
                  <a:cubicBezTo>
                    <a:pt x="411" y="611"/>
                    <a:pt x="411" y="610"/>
                    <a:pt x="411" y="608"/>
                  </a:cubicBezTo>
                  <a:cubicBezTo>
                    <a:pt x="411" y="606"/>
                    <a:pt x="412" y="604"/>
                    <a:pt x="415" y="604"/>
                  </a:cubicBezTo>
                  <a:cubicBezTo>
                    <a:pt x="414" y="601"/>
                    <a:pt x="415" y="600"/>
                    <a:pt x="417" y="599"/>
                  </a:cubicBezTo>
                  <a:cubicBezTo>
                    <a:pt x="419" y="599"/>
                    <a:pt x="419" y="599"/>
                    <a:pt x="420" y="598"/>
                  </a:cubicBezTo>
                  <a:cubicBezTo>
                    <a:pt x="421" y="597"/>
                    <a:pt x="422" y="595"/>
                    <a:pt x="422" y="594"/>
                  </a:cubicBezTo>
                  <a:cubicBezTo>
                    <a:pt x="426" y="589"/>
                    <a:pt x="430" y="585"/>
                    <a:pt x="434" y="582"/>
                  </a:cubicBezTo>
                  <a:cubicBezTo>
                    <a:pt x="435" y="582"/>
                    <a:pt x="436" y="581"/>
                    <a:pt x="438" y="580"/>
                  </a:cubicBezTo>
                  <a:cubicBezTo>
                    <a:pt x="439" y="580"/>
                    <a:pt x="438" y="577"/>
                    <a:pt x="438" y="575"/>
                  </a:cubicBezTo>
                  <a:cubicBezTo>
                    <a:pt x="437" y="575"/>
                    <a:pt x="434" y="575"/>
                    <a:pt x="434" y="573"/>
                  </a:cubicBezTo>
                  <a:cubicBezTo>
                    <a:pt x="433" y="571"/>
                    <a:pt x="434" y="567"/>
                    <a:pt x="434" y="564"/>
                  </a:cubicBezTo>
                  <a:cubicBezTo>
                    <a:pt x="434" y="562"/>
                    <a:pt x="436" y="561"/>
                    <a:pt x="438" y="561"/>
                  </a:cubicBezTo>
                  <a:cubicBezTo>
                    <a:pt x="438" y="556"/>
                    <a:pt x="438" y="552"/>
                    <a:pt x="438" y="547"/>
                  </a:cubicBezTo>
                  <a:cubicBezTo>
                    <a:pt x="435" y="547"/>
                    <a:pt x="433" y="546"/>
                    <a:pt x="434" y="542"/>
                  </a:cubicBezTo>
                  <a:cubicBezTo>
                    <a:pt x="431" y="542"/>
                    <a:pt x="433" y="546"/>
                    <a:pt x="434" y="542"/>
                  </a:cubicBezTo>
                  <a:close/>
                </a:path>
              </a:pathLst>
            </a:custGeom>
            <a:solidFill>
              <a:srgbClr val="FFFFFF"/>
            </a:solidFill>
            <a:ln w="22225">
              <a:solidFill>
                <a:sysClr val="window" lastClr="FFFFFF"/>
              </a:solidFill>
              <a:round/>
            </a:ln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47" name="Freeform 22"/>
            <p:cNvSpPr/>
            <p:nvPr/>
          </p:nvSpPr>
          <p:spPr bwMode="auto">
            <a:xfrm>
              <a:off x="7315906" y="4158815"/>
              <a:ext cx="117417" cy="213823"/>
            </a:xfrm>
            <a:custGeom>
              <a:avLst/>
              <a:gdLst>
                <a:gd name="T0" fmla="*/ 34 w 40"/>
                <a:gd name="T1" fmla="*/ 0 h 73"/>
                <a:gd name="T2" fmla="*/ 23 w 40"/>
                <a:gd name="T3" fmla="*/ 14 h 73"/>
                <a:gd name="T4" fmla="*/ 20 w 40"/>
                <a:gd name="T5" fmla="*/ 20 h 73"/>
                <a:gd name="T6" fmla="*/ 19 w 40"/>
                <a:gd name="T7" fmla="*/ 24 h 73"/>
                <a:gd name="T8" fmla="*/ 16 w 40"/>
                <a:gd name="T9" fmla="*/ 25 h 73"/>
                <a:gd name="T10" fmla="*/ 15 w 40"/>
                <a:gd name="T11" fmla="*/ 31 h 73"/>
                <a:gd name="T12" fmla="*/ 12 w 40"/>
                <a:gd name="T13" fmla="*/ 34 h 73"/>
                <a:gd name="T14" fmla="*/ 10 w 40"/>
                <a:gd name="T15" fmla="*/ 47 h 73"/>
                <a:gd name="T16" fmla="*/ 6 w 40"/>
                <a:gd name="T17" fmla="*/ 71 h 73"/>
                <a:gd name="T18" fmla="*/ 17 w 40"/>
                <a:gd name="T19" fmla="*/ 62 h 73"/>
                <a:gd name="T20" fmla="*/ 19 w 40"/>
                <a:gd name="T21" fmla="*/ 57 h 73"/>
                <a:gd name="T22" fmla="*/ 20 w 40"/>
                <a:gd name="T23" fmla="*/ 52 h 73"/>
                <a:gd name="T24" fmla="*/ 20 w 40"/>
                <a:gd name="T25" fmla="*/ 45 h 73"/>
                <a:gd name="T26" fmla="*/ 20 w 40"/>
                <a:gd name="T27" fmla="*/ 38 h 73"/>
                <a:gd name="T28" fmla="*/ 23 w 40"/>
                <a:gd name="T29" fmla="*/ 37 h 73"/>
                <a:gd name="T30" fmla="*/ 25 w 40"/>
                <a:gd name="T31" fmla="*/ 34 h 73"/>
                <a:gd name="T32" fmla="*/ 25 w 40"/>
                <a:gd name="T33" fmla="*/ 29 h 73"/>
                <a:gd name="T34" fmla="*/ 28 w 40"/>
                <a:gd name="T35" fmla="*/ 27 h 73"/>
                <a:gd name="T36" fmla="*/ 38 w 40"/>
                <a:gd name="T37" fmla="*/ 6 h 73"/>
                <a:gd name="T38" fmla="*/ 34 w 40"/>
                <a:gd name="T39" fmla="*/ 0 h 73"/>
                <a:gd name="T40" fmla="*/ 34 w 40"/>
                <a:gd name="T41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0" h="73">
                  <a:moveTo>
                    <a:pt x="34" y="0"/>
                  </a:moveTo>
                  <a:cubicBezTo>
                    <a:pt x="33" y="7"/>
                    <a:pt x="26" y="9"/>
                    <a:pt x="23" y="14"/>
                  </a:cubicBezTo>
                  <a:cubicBezTo>
                    <a:pt x="21" y="15"/>
                    <a:pt x="20" y="18"/>
                    <a:pt x="20" y="20"/>
                  </a:cubicBezTo>
                  <a:cubicBezTo>
                    <a:pt x="20" y="21"/>
                    <a:pt x="20" y="23"/>
                    <a:pt x="19" y="24"/>
                  </a:cubicBezTo>
                  <a:cubicBezTo>
                    <a:pt x="18" y="24"/>
                    <a:pt x="17" y="24"/>
                    <a:pt x="16" y="25"/>
                  </a:cubicBezTo>
                  <a:cubicBezTo>
                    <a:pt x="14" y="26"/>
                    <a:pt x="15" y="29"/>
                    <a:pt x="15" y="31"/>
                  </a:cubicBezTo>
                  <a:cubicBezTo>
                    <a:pt x="16" y="34"/>
                    <a:pt x="14" y="33"/>
                    <a:pt x="12" y="34"/>
                  </a:cubicBezTo>
                  <a:cubicBezTo>
                    <a:pt x="8" y="37"/>
                    <a:pt x="10" y="44"/>
                    <a:pt x="10" y="47"/>
                  </a:cubicBezTo>
                  <a:cubicBezTo>
                    <a:pt x="0" y="47"/>
                    <a:pt x="8" y="66"/>
                    <a:pt x="6" y="71"/>
                  </a:cubicBezTo>
                  <a:cubicBezTo>
                    <a:pt x="13" y="73"/>
                    <a:pt x="15" y="68"/>
                    <a:pt x="17" y="62"/>
                  </a:cubicBezTo>
                  <a:cubicBezTo>
                    <a:pt x="18" y="60"/>
                    <a:pt x="19" y="59"/>
                    <a:pt x="19" y="57"/>
                  </a:cubicBezTo>
                  <a:cubicBezTo>
                    <a:pt x="20" y="55"/>
                    <a:pt x="20" y="53"/>
                    <a:pt x="20" y="52"/>
                  </a:cubicBezTo>
                  <a:cubicBezTo>
                    <a:pt x="20" y="50"/>
                    <a:pt x="20" y="47"/>
                    <a:pt x="20" y="45"/>
                  </a:cubicBezTo>
                  <a:cubicBezTo>
                    <a:pt x="20" y="43"/>
                    <a:pt x="19" y="40"/>
                    <a:pt x="20" y="38"/>
                  </a:cubicBezTo>
                  <a:cubicBezTo>
                    <a:pt x="21" y="37"/>
                    <a:pt x="22" y="38"/>
                    <a:pt x="23" y="37"/>
                  </a:cubicBezTo>
                  <a:cubicBezTo>
                    <a:pt x="24" y="37"/>
                    <a:pt x="25" y="36"/>
                    <a:pt x="25" y="34"/>
                  </a:cubicBezTo>
                  <a:cubicBezTo>
                    <a:pt x="25" y="33"/>
                    <a:pt x="24" y="31"/>
                    <a:pt x="25" y="29"/>
                  </a:cubicBezTo>
                  <a:cubicBezTo>
                    <a:pt x="25" y="28"/>
                    <a:pt x="27" y="28"/>
                    <a:pt x="28" y="27"/>
                  </a:cubicBezTo>
                  <a:cubicBezTo>
                    <a:pt x="34" y="23"/>
                    <a:pt x="40" y="13"/>
                    <a:pt x="38" y="6"/>
                  </a:cubicBezTo>
                  <a:cubicBezTo>
                    <a:pt x="35" y="8"/>
                    <a:pt x="34" y="2"/>
                    <a:pt x="34" y="0"/>
                  </a:cubicBezTo>
                  <a:cubicBezTo>
                    <a:pt x="33" y="5"/>
                    <a:pt x="33" y="6"/>
                    <a:pt x="34" y="0"/>
                  </a:cubicBezTo>
                  <a:close/>
                </a:path>
              </a:pathLst>
            </a:custGeom>
            <a:solidFill>
              <a:srgbClr val="FFFFFF"/>
            </a:solidFill>
            <a:ln w="22225">
              <a:solidFill>
                <a:sysClr val="window" lastClr="FFFFFF"/>
              </a:solidFill>
              <a:round/>
            </a:ln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48" name="Freeform 23"/>
            <p:cNvSpPr/>
            <p:nvPr/>
          </p:nvSpPr>
          <p:spPr bwMode="auto">
            <a:xfrm>
              <a:off x="7414784" y="4158815"/>
              <a:ext cx="18540" cy="17304"/>
            </a:xfrm>
            <a:custGeom>
              <a:avLst/>
              <a:gdLst>
                <a:gd name="T0" fmla="*/ 0 w 6"/>
                <a:gd name="T1" fmla="*/ 0 h 6"/>
                <a:gd name="T2" fmla="*/ 4 w 6"/>
                <a:gd name="T3" fmla="*/ 6 h 6"/>
                <a:gd name="T4" fmla="*/ 0 w 6"/>
                <a:gd name="T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6">
                  <a:moveTo>
                    <a:pt x="0" y="0"/>
                  </a:moveTo>
                  <a:cubicBezTo>
                    <a:pt x="3" y="2"/>
                    <a:pt x="4" y="4"/>
                    <a:pt x="4" y="6"/>
                  </a:cubicBezTo>
                  <a:cubicBezTo>
                    <a:pt x="6" y="5"/>
                    <a:pt x="5" y="3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22225">
              <a:solidFill>
                <a:sysClr val="window" lastClr="FFFFFF"/>
              </a:solidFill>
              <a:round/>
            </a:ln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</p:grpSp>
      <p:sp>
        <p:nvSpPr>
          <p:cNvPr id="4" name="Oval 98"/>
          <p:cNvSpPr>
            <a:spLocks noChangeArrowheads="1"/>
          </p:cNvSpPr>
          <p:nvPr/>
        </p:nvSpPr>
        <p:spPr bwMode="auto">
          <a:xfrm>
            <a:off x="7401220" y="4269170"/>
            <a:ext cx="271737" cy="269775"/>
          </a:xfrm>
          <a:prstGeom prst="ellipse">
            <a:avLst/>
          </a:prstGeom>
          <a:solidFill>
            <a:srgbClr val="FFFFFF"/>
          </a:solidFill>
          <a:ln w="22225">
            <a:solidFill>
              <a:sysClr val="window" lastClr="FFFFFF"/>
            </a:solidFill>
            <a:round/>
          </a:ln>
        </p:spPr>
        <p:txBody>
          <a:bodyPr vert="horz" wrap="square" lIns="72576" tIns="36288" rIns="72576" bIns="3628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3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5" name="Oval 99"/>
          <p:cNvSpPr>
            <a:spLocks noChangeArrowheads="1"/>
          </p:cNvSpPr>
          <p:nvPr/>
        </p:nvSpPr>
        <p:spPr bwMode="auto">
          <a:xfrm>
            <a:off x="7404162" y="4269170"/>
            <a:ext cx="268794" cy="269775"/>
          </a:xfrm>
          <a:prstGeom prst="ellipse">
            <a:avLst/>
          </a:prstGeom>
          <a:solidFill>
            <a:srgbClr val="FFFFFF"/>
          </a:solidFill>
          <a:ln w="22225">
            <a:solidFill>
              <a:sysClr val="window" lastClr="FFFFFF"/>
            </a:solidFill>
            <a:round/>
          </a:ln>
        </p:spPr>
        <p:txBody>
          <a:bodyPr vert="horz" wrap="square" lIns="72576" tIns="36288" rIns="72576" bIns="3628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3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6" name="Oval 100"/>
          <p:cNvSpPr>
            <a:spLocks noChangeArrowheads="1"/>
          </p:cNvSpPr>
          <p:nvPr/>
        </p:nvSpPr>
        <p:spPr bwMode="auto">
          <a:xfrm>
            <a:off x="7404162" y="4269170"/>
            <a:ext cx="268794" cy="269775"/>
          </a:xfrm>
          <a:prstGeom prst="ellipse">
            <a:avLst/>
          </a:prstGeom>
          <a:solidFill>
            <a:srgbClr val="FFFFFF"/>
          </a:solidFill>
          <a:ln w="22225">
            <a:solidFill>
              <a:sysClr val="window" lastClr="FFFFFF"/>
            </a:solidFill>
            <a:round/>
          </a:ln>
        </p:spPr>
        <p:txBody>
          <a:bodyPr vert="horz" wrap="square" lIns="72576" tIns="36288" rIns="72576" bIns="3628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3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7" name="Oval 101"/>
          <p:cNvSpPr>
            <a:spLocks noChangeArrowheads="1"/>
          </p:cNvSpPr>
          <p:nvPr/>
        </p:nvSpPr>
        <p:spPr bwMode="auto">
          <a:xfrm>
            <a:off x="7404162" y="4269170"/>
            <a:ext cx="268794" cy="269775"/>
          </a:xfrm>
          <a:prstGeom prst="ellipse">
            <a:avLst/>
          </a:prstGeom>
          <a:solidFill>
            <a:srgbClr val="FFFFFF"/>
          </a:solidFill>
          <a:ln w="22225">
            <a:solidFill>
              <a:sysClr val="window" lastClr="FFFFFF"/>
            </a:solidFill>
            <a:round/>
          </a:ln>
        </p:spPr>
        <p:txBody>
          <a:bodyPr vert="horz" wrap="square" lIns="72576" tIns="36288" rIns="72576" bIns="3628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3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8" name="Oval 102"/>
          <p:cNvSpPr>
            <a:spLocks noChangeArrowheads="1"/>
          </p:cNvSpPr>
          <p:nvPr/>
        </p:nvSpPr>
        <p:spPr bwMode="auto">
          <a:xfrm>
            <a:off x="7404162" y="4269170"/>
            <a:ext cx="268794" cy="269775"/>
          </a:xfrm>
          <a:prstGeom prst="ellipse">
            <a:avLst/>
          </a:prstGeom>
          <a:solidFill>
            <a:srgbClr val="FFFFFF"/>
          </a:solidFill>
          <a:ln w="22225">
            <a:solidFill>
              <a:sysClr val="window" lastClr="FFFFFF"/>
            </a:solidFill>
            <a:round/>
          </a:ln>
        </p:spPr>
        <p:txBody>
          <a:bodyPr vert="horz" wrap="square" lIns="72576" tIns="36288" rIns="72576" bIns="3628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3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9" name="Oval 103"/>
          <p:cNvSpPr>
            <a:spLocks noChangeArrowheads="1"/>
          </p:cNvSpPr>
          <p:nvPr/>
        </p:nvSpPr>
        <p:spPr bwMode="auto">
          <a:xfrm>
            <a:off x="7404162" y="4269170"/>
            <a:ext cx="268794" cy="269775"/>
          </a:xfrm>
          <a:prstGeom prst="ellipse">
            <a:avLst/>
          </a:prstGeom>
          <a:solidFill>
            <a:srgbClr val="FFFFFF"/>
          </a:solidFill>
          <a:ln w="22225">
            <a:solidFill>
              <a:sysClr val="window" lastClr="FFFFFF"/>
            </a:solidFill>
            <a:round/>
          </a:ln>
        </p:spPr>
        <p:txBody>
          <a:bodyPr vert="horz" wrap="square" lIns="72576" tIns="36288" rIns="72576" bIns="3628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3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0" name="Oval 104"/>
          <p:cNvSpPr>
            <a:spLocks noChangeArrowheads="1"/>
          </p:cNvSpPr>
          <p:nvPr/>
        </p:nvSpPr>
        <p:spPr bwMode="auto">
          <a:xfrm>
            <a:off x="7404162" y="4271132"/>
            <a:ext cx="266832" cy="264869"/>
          </a:xfrm>
          <a:prstGeom prst="ellipse">
            <a:avLst/>
          </a:prstGeom>
          <a:solidFill>
            <a:srgbClr val="FFFFFF"/>
          </a:solidFill>
          <a:ln w="22225">
            <a:solidFill>
              <a:sysClr val="window" lastClr="FFFFFF"/>
            </a:solidFill>
            <a:round/>
          </a:ln>
        </p:spPr>
        <p:txBody>
          <a:bodyPr vert="horz" wrap="square" lIns="72576" tIns="36288" rIns="72576" bIns="3628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3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1" name="Oval 105"/>
          <p:cNvSpPr>
            <a:spLocks noChangeArrowheads="1"/>
          </p:cNvSpPr>
          <p:nvPr/>
        </p:nvSpPr>
        <p:spPr bwMode="auto">
          <a:xfrm>
            <a:off x="7406124" y="4271132"/>
            <a:ext cx="264869" cy="264869"/>
          </a:xfrm>
          <a:prstGeom prst="ellipse">
            <a:avLst/>
          </a:prstGeom>
          <a:solidFill>
            <a:srgbClr val="FFFFFF"/>
          </a:solidFill>
          <a:ln w="22225">
            <a:solidFill>
              <a:sysClr val="window" lastClr="FFFFFF"/>
            </a:solidFill>
            <a:round/>
          </a:ln>
        </p:spPr>
        <p:txBody>
          <a:bodyPr vert="horz" wrap="square" lIns="72576" tIns="36288" rIns="72576" bIns="3628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3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2" name="Oval 106"/>
          <p:cNvSpPr>
            <a:spLocks noChangeArrowheads="1"/>
          </p:cNvSpPr>
          <p:nvPr/>
        </p:nvSpPr>
        <p:spPr bwMode="auto">
          <a:xfrm>
            <a:off x="7406124" y="4271132"/>
            <a:ext cx="264869" cy="264869"/>
          </a:xfrm>
          <a:prstGeom prst="ellipse">
            <a:avLst/>
          </a:prstGeom>
          <a:solidFill>
            <a:srgbClr val="FFFFFF"/>
          </a:solidFill>
          <a:ln w="22225">
            <a:solidFill>
              <a:sysClr val="window" lastClr="FFFFFF"/>
            </a:solidFill>
            <a:round/>
          </a:ln>
        </p:spPr>
        <p:txBody>
          <a:bodyPr vert="horz" wrap="square" lIns="72576" tIns="36288" rIns="72576" bIns="3628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3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3" name="Oval 107"/>
          <p:cNvSpPr>
            <a:spLocks noChangeArrowheads="1"/>
          </p:cNvSpPr>
          <p:nvPr/>
        </p:nvSpPr>
        <p:spPr bwMode="auto">
          <a:xfrm>
            <a:off x="7406124" y="4271132"/>
            <a:ext cx="264869" cy="264869"/>
          </a:xfrm>
          <a:prstGeom prst="ellipse">
            <a:avLst/>
          </a:prstGeom>
          <a:solidFill>
            <a:srgbClr val="FFFFFF"/>
          </a:solidFill>
          <a:ln w="22225">
            <a:solidFill>
              <a:sysClr val="window" lastClr="FFFFFF"/>
            </a:solidFill>
            <a:round/>
          </a:ln>
        </p:spPr>
        <p:txBody>
          <a:bodyPr vert="horz" wrap="square" lIns="72576" tIns="36288" rIns="72576" bIns="3628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3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4" name="Oval 108"/>
          <p:cNvSpPr>
            <a:spLocks noChangeArrowheads="1"/>
          </p:cNvSpPr>
          <p:nvPr/>
        </p:nvSpPr>
        <p:spPr bwMode="auto">
          <a:xfrm>
            <a:off x="7406124" y="4271132"/>
            <a:ext cx="264869" cy="264869"/>
          </a:xfrm>
          <a:prstGeom prst="ellipse">
            <a:avLst/>
          </a:prstGeom>
          <a:solidFill>
            <a:srgbClr val="FFFFFF"/>
          </a:solidFill>
          <a:ln w="22225">
            <a:solidFill>
              <a:sysClr val="window" lastClr="FFFFFF"/>
            </a:solidFill>
            <a:round/>
          </a:ln>
        </p:spPr>
        <p:txBody>
          <a:bodyPr vert="horz" wrap="square" lIns="72576" tIns="36288" rIns="72576" bIns="3628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3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5" name="Oval 109"/>
          <p:cNvSpPr>
            <a:spLocks noChangeArrowheads="1"/>
          </p:cNvSpPr>
          <p:nvPr/>
        </p:nvSpPr>
        <p:spPr bwMode="auto">
          <a:xfrm>
            <a:off x="7406124" y="4271132"/>
            <a:ext cx="264869" cy="264869"/>
          </a:xfrm>
          <a:prstGeom prst="ellipse">
            <a:avLst/>
          </a:prstGeom>
          <a:solidFill>
            <a:srgbClr val="FFFFFF"/>
          </a:solidFill>
          <a:ln w="22225">
            <a:solidFill>
              <a:sysClr val="window" lastClr="FFFFFF"/>
            </a:solidFill>
            <a:round/>
          </a:ln>
        </p:spPr>
        <p:txBody>
          <a:bodyPr vert="horz" wrap="square" lIns="72576" tIns="36288" rIns="72576" bIns="3628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3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6" name="Oval 110"/>
          <p:cNvSpPr>
            <a:spLocks noChangeArrowheads="1"/>
          </p:cNvSpPr>
          <p:nvPr/>
        </p:nvSpPr>
        <p:spPr bwMode="auto">
          <a:xfrm>
            <a:off x="7406124" y="4274073"/>
            <a:ext cx="262908" cy="259965"/>
          </a:xfrm>
          <a:prstGeom prst="ellipse">
            <a:avLst/>
          </a:prstGeom>
          <a:solidFill>
            <a:srgbClr val="FFFFFF"/>
          </a:solidFill>
          <a:ln w="22225">
            <a:solidFill>
              <a:sysClr val="window" lastClr="FFFFFF"/>
            </a:solidFill>
            <a:round/>
          </a:ln>
        </p:spPr>
        <p:txBody>
          <a:bodyPr vert="horz" wrap="square" lIns="72576" tIns="36288" rIns="72576" bIns="3628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3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7" name="Oval 111"/>
          <p:cNvSpPr>
            <a:spLocks noChangeArrowheads="1"/>
          </p:cNvSpPr>
          <p:nvPr/>
        </p:nvSpPr>
        <p:spPr bwMode="auto">
          <a:xfrm>
            <a:off x="7408086" y="4274073"/>
            <a:ext cx="260946" cy="259965"/>
          </a:xfrm>
          <a:prstGeom prst="ellipse">
            <a:avLst/>
          </a:prstGeom>
          <a:solidFill>
            <a:srgbClr val="FFFFFF"/>
          </a:solidFill>
          <a:ln w="22225">
            <a:solidFill>
              <a:sysClr val="window" lastClr="FFFFFF"/>
            </a:solidFill>
            <a:round/>
          </a:ln>
        </p:spPr>
        <p:txBody>
          <a:bodyPr vert="horz" wrap="square" lIns="72576" tIns="36288" rIns="72576" bIns="3628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3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8" name="Oval 112"/>
          <p:cNvSpPr>
            <a:spLocks noChangeArrowheads="1"/>
          </p:cNvSpPr>
          <p:nvPr/>
        </p:nvSpPr>
        <p:spPr bwMode="auto">
          <a:xfrm>
            <a:off x="7408086" y="4274073"/>
            <a:ext cx="260946" cy="259965"/>
          </a:xfrm>
          <a:prstGeom prst="ellipse">
            <a:avLst/>
          </a:prstGeom>
          <a:solidFill>
            <a:srgbClr val="FFFFFF"/>
          </a:solidFill>
          <a:ln w="22225">
            <a:solidFill>
              <a:sysClr val="window" lastClr="FFFFFF"/>
            </a:solidFill>
            <a:round/>
          </a:ln>
        </p:spPr>
        <p:txBody>
          <a:bodyPr vert="horz" wrap="square" lIns="72576" tIns="36288" rIns="72576" bIns="3628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3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9" name="Freeform 24"/>
          <p:cNvSpPr/>
          <p:nvPr/>
        </p:nvSpPr>
        <p:spPr bwMode="auto">
          <a:xfrm>
            <a:off x="4508252" y="2586754"/>
            <a:ext cx="306072" cy="1974751"/>
          </a:xfrm>
          <a:custGeom>
            <a:avLst/>
            <a:gdLst>
              <a:gd name="T0" fmla="*/ 116 w 132"/>
              <a:gd name="T1" fmla="*/ 755 h 851"/>
              <a:gd name="T2" fmla="*/ 106 w 132"/>
              <a:gd name="T3" fmla="*/ 742 h 851"/>
              <a:gd name="T4" fmla="*/ 106 w 132"/>
              <a:gd name="T5" fmla="*/ 742 h 851"/>
              <a:gd name="T6" fmla="*/ 106 w 132"/>
              <a:gd name="T7" fmla="*/ 108 h 851"/>
              <a:gd name="T8" fmla="*/ 106 w 132"/>
              <a:gd name="T9" fmla="*/ 108 h 851"/>
              <a:gd name="T10" fmla="*/ 115 w 132"/>
              <a:gd name="T11" fmla="*/ 96 h 851"/>
              <a:gd name="T12" fmla="*/ 94 w 132"/>
              <a:gd name="T13" fmla="*/ 16 h 851"/>
              <a:gd name="T14" fmla="*/ 14 w 132"/>
              <a:gd name="T15" fmla="*/ 38 h 851"/>
              <a:gd name="T16" fmla="*/ 23 w 132"/>
              <a:gd name="T17" fmla="*/ 108 h 851"/>
              <a:gd name="T18" fmla="*/ 23 w 132"/>
              <a:gd name="T19" fmla="*/ 108 h 851"/>
              <a:gd name="T20" fmla="*/ 24 w 132"/>
              <a:gd name="T21" fmla="*/ 743 h 851"/>
              <a:gd name="T22" fmla="*/ 24 w 132"/>
              <a:gd name="T23" fmla="*/ 743 h 851"/>
              <a:gd name="T24" fmla="*/ 14 w 132"/>
              <a:gd name="T25" fmla="*/ 813 h 851"/>
              <a:gd name="T26" fmla="*/ 94 w 132"/>
              <a:gd name="T27" fmla="*/ 834 h 851"/>
              <a:gd name="T28" fmla="*/ 116 w 132"/>
              <a:gd name="T29" fmla="*/ 755 h 8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32" h="851">
                <a:moveTo>
                  <a:pt x="116" y="755"/>
                </a:moveTo>
                <a:cubicBezTo>
                  <a:pt x="113" y="750"/>
                  <a:pt x="110" y="746"/>
                  <a:pt x="106" y="742"/>
                </a:cubicBezTo>
                <a:cubicBezTo>
                  <a:pt x="106" y="742"/>
                  <a:pt x="106" y="742"/>
                  <a:pt x="106" y="742"/>
                </a:cubicBezTo>
                <a:cubicBezTo>
                  <a:pt x="65" y="701"/>
                  <a:pt x="64" y="150"/>
                  <a:pt x="106" y="108"/>
                </a:cubicBezTo>
                <a:cubicBezTo>
                  <a:pt x="106" y="108"/>
                  <a:pt x="106" y="108"/>
                  <a:pt x="106" y="108"/>
                </a:cubicBezTo>
                <a:cubicBezTo>
                  <a:pt x="109" y="105"/>
                  <a:pt x="112" y="101"/>
                  <a:pt x="115" y="96"/>
                </a:cubicBezTo>
                <a:cubicBezTo>
                  <a:pt x="131" y="68"/>
                  <a:pt x="121" y="33"/>
                  <a:pt x="94" y="16"/>
                </a:cubicBezTo>
                <a:cubicBezTo>
                  <a:pt x="66" y="0"/>
                  <a:pt x="30" y="10"/>
                  <a:pt x="14" y="38"/>
                </a:cubicBezTo>
                <a:cubicBezTo>
                  <a:pt x="0" y="61"/>
                  <a:pt x="5" y="90"/>
                  <a:pt x="23" y="108"/>
                </a:cubicBezTo>
                <a:cubicBezTo>
                  <a:pt x="23" y="108"/>
                  <a:pt x="23" y="108"/>
                  <a:pt x="23" y="108"/>
                </a:cubicBezTo>
                <a:cubicBezTo>
                  <a:pt x="64" y="150"/>
                  <a:pt x="65" y="701"/>
                  <a:pt x="24" y="743"/>
                </a:cubicBezTo>
                <a:cubicBezTo>
                  <a:pt x="24" y="743"/>
                  <a:pt x="24" y="743"/>
                  <a:pt x="24" y="743"/>
                </a:cubicBezTo>
                <a:cubicBezTo>
                  <a:pt x="6" y="761"/>
                  <a:pt x="1" y="790"/>
                  <a:pt x="14" y="813"/>
                </a:cubicBezTo>
                <a:cubicBezTo>
                  <a:pt x="31" y="841"/>
                  <a:pt x="66" y="851"/>
                  <a:pt x="94" y="834"/>
                </a:cubicBezTo>
                <a:cubicBezTo>
                  <a:pt x="122" y="818"/>
                  <a:pt x="132" y="783"/>
                  <a:pt x="116" y="755"/>
                </a:cubicBezTo>
                <a:close/>
              </a:path>
            </a:pathLst>
          </a:custGeom>
          <a:solidFill>
            <a:srgbClr val="D3381C"/>
          </a:solidFill>
          <a:ln w="22225">
            <a:noFill/>
            <a:round/>
          </a:ln>
          <a:effectLst/>
        </p:spPr>
        <p:txBody>
          <a:bodyPr vert="horz" wrap="square" lIns="72576" tIns="36288" rIns="72576" bIns="3628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 sz="1430">
              <a:solidFill>
                <a:prstClr val="black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20" name="Freeform 25"/>
          <p:cNvSpPr/>
          <p:nvPr/>
        </p:nvSpPr>
        <p:spPr bwMode="auto">
          <a:xfrm>
            <a:off x="4503346" y="4250529"/>
            <a:ext cx="1734407" cy="1121282"/>
          </a:xfrm>
          <a:custGeom>
            <a:avLst/>
            <a:gdLst>
              <a:gd name="T0" fmla="*/ 688 w 747"/>
              <a:gd name="T1" fmla="*/ 366 h 483"/>
              <a:gd name="T2" fmla="*/ 673 w 747"/>
              <a:gd name="T3" fmla="*/ 368 h 483"/>
              <a:gd name="T4" fmla="*/ 673 w 747"/>
              <a:gd name="T5" fmla="*/ 368 h 483"/>
              <a:gd name="T6" fmla="*/ 124 w 747"/>
              <a:gd name="T7" fmla="*/ 52 h 483"/>
              <a:gd name="T8" fmla="*/ 123 w 747"/>
              <a:gd name="T9" fmla="*/ 52 h 483"/>
              <a:gd name="T10" fmla="*/ 118 w 747"/>
              <a:gd name="T11" fmla="*/ 38 h 483"/>
              <a:gd name="T12" fmla="*/ 38 w 747"/>
              <a:gd name="T13" fmla="*/ 16 h 483"/>
              <a:gd name="T14" fmla="*/ 16 w 747"/>
              <a:gd name="T15" fmla="*/ 96 h 483"/>
              <a:gd name="T16" fmla="*/ 82 w 747"/>
              <a:gd name="T17" fmla="*/ 123 h 483"/>
              <a:gd name="T18" fmla="*/ 82 w 747"/>
              <a:gd name="T19" fmla="*/ 123 h 483"/>
              <a:gd name="T20" fmla="*/ 632 w 747"/>
              <a:gd name="T21" fmla="*/ 440 h 483"/>
              <a:gd name="T22" fmla="*/ 632 w 747"/>
              <a:gd name="T23" fmla="*/ 440 h 483"/>
              <a:gd name="T24" fmla="*/ 688 w 747"/>
              <a:gd name="T25" fmla="*/ 483 h 483"/>
              <a:gd name="T26" fmla="*/ 747 w 747"/>
              <a:gd name="T27" fmla="*/ 425 h 483"/>
              <a:gd name="T28" fmla="*/ 688 w 747"/>
              <a:gd name="T29" fmla="*/ 366 h 4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747" h="483">
                <a:moveTo>
                  <a:pt x="688" y="366"/>
                </a:moveTo>
                <a:cubicBezTo>
                  <a:pt x="683" y="366"/>
                  <a:pt x="678" y="367"/>
                  <a:pt x="673" y="368"/>
                </a:cubicBezTo>
                <a:cubicBezTo>
                  <a:pt x="673" y="368"/>
                  <a:pt x="673" y="368"/>
                  <a:pt x="673" y="368"/>
                </a:cubicBezTo>
                <a:cubicBezTo>
                  <a:pt x="617" y="383"/>
                  <a:pt x="139" y="108"/>
                  <a:pt x="124" y="52"/>
                </a:cubicBezTo>
                <a:cubicBezTo>
                  <a:pt x="123" y="52"/>
                  <a:pt x="123" y="52"/>
                  <a:pt x="123" y="52"/>
                </a:cubicBezTo>
                <a:cubicBezTo>
                  <a:pt x="122" y="47"/>
                  <a:pt x="120" y="42"/>
                  <a:pt x="118" y="38"/>
                </a:cubicBezTo>
                <a:cubicBezTo>
                  <a:pt x="102" y="10"/>
                  <a:pt x="66" y="0"/>
                  <a:pt x="38" y="16"/>
                </a:cubicBezTo>
                <a:cubicBezTo>
                  <a:pt x="10" y="32"/>
                  <a:pt x="0" y="68"/>
                  <a:pt x="16" y="96"/>
                </a:cubicBezTo>
                <a:cubicBezTo>
                  <a:pt x="30" y="120"/>
                  <a:pt x="57" y="130"/>
                  <a:pt x="82" y="123"/>
                </a:cubicBezTo>
                <a:cubicBezTo>
                  <a:pt x="82" y="123"/>
                  <a:pt x="82" y="123"/>
                  <a:pt x="82" y="123"/>
                </a:cubicBezTo>
                <a:cubicBezTo>
                  <a:pt x="139" y="108"/>
                  <a:pt x="617" y="383"/>
                  <a:pt x="632" y="440"/>
                </a:cubicBezTo>
                <a:cubicBezTo>
                  <a:pt x="632" y="440"/>
                  <a:pt x="632" y="440"/>
                  <a:pt x="632" y="440"/>
                </a:cubicBezTo>
                <a:cubicBezTo>
                  <a:pt x="638" y="465"/>
                  <a:pt x="661" y="483"/>
                  <a:pt x="688" y="483"/>
                </a:cubicBezTo>
                <a:cubicBezTo>
                  <a:pt x="720" y="483"/>
                  <a:pt x="747" y="457"/>
                  <a:pt x="747" y="425"/>
                </a:cubicBezTo>
                <a:cubicBezTo>
                  <a:pt x="747" y="392"/>
                  <a:pt x="720" y="366"/>
                  <a:pt x="688" y="366"/>
                </a:cubicBezTo>
                <a:close/>
              </a:path>
            </a:pathLst>
          </a:custGeom>
          <a:solidFill>
            <a:srgbClr val="D3381C"/>
          </a:solidFill>
          <a:ln w="22225">
            <a:noFill/>
            <a:round/>
          </a:ln>
        </p:spPr>
        <p:txBody>
          <a:bodyPr vert="horz" wrap="square" lIns="72576" tIns="36288" rIns="72576" bIns="3628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 sz="1430">
              <a:solidFill>
                <a:prstClr val="black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21" name="Freeform 26"/>
          <p:cNvSpPr/>
          <p:nvPr/>
        </p:nvSpPr>
        <p:spPr bwMode="auto">
          <a:xfrm>
            <a:off x="5966017" y="4248567"/>
            <a:ext cx="1730483" cy="1123244"/>
          </a:xfrm>
          <a:custGeom>
            <a:avLst/>
            <a:gdLst>
              <a:gd name="T0" fmla="*/ 708 w 745"/>
              <a:gd name="T1" fmla="*/ 16 h 484"/>
              <a:gd name="T2" fmla="*/ 628 w 745"/>
              <a:gd name="T3" fmla="*/ 37 h 484"/>
              <a:gd name="T4" fmla="*/ 622 w 745"/>
              <a:gd name="T5" fmla="*/ 51 h 484"/>
              <a:gd name="T6" fmla="*/ 622 w 745"/>
              <a:gd name="T7" fmla="*/ 51 h 484"/>
              <a:gd name="T8" fmla="*/ 73 w 745"/>
              <a:gd name="T9" fmla="*/ 369 h 484"/>
              <a:gd name="T10" fmla="*/ 73 w 745"/>
              <a:gd name="T11" fmla="*/ 369 h 484"/>
              <a:gd name="T12" fmla="*/ 58 w 745"/>
              <a:gd name="T13" fmla="*/ 367 h 484"/>
              <a:gd name="T14" fmla="*/ 0 w 745"/>
              <a:gd name="T15" fmla="*/ 426 h 484"/>
              <a:gd name="T16" fmla="*/ 58 w 745"/>
              <a:gd name="T17" fmla="*/ 484 h 484"/>
              <a:gd name="T18" fmla="*/ 115 w 745"/>
              <a:gd name="T19" fmla="*/ 441 h 484"/>
              <a:gd name="T20" fmla="*/ 115 w 745"/>
              <a:gd name="T21" fmla="*/ 441 h 484"/>
              <a:gd name="T22" fmla="*/ 663 w 745"/>
              <a:gd name="T23" fmla="*/ 123 h 484"/>
              <a:gd name="T24" fmla="*/ 663 w 745"/>
              <a:gd name="T25" fmla="*/ 123 h 484"/>
              <a:gd name="T26" fmla="*/ 729 w 745"/>
              <a:gd name="T27" fmla="*/ 96 h 484"/>
              <a:gd name="T28" fmla="*/ 708 w 745"/>
              <a:gd name="T29" fmla="*/ 16 h 4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745" h="484">
                <a:moveTo>
                  <a:pt x="708" y="16"/>
                </a:moveTo>
                <a:cubicBezTo>
                  <a:pt x="680" y="0"/>
                  <a:pt x="644" y="9"/>
                  <a:pt x="628" y="37"/>
                </a:cubicBezTo>
                <a:cubicBezTo>
                  <a:pt x="625" y="42"/>
                  <a:pt x="623" y="47"/>
                  <a:pt x="622" y="51"/>
                </a:cubicBezTo>
                <a:cubicBezTo>
                  <a:pt x="622" y="51"/>
                  <a:pt x="622" y="51"/>
                  <a:pt x="622" y="51"/>
                </a:cubicBezTo>
                <a:cubicBezTo>
                  <a:pt x="607" y="108"/>
                  <a:pt x="130" y="384"/>
                  <a:pt x="73" y="369"/>
                </a:cubicBezTo>
                <a:cubicBezTo>
                  <a:pt x="73" y="369"/>
                  <a:pt x="73" y="369"/>
                  <a:pt x="73" y="369"/>
                </a:cubicBezTo>
                <a:cubicBezTo>
                  <a:pt x="68" y="368"/>
                  <a:pt x="63" y="367"/>
                  <a:pt x="58" y="367"/>
                </a:cubicBezTo>
                <a:cubicBezTo>
                  <a:pt x="26" y="367"/>
                  <a:pt x="0" y="393"/>
                  <a:pt x="0" y="426"/>
                </a:cubicBezTo>
                <a:cubicBezTo>
                  <a:pt x="0" y="458"/>
                  <a:pt x="26" y="484"/>
                  <a:pt x="58" y="484"/>
                </a:cubicBezTo>
                <a:cubicBezTo>
                  <a:pt x="85" y="484"/>
                  <a:pt x="108" y="466"/>
                  <a:pt x="115" y="441"/>
                </a:cubicBezTo>
                <a:cubicBezTo>
                  <a:pt x="115" y="441"/>
                  <a:pt x="115" y="441"/>
                  <a:pt x="115" y="441"/>
                </a:cubicBezTo>
                <a:cubicBezTo>
                  <a:pt x="130" y="384"/>
                  <a:pt x="607" y="108"/>
                  <a:pt x="663" y="123"/>
                </a:cubicBezTo>
                <a:cubicBezTo>
                  <a:pt x="663" y="123"/>
                  <a:pt x="663" y="123"/>
                  <a:pt x="663" y="123"/>
                </a:cubicBezTo>
                <a:cubicBezTo>
                  <a:pt x="688" y="130"/>
                  <a:pt x="716" y="119"/>
                  <a:pt x="729" y="96"/>
                </a:cubicBezTo>
                <a:cubicBezTo>
                  <a:pt x="745" y="68"/>
                  <a:pt x="736" y="32"/>
                  <a:pt x="708" y="16"/>
                </a:cubicBezTo>
                <a:close/>
              </a:path>
            </a:pathLst>
          </a:custGeom>
          <a:solidFill>
            <a:srgbClr val="D3381C"/>
          </a:solidFill>
          <a:ln w="22225">
            <a:noFill/>
            <a:round/>
          </a:ln>
        </p:spPr>
        <p:txBody>
          <a:bodyPr vert="horz" wrap="square" lIns="72576" tIns="36288" rIns="72576" bIns="3628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 sz="1430">
              <a:solidFill>
                <a:prstClr val="black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22" name="Freeform 27"/>
          <p:cNvSpPr/>
          <p:nvPr/>
        </p:nvSpPr>
        <p:spPr bwMode="auto">
          <a:xfrm>
            <a:off x="7385522" y="2583811"/>
            <a:ext cx="306072" cy="1973770"/>
          </a:xfrm>
          <a:custGeom>
            <a:avLst/>
            <a:gdLst>
              <a:gd name="T0" fmla="*/ 109 w 132"/>
              <a:gd name="T1" fmla="*/ 742 h 850"/>
              <a:gd name="T2" fmla="*/ 109 w 132"/>
              <a:gd name="T3" fmla="*/ 742 h 850"/>
              <a:gd name="T4" fmla="*/ 108 w 132"/>
              <a:gd name="T5" fmla="*/ 108 h 850"/>
              <a:gd name="T6" fmla="*/ 108 w 132"/>
              <a:gd name="T7" fmla="*/ 108 h 850"/>
              <a:gd name="T8" fmla="*/ 117 w 132"/>
              <a:gd name="T9" fmla="*/ 38 h 850"/>
              <a:gd name="T10" fmla="*/ 37 w 132"/>
              <a:gd name="T11" fmla="*/ 16 h 850"/>
              <a:gd name="T12" fmla="*/ 16 w 132"/>
              <a:gd name="T13" fmla="*/ 96 h 850"/>
              <a:gd name="T14" fmla="*/ 25 w 132"/>
              <a:gd name="T15" fmla="*/ 108 h 850"/>
              <a:gd name="T16" fmla="*/ 25 w 132"/>
              <a:gd name="T17" fmla="*/ 108 h 850"/>
              <a:gd name="T18" fmla="*/ 26 w 132"/>
              <a:gd name="T19" fmla="*/ 742 h 850"/>
              <a:gd name="T20" fmla="*/ 26 w 132"/>
              <a:gd name="T21" fmla="*/ 742 h 850"/>
              <a:gd name="T22" fmla="*/ 17 w 132"/>
              <a:gd name="T23" fmla="*/ 754 h 850"/>
              <a:gd name="T24" fmla="*/ 38 w 132"/>
              <a:gd name="T25" fmla="*/ 834 h 850"/>
              <a:gd name="T26" fmla="*/ 118 w 132"/>
              <a:gd name="T27" fmla="*/ 813 h 850"/>
              <a:gd name="T28" fmla="*/ 109 w 132"/>
              <a:gd name="T29" fmla="*/ 742 h 8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32" h="850">
                <a:moveTo>
                  <a:pt x="109" y="742"/>
                </a:moveTo>
                <a:cubicBezTo>
                  <a:pt x="109" y="742"/>
                  <a:pt x="109" y="742"/>
                  <a:pt x="109" y="742"/>
                </a:cubicBezTo>
                <a:cubicBezTo>
                  <a:pt x="67" y="701"/>
                  <a:pt x="67" y="149"/>
                  <a:pt x="108" y="108"/>
                </a:cubicBezTo>
                <a:cubicBezTo>
                  <a:pt x="108" y="108"/>
                  <a:pt x="108" y="108"/>
                  <a:pt x="108" y="108"/>
                </a:cubicBezTo>
                <a:cubicBezTo>
                  <a:pt x="126" y="90"/>
                  <a:pt x="131" y="61"/>
                  <a:pt x="117" y="38"/>
                </a:cubicBezTo>
                <a:cubicBezTo>
                  <a:pt x="101" y="10"/>
                  <a:pt x="65" y="0"/>
                  <a:pt x="37" y="16"/>
                </a:cubicBezTo>
                <a:cubicBezTo>
                  <a:pt x="10" y="32"/>
                  <a:pt x="0" y="68"/>
                  <a:pt x="16" y="96"/>
                </a:cubicBezTo>
                <a:cubicBezTo>
                  <a:pt x="19" y="101"/>
                  <a:pt x="22" y="105"/>
                  <a:pt x="25" y="108"/>
                </a:cubicBezTo>
                <a:cubicBezTo>
                  <a:pt x="25" y="108"/>
                  <a:pt x="25" y="108"/>
                  <a:pt x="25" y="108"/>
                </a:cubicBezTo>
                <a:cubicBezTo>
                  <a:pt x="67" y="149"/>
                  <a:pt x="67" y="701"/>
                  <a:pt x="26" y="742"/>
                </a:cubicBezTo>
                <a:cubicBezTo>
                  <a:pt x="26" y="742"/>
                  <a:pt x="26" y="742"/>
                  <a:pt x="26" y="742"/>
                </a:cubicBezTo>
                <a:cubicBezTo>
                  <a:pt x="23" y="746"/>
                  <a:pt x="19" y="750"/>
                  <a:pt x="17" y="754"/>
                </a:cubicBezTo>
                <a:cubicBezTo>
                  <a:pt x="1" y="782"/>
                  <a:pt x="10" y="818"/>
                  <a:pt x="38" y="834"/>
                </a:cubicBezTo>
                <a:cubicBezTo>
                  <a:pt x="66" y="850"/>
                  <a:pt x="102" y="841"/>
                  <a:pt x="118" y="813"/>
                </a:cubicBezTo>
                <a:cubicBezTo>
                  <a:pt x="132" y="789"/>
                  <a:pt x="127" y="760"/>
                  <a:pt x="109" y="742"/>
                </a:cubicBezTo>
                <a:close/>
              </a:path>
            </a:pathLst>
          </a:custGeom>
          <a:solidFill>
            <a:srgbClr val="D3381C"/>
          </a:solidFill>
          <a:ln w="22225">
            <a:noFill/>
            <a:round/>
          </a:ln>
        </p:spPr>
        <p:txBody>
          <a:bodyPr vert="horz" wrap="square" lIns="72576" tIns="36288" rIns="72576" bIns="3628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 sz="1430">
              <a:solidFill>
                <a:prstClr val="black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23" name="Freeform 28"/>
          <p:cNvSpPr/>
          <p:nvPr/>
        </p:nvSpPr>
        <p:spPr bwMode="auto">
          <a:xfrm>
            <a:off x="4503347" y="1750945"/>
            <a:ext cx="1751084" cy="1146788"/>
          </a:xfrm>
          <a:custGeom>
            <a:avLst/>
            <a:gdLst>
              <a:gd name="T0" fmla="*/ 716 w 754"/>
              <a:gd name="T1" fmla="*/ 16 h 494"/>
              <a:gd name="T2" fmla="*/ 636 w 754"/>
              <a:gd name="T3" fmla="*/ 37 h 494"/>
              <a:gd name="T4" fmla="*/ 630 w 754"/>
              <a:gd name="T5" fmla="*/ 53 h 494"/>
              <a:gd name="T6" fmla="*/ 630 w 754"/>
              <a:gd name="T7" fmla="*/ 53 h 494"/>
              <a:gd name="T8" fmla="*/ 81 w 754"/>
              <a:gd name="T9" fmla="*/ 371 h 494"/>
              <a:gd name="T10" fmla="*/ 81 w 754"/>
              <a:gd name="T11" fmla="*/ 371 h 494"/>
              <a:gd name="T12" fmla="*/ 16 w 754"/>
              <a:gd name="T13" fmla="*/ 398 h 494"/>
              <a:gd name="T14" fmla="*/ 37 w 754"/>
              <a:gd name="T15" fmla="*/ 478 h 494"/>
              <a:gd name="T16" fmla="*/ 117 w 754"/>
              <a:gd name="T17" fmla="*/ 456 h 494"/>
              <a:gd name="T18" fmla="*/ 123 w 754"/>
              <a:gd name="T19" fmla="*/ 442 h 494"/>
              <a:gd name="T20" fmla="*/ 123 w 754"/>
              <a:gd name="T21" fmla="*/ 442 h 494"/>
              <a:gd name="T22" fmla="*/ 672 w 754"/>
              <a:gd name="T23" fmla="*/ 125 h 494"/>
              <a:gd name="T24" fmla="*/ 670 w 754"/>
              <a:gd name="T25" fmla="*/ 123 h 494"/>
              <a:gd name="T26" fmla="*/ 738 w 754"/>
              <a:gd name="T27" fmla="*/ 96 h 494"/>
              <a:gd name="T28" fmla="*/ 716 w 754"/>
              <a:gd name="T29" fmla="*/ 16 h 4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754" h="494">
                <a:moveTo>
                  <a:pt x="716" y="16"/>
                </a:moveTo>
                <a:cubicBezTo>
                  <a:pt x="688" y="0"/>
                  <a:pt x="652" y="9"/>
                  <a:pt x="636" y="37"/>
                </a:cubicBezTo>
                <a:cubicBezTo>
                  <a:pt x="633" y="42"/>
                  <a:pt x="631" y="48"/>
                  <a:pt x="630" y="53"/>
                </a:cubicBezTo>
                <a:cubicBezTo>
                  <a:pt x="630" y="53"/>
                  <a:pt x="630" y="53"/>
                  <a:pt x="630" y="53"/>
                </a:cubicBezTo>
                <a:cubicBezTo>
                  <a:pt x="615" y="109"/>
                  <a:pt x="138" y="386"/>
                  <a:pt x="81" y="371"/>
                </a:cubicBezTo>
                <a:cubicBezTo>
                  <a:pt x="81" y="371"/>
                  <a:pt x="81" y="371"/>
                  <a:pt x="81" y="371"/>
                </a:cubicBezTo>
                <a:cubicBezTo>
                  <a:pt x="56" y="364"/>
                  <a:pt x="29" y="375"/>
                  <a:pt x="16" y="398"/>
                </a:cubicBezTo>
                <a:cubicBezTo>
                  <a:pt x="0" y="426"/>
                  <a:pt x="9" y="462"/>
                  <a:pt x="37" y="478"/>
                </a:cubicBezTo>
                <a:cubicBezTo>
                  <a:pt x="65" y="494"/>
                  <a:pt x="101" y="484"/>
                  <a:pt x="117" y="456"/>
                </a:cubicBezTo>
                <a:cubicBezTo>
                  <a:pt x="120" y="452"/>
                  <a:pt x="121" y="447"/>
                  <a:pt x="123" y="442"/>
                </a:cubicBezTo>
                <a:cubicBezTo>
                  <a:pt x="123" y="442"/>
                  <a:pt x="123" y="442"/>
                  <a:pt x="123" y="442"/>
                </a:cubicBezTo>
                <a:cubicBezTo>
                  <a:pt x="138" y="386"/>
                  <a:pt x="615" y="109"/>
                  <a:pt x="672" y="125"/>
                </a:cubicBezTo>
                <a:cubicBezTo>
                  <a:pt x="670" y="123"/>
                  <a:pt x="670" y="123"/>
                  <a:pt x="670" y="123"/>
                </a:cubicBezTo>
                <a:cubicBezTo>
                  <a:pt x="696" y="130"/>
                  <a:pt x="724" y="120"/>
                  <a:pt x="738" y="96"/>
                </a:cubicBezTo>
                <a:cubicBezTo>
                  <a:pt x="754" y="68"/>
                  <a:pt x="744" y="32"/>
                  <a:pt x="716" y="16"/>
                </a:cubicBezTo>
                <a:close/>
              </a:path>
            </a:pathLst>
          </a:custGeom>
          <a:solidFill>
            <a:srgbClr val="D3381C"/>
          </a:solidFill>
          <a:ln w="22225">
            <a:noFill/>
            <a:round/>
          </a:ln>
        </p:spPr>
        <p:txBody>
          <a:bodyPr vert="horz" wrap="square" lIns="72576" tIns="36288" rIns="72576" bIns="3628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 sz="1430">
              <a:solidFill>
                <a:prstClr val="black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24" name="Freeform 29"/>
          <p:cNvSpPr/>
          <p:nvPr/>
        </p:nvSpPr>
        <p:spPr bwMode="auto">
          <a:xfrm>
            <a:off x="5962092" y="1773506"/>
            <a:ext cx="1732445" cy="1119320"/>
          </a:xfrm>
          <a:custGeom>
            <a:avLst/>
            <a:gdLst>
              <a:gd name="T0" fmla="*/ 730 w 746"/>
              <a:gd name="T1" fmla="*/ 387 h 482"/>
              <a:gd name="T2" fmla="*/ 664 w 746"/>
              <a:gd name="T3" fmla="*/ 359 h 482"/>
              <a:gd name="T4" fmla="*/ 665 w 746"/>
              <a:gd name="T5" fmla="*/ 359 h 482"/>
              <a:gd name="T6" fmla="*/ 115 w 746"/>
              <a:gd name="T7" fmla="*/ 43 h 482"/>
              <a:gd name="T8" fmla="*/ 115 w 746"/>
              <a:gd name="T9" fmla="*/ 43 h 482"/>
              <a:gd name="T10" fmla="*/ 59 w 746"/>
              <a:gd name="T11" fmla="*/ 0 h 482"/>
              <a:gd name="T12" fmla="*/ 0 w 746"/>
              <a:gd name="T13" fmla="*/ 58 h 482"/>
              <a:gd name="T14" fmla="*/ 59 w 746"/>
              <a:gd name="T15" fmla="*/ 117 h 482"/>
              <a:gd name="T16" fmla="*/ 74 w 746"/>
              <a:gd name="T17" fmla="*/ 114 h 482"/>
              <a:gd name="T18" fmla="*/ 74 w 746"/>
              <a:gd name="T19" fmla="*/ 115 h 482"/>
              <a:gd name="T20" fmla="*/ 623 w 746"/>
              <a:gd name="T21" fmla="*/ 431 h 482"/>
              <a:gd name="T22" fmla="*/ 623 w 746"/>
              <a:gd name="T23" fmla="*/ 431 h 482"/>
              <a:gd name="T24" fmla="*/ 629 w 746"/>
              <a:gd name="T25" fmla="*/ 445 h 482"/>
              <a:gd name="T26" fmla="*/ 709 w 746"/>
              <a:gd name="T27" fmla="*/ 466 h 482"/>
              <a:gd name="T28" fmla="*/ 730 w 746"/>
              <a:gd name="T29" fmla="*/ 387 h 4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746" h="482">
                <a:moveTo>
                  <a:pt x="730" y="387"/>
                </a:moveTo>
                <a:cubicBezTo>
                  <a:pt x="717" y="363"/>
                  <a:pt x="689" y="353"/>
                  <a:pt x="664" y="359"/>
                </a:cubicBezTo>
                <a:cubicBezTo>
                  <a:pt x="665" y="359"/>
                  <a:pt x="665" y="359"/>
                  <a:pt x="665" y="359"/>
                </a:cubicBezTo>
                <a:cubicBezTo>
                  <a:pt x="608" y="374"/>
                  <a:pt x="130" y="99"/>
                  <a:pt x="115" y="43"/>
                </a:cubicBezTo>
                <a:cubicBezTo>
                  <a:pt x="115" y="43"/>
                  <a:pt x="115" y="43"/>
                  <a:pt x="115" y="43"/>
                </a:cubicBezTo>
                <a:cubicBezTo>
                  <a:pt x="108" y="18"/>
                  <a:pt x="86" y="0"/>
                  <a:pt x="59" y="0"/>
                </a:cubicBezTo>
                <a:cubicBezTo>
                  <a:pt x="26" y="0"/>
                  <a:pt x="0" y="26"/>
                  <a:pt x="0" y="58"/>
                </a:cubicBezTo>
                <a:cubicBezTo>
                  <a:pt x="0" y="90"/>
                  <a:pt x="26" y="117"/>
                  <a:pt x="59" y="117"/>
                </a:cubicBezTo>
                <a:cubicBezTo>
                  <a:pt x="64" y="117"/>
                  <a:pt x="69" y="116"/>
                  <a:pt x="74" y="114"/>
                </a:cubicBezTo>
                <a:cubicBezTo>
                  <a:pt x="74" y="115"/>
                  <a:pt x="74" y="115"/>
                  <a:pt x="74" y="115"/>
                </a:cubicBezTo>
                <a:cubicBezTo>
                  <a:pt x="130" y="99"/>
                  <a:pt x="608" y="374"/>
                  <a:pt x="623" y="431"/>
                </a:cubicBezTo>
                <a:cubicBezTo>
                  <a:pt x="623" y="431"/>
                  <a:pt x="623" y="431"/>
                  <a:pt x="623" y="431"/>
                </a:cubicBezTo>
                <a:cubicBezTo>
                  <a:pt x="625" y="436"/>
                  <a:pt x="626" y="440"/>
                  <a:pt x="629" y="445"/>
                </a:cubicBezTo>
                <a:cubicBezTo>
                  <a:pt x="645" y="473"/>
                  <a:pt x="681" y="482"/>
                  <a:pt x="709" y="466"/>
                </a:cubicBezTo>
                <a:cubicBezTo>
                  <a:pt x="737" y="450"/>
                  <a:pt x="746" y="414"/>
                  <a:pt x="730" y="387"/>
                </a:cubicBezTo>
                <a:close/>
              </a:path>
            </a:pathLst>
          </a:custGeom>
          <a:solidFill>
            <a:srgbClr val="D3381C"/>
          </a:solidFill>
          <a:ln w="22225">
            <a:noFill/>
            <a:round/>
          </a:ln>
        </p:spPr>
        <p:txBody>
          <a:bodyPr vert="horz" wrap="square" lIns="72576" tIns="36288" rIns="72576" bIns="3628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 sz="1430">
              <a:solidFill>
                <a:prstClr val="black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25" name="Oval 63"/>
          <p:cNvSpPr>
            <a:spLocks noChangeArrowheads="1"/>
          </p:cNvSpPr>
          <p:nvPr/>
        </p:nvSpPr>
        <p:spPr bwMode="auto">
          <a:xfrm>
            <a:off x="4520023" y="2616184"/>
            <a:ext cx="259965" cy="259965"/>
          </a:xfrm>
          <a:prstGeom prst="ellipse">
            <a:avLst/>
          </a:prstGeom>
          <a:solidFill>
            <a:srgbClr val="D3381C"/>
          </a:solidFill>
          <a:ln w="25400" cap="flat" cmpd="sng" algn="ctr">
            <a:gradFill>
              <a:gsLst>
                <a:gs pos="0">
                  <a:sysClr val="window" lastClr="FFFFFF"/>
                </a:gs>
                <a:gs pos="100000">
                  <a:sysClr val="window" lastClr="FFFFFF">
                    <a:lumMod val="95000"/>
                  </a:sysClr>
                </a:gs>
              </a:gsLst>
              <a:lin ang="5400000" scaled="1"/>
            </a:gradFill>
            <a:prstDash val="solid"/>
            <a:miter lim="800000"/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3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6" name="Oval 80"/>
          <p:cNvSpPr>
            <a:spLocks noChangeArrowheads="1"/>
          </p:cNvSpPr>
          <p:nvPr/>
        </p:nvSpPr>
        <p:spPr bwMode="auto">
          <a:xfrm>
            <a:off x="4520023" y="4269169"/>
            <a:ext cx="259965" cy="259965"/>
          </a:xfrm>
          <a:prstGeom prst="ellipse">
            <a:avLst/>
          </a:prstGeom>
          <a:solidFill>
            <a:srgbClr val="D3381C"/>
          </a:solidFill>
          <a:ln w="25400" cap="flat" cmpd="sng" algn="ctr">
            <a:gradFill>
              <a:gsLst>
                <a:gs pos="0">
                  <a:sysClr val="window" lastClr="FFFFFF"/>
                </a:gs>
                <a:gs pos="100000">
                  <a:sysClr val="window" lastClr="FFFFFF">
                    <a:lumMod val="95000"/>
                  </a:sysClr>
                </a:gs>
              </a:gsLst>
              <a:lin ang="5400000" scaled="1"/>
            </a:gradFill>
            <a:prstDash val="solid"/>
            <a:miter lim="800000"/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3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7" name="Oval 97"/>
          <p:cNvSpPr>
            <a:spLocks noChangeArrowheads="1"/>
          </p:cNvSpPr>
          <p:nvPr/>
        </p:nvSpPr>
        <p:spPr bwMode="auto">
          <a:xfrm>
            <a:off x="5966017" y="5106942"/>
            <a:ext cx="259965" cy="258003"/>
          </a:xfrm>
          <a:prstGeom prst="ellipse">
            <a:avLst/>
          </a:prstGeom>
          <a:solidFill>
            <a:srgbClr val="D3381C"/>
          </a:solidFill>
          <a:ln w="25400" cap="flat" cmpd="sng" algn="ctr">
            <a:gradFill>
              <a:gsLst>
                <a:gs pos="0">
                  <a:sysClr val="window" lastClr="FFFFFF"/>
                </a:gs>
                <a:gs pos="100000">
                  <a:sysClr val="window" lastClr="FFFFFF">
                    <a:lumMod val="95000"/>
                  </a:sysClr>
                </a:gs>
              </a:gsLst>
              <a:lin ang="5400000" scaled="1"/>
            </a:gradFill>
            <a:prstDash val="solid"/>
            <a:miter lim="800000"/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3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8" name="Oval 114"/>
          <p:cNvSpPr>
            <a:spLocks noChangeArrowheads="1"/>
          </p:cNvSpPr>
          <p:nvPr/>
        </p:nvSpPr>
        <p:spPr bwMode="auto">
          <a:xfrm>
            <a:off x="7408086" y="4274073"/>
            <a:ext cx="260946" cy="259965"/>
          </a:xfrm>
          <a:prstGeom prst="ellipse">
            <a:avLst/>
          </a:prstGeom>
          <a:solidFill>
            <a:srgbClr val="D3381C"/>
          </a:solidFill>
          <a:ln w="25400" cap="flat" cmpd="sng" algn="ctr">
            <a:gradFill>
              <a:gsLst>
                <a:gs pos="0">
                  <a:sysClr val="window" lastClr="FFFFFF"/>
                </a:gs>
                <a:gs pos="100000">
                  <a:sysClr val="window" lastClr="FFFFFF">
                    <a:lumMod val="95000"/>
                  </a:sysClr>
                </a:gs>
              </a:gsLst>
              <a:lin ang="5400000" scaled="1"/>
            </a:gradFill>
            <a:prstDash val="solid"/>
            <a:miter lim="800000"/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3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9" name="Oval 131"/>
          <p:cNvSpPr>
            <a:spLocks noChangeArrowheads="1"/>
          </p:cNvSpPr>
          <p:nvPr/>
        </p:nvSpPr>
        <p:spPr bwMode="auto">
          <a:xfrm>
            <a:off x="7412991" y="2612260"/>
            <a:ext cx="259965" cy="257022"/>
          </a:xfrm>
          <a:prstGeom prst="ellipse">
            <a:avLst/>
          </a:prstGeom>
          <a:solidFill>
            <a:srgbClr val="D3381C"/>
          </a:solidFill>
          <a:ln w="25400" cap="flat" cmpd="sng" algn="ctr">
            <a:gradFill>
              <a:gsLst>
                <a:gs pos="0">
                  <a:sysClr val="window" lastClr="FFFFFF"/>
                </a:gs>
                <a:gs pos="100000">
                  <a:sysClr val="window" lastClr="FFFFFF">
                    <a:lumMod val="95000"/>
                  </a:sysClr>
                </a:gs>
              </a:gsLst>
              <a:lin ang="5400000" scaled="1"/>
            </a:gradFill>
            <a:prstDash val="solid"/>
            <a:miter lim="800000"/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3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" name="Oval 63"/>
          <p:cNvSpPr>
            <a:spLocks noChangeArrowheads="1"/>
          </p:cNvSpPr>
          <p:nvPr/>
        </p:nvSpPr>
        <p:spPr bwMode="auto">
          <a:xfrm>
            <a:off x="5968646" y="1744606"/>
            <a:ext cx="259965" cy="259965"/>
          </a:xfrm>
          <a:prstGeom prst="ellipse">
            <a:avLst/>
          </a:prstGeom>
          <a:solidFill>
            <a:srgbClr val="D3381C"/>
          </a:solidFill>
          <a:ln w="25400" cap="flat" cmpd="sng" algn="ctr">
            <a:gradFill>
              <a:gsLst>
                <a:gs pos="0">
                  <a:sysClr val="window" lastClr="FFFFFF"/>
                </a:gs>
                <a:gs pos="100000">
                  <a:sysClr val="window" lastClr="FFFFFF">
                    <a:lumMod val="95000"/>
                  </a:sysClr>
                </a:gs>
              </a:gsLst>
              <a:lin ang="5400000" scaled="1"/>
            </a:gradFill>
            <a:prstDash val="solid"/>
            <a:miter lim="800000"/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3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9" name="Text Placeholder 2"/>
          <p:cNvSpPr txBox="1"/>
          <p:nvPr/>
        </p:nvSpPr>
        <p:spPr>
          <a:xfrm>
            <a:off x="6691585" y="5529068"/>
            <a:ext cx="2831118" cy="12003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专注工作汇报类</a:t>
            </a:r>
            <a:r>
              <a:rPr lang="en-US" altLang="zh-CN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PPT</a:t>
            </a:r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排版设计，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0" name="文本框 36"/>
          <p:cNvSpPr txBox="1"/>
          <p:nvPr/>
        </p:nvSpPr>
        <p:spPr>
          <a:xfrm>
            <a:off x="6579186" y="5152523"/>
            <a:ext cx="293111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Text Placeholder 2"/>
          <p:cNvSpPr txBox="1"/>
          <p:nvPr/>
        </p:nvSpPr>
        <p:spPr>
          <a:xfrm>
            <a:off x="8262128" y="3930586"/>
            <a:ext cx="2831118" cy="12003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专注工作汇报类</a:t>
            </a:r>
            <a:r>
              <a:rPr lang="en-US" altLang="zh-CN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PPT</a:t>
            </a:r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排版设计，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2" name="文本框 36"/>
          <p:cNvSpPr txBox="1"/>
          <p:nvPr/>
        </p:nvSpPr>
        <p:spPr>
          <a:xfrm>
            <a:off x="8149729" y="3554041"/>
            <a:ext cx="293111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Text Placeholder 2"/>
          <p:cNvSpPr txBox="1"/>
          <p:nvPr/>
        </p:nvSpPr>
        <p:spPr>
          <a:xfrm>
            <a:off x="8262128" y="2290061"/>
            <a:ext cx="2831118" cy="12003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专注工作汇报类</a:t>
            </a:r>
            <a:r>
              <a:rPr lang="en-US" altLang="zh-CN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PPT</a:t>
            </a:r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排版设计，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4" name="文本框 36"/>
          <p:cNvSpPr txBox="1"/>
          <p:nvPr/>
        </p:nvSpPr>
        <p:spPr>
          <a:xfrm>
            <a:off x="8149729" y="1913516"/>
            <a:ext cx="293111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Text Placeholder 2"/>
          <p:cNvSpPr txBox="1"/>
          <p:nvPr/>
        </p:nvSpPr>
        <p:spPr>
          <a:xfrm>
            <a:off x="6640459" y="825943"/>
            <a:ext cx="2831118" cy="12003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专注工作汇报类</a:t>
            </a:r>
            <a:r>
              <a:rPr lang="en-US" altLang="zh-CN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PPT</a:t>
            </a:r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排版设计，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6" name="文本框 36"/>
          <p:cNvSpPr txBox="1"/>
          <p:nvPr/>
        </p:nvSpPr>
        <p:spPr>
          <a:xfrm>
            <a:off x="6528060" y="449398"/>
            <a:ext cx="293111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" name="Text Placeholder 2"/>
          <p:cNvSpPr txBox="1"/>
          <p:nvPr/>
        </p:nvSpPr>
        <p:spPr>
          <a:xfrm>
            <a:off x="1822976" y="1628483"/>
            <a:ext cx="2831118" cy="12003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专注工作汇报类</a:t>
            </a:r>
            <a:r>
              <a:rPr lang="en-US" altLang="zh-CN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PPT</a:t>
            </a:r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排版设计，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8" name="文本框 36"/>
          <p:cNvSpPr txBox="1"/>
          <p:nvPr/>
        </p:nvSpPr>
        <p:spPr>
          <a:xfrm>
            <a:off x="1710577" y="1251938"/>
            <a:ext cx="293111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" name="Text Placeholder 2"/>
          <p:cNvSpPr txBox="1"/>
          <p:nvPr/>
        </p:nvSpPr>
        <p:spPr>
          <a:xfrm>
            <a:off x="1175244" y="3333481"/>
            <a:ext cx="2831118" cy="12003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专注工作汇报类</a:t>
            </a:r>
            <a:r>
              <a:rPr lang="en-US" altLang="zh-CN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PPT</a:t>
            </a:r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排版设计，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0" name="文本框 36"/>
          <p:cNvSpPr txBox="1"/>
          <p:nvPr/>
        </p:nvSpPr>
        <p:spPr>
          <a:xfrm>
            <a:off x="1062845" y="2956936"/>
            <a:ext cx="293111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" name="Text Placeholder 2"/>
          <p:cNvSpPr txBox="1"/>
          <p:nvPr/>
        </p:nvSpPr>
        <p:spPr>
          <a:xfrm>
            <a:off x="2032256" y="5283432"/>
            <a:ext cx="2831118" cy="12003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专注工作汇报类</a:t>
            </a:r>
            <a:r>
              <a:rPr lang="en-US" altLang="zh-CN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PPT</a:t>
            </a:r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排版设计，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2" name="文本框 36"/>
          <p:cNvSpPr txBox="1"/>
          <p:nvPr/>
        </p:nvSpPr>
        <p:spPr>
          <a:xfrm>
            <a:off x="1919857" y="4906887"/>
            <a:ext cx="293111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337930" y="457200"/>
            <a:ext cx="504351" cy="59635"/>
          </a:xfrm>
          <a:prstGeom prst="rect">
            <a:avLst/>
          </a:prstGeom>
          <a:solidFill>
            <a:srgbClr val="D3381C"/>
          </a:solidFill>
          <a:ln>
            <a:solidFill>
              <a:srgbClr val="D3381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文本框 63"/>
          <p:cNvSpPr txBox="1"/>
          <p:nvPr/>
        </p:nvSpPr>
        <p:spPr>
          <a:xfrm>
            <a:off x="228448" y="589479"/>
            <a:ext cx="41610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3370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6677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0048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3418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6725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60096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3466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6773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b="1" dirty="0">
                <a:solidFill>
                  <a:srgbClr val="D338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来年工作计划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图片 1" descr="20150820总部全景图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343"/>
          <a:stretch>
            <a:fillRect/>
          </a:stretch>
        </p:blipFill>
        <p:spPr bwMode="auto">
          <a:xfrm>
            <a:off x="-3176" y="3657600"/>
            <a:ext cx="12198351" cy="32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5" name="矩形 29"/>
          <p:cNvSpPr>
            <a:spLocks noChangeArrowheads="1"/>
          </p:cNvSpPr>
          <p:nvPr/>
        </p:nvSpPr>
        <p:spPr bwMode="auto">
          <a:xfrm>
            <a:off x="1008445" y="2050231"/>
            <a:ext cx="1328739" cy="354012"/>
          </a:xfrm>
          <a:prstGeom prst="rect">
            <a:avLst/>
          </a:prstGeom>
          <a:solidFill>
            <a:srgbClr val="D3381C"/>
          </a:solidFill>
          <a:ln>
            <a:noFill/>
          </a:ln>
        </p:spPr>
        <p:txBody>
          <a:bodyPr lIns="91439" tIns="45719" rIns="91439" bIns="45719" anchor="ctr"/>
          <a:lstStyle/>
          <a:p>
            <a:pPr algn="ctr"/>
            <a:endParaRPr lang="zh-CN" altLang="en-US" sz="2400">
              <a:solidFill>
                <a:srgbClr val="FFFFFF"/>
              </a:solidFill>
            </a:endParaRPr>
          </a:p>
        </p:txBody>
      </p:sp>
      <p:sp>
        <p:nvSpPr>
          <p:cNvPr id="3076" name="文本框 30"/>
          <p:cNvSpPr txBox="1">
            <a:spLocks noChangeArrowheads="1"/>
          </p:cNvSpPr>
          <p:nvPr/>
        </p:nvSpPr>
        <p:spPr bwMode="auto">
          <a:xfrm>
            <a:off x="1103696" y="2028006"/>
            <a:ext cx="1335088" cy="400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9" tIns="45719" rIns="91439" bIns="45719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r>
              <a:rPr lang="en-US" altLang="zh-CN" sz="20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en-US" altLang="zh-CN" sz="1465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1</a:t>
            </a:r>
          </a:p>
        </p:txBody>
      </p:sp>
      <p:grpSp>
        <p:nvGrpSpPr>
          <p:cNvPr id="3079" name="组合 54"/>
          <p:cNvGrpSpPr/>
          <p:nvPr/>
        </p:nvGrpSpPr>
        <p:grpSpPr bwMode="auto">
          <a:xfrm>
            <a:off x="921065" y="482829"/>
            <a:ext cx="2569210" cy="1234252"/>
            <a:chOff x="1402619" y="-287709"/>
            <a:chExt cx="2568804" cy="1233526"/>
          </a:xfrm>
        </p:grpSpPr>
        <p:sp>
          <p:nvSpPr>
            <p:cNvPr id="3085" name="文本框 57"/>
            <p:cNvSpPr txBox="1">
              <a:spLocks noChangeArrowheads="1"/>
            </p:cNvSpPr>
            <p:nvPr/>
          </p:nvSpPr>
          <p:spPr bwMode="auto">
            <a:xfrm>
              <a:off x="1402619" y="-287709"/>
              <a:ext cx="2568804" cy="9227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5400" b="1" dirty="0">
                  <a:solidFill>
                    <a:srgbClr val="D338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目录</a:t>
              </a:r>
            </a:p>
          </p:txBody>
        </p:sp>
        <p:sp>
          <p:nvSpPr>
            <p:cNvPr id="3086" name="文本框 56"/>
            <p:cNvSpPr txBox="1">
              <a:spLocks noChangeArrowheads="1"/>
            </p:cNvSpPr>
            <p:nvPr/>
          </p:nvSpPr>
          <p:spPr bwMode="auto">
            <a:xfrm>
              <a:off x="1402619" y="484424"/>
              <a:ext cx="1926933" cy="4613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 b="1" dirty="0" smtClean="0">
                  <a:solidFill>
                    <a:srgbClr val="D338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contents</a:t>
              </a:r>
              <a:endParaRPr lang="en-US" altLang="zh-CN" sz="2400" b="1" dirty="0">
                <a:solidFill>
                  <a:srgbClr val="D338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081" name="矩形 29"/>
          <p:cNvSpPr>
            <a:spLocks noChangeArrowheads="1"/>
          </p:cNvSpPr>
          <p:nvPr/>
        </p:nvSpPr>
        <p:spPr bwMode="auto">
          <a:xfrm>
            <a:off x="1008444" y="2861943"/>
            <a:ext cx="1328739" cy="354013"/>
          </a:xfrm>
          <a:prstGeom prst="rect">
            <a:avLst/>
          </a:prstGeom>
          <a:solidFill>
            <a:srgbClr val="D3381C"/>
          </a:solidFill>
          <a:ln>
            <a:noFill/>
          </a:ln>
        </p:spPr>
        <p:txBody>
          <a:bodyPr lIns="91439" tIns="45719" rIns="91439" bIns="45719" anchor="ctr"/>
          <a:lstStyle/>
          <a:p>
            <a:pPr algn="ctr"/>
            <a:endParaRPr lang="zh-CN" altLang="en-US" sz="2400">
              <a:solidFill>
                <a:srgbClr val="FFFFFF"/>
              </a:solidFill>
            </a:endParaRPr>
          </a:p>
        </p:txBody>
      </p:sp>
      <p:sp>
        <p:nvSpPr>
          <p:cNvPr id="3082" name="文本框 30"/>
          <p:cNvSpPr txBox="1">
            <a:spLocks noChangeArrowheads="1"/>
          </p:cNvSpPr>
          <p:nvPr/>
        </p:nvSpPr>
        <p:spPr bwMode="auto">
          <a:xfrm>
            <a:off x="1103695" y="2823843"/>
            <a:ext cx="1335088" cy="400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9" tIns="45719" rIns="91439" bIns="45719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r>
              <a:rPr lang="en-US" altLang="zh-CN" sz="2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en-US" altLang="zh-CN" sz="1465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2</a:t>
            </a:r>
          </a:p>
        </p:txBody>
      </p:sp>
      <p:sp>
        <p:nvSpPr>
          <p:cNvPr id="3083" name="矩形 29"/>
          <p:cNvSpPr>
            <a:spLocks noChangeArrowheads="1"/>
          </p:cNvSpPr>
          <p:nvPr/>
        </p:nvSpPr>
        <p:spPr bwMode="auto">
          <a:xfrm>
            <a:off x="6095999" y="2023780"/>
            <a:ext cx="1328739" cy="354013"/>
          </a:xfrm>
          <a:prstGeom prst="rect">
            <a:avLst/>
          </a:prstGeom>
          <a:solidFill>
            <a:srgbClr val="D3381C"/>
          </a:solidFill>
          <a:ln>
            <a:noFill/>
          </a:ln>
        </p:spPr>
        <p:txBody>
          <a:bodyPr lIns="91439" tIns="45719" rIns="91439" bIns="45719" anchor="ctr"/>
          <a:lstStyle/>
          <a:p>
            <a:pPr algn="ctr"/>
            <a:endParaRPr lang="zh-CN" altLang="en-US" sz="2400">
              <a:solidFill>
                <a:srgbClr val="FFFFFF"/>
              </a:solidFill>
            </a:endParaRPr>
          </a:p>
        </p:txBody>
      </p:sp>
      <p:sp>
        <p:nvSpPr>
          <p:cNvPr id="3084" name="文本框 30"/>
          <p:cNvSpPr txBox="1">
            <a:spLocks noChangeArrowheads="1"/>
          </p:cNvSpPr>
          <p:nvPr/>
        </p:nvSpPr>
        <p:spPr bwMode="auto">
          <a:xfrm>
            <a:off x="6191250" y="1972981"/>
            <a:ext cx="1335088" cy="400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9" tIns="45719" rIns="91439" bIns="45719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r>
              <a:rPr lang="en-US" altLang="zh-CN" sz="20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en-US" altLang="zh-CN" sz="1465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3</a:t>
            </a:r>
          </a:p>
        </p:txBody>
      </p:sp>
      <p:sp>
        <p:nvSpPr>
          <p:cNvPr id="15" name="矩形 29"/>
          <p:cNvSpPr>
            <a:spLocks noChangeArrowheads="1"/>
          </p:cNvSpPr>
          <p:nvPr/>
        </p:nvSpPr>
        <p:spPr bwMode="auto">
          <a:xfrm>
            <a:off x="6095999" y="2835493"/>
            <a:ext cx="1328739" cy="354013"/>
          </a:xfrm>
          <a:prstGeom prst="rect">
            <a:avLst/>
          </a:prstGeom>
          <a:solidFill>
            <a:srgbClr val="D3381C"/>
          </a:solidFill>
          <a:ln>
            <a:noFill/>
          </a:ln>
        </p:spPr>
        <p:txBody>
          <a:bodyPr lIns="91439" tIns="45719" rIns="91439" bIns="45719" anchor="ctr"/>
          <a:lstStyle/>
          <a:p>
            <a:pPr algn="ctr"/>
            <a:endParaRPr lang="zh-CN" altLang="en-US" sz="2400">
              <a:solidFill>
                <a:srgbClr val="FFFFFF"/>
              </a:solidFill>
            </a:endParaRPr>
          </a:p>
        </p:txBody>
      </p:sp>
      <p:sp>
        <p:nvSpPr>
          <p:cNvPr id="16" name="文本框 30"/>
          <p:cNvSpPr txBox="1">
            <a:spLocks noChangeArrowheads="1"/>
          </p:cNvSpPr>
          <p:nvPr/>
        </p:nvSpPr>
        <p:spPr bwMode="auto">
          <a:xfrm>
            <a:off x="6191250" y="2797393"/>
            <a:ext cx="1335088" cy="400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9" tIns="45719" rIns="91439" bIns="45719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</a:t>
            </a:r>
            <a:r>
              <a:rPr lang="en-US" altLang="zh-CN" sz="2000" b="1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en-US" altLang="zh-CN" sz="1465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</a:t>
            </a:r>
            <a:r>
              <a:rPr lang="en-US" altLang="zh-CN" sz="1465" b="1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en-US" altLang="zh-CN" sz="1465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534034" y="1965626"/>
            <a:ext cx="26511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3370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6677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0048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3418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6725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60096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3466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6773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800" b="1" dirty="0" smtClean="0">
                <a:solidFill>
                  <a:srgbClr val="D338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年终工作概述</a:t>
            </a:r>
            <a:endParaRPr lang="zh-CN" altLang="en-US" sz="2800" b="1" dirty="0">
              <a:solidFill>
                <a:srgbClr val="D3381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30"/>
          <p:cNvSpPr txBox="1"/>
          <p:nvPr/>
        </p:nvSpPr>
        <p:spPr>
          <a:xfrm>
            <a:off x="2534034" y="2746116"/>
            <a:ext cx="26511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3370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6677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0048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3418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6725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60096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3466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6773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800" b="1" dirty="0" smtClean="0">
                <a:solidFill>
                  <a:srgbClr val="D338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年终工作业绩</a:t>
            </a:r>
            <a:endParaRPr lang="zh-CN" altLang="en-US" sz="2800" b="1" dirty="0">
              <a:solidFill>
                <a:srgbClr val="D3381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31"/>
          <p:cNvSpPr txBox="1"/>
          <p:nvPr/>
        </p:nvSpPr>
        <p:spPr>
          <a:xfrm>
            <a:off x="7832443" y="1886686"/>
            <a:ext cx="26511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3370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6677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0048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3418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6725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60096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3466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6773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800" b="1" dirty="0" smtClean="0">
                <a:solidFill>
                  <a:srgbClr val="D338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年终工作不足</a:t>
            </a:r>
            <a:endParaRPr lang="zh-CN" altLang="en-US" sz="2800" b="1" dirty="0">
              <a:solidFill>
                <a:srgbClr val="D3381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32"/>
          <p:cNvSpPr txBox="1"/>
          <p:nvPr/>
        </p:nvSpPr>
        <p:spPr>
          <a:xfrm>
            <a:off x="7906329" y="2690587"/>
            <a:ext cx="26511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3370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6677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0048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3418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6725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60096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3466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6773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800" b="1" dirty="0" smtClean="0">
                <a:solidFill>
                  <a:srgbClr val="D338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来年工作计划</a:t>
            </a:r>
            <a:endParaRPr lang="zh-CN" altLang="en-US" sz="2800" b="1" dirty="0">
              <a:solidFill>
                <a:srgbClr val="D3381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" name="组合 50"/>
          <p:cNvGrpSpPr/>
          <p:nvPr/>
        </p:nvGrpSpPr>
        <p:grpSpPr>
          <a:xfrm>
            <a:off x="4217460" y="2077407"/>
            <a:ext cx="4651602" cy="3160386"/>
            <a:chOff x="3217422" y="1461310"/>
            <a:chExt cx="5148984" cy="3498317"/>
          </a:xfrm>
        </p:grpSpPr>
        <p:sp>
          <p:nvSpPr>
            <p:cNvPr id="2" name="任意多边形 1"/>
            <p:cNvSpPr/>
            <p:nvPr/>
          </p:nvSpPr>
          <p:spPr>
            <a:xfrm>
              <a:off x="3217422" y="1461310"/>
              <a:ext cx="4539823" cy="3498317"/>
            </a:xfrm>
            <a:custGeom>
              <a:avLst/>
              <a:gdLst>
                <a:gd name="connsiteX0" fmla="*/ 6128642 w 6460402"/>
                <a:gd name="connsiteY0" fmla="*/ 2544539 h 4978287"/>
                <a:gd name="connsiteX1" fmla="*/ 6128642 w 6460402"/>
                <a:gd name="connsiteY1" fmla="*/ 2578165 h 4978287"/>
                <a:gd name="connsiteX2" fmla="*/ 6205767 w 6460402"/>
                <a:gd name="connsiteY2" fmla="*/ 2578165 h 4978287"/>
                <a:gd name="connsiteX3" fmla="*/ 6205767 w 6460402"/>
                <a:gd name="connsiteY3" fmla="*/ 2544539 h 4978287"/>
                <a:gd name="connsiteX4" fmla="*/ 6128642 w 6460402"/>
                <a:gd name="connsiteY4" fmla="*/ 2359082 h 4978287"/>
                <a:gd name="connsiteX5" fmla="*/ 6128642 w 6460402"/>
                <a:gd name="connsiteY5" fmla="*/ 2374918 h 4978287"/>
                <a:gd name="connsiteX6" fmla="*/ 6205767 w 6460402"/>
                <a:gd name="connsiteY6" fmla="*/ 2374918 h 4978287"/>
                <a:gd name="connsiteX7" fmla="*/ 6205767 w 6460402"/>
                <a:gd name="connsiteY7" fmla="*/ 2359082 h 4978287"/>
                <a:gd name="connsiteX8" fmla="*/ 6128642 w 6460402"/>
                <a:gd name="connsiteY8" fmla="*/ 2175435 h 4978287"/>
                <a:gd name="connsiteX9" fmla="*/ 6128642 w 6460402"/>
                <a:gd name="connsiteY9" fmla="*/ 2189461 h 4978287"/>
                <a:gd name="connsiteX10" fmla="*/ 6205767 w 6460402"/>
                <a:gd name="connsiteY10" fmla="*/ 2189461 h 4978287"/>
                <a:gd name="connsiteX11" fmla="*/ 6205767 w 6460402"/>
                <a:gd name="connsiteY11" fmla="*/ 2175435 h 4978287"/>
                <a:gd name="connsiteX12" fmla="*/ 550566 w 6460402"/>
                <a:gd name="connsiteY12" fmla="*/ 0 h 4978287"/>
                <a:gd name="connsiteX13" fmla="*/ 1089947 w 6460402"/>
                <a:gd name="connsiteY13" fmla="*/ 439608 h 4978287"/>
                <a:gd name="connsiteX14" fmla="*/ 1094328 w 6460402"/>
                <a:gd name="connsiteY14" fmla="*/ 483067 h 4978287"/>
                <a:gd name="connsiteX15" fmla="*/ 3355244 w 6460402"/>
                <a:gd name="connsiteY15" fmla="*/ 483067 h 4978287"/>
                <a:gd name="connsiteX16" fmla="*/ 3774352 w 6460402"/>
                <a:gd name="connsiteY16" fmla="*/ 902175 h 4978287"/>
                <a:gd name="connsiteX17" fmla="*/ 3774352 w 6460402"/>
                <a:gd name="connsiteY17" fmla="*/ 1433662 h 4978287"/>
                <a:gd name="connsiteX18" fmla="*/ 3776218 w 6460402"/>
                <a:gd name="connsiteY18" fmla="*/ 1433662 h 4978287"/>
                <a:gd name="connsiteX19" fmla="*/ 3776218 w 6460402"/>
                <a:gd name="connsiteY19" fmla="*/ 1732154 h 4978287"/>
                <a:gd name="connsiteX20" fmla="*/ 4049878 w 6460402"/>
                <a:gd name="connsiteY20" fmla="*/ 2005814 h 4978287"/>
                <a:gd name="connsiteX21" fmla="*/ 5752319 w 6460402"/>
                <a:gd name="connsiteY21" fmla="*/ 2005814 h 4978287"/>
                <a:gd name="connsiteX22" fmla="*/ 5752319 w 6460402"/>
                <a:gd name="connsiteY22" fmla="*/ 1999666 h 4978287"/>
                <a:gd name="connsiteX23" fmla="*/ 6128642 w 6460402"/>
                <a:gd name="connsiteY23" fmla="*/ 1999666 h 4978287"/>
                <a:gd name="connsiteX24" fmla="*/ 6128642 w 6460402"/>
                <a:gd name="connsiteY24" fmla="*/ 2005814 h 4978287"/>
                <a:gd name="connsiteX25" fmla="*/ 6205767 w 6460402"/>
                <a:gd name="connsiteY25" fmla="*/ 2005814 h 4978287"/>
                <a:gd name="connsiteX26" fmla="*/ 6205767 w 6460402"/>
                <a:gd name="connsiteY26" fmla="*/ 2005162 h 4978287"/>
                <a:gd name="connsiteX27" fmla="*/ 6460402 w 6460402"/>
                <a:gd name="connsiteY27" fmla="*/ 2005162 h 4978287"/>
                <a:gd name="connsiteX28" fmla="*/ 6460402 w 6460402"/>
                <a:gd name="connsiteY28" fmla="*/ 2740090 h 4978287"/>
                <a:gd name="connsiteX29" fmla="*/ 6227992 w 6460402"/>
                <a:gd name="connsiteY29" fmla="*/ 2740090 h 4978287"/>
                <a:gd name="connsiteX30" fmla="*/ 4948699 w 6460402"/>
                <a:gd name="connsiteY30" fmla="*/ 2747786 h 4978287"/>
                <a:gd name="connsiteX31" fmla="*/ 4699917 w 6460402"/>
                <a:gd name="connsiteY31" fmla="*/ 3021446 h 4978287"/>
                <a:gd name="connsiteX32" fmla="*/ 4699917 w 6460402"/>
                <a:gd name="connsiteY32" fmla="*/ 3886050 h 4978287"/>
                <a:gd name="connsiteX33" fmla="*/ 4722636 w 6460402"/>
                <a:gd name="connsiteY33" fmla="*/ 3888341 h 4978287"/>
                <a:gd name="connsiteX34" fmla="*/ 5162244 w 6460402"/>
                <a:gd name="connsiteY34" fmla="*/ 4427721 h 4978287"/>
                <a:gd name="connsiteX35" fmla="*/ 4611678 w 6460402"/>
                <a:gd name="connsiteY35" fmla="*/ 4978287 h 4978287"/>
                <a:gd name="connsiteX36" fmla="*/ 4061112 w 6460402"/>
                <a:gd name="connsiteY36" fmla="*/ 4427721 h 4978287"/>
                <a:gd name="connsiteX37" fmla="*/ 4500720 w 6460402"/>
                <a:gd name="connsiteY37" fmla="*/ 3888341 h 4978287"/>
                <a:gd name="connsiteX38" fmla="*/ 4525038 w 6460402"/>
                <a:gd name="connsiteY38" fmla="*/ 3885889 h 4978287"/>
                <a:gd name="connsiteX39" fmla="*/ 4525038 w 6460402"/>
                <a:gd name="connsiteY39" fmla="*/ 2997273 h 4978287"/>
                <a:gd name="connsiteX40" fmla="*/ 4906045 w 6460402"/>
                <a:gd name="connsiteY40" fmla="*/ 2578165 h 4978287"/>
                <a:gd name="connsiteX41" fmla="*/ 5752319 w 6460402"/>
                <a:gd name="connsiteY41" fmla="*/ 2578165 h 4978287"/>
                <a:gd name="connsiteX42" fmla="*/ 5752319 w 6460402"/>
                <a:gd name="connsiteY42" fmla="*/ 2544539 h 4978287"/>
                <a:gd name="connsiteX43" fmla="*/ 4621379 w 6460402"/>
                <a:gd name="connsiteY43" fmla="*/ 2544539 h 4978287"/>
                <a:gd name="connsiteX44" fmla="*/ 4347719 w 6460402"/>
                <a:gd name="connsiteY44" fmla="*/ 2818199 h 4978287"/>
                <a:gd name="connsiteX45" fmla="*/ 4347719 w 6460402"/>
                <a:gd name="connsiteY45" fmla="*/ 3200314 h 4978287"/>
                <a:gd name="connsiteX46" fmla="*/ 4345853 w 6460402"/>
                <a:gd name="connsiteY46" fmla="*/ 3200314 h 4978287"/>
                <a:gd name="connsiteX47" fmla="*/ 4345853 w 6460402"/>
                <a:gd name="connsiteY47" fmla="*/ 3217647 h 4978287"/>
                <a:gd name="connsiteX48" fmla="*/ 3926745 w 6460402"/>
                <a:gd name="connsiteY48" fmla="*/ 3636755 h 4978287"/>
                <a:gd name="connsiteX49" fmla="*/ 1502623 w 6460402"/>
                <a:gd name="connsiteY49" fmla="*/ 3636755 h 4978287"/>
                <a:gd name="connsiteX50" fmla="*/ 1500080 w 6460402"/>
                <a:gd name="connsiteY50" fmla="*/ 3661988 h 4978287"/>
                <a:gd name="connsiteX51" fmla="*/ 960699 w 6460402"/>
                <a:gd name="connsiteY51" fmla="*/ 4101596 h 4978287"/>
                <a:gd name="connsiteX52" fmla="*/ 410133 w 6460402"/>
                <a:gd name="connsiteY52" fmla="*/ 3551030 h 4978287"/>
                <a:gd name="connsiteX53" fmla="*/ 960699 w 6460402"/>
                <a:gd name="connsiteY53" fmla="*/ 3000464 h 4978287"/>
                <a:gd name="connsiteX54" fmla="*/ 1500080 w 6460402"/>
                <a:gd name="connsiteY54" fmla="*/ 3440072 h 4978287"/>
                <a:gd name="connsiteX55" fmla="*/ 1502808 w 6460402"/>
                <a:gd name="connsiteY55" fmla="*/ 3467134 h 4978287"/>
                <a:gd name="connsiteX56" fmla="*/ 3879826 w 6460402"/>
                <a:gd name="connsiteY56" fmla="*/ 3467134 h 4978287"/>
                <a:gd name="connsiteX57" fmla="*/ 4153486 w 6460402"/>
                <a:gd name="connsiteY57" fmla="*/ 3193474 h 4978287"/>
                <a:gd name="connsiteX58" fmla="*/ 4153486 w 6460402"/>
                <a:gd name="connsiteY58" fmla="*/ 2935531 h 4978287"/>
                <a:gd name="connsiteX59" fmla="*/ 4155352 w 6460402"/>
                <a:gd name="connsiteY59" fmla="*/ 2935531 h 4978287"/>
                <a:gd name="connsiteX60" fmla="*/ 4155352 w 6460402"/>
                <a:gd name="connsiteY60" fmla="*/ 2794026 h 4978287"/>
                <a:gd name="connsiteX61" fmla="*/ 4574460 w 6460402"/>
                <a:gd name="connsiteY61" fmla="*/ 2374918 h 4978287"/>
                <a:gd name="connsiteX62" fmla="*/ 5752319 w 6460402"/>
                <a:gd name="connsiteY62" fmla="*/ 2374918 h 4978287"/>
                <a:gd name="connsiteX63" fmla="*/ 5752319 w 6460402"/>
                <a:gd name="connsiteY63" fmla="*/ 2359082 h 4978287"/>
                <a:gd name="connsiteX64" fmla="*/ 2802547 w 6460402"/>
                <a:gd name="connsiteY64" fmla="*/ 2359082 h 4978287"/>
                <a:gd name="connsiteX65" fmla="*/ 2799911 w 6460402"/>
                <a:gd name="connsiteY65" fmla="*/ 2385229 h 4978287"/>
                <a:gd name="connsiteX66" fmla="*/ 2260530 w 6460402"/>
                <a:gd name="connsiteY66" fmla="*/ 2824837 h 4978287"/>
                <a:gd name="connsiteX67" fmla="*/ 1709964 w 6460402"/>
                <a:gd name="connsiteY67" fmla="*/ 2274271 h 4978287"/>
                <a:gd name="connsiteX68" fmla="*/ 2260530 w 6460402"/>
                <a:gd name="connsiteY68" fmla="*/ 1723705 h 4978287"/>
                <a:gd name="connsiteX69" fmla="*/ 2799911 w 6460402"/>
                <a:gd name="connsiteY69" fmla="*/ 2163313 h 4978287"/>
                <a:gd name="connsiteX70" fmla="*/ 2802547 w 6460402"/>
                <a:gd name="connsiteY70" fmla="*/ 2189461 h 4978287"/>
                <a:gd name="connsiteX71" fmla="*/ 5752319 w 6460402"/>
                <a:gd name="connsiteY71" fmla="*/ 2189461 h 4978287"/>
                <a:gd name="connsiteX72" fmla="*/ 5752319 w 6460402"/>
                <a:gd name="connsiteY72" fmla="*/ 2175435 h 4978287"/>
                <a:gd name="connsiteX73" fmla="*/ 4002959 w 6460402"/>
                <a:gd name="connsiteY73" fmla="*/ 2175435 h 4978287"/>
                <a:gd name="connsiteX74" fmla="*/ 3583851 w 6460402"/>
                <a:gd name="connsiteY74" fmla="*/ 1756327 h 4978287"/>
                <a:gd name="connsiteX75" fmla="*/ 3583851 w 6460402"/>
                <a:gd name="connsiteY75" fmla="*/ 1605112 h 4978287"/>
                <a:gd name="connsiteX76" fmla="*/ 3581985 w 6460402"/>
                <a:gd name="connsiteY76" fmla="*/ 1605112 h 4978287"/>
                <a:gd name="connsiteX77" fmla="*/ 3581985 w 6460402"/>
                <a:gd name="connsiteY77" fmla="*/ 926348 h 4978287"/>
                <a:gd name="connsiteX78" fmla="*/ 3308325 w 6460402"/>
                <a:gd name="connsiteY78" fmla="*/ 652688 h 4978287"/>
                <a:gd name="connsiteX79" fmla="*/ 1090838 w 6460402"/>
                <a:gd name="connsiteY79" fmla="*/ 652688 h 4978287"/>
                <a:gd name="connsiteX80" fmla="*/ 1089947 w 6460402"/>
                <a:gd name="connsiteY80" fmla="*/ 661524 h 4978287"/>
                <a:gd name="connsiteX81" fmla="*/ 550566 w 6460402"/>
                <a:gd name="connsiteY81" fmla="*/ 1101132 h 4978287"/>
                <a:gd name="connsiteX82" fmla="*/ 0 w 6460402"/>
                <a:gd name="connsiteY82" fmla="*/ 550566 h 4978287"/>
                <a:gd name="connsiteX83" fmla="*/ 550566 w 6460402"/>
                <a:gd name="connsiteY83" fmla="*/ 0 h 4978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6460402" h="4978287">
                  <a:moveTo>
                    <a:pt x="6128642" y="2544539"/>
                  </a:moveTo>
                  <a:lnTo>
                    <a:pt x="6128642" y="2578165"/>
                  </a:lnTo>
                  <a:lnTo>
                    <a:pt x="6205767" y="2578165"/>
                  </a:lnTo>
                  <a:lnTo>
                    <a:pt x="6205767" y="2544539"/>
                  </a:lnTo>
                  <a:close/>
                  <a:moveTo>
                    <a:pt x="6128642" y="2359082"/>
                  </a:moveTo>
                  <a:lnTo>
                    <a:pt x="6128642" y="2374918"/>
                  </a:lnTo>
                  <a:lnTo>
                    <a:pt x="6205767" y="2374918"/>
                  </a:lnTo>
                  <a:lnTo>
                    <a:pt x="6205767" y="2359082"/>
                  </a:lnTo>
                  <a:close/>
                  <a:moveTo>
                    <a:pt x="6128642" y="2175435"/>
                  </a:moveTo>
                  <a:lnTo>
                    <a:pt x="6128642" y="2189461"/>
                  </a:lnTo>
                  <a:lnTo>
                    <a:pt x="6205767" y="2189461"/>
                  </a:lnTo>
                  <a:lnTo>
                    <a:pt x="6205767" y="2175435"/>
                  </a:lnTo>
                  <a:close/>
                  <a:moveTo>
                    <a:pt x="550566" y="0"/>
                  </a:moveTo>
                  <a:cubicBezTo>
                    <a:pt x="816627" y="0"/>
                    <a:pt x="1038609" y="188724"/>
                    <a:pt x="1089947" y="439608"/>
                  </a:cubicBezTo>
                  <a:lnTo>
                    <a:pt x="1094328" y="483067"/>
                  </a:lnTo>
                  <a:lnTo>
                    <a:pt x="3355244" y="483067"/>
                  </a:lnTo>
                  <a:cubicBezTo>
                    <a:pt x="3586711" y="483067"/>
                    <a:pt x="3774352" y="670708"/>
                    <a:pt x="3774352" y="902175"/>
                  </a:cubicBezTo>
                  <a:lnTo>
                    <a:pt x="3774352" y="1433662"/>
                  </a:lnTo>
                  <a:lnTo>
                    <a:pt x="3776218" y="1433662"/>
                  </a:lnTo>
                  <a:lnTo>
                    <a:pt x="3776218" y="1732154"/>
                  </a:lnTo>
                  <a:cubicBezTo>
                    <a:pt x="3776218" y="1883292"/>
                    <a:pt x="3898740" y="2005814"/>
                    <a:pt x="4049878" y="2005814"/>
                  </a:cubicBezTo>
                  <a:lnTo>
                    <a:pt x="5752319" y="2005814"/>
                  </a:lnTo>
                  <a:lnTo>
                    <a:pt x="5752319" y="1999666"/>
                  </a:lnTo>
                  <a:lnTo>
                    <a:pt x="6128642" y="1999666"/>
                  </a:lnTo>
                  <a:lnTo>
                    <a:pt x="6128642" y="2005814"/>
                  </a:lnTo>
                  <a:lnTo>
                    <a:pt x="6205767" y="2005814"/>
                  </a:lnTo>
                  <a:lnTo>
                    <a:pt x="6205767" y="2005162"/>
                  </a:lnTo>
                  <a:lnTo>
                    <a:pt x="6460402" y="2005162"/>
                  </a:lnTo>
                  <a:lnTo>
                    <a:pt x="6460402" y="2740090"/>
                  </a:lnTo>
                  <a:lnTo>
                    <a:pt x="6227992" y="2740090"/>
                  </a:lnTo>
                  <a:lnTo>
                    <a:pt x="4948699" y="2747786"/>
                  </a:lnTo>
                  <a:cubicBezTo>
                    <a:pt x="4811301" y="2747786"/>
                    <a:pt x="4699917" y="2870308"/>
                    <a:pt x="4699917" y="3021446"/>
                  </a:cubicBezTo>
                  <a:lnTo>
                    <a:pt x="4699917" y="3886050"/>
                  </a:lnTo>
                  <a:lnTo>
                    <a:pt x="4722636" y="3888341"/>
                  </a:lnTo>
                  <a:cubicBezTo>
                    <a:pt x="4973520" y="3939679"/>
                    <a:pt x="5162244" y="4161661"/>
                    <a:pt x="5162244" y="4427721"/>
                  </a:cubicBezTo>
                  <a:cubicBezTo>
                    <a:pt x="5162244" y="4731790"/>
                    <a:pt x="4915747" y="4978287"/>
                    <a:pt x="4611678" y="4978287"/>
                  </a:cubicBezTo>
                  <a:cubicBezTo>
                    <a:pt x="4307609" y="4978287"/>
                    <a:pt x="4061112" y="4731790"/>
                    <a:pt x="4061112" y="4427721"/>
                  </a:cubicBezTo>
                  <a:cubicBezTo>
                    <a:pt x="4061112" y="4161661"/>
                    <a:pt x="4249837" y="3939679"/>
                    <a:pt x="4500720" y="3888341"/>
                  </a:cubicBezTo>
                  <a:lnTo>
                    <a:pt x="4525038" y="3885889"/>
                  </a:lnTo>
                  <a:lnTo>
                    <a:pt x="4525038" y="2997273"/>
                  </a:lnTo>
                  <a:cubicBezTo>
                    <a:pt x="4525038" y="2765806"/>
                    <a:pt x="4695621" y="2578165"/>
                    <a:pt x="4906045" y="2578165"/>
                  </a:cubicBezTo>
                  <a:lnTo>
                    <a:pt x="5752319" y="2578165"/>
                  </a:lnTo>
                  <a:lnTo>
                    <a:pt x="5752319" y="2544539"/>
                  </a:lnTo>
                  <a:lnTo>
                    <a:pt x="4621379" y="2544539"/>
                  </a:lnTo>
                  <a:cubicBezTo>
                    <a:pt x="4470241" y="2544539"/>
                    <a:pt x="4347719" y="2667061"/>
                    <a:pt x="4347719" y="2818199"/>
                  </a:cubicBezTo>
                  <a:lnTo>
                    <a:pt x="4347719" y="3200314"/>
                  </a:lnTo>
                  <a:lnTo>
                    <a:pt x="4345853" y="3200314"/>
                  </a:lnTo>
                  <a:lnTo>
                    <a:pt x="4345853" y="3217647"/>
                  </a:lnTo>
                  <a:cubicBezTo>
                    <a:pt x="4345853" y="3449114"/>
                    <a:pt x="4158212" y="3636755"/>
                    <a:pt x="3926745" y="3636755"/>
                  </a:cubicBezTo>
                  <a:lnTo>
                    <a:pt x="1502623" y="3636755"/>
                  </a:lnTo>
                  <a:lnTo>
                    <a:pt x="1500080" y="3661988"/>
                  </a:lnTo>
                  <a:cubicBezTo>
                    <a:pt x="1448742" y="3912872"/>
                    <a:pt x="1226760" y="4101596"/>
                    <a:pt x="960699" y="4101596"/>
                  </a:cubicBezTo>
                  <a:cubicBezTo>
                    <a:pt x="656630" y="4101596"/>
                    <a:pt x="410133" y="3855099"/>
                    <a:pt x="410133" y="3551030"/>
                  </a:cubicBezTo>
                  <a:cubicBezTo>
                    <a:pt x="410133" y="3246961"/>
                    <a:pt x="656630" y="3000464"/>
                    <a:pt x="960699" y="3000464"/>
                  </a:cubicBezTo>
                  <a:cubicBezTo>
                    <a:pt x="1226760" y="3000464"/>
                    <a:pt x="1448742" y="3189188"/>
                    <a:pt x="1500080" y="3440072"/>
                  </a:cubicBezTo>
                  <a:lnTo>
                    <a:pt x="1502808" y="3467134"/>
                  </a:lnTo>
                  <a:lnTo>
                    <a:pt x="3879826" y="3467134"/>
                  </a:lnTo>
                  <a:cubicBezTo>
                    <a:pt x="4030964" y="3467134"/>
                    <a:pt x="4153486" y="3344612"/>
                    <a:pt x="4153486" y="3193474"/>
                  </a:cubicBezTo>
                  <a:lnTo>
                    <a:pt x="4153486" y="2935531"/>
                  </a:lnTo>
                  <a:lnTo>
                    <a:pt x="4155352" y="2935531"/>
                  </a:lnTo>
                  <a:lnTo>
                    <a:pt x="4155352" y="2794026"/>
                  </a:lnTo>
                  <a:cubicBezTo>
                    <a:pt x="4155352" y="2562559"/>
                    <a:pt x="4342993" y="2374918"/>
                    <a:pt x="4574460" y="2374918"/>
                  </a:cubicBezTo>
                  <a:lnTo>
                    <a:pt x="5752319" y="2374918"/>
                  </a:lnTo>
                  <a:lnTo>
                    <a:pt x="5752319" y="2359082"/>
                  </a:lnTo>
                  <a:lnTo>
                    <a:pt x="2802547" y="2359082"/>
                  </a:lnTo>
                  <a:lnTo>
                    <a:pt x="2799911" y="2385229"/>
                  </a:lnTo>
                  <a:cubicBezTo>
                    <a:pt x="2748573" y="2636113"/>
                    <a:pt x="2526591" y="2824837"/>
                    <a:pt x="2260530" y="2824837"/>
                  </a:cubicBezTo>
                  <a:cubicBezTo>
                    <a:pt x="1956461" y="2824837"/>
                    <a:pt x="1709964" y="2578340"/>
                    <a:pt x="1709964" y="2274271"/>
                  </a:cubicBezTo>
                  <a:cubicBezTo>
                    <a:pt x="1709964" y="1970202"/>
                    <a:pt x="1956461" y="1723705"/>
                    <a:pt x="2260530" y="1723705"/>
                  </a:cubicBezTo>
                  <a:cubicBezTo>
                    <a:pt x="2526591" y="1723705"/>
                    <a:pt x="2748573" y="1912429"/>
                    <a:pt x="2799911" y="2163313"/>
                  </a:cubicBezTo>
                  <a:lnTo>
                    <a:pt x="2802547" y="2189461"/>
                  </a:lnTo>
                  <a:lnTo>
                    <a:pt x="5752319" y="2189461"/>
                  </a:lnTo>
                  <a:lnTo>
                    <a:pt x="5752319" y="2175435"/>
                  </a:lnTo>
                  <a:lnTo>
                    <a:pt x="4002959" y="2175435"/>
                  </a:lnTo>
                  <a:cubicBezTo>
                    <a:pt x="3771492" y="2175435"/>
                    <a:pt x="3583851" y="1987794"/>
                    <a:pt x="3583851" y="1756327"/>
                  </a:cubicBezTo>
                  <a:lnTo>
                    <a:pt x="3583851" y="1605112"/>
                  </a:lnTo>
                  <a:lnTo>
                    <a:pt x="3581985" y="1605112"/>
                  </a:lnTo>
                  <a:lnTo>
                    <a:pt x="3581985" y="926348"/>
                  </a:lnTo>
                  <a:cubicBezTo>
                    <a:pt x="3581985" y="775210"/>
                    <a:pt x="3459463" y="652688"/>
                    <a:pt x="3308325" y="652688"/>
                  </a:cubicBezTo>
                  <a:lnTo>
                    <a:pt x="1090838" y="652688"/>
                  </a:lnTo>
                  <a:lnTo>
                    <a:pt x="1089947" y="661524"/>
                  </a:lnTo>
                  <a:cubicBezTo>
                    <a:pt x="1038609" y="912408"/>
                    <a:pt x="816627" y="1101132"/>
                    <a:pt x="550566" y="1101132"/>
                  </a:cubicBezTo>
                  <a:cubicBezTo>
                    <a:pt x="246497" y="1101132"/>
                    <a:pt x="0" y="854635"/>
                    <a:pt x="0" y="550566"/>
                  </a:cubicBezTo>
                  <a:cubicBezTo>
                    <a:pt x="0" y="246497"/>
                    <a:pt x="246497" y="0"/>
                    <a:pt x="550566" y="0"/>
                  </a:cubicBezTo>
                  <a:close/>
                </a:path>
              </a:pathLst>
            </a:custGeom>
            <a:solidFill>
              <a:srgbClr val="D3381C"/>
            </a:solidFill>
            <a:ln w="25400" cap="flat" cmpd="sng" algn="ctr">
              <a:noFill/>
              <a:prstDash val="solid"/>
            </a:ln>
            <a:effectLst>
              <a:outerShdw dist="127000" dir="2700000" algn="tl" rotWithShape="0">
                <a:prstClr val="black">
                  <a:alpha val="2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900" b="1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" name="等腰三角形 2"/>
            <p:cNvSpPr/>
            <p:nvPr/>
          </p:nvSpPr>
          <p:spPr>
            <a:xfrm rot="5400000">
              <a:off x="7456729" y="2750422"/>
              <a:ext cx="977059" cy="842294"/>
            </a:xfrm>
            <a:prstGeom prst="triangle">
              <a:avLst/>
            </a:prstGeom>
            <a:solidFill>
              <a:srgbClr val="D3381C"/>
            </a:solidFill>
            <a:ln w="25400" cap="flat" cmpd="sng" algn="ctr">
              <a:noFill/>
              <a:prstDash val="solid"/>
            </a:ln>
            <a:effectLst>
              <a:outerShdw dist="101600" dir="2700000" algn="tl" rotWithShape="0">
                <a:prstClr val="black">
                  <a:alpha val="2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900" b="1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7182726" y="2866507"/>
              <a:ext cx="76938" cy="523113"/>
              <a:chOff x="7917305" y="1679687"/>
              <a:chExt cx="213360" cy="853440"/>
            </a:xfrm>
            <a:solidFill>
              <a:schemeClr val="bg1"/>
            </a:solidFill>
          </p:grpSpPr>
          <p:sp>
            <p:nvSpPr>
              <p:cNvPr id="46" name="矩形 45"/>
              <p:cNvSpPr/>
              <p:nvPr/>
            </p:nvSpPr>
            <p:spPr>
              <a:xfrm>
                <a:off x="7917305" y="1679687"/>
                <a:ext cx="213360" cy="213360"/>
              </a:xfrm>
              <a:prstGeom prst="rect">
                <a:avLst/>
              </a:pr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900" b="1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7" name="矩形 46"/>
              <p:cNvSpPr/>
              <p:nvPr/>
            </p:nvSpPr>
            <p:spPr>
              <a:xfrm>
                <a:off x="7917305" y="1893047"/>
                <a:ext cx="213360" cy="213360"/>
              </a:xfrm>
              <a:prstGeom prst="rect">
                <a:avLst/>
              </a:pr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900" b="1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8" name="矩形 47"/>
              <p:cNvSpPr/>
              <p:nvPr/>
            </p:nvSpPr>
            <p:spPr>
              <a:xfrm>
                <a:off x="7917305" y="2106407"/>
                <a:ext cx="213360" cy="213360"/>
              </a:xfrm>
              <a:prstGeom prst="rect">
                <a:avLst/>
              </a:pr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900" b="1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9" name="矩形 48"/>
              <p:cNvSpPr/>
              <p:nvPr/>
            </p:nvSpPr>
            <p:spPr>
              <a:xfrm>
                <a:off x="7917305" y="2319767"/>
                <a:ext cx="213360" cy="213360"/>
              </a:xfrm>
              <a:prstGeom prst="rect">
                <a:avLst/>
              </a:pr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900" b="1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5" name="椭圆 4"/>
            <p:cNvSpPr/>
            <p:nvPr/>
          </p:nvSpPr>
          <p:spPr>
            <a:xfrm>
              <a:off x="6130597" y="4245395"/>
              <a:ext cx="654937" cy="654937"/>
            </a:xfrm>
            <a:prstGeom prst="ellipse">
              <a:avLst/>
            </a:prstGeom>
            <a:solidFill>
              <a:sysClr val="window" lastClr="FFFFFF">
                <a:lumMod val="95000"/>
              </a:sys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900" b="1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6189990" y="4304787"/>
              <a:ext cx="536152" cy="536152"/>
            </a:xfrm>
            <a:prstGeom prst="ellipse">
              <a:avLst/>
            </a:prstGeom>
            <a:solidFill>
              <a:srgbClr val="D3381C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900" b="1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6355209" y="4468926"/>
              <a:ext cx="205714" cy="216512"/>
              <a:chOff x="6596990" y="5657399"/>
              <a:chExt cx="428184" cy="496168"/>
            </a:xfrm>
            <a:solidFill>
              <a:sysClr val="window" lastClr="FFFFFF"/>
            </a:solidFill>
          </p:grpSpPr>
          <p:sp>
            <p:nvSpPr>
              <p:cNvPr id="38" name="Freeform 25"/>
              <p:cNvSpPr/>
              <p:nvPr/>
            </p:nvSpPr>
            <p:spPr bwMode="auto">
              <a:xfrm>
                <a:off x="6678095" y="6064113"/>
                <a:ext cx="265975" cy="89454"/>
              </a:xfrm>
              <a:custGeom>
                <a:avLst/>
                <a:gdLst>
                  <a:gd name="T0" fmla="*/ 86 w 94"/>
                  <a:gd name="T1" fmla="*/ 22 h 32"/>
                  <a:gd name="T2" fmla="*/ 64 w 94"/>
                  <a:gd name="T3" fmla="*/ 22 h 32"/>
                  <a:gd name="T4" fmla="*/ 64 w 94"/>
                  <a:gd name="T5" fmla="*/ 0 h 32"/>
                  <a:gd name="T6" fmla="*/ 31 w 94"/>
                  <a:gd name="T7" fmla="*/ 0 h 32"/>
                  <a:gd name="T8" fmla="*/ 31 w 94"/>
                  <a:gd name="T9" fmla="*/ 22 h 32"/>
                  <a:gd name="T10" fmla="*/ 8 w 94"/>
                  <a:gd name="T11" fmla="*/ 22 h 32"/>
                  <a:gd name="T12" fmla="*/ 0 w 94"/>
                  <a:gd name="T13" fmla="*/ 27 h 32"/>
                  <a:gd name="T14" fmla="*/ 0 w 94"/>
                  <a:gd name="T15" fmla="*/ 32 h 32"/>
                  <a:gd name="T16" fmla="*/ 94 w 94"/>
                  <a:gd name="T17" fmla="*/ 32 h 32"/>
                  <a:gd name="T18" fmla="*/ 94 w 94"/>
                  <a:gd name="T19" fmla="*/ 27 h 32"/>
                  <a:gd name="T20" fmla="*/ 86 w 94"/>
                  <a:gd name="T21" fmla="*/ 2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4" h="32">
                    <a:moveTo>
                      <a:pt x="86" y="22"/>
                    </a:moveTo>
                    <a:cubicBezTo>
                      <a:pt x="64" y="22"/>
                      <a:pt x="64" y="22"/>
                      <a:pt x="64" y="22"/>
                    </a:cubicBezTo>
                    <a:cubicBezTo>
                      <a:pt x="64" y="0"/>
                      <a:pt x="64" y="0"/>
                      <a:pt x="64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31" y="22"/>
                      <a:pt x="31" y="22"/>
                      <a:pt x="31" y="22"/>
                    </a:cubicBezTo>
                    <a:cubicBezTo>
                      <a:pt x="8" y="22"/>
                      <a:pt x="8" y="22"/>
                      <a:pt x="8" y="22"/>
                    </a:cubicBezTo>
                    <a:cubicBezTo>
                      <a:pt x="4" y="22"/>
                      <a:pt x="0" y="24"/>
                      <a:pt x="0" y="27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94" y="32"/>
                      <a:pt x="94" y="32"/>
                      <a:pt x="94" y="32"/>
                    </a:cubicBezTo>
                    <a:cubicBezTo>
                      <a:pt x="94" y="27"/>
                      <a:pt x="94" y="27"/>
                      <a:pt x="94" y="27"/>
                    </a:cubicBezTo>
                    <a:cubicBezTo>
                      <a:pt x="94" y="24"/>
                      <a:pt x="90" y="22"/>
                      <a:pt x="86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9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9" name="Freeform 26"/>
              <p:cNvSpPr/>
              <p:nvPr/>
            </p:nvSpPr>
            <p:spPr bwMode="auto">
              <a:xfrm>
                <a:off x="6718647" y="5789789"/>
                <a:ext cx="66792" cy="124042"/>
              </a:xfrm>
              <a:custGeom>
                <a:avLst/>
                <a:gdLst>
                  <a:gd name="T0" fmla="*/ 15 w 24"/>
                  <a:gd name="T1" fmla="*/ 18 h 44"/>
                  <a:gd name="T2" fmla="*/ 9 w 24"/>
                  <a:gd name="T3" fmla="*/ 14 h 44"/>
                  <a:gd name="T4" fmla="*/ 13 w 24"/>
                  <a:gd name="T5" fmla="*/ 11 h 44"/>
                  <a:gd name="T6" fmla="*/ 21 w 24"/>
                  <a:gd name="T7" fmla="*/ 13 h 44"/>
                  <a:gd name="T8" fmla="*/ 23 w 24"/>
                  <a:gd name="T9" fmla="*/ 6 h 44"/>
                  <a:gd name="T10" fmla="*/ 15 w 24"/>
                  <a:gd name="T11" fmla="*/ 5 h 44"/>
                  <a:gd name="T12" fmla="*/ 15 w 24"/>
                  <a:gd name="T13" fmla="*/ 0 h 44"/>
                  <a:gd name="T14" fmla="*/ 9 w 24"/>
                  <a:gd name="T15" fmla="*/ 0 h 44"/>
                  <a:gd name="T16" fmla="*/ 9 w 24"/>
                  <a:gd name="T17" fmla="*/ 5 h 44"/>
                  <a:gd name="T18" fmla="*/ 0 w 24"/>
                  <a:gd name="T19" fmla="*/ 15 h 44"/>
                  <a:gd name="T20" fmla="*/ 10 w 24"/>
                  <a:gd name="T21" fmla="*/ 25 h 44"/>
                  <a:gd name="T22" fmla="*/ 16 w 24"/>
                  <a:gd name="T23" fmla="*/ 29 h 44"/>
                  <a:gd name="T24" fmla="*/ 11 w 24"/>
                  <a:gd name="T25" fmla="*/ 33 h 44"/>
                  <a:gd name="T26" fmla="*/ 2 w 24"/>
                  <a:gd name="T27" fmla="*/ 30 h 44"/>
                  <a:gd name="T28" fmla="*/ 0 w 24"/>
                  <a:gd name="T29" fmla="*/ 37 h 44"/>
                  <a:gd name="T30" fmla="*/ 9 w 24"/>
                  <a:gd name="T31" fmla="*/ 39 h 44"/>
                  <a:gd name="T32" fmla="*/ 9 w 24"/>
                  <a:gd name="T33" fmla="*/ 44 h 44"/>
                  <a:gd name="T34" fmla="*/ 15 w 24"/>
                  <a:gd name="T35" fmla="*/ 44 h 44"/>
                  <a:gd name="T36" fmla="*/ 15 w 24"/>
                  <a:gd name="T37" fmla="*/ 38 h 44"/>
                  <a:gd name="T38" fmla="*/ 24 w 24"/>
                  <a:gd name="T39" fmla="*/ 29 h 44"/>
                  <a:gd name="T40" fmla="*/ 15 w 24"/>
                  <a:gd name="T41" fmla="*/ 18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4" h="44">
                    <a:moveTo>
                      <a:pt x="15" y="18"/>
                    </a:moveTo>
                    <a:cubicBezTo>
                      <a:pt x="10" y="17"/>
                      <a:pt x="9" y="15"/>
                      <a:pt x="9" y="14"/>
                    </a:cubicBezTo>
                    <a:cubicBezTo>
                      <a:pt x="9" y="12"/>
                      <a:pt x="10" y="11"/>
                      <a:pt x="13" y="11"/>
                    </a:cubicBezTo>
                    <a:cubicBezTo>
                      <a:pt x="17" y="11"/>
                      <a:pt x="20" y="12"/>
                      <a:pt x="21" y="13"/>
                    </a:cubicBezTo>
                    <a:cubicBezTo>
                      <a:pt x="23" y="6"/>
                      <a:pt x="23" y="6"/>
                      <a:pt x="23" y="6"/>
                    </a:cubicBezTo>
                    <a:cubicBezTo>
                      <a:pt x="21" y="6"/>
                      <a:pt x="18" y="5"/>
                      <a:pt x="15" y="5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4" y="6"/>
                      <a:pt x="0" y="10"/>
                      <a:pt x="0" y="15"/>
                    </a:cubicBezTo>
                    <a:cubicBezTo>
                      <a:pt x="0" y="20"/>
                      <a:pt x="4" y="23"/>
                      <a:pt x="10" y="25"/>
                    </a:cubicBezTo>
                    <a:cubicBezTo>
                      <a:pt x="14" y="26"/>
                      <a:pt x="16" y="27"/>
                      <a:pt x="16" y="29"/>
                    </a:cubicBezTo>
                    <a:cubicBezTo>
                      <a:pt x="16" y="31"/>
                      <a:pt x="14" y="33"/>
                      <a:pt x="11" y="33"/>
                    </a:cubicBezTo>
                    <a:cubicBezTo>
                      <a:pt x="7" y="33"/>
                      <a:pt x="4" y="32"/>
                      <a:pt x="2" y="30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2" y="38"/>
                      <a:pt x="6" y="39"/>
                      <a:pt x="9" y="39"/>
                    </a:cubicBezTo>
                    <a:cubicBezTo>
                      <a:pt x="9" y="44"/>
                      <a:pt x="9" y="44"/>
                      <a:pt x="9" y="44"/>
                    </a:cubicBezTo>
                    <a:cubicBezTo>
                      <a:pt x="15" y="44"/>
                      <a:pt x="15" y="44"/>
                      <a:pt x="15" y="44"/>
                    </a:cubicBezTo>
                    <a:cubicBezTo>
                      <a:pt x="15" y="38"/>
                      <a:pt x="15" y="38"/>
                      <a:pt x="15" y="38"/>
                    </a:cubicBezTo>
                    <a:cubicBezTo>
                      <a:pt x="21" y="37"/>
                      <a:pt x="24" y="33"/>
                      <a:pt x="24" y="29"/>
                    </a:cubicBezTo>
                    <a:cubicBezTo>
                      <a:pt x="24" y="24"/>
                      <a:pt x="22" y="21"/>
                      <a:pt x="15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9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0" name="Freeform 27"/>
              <p:cNvSpPr>
                <a:spLocks noEditPoints="1"/>
              </p:cNvSpPr>
              <p:nvPr/>
            </p:nvSpPr>
            <p:spPr bwMode="auto">
              <a:xfrm>
                <a:off x="6655434" y="5758779"/>
                <a:ext cx="192027" cy="186063"/>
              </a:xfrm>
              <a:custGeom>
                <a:avLst/>
                <a:gdLst>
                  <a:gd name="T0" fmla="*/ 34 w 68"/>
                  <a:gd name="T1" fmla="*/ 0 h 66"/>
                  <a:gd name="T2" fmla="*/ 0 w 68"/>
                  <a:gd name="T3" fmla="*/ 33 h 66"/>
                  <a:gd name="T4" fmla="*/ 34 w 68"/>
                  <a:gd name="T5" fmla="*/ 66 h 66"/>
                  <a:gd name="T6" fmla="*/ 68 w 68"/>
                  <a:gd name="T7" fmla="*/ 33 h 66"/>
                  <a:gd name="T8" fmla="*/ 34 w 68"/>
                  <a:gd name="T9" fmla="*/ 0 h 66"/>
                  <a:gd name="T10" fmla="*/ 34 w 68"/>
                  <a:gd name="T11" fmla="*/ 59 h 66"/>
                  <a:gd name="T12" fmla="*/ 7 w 68"/>
                  <a:gd name="T13" fmla="*/ 33 h 66"/>
                  <a:gd name="T14" fmla="*/ 34 w 68"/>
                  <a:gd name="T15" fmla="*/ 7 h 66"/>
                  <a:gd name="T16" fmla="*/ 60 w 68"/>
                  <a:gd name="T17" fmla="*/ 33 h 66"/>
                  <a:gd name="T18" fmla="*/ 34 w 68"/>
                  <a:gd name="T19" fmla="*/ 59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8" h="66">
                    <a:moveTo>
                      <a:pt x="34" y="0"/>
                    </a:moveTo>
                    <a:cubicBezTo>
                      <a:pt x="15" y="0"/>
                      <a:pt x="0" y="15"/>
                      <a:pt x="0" y="33"/>
                    </a:cubicBezTo>
                    <a:cubicBezTo>
                      <a:pt x="0" y="51"/>
                      <a:pt x="15" y="66"/>
                      <a:pt x="34" y="66"/>
                    </a:cubicBezTo>
                    <a:cubicBezTo>
                      <a:pt x="53" y="66"/>
                      <a:pt x="68" y="51"/>
                      <a:pt x="68" y="33"/>
                    </a:cubicBezTo>
                    <a:cubicBezTo>
                      <a:pt x="68" y="15"/>
                      <a:pt x="53" y="0"/>
                      <a:pt x="34" y="0"/>
                    </a:cubicBezTo>
                    <a:close/>
                    <a:moveTo>
                      <a:pt x="34" y="59"/>
                    </a:moveTo>
                    <a:cubicBezTo>
                      <a:pt x="19" y="59"/>
                      <a:pt x="7" y="47"/>
                      <a:pt x="7" y="33"/>
                    </a:cubicBezTo>
                    <a:cubicBezTo>
                      <a:pt x="7" y="19"/>
                      <a:pt x="19" y="7"/>
                      <a:pt x="34" y="7"/>
                    </a:cubicBezTo>
                    <a:cubicBezTo>
                      <a:pt x="49" y="7"/>
                      <a:pt x="60" y="19"/>
                      <a:pt x="60" y="33"/>
                    </a:cubicBezTo>
                    <a:cubicBezTo>
                      <a:pt x="60" y="47"/>
                      <a:pt x="49" y="59"/>
                      <a:pt x="34" y="5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9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1" name="Freeform 28"/>
              <p:cNvSpPr/>
              <p:nvPr/>
            </p:nvSpPr>
            <p:spPr bwMode="auto">
              <a:xfrm>
                <a:off x="6876085" y="5680060"/>
                <a:ext cx="53672" cy="98995"/>
              </a:xfrm>
              <a:custGeom>
                <a:avLst/>
                <a:gdLst>
                  <a:gd name="T0" fmla="*/ 8 w 19"/>
                  <a:gd name="T1" fmla="*/ 26 h 35"/>
                  <a:gd name="T2" fmla="*/ 1 w 19"/>
                  <a:gd name="T3" fmla="*/ 24 h 35"/>
                  <a:gd name="T4" fmla="*/ 0 w 19"/>
                  <a:gd name="T5" fmla="*/ 29 h 35"/>
                  <a:gd name="T6" fmla="*/ 7 w 19"/>
                  <a:gd name="T7" fmla="*/ 31 h 35"/>
                  <a:gd name="T8" fmla="*/ 7 w 19"/>
                  <a:gd name="T9" fmla="*/ 35 h 35"/>
                  <a:gd name="T10" fmla="*/ 11 w 19"/>
                  <a:gd name="T11" fmla="*/ 35 h 35"/>
                  <a:gd name="T12" fmla="*/ 11 w 19"/>
                  <a:gd name="T13" fmla="*/ 30 h 35"/>
                  <a:gd name="T14" fmla="*/ 19 w 19"/>
                  <a:gd name="T15" fmla="*/ 23 h 35"/>
                  <a:gd name="T16" fmla="*/ 12 w 19"/>
                  <a:gd name="T17" fmla="*/ 15 h 35"/>
                  <a:gd name="T18" fmla="*/ 7 w 19"/>
                  <a:gd name="T19" fmla="*/ 11 h 35"/>
                  <a:gd name="T20" fmla="*/ 10 w 19"/>
                  <a:gd name="T21" fmla="*/ 9 h 35"/>
                  <a:gd name="T22" fmla="*/ 16 w 19"/>
                  <a:gd name="T23" fmla="*/ 10 h 35"/>
                  <a:gd name="T24" fmla="*/ 18 w 19"/>
                  <a:gd name="T25" fmla="*/ 5 h 35"/>
                  <a:gd name="T26" fmla="*/ 12 w 19"/>
                  <a:gd name="T27" fmla="*/ 4 h 35"/>
                  <a:gd name="T28" fmla="*/ 12 w 19"/>
                  <a:gd name="T29" fmla="*/ 0 h 35"/>
                  <a:gd name="T30" fmla="*/ 7 w 19"/>
                  <a:gd name="T31" fmla="*/ 0 h 35"/>
                  <a:gd name="T32" fmla="*/ 7 w 19"/>
                  <a:gd name="T33" fmla="*/ 4 h 35"/>
                  <a:gd name="T34" fmla="*/ 0 w 19"/>
                  <a:gd name="T35" fmla="*/ 12 h 35"/>
                  <a:gd name="T36" fmla="*/ 8 w 19"/>
                  <a:gd name="T37" fmla="*/ 19 h 35"/>
                  <a:gd name="T38" fmla="*/ 12 w 19"/>
                  <a:gd name="T39" fmla="*/ 23 h 35"/>
                  <a:gd name="T40" fmla="*/ 8 w 19"/>
                  <a:gd name="T41" fmla="*/ 26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9" h="35">
                    <a:moveTo>
                      <a:pt x="8" y="26"/>
                    </a:moveTo>
                    <a:cubicBezTo>
                      <a:pt x="6" y="26"/>
                      <a:pt x="3" y="25"/>
                      <a:pt x="1" y="24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2" y="30"/>
                      <a:pt x="4" y="31"/>
                      <a:pt x="7" y="31"/>
                    </a:cubicBezTo>
                    <a:cubicBezTo>
                      <a:pt x="7" y="35"/>
                      <a:pt x="7" y="35"/>
                      <a:pt x="7" y="35"/>
                    </a:cubicBezTo>
                    <a:cubicBezTo>
                      <a:pt x="11" y="35"/>
                      <a:pt x="11" y="35"/>
                      <a:pt x="11" y="35"/>
                    </a:cubicBezTo>
                    <a:cubicBezTo>
                      <a:pt x="11" y="30"/>
                      <a:pt x="11" y="30"/>
                      <a:pt x="11" y="30"/>
                    </a:cubicBezTo>
                    <a:cubicBezTo>
                      <a:pt x="16" y="30"/>
                      <a:pt x="19" y="26"/>
                      <a:pt x="19" y="23"/>
                    </a:cubicBezTo>
                    <a:cubicBezTo>
                      <a:pt x="19" y="19"/>
                      <a:pt x="17" y="16"/>
                      <a:pt x="12" y="15"/>
                    </a:cubicBezTo>
                    <a:cubicBezTo>
                      <a:pt x="8" y="13"/>
                      <a:pt x="7" y="12"/>
                      <a:pt x="7" y="11"/>
                    </a:cubicBezTo>
                    <a:cubicBezTo>
                      <a:pt x="7" y="10"/>
                      <a:pt x="8" y="9"/>
                      <a:pt x="10" y="9"/>
                    </a:cubicBezTo>
                    <a:cubicBezTo>
                      <a:pt x="13" y="9"/>
                      <a:pt x="15" y="10"/>
                      <a:pt x="16" y="10"/>
                    </a:cubicBezTo>
                    <a:cubicBezTo>
                      <a:pt x="18" y="5"/>
                      <a:pt x="18" y="5"/>
                      <a:pt x="18" y="5"/>
                    </a:cubicBezTo>
                    <a:cubicBezTo>
                      <a:pt x="16" y="5"/>
                      <a:pt x="14" y="4"/>
                      <a:pt x="12" y="4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3" y="5"/>
                      <a:pt x="0" y="8"/>
                      <a:pt x="0" y="12"/>
                    </a:cubicBezTo>
                    <a:cubicBezTo>
                      <a:pt x="0" y="16"/>
                      <a:pt x="3" y="18"/>
                      <a:pt x="8" y="19"/>
                    </a:cubicBezTo>
                    <a:cubicBezTo>
                      <a:pt x="11" y="21"/>
                      <a:pt x="12" y="22"/>
                      <a:pt x="12" y="23"/>
                    </a:cubicBezTo>
                    <a:cubicBezTo>
                      <a:pt x="12" y="25"/>
                      <a:pt x="11" y="26"/>
                      <a:pt x="8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9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2" name="Freeform 29"/>
              <p:cNvSpPr>
                <a:spLocks noEditPoints="1"/>
              </p:cNvSpPr>
              <p:nvPr/>
            </p:nvSpPr>
            <p:spPr bwMode="auto">
              <a:xfrm>
                <a:off x="6596990" y="5700336"/>
                <a:ext cx="428184" cy="357814"/>
              </a:xfrm>
              <a:custGeom>
                <a:avLst/>
                <a:gdLst>
                  <a:gd name="T0" fmla="*/ 143 w 152"/>
                  <a:gd name="T1" fmla="*/ 0 h 127"/>
                  <a:gd name="T2" fmla="*/ 136 w 152"/>
                  <a:gd name="T3" fmla="*/ 0 h 127"/>
                  <a:gd name="T4" fmla="*/ 138 w 152"/>
                  <a:gd name="T5" fmla="*/ 9 h 127"/>
                  <a:gd name="T6" fmla="*/ 143 w 152"/>
                  <a:gd name="T7" fmla="*/ 9 h 127"/>
                  <a:gd name="T8" fmla="*/ 143 w 152"/>
                  <a:gd name="T9" fmla="*/ 101 h 127"/>
                  <a:gd name="T10" fmla="*/ 9 w 152"/>
                  <a:gd name="T11" fmla="*/ 101 h 127"/>
                  <a:gd name="T12" fmla="*/ 9 w 152"/>
                  <a:gd name="T13" fmla="*/ 9 h 127"/>
                  <a:gd name="T14" fmla="*/ 79 w 152"/>
                  <a:gd name="T15" fmla="*/ 9 h 127"/>
                  <a:gd name="T16" fmla="*/ 81 w 152"/>
                  <a:gd name="T17" fmla="*/ 0 h 127"/>
                  <a:gd name="T18" fmla="*/ 9 w 152"/>
                  <a:gd name="T19" fmla="*/ 0 h 127"/>
                  <a:gd name="T20" fmla="*/ 0 w 152"/>
                  <a:gd name="T21" fmla="*/ 9 h 127"/>
                  <a:gd name="T22" fmla="*/ 0 w 152"/>
                  <a:gd name="T23" fmla="*/ 118 h 127"/>
                  <a:gd name="T24" fmla="*/ 9 w 152"/>
                  <a:gd name="T25" fmla="*/ 127 h 127"/>
                  <a:gd name="T26" fmla="*/ 143 w 152"/>
                  <a:gd name="T27" fmla="*/ 127 h 127"/>
                  <a:gd name="T28" fmla="*/ 152 w 152"/>
                  <a:gd name="T29" fmla="*/ 118 h 127"/>
                  <a:gd name="T30" fmla="*/ 152 w 152"/>
                  <a:gd name="T31" fmla="*/ 9 h 127"/>
                  <a:gd name="T32" fmla="*/ 143 w 152"/>
                  <a:gd name="T33" fmla="*/ 0 h 127"/>
                  <a:gd name="T34" fmla="*/ 76 w 152"/>
                  <a:gd name="T35" fmla="*/ 120 h 127"/>
                  <a:gd name="T36" fmla="*/ 70 w 152"/>
                  <a:gd name="T37" fmla="*/ 114 h 127"/>
                  <a:gd name="T38" fmla="*/ 76 w 152"/>
                  <a:gd name="T39" fmla="*/ 107 h 127"/>
                  <a:gd name="T40" fmla="*/ 83 w 152"/>
                  <a:gd name="T41" fmla="*/ 114 h 127"/>
                  <a:gd name="T42" fmla="*/ 76 w 152"/>
                  <a:gd name="T43" fmla="*/ 120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52" h="127">
                    <a:moveTo>
                      <a:pt x="143" y="0"/>
                    </a:moveTo>
                    <a:cubicBezTo>
                      <a:pt x="136" y="0"/>
                      <a:pt x="136" y="0"/>
                      <a:pt x="136" y="0"/>
                    </a:cubicBezTo>
                    <a:cubicBezTo>
                      <a:pt x="137" y="3"/>
                      <a:pt x="138" y="6"/>
                      <a:pt x="138" y="9"/>
                    </a:cubicBezTo>
                    <a:cubicBezTo>
                      <a:pt x="143" y="9"/>
                      <a:pt x="143" y="9"/>
                      <a:pt x="143" y="9"/>
                    </a:cubicBezTo>
                    <a:cubicBezTo>
                      <a:pt x="143" y="101"/>
                      <a:pt x="143" y="101"/>
                      <a:pt x="143" y="101"/>
                    </a:cubicBezTo>
                    <a:cubicBezTo>
                      <a:pt x="9" y="101"/>
                      <a:pt x="9" y="101"/>
                      <a:pt x="9" y="101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79" y="9"/>
                      <a:pt x="79" y="9"/>
                      <a:pt x="79" y="9"/>
                    </a:cubicBezTo>
                    <a:cubicBezTo>
                      <a:pt x="79" y="6"/>
                      <a:pt x="80" y="3"/>
                      <a:pt x="81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118"/>
                      <a:pt x="0" y="118"/>
                      <a:pt x="0" y="118"/>
                    </a:cubicBezTo>
                    <a:cubicBezTo>
                      <a:pt x="0" y="123"/>
                      <a:pt x="4" y="127"/>
                      <a:pt x="9" y="127"/>
                    </a:cubicBezTo>
                    <a:cubicBezTo>
                      <a:pt x="143" y="127"/>
                      <a:pt x="143" y="127"/>
                      <a:pt x="143" y="127"/>
                    </a:cubicBezTo>
                    <a:cubicBezTo>
                      <a:pt x="148" y="127"/>
                      <a:pt x="152" y="123"/>
                      <a:pt x="152" y="118"/>
                    </a:cubicBezTo>
                    <a:cubicBezTo>
                      <a:pt x="152" y="9"/>
                      <a:pt x="152" y="9"/>
                      <a:pt x="152" y="9"/>
                    </a:cubicBezTo>
                    <a:cubicBezTo>
                      <a:pt x="152" y="4"/>
                      <a:pt x="148" y="0"/>
                      <a:pt x="143" y="0"/>
                    </a:cubicBezTo>
                    <a:close/>
                    <a:moveTo>
                      <a:pt x="76" y="120"/>
                    </a:moveTo>
                    <a:cubicBezTo>
                      <a:pt x="73" y="120"/>
                      <a:pt x="70" y="117"/>
                      <a:pt x="70" y="114"/>
                    </a:cubicBezTo>
                    <a:cubicBezTo>
                      <a:pt x="70" y="110"/>
                      <a:pt x="73" y="107"/>
                      <a:pt x="76" y="107"/>
                    </a:cubicBezTo>
                    <a:cubicBezTo>
                      <a:pt x="80" y="107"/>
                      <a:pt x="83" y="110"/>
                      <a:pt x="83" y="114"/>
                    </a:cubicBezTo>
                    <a:cubicBezTo>
                      <a:pt x="83" y="117"/>
                      <a:pt x="80" y="120"/>
                      <a:pt x="76" y="1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9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3" name="Freeform 30"/>
              <p:cNvSpPr>
                <a:spLocks noEditPoints="1"/>
              </p:cNvSpPr>
              <p:nvPr/>
            </p:nvSpPr>
            <p:spPr bwMode="auto">
              <a:xfrm>
                <a:off x="6828377" y="5657399"/>
                <a:ext cx="149089" cy="144319"/>
              </a:xfrm>
              <a:custGeom>
                <a:avLst/>
                <a:gdLst>
                  <a:gd name="T0" fmla="*/ 26 w 53"/>
                  <a:gd name="T1" fmla="*/ 51 h 51"/>
                  <a:gd name="T2" fmla="*/ 53 w 53"/>
                  <a:gd name="T3" fmla="*/ 25 h 51"/>
                  <a:gd name="T4" fmla="*/ 26 w 53"/>
                  <a:gd name="T5" fmla="*/ 0 h 51"/>
                  <a:gd name="T6" fmla="*/ 0 w 53"/>
                  <a:gd name="T7" fmla="*/ 25 h 51"/>
                  <a:gd name="T8" fmla="*/ 26 w 53"/>
                  <a:gd name="T9" fmla="*/ 51 h 51"/>
                  <a:gd name="T10" fmla="*/ 26 w 53"/>
                  <a:gd name="T11" fmla="*/ 5 h 51"/>
                  <a:gd name="T12" fmla="*/ 47 w 53"/>
                  <a:gd name="T13" fmla="*/ 25 h 51"/>
                  <a:gd name="T14" fmla="*/ 26 w 53"/>
                  <a:gd name="T15" fmla="*/ 46 h 51"/>
                  <a:gd name="T16" fmla="*/ 6 w 53"/>
                  <a:gd name="T17" fmla="*/ 25 h 51"/>
                  <a:gd name="T18" fmla="*/ 26 w 53"/>
                  <a:gd name="T19" fmla="*/ 5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3" h="51">
                    <a:moveTo>
                      <a:pt x="26" y="51"/>
                    </a:moveTo>
                    <a:cubicBezTo>
                      <a:pt x="41" y="51"/>
                      <a:pt x="53" y="40"/>
                      <a:pt x="53" y="25"/>
                    </a:cubicBezTo>
                    <a:cubicBezTo>
                      <a:pt x="53" y="11"/>
                      <a:pt x="41" y="0"/>
                      <a:pt x="26" y="0"/>
                    </a:cubicBezTo>
                    <a:cubicBezTo>
                      <a:pt x="12" y="0"/>
                      <a:pt x="0" y="11"/>
                      <a:pt x="0" y="25"/>
                    </a:cubicBezTo>
                    <a:cubicBezTo>
                      <a:pt x="0" y="40"/>
                      <a:pt x="12" y="51"/>
                      <a:pt x="26" y="51"/>
                    </a:cubicBezTo>
                    <a:close/>
                    <a:moveTo>
                      <a:pt x="26" y="5"/>
                    </a:moveTo>
                    <a:cubicBezTo>
                      <a:pt x="38" y="5"/>
                      <a:pt x="47" y="14"/>
                      <a:pt x="47" y="25"/>
                    </a:cubicBezTo>
                    <a:cubicBezTo>
                      <a:pt x="47" y="37"/>
                      <a:pt x="38" y="46"/>
                      <a:pt x="26" y="46"/>
                    </a:cubicBezTo>
                    <a:cubicBezTo>
                      <a:pt x="15" y="46"/>
                      <a:pt x="6" y="37"/>
                      <a:pt x="6" y="25"/>
                    </a:cubicBezTo>
                    <a:cubicBezTo>
                      <a:pt x="6" y="14"/>
                      <a:pt x="15" y="5"/>
                      <a:pt x="26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9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4" name="Freeform 31"/>
              <p:cNvSpPr/>
              <p:nvPr/>
            </p:nvSpPr>
            <p:spPr bwMode="auto">
              <a:xfrm>
                <a:off x="6898747" y="5855389"/>
                <a:ext cx="41745" cy="78719"/>
              </a:xfrm>
              <a:custGeom>
                <a:avLst/>
                <a:gdLst>
                  <a:gd name="T0" fmla="*/ 9 w 15"/>
                  <a:gd name="T1" fmla="*/ 11 h 28"/>
                  <a:gd name="T2" fmla="*/ 5 w 15"/>
                  <a:gd name="T3" fmla="*/ 8 h 28"/>
                  <a:gd name="T4" fmla="*/ 8 w 15"/>
                  <a:gd name="T5" fmla="*/ 6 h 28"/>
                  <a:gd name="T6" fmla="*/ 13 w 15"/>
                  <a:gd name="T7" fmla="*/ 8 h 28"/>
                  <a:gd name="T8" fmla="*/ 14 w 15"/>
                  <a:gd name="T9" fmla="*/ 4 h 28"/>
                  <a:gd name="T10" fmla="*/ 9 w 15"/>
                  <a:gd name="T11" fmla="*/ 3 h 28"/>
                  <a:gd name="T12" fmla="*/ 9 w 15"/>
                  <a:gd name="T13" fmla="*/ 0 h 28"/>
                  <a:gd name="T14" fmla="*/ 6 w 15"/>
                  <a:gd name="T15" fmla="*/ 0 h 28"/>
                  <a:gd name="T16" fmla="*/ 6 w 15"/>
                  <a:gd name="T17" fmla="*/ 3 h 28"/>
                  <a:gd name="T18" fmla="*/ 0 w 15"/>
                  <a:gd name="T19" fmla="*/ 9 h 28"/>
                  <a:gd name="T20" fmla="*/ 6 w 15"/>
                  <a:gd name="T21" fmla="*/ 15 h 28"/>
                  <a:gd name="T22" fmla="*/ 10 w 15"/>
                  <a:gd name="T23" fmla="*/ 18 h 28"/>
                  <a:gd name="T24" fmla="*/ 7 w 15"/>
                  <a:gd name="T25" fmla="*/ 20 h 28"/>
                  <a:gd name="T26" fmla="*/ 1 w 15"/>
                  <a:gd name="T27" fmla="*/ 19 h 28"/>
                  <a:gd name="T28" fmla="*/ 0 w 15"/>
                  <a:gd name="T29" fmla="*/ 23 h 28"/>
                  <a:gd name="T30" fmla="*/ 6 w 15"/>
                  <a:gd name="T31" fmla="*/ 24 h 28"/>
                  <a:gd name="T32" fmla="*/ 6 w 15"/>
                  <a:gd name="T33" fmla="*/ 28 h 28"/>
                  <a:gd name="T34" fmla="*/ 9 w 15"/>
                  <a:gd name="T35" fmla="*/ 28 h 28"/>
                  <a:gd name="T36" fmla="*/ 9 w 15"/>
                  <a:gd name="T37" fmla="*/ 24 h 28"/>
                  <a:gd name="T38" fmla="*/ 15 w 15"/>
                  <a:gd name="T39" fmla="*/ 18 h 28"/>
                  <a:gd name="T40" fmla="*/ 9 w 15"/>
                  <a:gd name="T41" fmla="*/ 11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5" h="28">
                    <a:moveTo>
                      <a:pt x="9" y="11"/>
                    </a:moveTo>
                    <a:cubicBezTo>
                      <a:pt x="6" y="10"/>
                      <a:pt x="5" y="10"/>
                      <a:pt x="5" y="8"/>
                    </a:cubicBezTo>
                    <a:cubicBezTo>
                      <a:pt x="5" y="7"/>
                      <a:pt x="6" y="6"/>
                      <a:pt x="8" y="6"/>
                    </a:cubicBezTo>
                    <a:cubicBezTo>
                      <a:pt x="11" y="6"/>
                      <a:pt x="12" y="7"/>
                      <a:pt x="13" y="8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3" y="3"/>
                      <a:pt x="11" y="3"/>
                      <a:pt x="9" y="3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2" y="4"/>
                      <a:pt x="0" y="6"/>
                      <a:pt x="0" y="9"/>
                    </a:cubicBezTo>
                    <a:cubicBezTo>
                      <a:pt x="0" y="12"/>
                      <a:pt x="3" y="14"/>
                      <a:pt x="6" y="15"/>
                    </a:cubicBezTo>
                    <a:cubicBezTo>
                      <a:pt x="9" y="16"/>
                      <a:pt x="10" y="17"/>
                      <a:pt x="10" y="18"/>
                    </a:cubicBezTo>
                    <a:cubicBezTo>
                      <a:pt x="10" y="20"/>
                      <a:pt x="9" y="20"/>
                      <a:pt x="7" y="20"/>
                    </a:cubicBezTo>
                    <a:cubicBezTo>
                      <a:pt x="4" y="20"/>
                      <a:pt x="2" y="20"/>
                      <a:pt x="1" y="19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1" y="24"/>
                      <a:pt x="3" y="24"/>
                      <a:pt x="6" y="24"/>
                    </a:cubicBezTo>
                    <a:cubicBezTo>
                      <a:pt x="6" y="28"/>
                      <a:pt x="6" y="28"/>
                      <a:pt x="6" y="28"/>
                    </a:cubicBezTo>
                    <a:cubicBezTo>
                      <a:pt x="9" y="28"/>
                      <a:pt x="9" y="28"/>
                      <a:pt x="9" y="28"/>
                    </a:cubicBezTo>
                    <a:cubicBezTo>
                      <a:pt x="9" y="24"/>
                      <a:pt x="9" y="24"/>
                      <a:pt x="9" y="24"/>
                    </a:cubicBezTo>
                    <a:cubicBezTo>
                      <a:pt x="13" y="23"/>
                      <a:pt x="15" y="21"/>
                      <a:pt x="15" y="18"/>
                    </a:cubicBezTo>
                    <a:cubicBezTo>
                      <a:pt x="15" y="15"/>
                      <a:pt x="13" y="13"/>
                      <a:pt x="9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9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5" name="Freeform 32"/>
              <p:cNvSpPr>
                <a:spLocks noEditPoints="1"/>
              </p:cNvSpPr>
              <p:nvPr/>
            </p:nvSpPr>
            <p:spPr bwMode="auto">
              <a:xfrm>
                <a:off x="6859387" y="5835112"/>
                <a:ext cx="121657" cy="118079"/>
              </a:xfrm>
              <a:custGeom>
                <a:avLst/>
                <a:gdLst>
                  <a:gd name="T0" fmla="*/ 21 w 43"/>
                  <a:gd name="T1" fmla="*/ 0 h 42"/>
                  <a:gd name="T2" fmla="*/ 0 w 43"/>
                  <a:gd name="T3" fmla="*/ 21 h 42"/>
                  <a:gd name="T4" fmla="*/ 21 w 43"/>
                  <a:gd name="T5" fmla="*/ 42 h 42"/>
                  <a:gd name="T6" fmla="*/ 43 w 43"/>
                  <a:gd name="T7" fmla="*/ 21 h 42"/>
                  <a:gd name="T8" fmla="*/ 21 w 43"/>
                  <a:gd name="T9" fmla="*/ 0 h 42"/>
                  <a:gd name="T10" fmla="*/ 21 w 43"/>
                  <a:gd name="T11" fmla="*/ 37 h 42"/>
                  <a:gd name="T12" fmla="*/ 5 w 43"/>
                  <a:gd name="T13" fmla="*/ 21 h 42"/>
                  <a:gd name="T14" fmla="*/ 21 w 43"/>
                  <a:gd name="T15" fmla="*/ 4 h 42"/>
                  <a:gd name="T16" fmla="*/ 38 w 43"/>
                  <a:gd name="T17" fmla="*/ 21 h 42"/>
                  <a:gd name="T18" fmla="*/ 21 w 43"/>
                  <a:gd name="T19" fmla="*/ 37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3" h="42">
                    <a:moveTo>
                      <a:pt x="21" y="0"/>
                    </a:moveTo>
                    <a:cubicBezTo>
                      <a:pt x="10" y="0"/>
                      <a:pt x="0" y="9"/>
                      <a:pt x="0" y="21"/>
                    </a:cubicBezTo>
                    <a:cubicBezTo>
                      <a:pt x="0" y="32"/>
                      <a:pt x="10" y="42"/>
                      <a:pt x="21" y="42"/>
                    </a:cubicBezTo>
                    <a:cubicBezTo>
                      <a:pt x="33" y="42"/>
                      <a:pt x="43" y="32"/>
                      <a:pt x="43" y="21"/>
                    </a:cubicBezTo>
                    <a:cubicBezTo>
                      <a:pt x="43" y="9"/>
                      <a:pt x="33" y="0"/>
                      <a:pt x="21" y="0"/>
                    </a:cubicBezTo>
                    <a:close/>
                    <a:moveTo>
                      <a:pt x="21" y="37"/>
                    </a:moveTo>
                    <a:cubicBezTo>
                      <a:pt x="12" y="37"/>
                      <a:pt x="5" y="30"/>
                      <a:pt x="5" y="21"/>
                    </a:cubicBezTo>
                    <a:cubicBezTo>
                      <a:pt x="5" y="12"/>
                      <a:pt x="12" y="4"/>
                      <a:pt x="21" y="4"/>
                    </a:cubicBezTo>
                    <a:cubicBezTo>
                      <a:pt x="31" y="4"/>
                      <a:pt x="38" y="12"/>
                      <a:pt x="38" y="21"/>
                    </a:cubicBezTo>
                    <a:cubicBezTo>
                      <a:pt x="38" y="30"/>
                      <a:pt x="31" y="37"/>
                      <a:pt x="21" y="3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9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8" name="椭圆 7"/>
            <p:cNvSpPr/>
            <p:nvPr/>
          </p:nvSpPr>
          <p:spPr>
            <a:xfrm>
              <a:off x="3565384" y="3629334"/>
              <a:ext cx="654937" cy="654937"/>
            </a:xfrm>
            <a:prstGeom prst="ellipse">
              <a:avLst/>
            </a:prstGeom>
            <a:solidFill>
              <a:sysClr val="window" lastClr="FFFFFF">
                <a:lumMod val="95000"/>
              </a:sys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900" b="1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3624237" y="3688726"/>
              <a:ext cx="536152" cy="536152"/>
            </a:xfrm>
            <a:prstGeom prst="ellipse">
              <a:avLst/>
            </a:prstGeom>
            <a:solidFill>
              <a:srgbClr val="D3381C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900" b="1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3800850" y="3842661"/>
              <a:ext cx="197618" cy="241895"/>
              <a:chOff x="6605340" y="4486155"/>
              <a:chExt cx="403136" cy="493783"/>
            </a:xfrm>
            <a:solidFill>
              <a:sysClr val="window" lastClr="FFFFFF"/>
            </a:solidFill>
          </p:grpSpPr>
          <p:sp>
            <p:nvSpPr>
              <p:cNvPr id="29" name="Freeform 115"/>
              <p:cNvSpPr/>
              <p:nvPr/>
            </p:nvSpPr>
            <p:spPr bwMode="auto">
              <a:xfrm>
                <a:off x="6743694" y="4903605"/>
                <a:ext cx="47708" cy="48902"/>
              </a:xfrm>
              <a:custGeom>
                <a:avLst/>
                <a:gdLst>
                  <a:gd name="T0" fmla="*/ 12 w 17"/>
                  <a:gd name="T1" fmla="*/ 0 h 17"/>
                  <a:gd name="T2" fmla="*/ 12 w 17"/>
                  <a:gd name="T3" fmla="*/ 4 h 17"/>
                  <a:gd name="T4" fmla="*/ 15 w 17"/>
                  <a:gd name="T5" fmla="*/ 9 h 17"/>
                  <a:gd name="T6" fmla="*/ 8 w 17"/>
                  <a:gd name="T7" fmla="*/ 14 h 17"/>
                  <a:gd name="T8" fmla="*/ 3 w 17"/>
                  <a:gd name="T9" fmla="*/ 7 h 17"/>
                  <a:gd name="T10" fmla="*/ 5 w 17"/>
                  <a:gd name="T11" fmla="*/ 4 h 17"/>
                  <a:gd name="T12" fmla="*/ 5 w 17"/>
                  <a:gd name="T13" fmla="*/ 1 h 17"/>
                  <a:gd name="T14" fmla="*/ 0 w 17"/>
                  <a:gd name="T15" fmla="*/ 8 h 17"/>
                  <a:gd name="T16" fmla="*/ 9 w 17"/>
                  <a:gd name="T17" fmla="*/ 17 h 17"/>
                  <a:gd name="T18" fmla="*/ 17 w 17"/>
                  <a:gd name="T19" fmla="*/ 8 h 17"/>
                  <a:gd name="T20" fmla="*/ 12 w 17"/>
                  <a:gd name="T21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7" h="17">
                    <a:moveTo>
                      <a:pt x="12" y="0"/>
                    </a:moveTo>
                    <a:cubicBezTo>
                      <a:pt x="12" y="4"/>
                      <a:pt x="12" y="4"/>
                      <a:pt x="12" y="4"/>
                    </a:cubicBezTo>
                    <a:cubicBezTo>
                      <a:pt x="14" y="5"/>
                      <a:pt x="15" y="7"/>
                      <a:pt x="15" y="9"/>
                    </a:cubicBezTo>
                    <a:cubicBezTo>
                      <a:pt x="14" y="12"/>
                      <a:pt x="11" y="14"/>
                      <a:pt x="8" y="14"/>
                    </a:cubicBezTo>
                    <a:cubicBezTo>
                      <a:pt x="5" y="14"/>
                      <a:pt x="3" y="11"/>
                      <a:pt x="3" y="7"/>
                    </a:cubicBezTo>
                    <a:cubicBezTo>
                      <a:pt x="3" y="6"/>
                      <a:pt x="4" y="5"/>
                      <a:pt x="5" y="4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2" y="2"/>
                      <a:pt x="0" y="5"/>
                      <a:pt x="0" y="8"/>
                    </a:cubicBezTo>
                    <a:cubicBezTo>
                      <a:pt x="0" y="13"/>
                      <a:pt x="4" y="17"/>
                      <a:pt x="9" y="17"/>
                    </a:cubicBezTo>
                    <a:cubicBezTo>
                      <a:pt x="14" y="17"/>
                      <a:pt x="17" y="13"/>
                      <a:pt x="17" y="8"/>
                    </a:cubicBezTo>
                    <a:cubicBezTo>
                      <a:pt x="17" y="5"/>
                      <a:pt x="15" y="2"/>
                      <a:pt x="1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9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0" name="Rectangle 116"/>
              <p:cNvSpPr>
                <a:spLocks noChangeArrowheads="1"/>
              </p:cNvSpPr>
              <p:nvPr/>
            </p:nvSpPr>
            <p:spPr bwMode="auto">
              <a:xfrm>
                <a:off x="6762778" y="4895255"/>
                <a:ext cx="8349" cy="3458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9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1" name="Freeform 117"/>
              <p:cNvSpPr/>
              <p:nvPr/>
            </p:nvSpPr>
            <p:spPr bwMode="auto">
              <a:xfrm>
                <a:off x="6754428" y="4684146"/>
                <a:ext cx="51287" cy="134777"/>
              </a:xfrm>
              <a:custGeom>
                <a:avLst/>
                <a:gdLst>
                  <a:gd name="T0" fmla="*/ 22 w 43"/>
                  <a:gd name="T1" fmla="*/ 0 h 113"/>
                  <a:gd name="T2" fmla="*/ 0 w 43"/>
                  <a:gd name="T3" fmla="*/ 16 h 113"/>
                  <a:gd name="T4" fmla="*/ 0 w 43"/>
                  <a:gd name="T5" fmla="*/ 113 h 113"/>
                  <a:gd name="T6" fmla="*/ 43 w 43"/>
                  <a:gd name="T7" fmla="*/ 113 h 113"/>
                  <a:gd name="T8" fmla="*/ 43 w 43"/>
                  <a:gd name="T9" fmla="*/ 19 h 113"/>
                  <a:gd name="T10" fmla="*/ 22 w 43"/>
                  <a:gd name="T11" fmla="*/ 0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113">
                    <a:moveTo>
                      <a:pt x="22" y="0"/>
                    </a:moveTo>
                    <a:lnTo>
                      <a:pt x="0" y="16"/>
                    </a:lnTo>
                    <a:lnTo>
                      <a:pt x="0" y="113"/>
                    </a:lnTo>
                    <a:lnTo>
                      <a:pt x="43" y="113"/>
                    </a:lnTo>
                    <a:lnTo>
                      <a:pt x="43" y="19"/>
                    </a:lnTo>
                    <a:lnTo>
                      <a:pt x="2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9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2" name="Freeform 118"/>
              <p:cNvSpPr/>
              <p:nvPr/>
            </p:nvSpPr>
            <p:spPr bwMode="auto">
              <a:xfrm>
                <a:off x="6839111" y="4709192"/>
                <a:ext cx="51287" cy="109730"/>
              </a:xfrm>
              <a:custGeom>
                <a:avLst/>
                <a:gdLst>
                  <a:gd name="T0" fmla="*/ 10 w 43"/>
                  <a:gd name="T1" fmla="*/ 29 h 92"/>
                  <a:gd name="T2" fmla="*/ 0 w 43"/>
                  <a:gd name="T3" fmla="*/ 21 h 92"/>
                  <a:gd name="T4" fmla="*/ 0 w 43"/>
                  <a:gd name="T5" fmla="*/ 92 h 92"/>
                  <a:gd name="T6" fmla="*/ 43 w 43"/>
                  <a:gd name="T7" fmla="*/ 92 h 92"/>
                  <a:gd name="T8" fmla="*/ 43 w 43"/>
                  <a:gd name="T9" fmla="*/ 0 h 92"/>
                  <a:gd name="T10" fmla="*/ 10 w 43"/>
                  <a:gd name="T11" fmla="*/ 29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92">
                    <a:moveTo>
                      <a:pt x="10" y="29"/>
                    </a:moveTo>
                    <a:lnTo>
                      <a:pt x="0" y="21"/>
                    </a:lnTo>
                    <a:lnTo>
                      <a:pt x="0" y="92"/>
                    </a:lnTo>
                    <a:lnTo>
                      <a:pt x="43" y="92"/>
                    </a:lnTo>
                    <a:lnTo>
                      <a:pt x="43" y="0"/>
                    </a:lnTo>
                    <a:lnTo>
                      <a:pt x="10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9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3" name="Freeform 119"/>
              <p:cNvSpPr/>
              <p:nvPr/>
            </p:nvSpPr>
            <p:spPr bwMode="auto">
              <a:xfrm>
                <a:off x="6669746" y="4731854"/>
                <a:ext cx="51287" cy="87068"/>
              </a:xfrm>
              <a:custGeom>
                <a:avLst/>
                <a:gdLst>
                  <a:gd name="T0" fmla="*/ 0 w 43"/>
                  <a:gd name="T1" fmla="*/ 36 h 73"/>
                  <a:gd name="T2" fmla="*/ 0 w 43"/>
                  <a:gd name="T3" fmla="*/ 73 h 73"/>
                  <a:gd name="T4" fmla="*/ 43 w 43"/>
                  <a:gd name="T5" fmla="*/ 73 h 73"/>
                  <a:gd name="T6" fmla="*/ 43 w 43"/>
                  <a:gd name="T7" fmla="*/ 0 h 73"/>
                  <a:gd name="T8" fmla="*/ 0 w 43"/>
                  <a:gd name="T9" fmla="*/ 36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73">
                    <a:moveTo>
                      <a:pt x="0" y="36"/>
                    </a:moveTo>
                    <a:lnTo>
                      <a:pt x="0" y="73"/>
                    </a:lnTo>
                    <a:lnTo>
                      <a:pt x="43" y="73"/>
                    </a:lnTo>
                    <a:lnTo>
                      <a:pt x="43" y="0"/>
                    </a:lnTo>
                    <a:lnTo>
                      <a:pt x="0" y="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9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4" name="Freeform 120"/>
              <p:cNvSpPr/>
              <p:nvPr/>
            </p:nvSpPr>
            <p:spPr bwMode="auto">
              <a:xfrm>
                <a:off x="6927372" y="4636437"/>
                <a:ext cx="50094" cy="182485"/>
              </a:xfrm>
              <a:custGeom>
                <a:avLst/>
                <a:gdLst>
                  <a:gd name="T0" fmla="*/ 0 w 42"/>
                  <a:gd name="T1" fmla="*/ 153 h 153"/>
                  <a:gd name="T2" fmla="*/ 42 w 42"/>
                  <a:gd name="T3" fmla="*/ 153 h 153"/>
                  <a:gd name="T4" fmla="*/ 42 w 42"/>
                  <a:gd name="T5" fmla="*/ 0 h 153"/>
                  <a:gd name="T6" fmla="*/ 0 w 42"/>
                  <a:gd name="T7" fmla="*/ 35 h 153"/>
                  <a:gd name="T8" fmla="*/ 0 w 42"/>
                  <a:gd name="T9" fmla="*/ 153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153">
                    <a:moveTo>
                      <a:pt x="0" y="153"/>
                    </a:moveTo>
                    <a:lnTo>
                      <a:pt x="42" y="153"/>
                    </a:lnTo>
                    <a:lnTo>
                      <a:pt x="42" y="0"/>
                    </a:lnTo>
                    <a:lnTo>
                      <a:pt x="0" y="35"/>
                    </a:lnTo>
                    <a:lnTo>
                      <a:pt x="0" y="15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9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5" name="Freeform 121"/>
              <p:cNvSpPr/>
              <p:nvPr/>
            </p:nvSpPr>
            <p:spPr bwMode="auto">
              <a:xfrm>
                <a:off x="6904710" y="4556525"/>
                <a:ext cx="25047" cy="51287"/>
              </a:xfrm>
              <a:custGeom>
                <a:avLst/>
                <a:gdLst>
                  <a:gd name="T0" fmla="*/ 21 w 21"/>
                  <a:gd name="T1" fmla="*/ 22 h 43"/>
                  <a:gd name="T2" fmla="*/ 0 w 21"/>
                  <a:gd name="T3" fmla="*/ 0 h 43"/>
                  <a:gd name="T4" fmla="*/ 0 w 21"/>
                  <a:gd name="T5" fmla="*/ 43 h 43"/>
                  <a:gd name="T6" fmla="*/ 21 w 21"/>
                  <a:gd name="T7" fmla="*/ 22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" h="43">
                    <a:moveTo>
                      <a:pt x="21" y="22"/>
                    </a:moveTo>
                    <a:lnTo>
                      <a:pt x="0" y="0"/>
                    </a:lnTo>
                    <a:lnTo>
                      <a:pt x="0" y="43"/>
                    </a:lnTo>
                    <a:lnTo>
                      <a:pt x="21" y="2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9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6" name="Freeform 122"/>
              <p:cNvSpPr>
                <a:spLocks noEditPoints="1"/>
              </p:cNvSpPr>
              <p:nvPr/>
            </p:nvSpPr>
            <p:spPr bwMode="auto">
              <a:xfrm>
                <a:off x="6605340" y="4486155"/>
                <a:ext cx="332767" cy="493783"/>
              </a:xfrm>
              <a:custGeom>
                <a:avLst/>
                <a:gdLst>
                  <a:gd name="T0" fmla="*/ 108 w 118"/>
                  <a:gd name="T1" fmla="*/ 69 h 175"/>
                  <a:gd name="T2" fmla="*/ 107 w 118"/>
                  <a:gd name="T3" fmla="*/ 70 h 175"/>
                  <a:gd name="T4" fmla="*/ 107 w 118"/>
                  <a:gd name="T5" fmla="*/ 123 h 175"/>
                  <a:gd name="T6" fmla="*/ 106 w 118"/>
                  <a:gd name="T7" fmla="*/ 123 h 175"/>
                  <a:gd name="T8" fmla="*/ 106 w 118"/>
                  <a:gd name="T9" fmla="*/ 136 h 175"/>
                  <a:gd name="T10" fmla="*/ 12 w 118"/>
                  <a:gd name="T11" fmla="*/ 136 h 175"/>
                  <a:gd name="T12" fmla="*/ 12 w 118"/>
                  <a:gd name="T13" fmla="*/ 12 h 175"/>
                  <a:gd name="T14" fmla="*/ 106 w 118"/>
                  <a:gd name="T15" fmla="*/ 12 h 175"/>
                  <a:gd name="T16" fmla="*/ 106 w 118"/>
                  <a:gd name="T17" fmla="*/ 15 h 175"/>
                  <a:gd name="T18" fmla="*/ 118 w 118"/>
                  <a:gd name="T19" fmla="*/ 15 h 175"/>
                  <a:gd name="T20" fmla="*/ 118 w 118"/>
                  <a:gd name="T21" fmla="*/ 10 h 175"/>
                  <a:gd name="T22" fmla="*/ 108 w 118"/>
                  <a:gd name="T23" fmla="*/ 0 h 175"/>
                  <a:gd name="T24" fmla="*/ 9 w 118"/>
                  <a:gd name="T25" fmla="*/ 0 h 175"/>
                  <a:gd name="T26" fmla="*/ 0 w 118"/>
                  <a:gd name="T27" fmla="*/ 10 h 175"/>
                  <a:gd name="T28" fmla="*/ 0 w 118"/>
                  <a:gd name="T29" fmla="*/ 165 h 175"/>
                  <a:gd name="T30" fmla="*/ 9 w 118"/>
                  <a:gd name="T31" fmla="*/ 175 h 175"/>
                  <a:gd name="T32" fmla="*/ 108 w 118"/>
                  <a:gd name="T33" fmla="*/ 175 h 175"/>
                  <a:gd name="T34" fmla="*/ 118 w 118"/>
                  <a:gd name="T35" fmla="*/ 165 h 175"/>
                  <a:gd name="T36" fmla="*/ 118 w 118"/>
                  <a:gd name="T37" fmla="*/ 123 h 175"/>
                  <a:gd name="T38" fmla="*/ 108 w 118"/>
                  <a:gd name="T39" fmla="*/ 123 h 175"/>
                  <a:gd name="T40" fmla="*/ 108 w 118"/>
                  <a:gd name="T41" fmla="*/ 69 h 175"/>
                  <a:gd name="T42" fmla="*/ 58 w 118"/>
                  <a:gd name="T43" fmla="*/ 170 h 175"/>
                  <a:gd name="T44" fmla="*/ 43 w 118"/>
                  <a:gd name="T45" fmla="*/ 155 h 175"/>
                  <a:gd name="T46" fmla="*/ 58 w 118"/>
                  <a:gd name="T47" fmla="*/ 140 h 175"/>
                  <a:gd name="T48" fmla="*/ 73 w 118"/>
                  <a:gd name="T49" fmla="*/ 155 h 175"/>
                  <a:gd name="T50" fmla="*/ 58 w 118"/>
                  <a:gd name="T51" fmla="*/ 170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18" h="175">
                    <a:moveTo>
                      <a:pt x="108" y="69"/>
                    </a:moveTo>
                    <a:cubicBezTo>
                      <a:pt x="107" y="70"/>
                      <a:pt x="107" y="70"/>
                      <a:pt x="107" y="70"/>
                    </a:cubicBezTo>
                    <a:cubicBezTo>
                      <a:pt x="107" y="123"/>
                      <a:pt x="107" y="123"/>
                      <a:pt x="107" y="123"/>
                    </a:cubicBezTo>
                    <a:cubicBezTo>
                      <a:pt x="106" y="123"/>
                      <a:pt x="106" y="123"/>
                      <a:pt x="106" y="123"/>
                    </a:cubicBezTo>
                    <a:cubicBezTo>
                      <a:pt x="106" y="136"/>
                      <a:pt x="106" y="136"/>
                      <a:pt x="106" y="136"/>
                    </a:cubicBezTo>
                    <a:cubicBezTo>
                      <a:pt x="12" y="136"/>
                      <a:pt x="12" y="136"/>
                      <a:pt x="12" y="136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106" y="12"/>
                      <a:pt x="106" y="12"/>
                      <a:pt x="106" y="12"/>
                    </a:cubicBezTo>
                    <a:cubicBezTo>
                      <a:pt x="106" y="15"/>
                      <a:pt x="106" y="15"/>
                      <a:pt x="106" y="15"/>
                    </a:cubicBezTo>
                    <a:cubicBezTo>
                      <a:pt x="118" y="15"/>
                      <a:pt x="118" y="15"/>
                      <a:pt x="118" y="15"/>
                    </a:cubicBezTo>
                    <a:cubicBezTo>
                      <a:pt x="118" y="10"/>
                      <a:pt x="118" y="10"/>
                      <a:pt x="118" y="10"/>
                    </a:cubicBezTo>
                    <a:cubicBezTo>
                      <a:pt x="118" y="4"/>
                      <a:pt x="114" y="0"/>
                      <a:pt x="108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10"/>
                    </a:cubicBezTo>
                    <a:cubicBezTo>
                      <a:pt x="0" y="165"/>
                      <a:pt x="0" y="165"/>
                      <a:pt x="0" y="165"/>
                    </a:cubicBezTo>
                    <a:cubicBezTo>
                      <a:pt x="0" y="171"/>
                      <a:pt x="4" y="175"/>
                      <a:pt x="9" y="175"/>
                    </a:cubicBezTo>
                    <a:cubicBezTo>
                      <a:pt x="108" y="175"/>
                      <a:pt x="108" y="175"/>
                      <a:pt x="108" y="175"/>
                    </a:cubicBezTo>
                    <a:cubicBezTo>
                      <a:pt x="114" y="175"/>
                      <a:pt x="118" y="171"/>
                      <a:pt x="118" y="165"/>
                    </a:cubicBezTo>
                    <a:cubicBezTo>
                      <a:pt x="118" y="123"/>
                      <a:pt x="118" y="123"/>
                      <a:pt x="118" y="123"/>
                    </a:cubicBezTo>
                    <a:cubicBezTo>
                      <a:pt x="108" y="123"/>
                      <a:pt x="108" y="123"/>
                      <a:pt x="108" y="123"/>
                    </a:cubicBezTo>
                    <a:lnTo>
                      <a:pt x="108" y="69"/>
                    </a:lnTo>
                    <a:close/>
                    <a:moveTo>
                      <a:pt x="58" y="170"/>
                    </a:moveTo>
                    <a:cubicBezTo>
                      <a:pt x="50" y="170"/>
                      <a:pt x="43" y="163"/>
                      <a:pt x="43" y="155"/>
                    </a:cubicBezTo>
                    <a:cubicBezTo>
                      <a:pt x="43" y="147"/>
                      <a:pt x="50" y="140"/>
                      <a:pt x="58" y="140"/>
                    </a:cubicBezTo>
                    <a:cubicBezTo>
                      <a:pt x="66" y="140"/>
                      <a:pt x="73" y="147"/>
                      <a:pt x="73" y="155"/>
                    </a:cubicBezTo>
                    <a:cubicBezTo>
                      <a:pt x="73" y="163"/>
                      <a:pt x="66" y="170"/>
                      <a:pt x="58" y="17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9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7" name="Freeform 123"/>
              <p:cNvSpPr/>
              <p:nvPr/>
            </p:nvSpPr>
            <p:spPr bwMode="auto">
              <a:xfrm>
                <a:off x="6669746" y="4543406"/>
                <a:ext cx="338730" cy="200376"/>
              </a:xfrm>
              <a:custGeom>
                <a:avLst/>
                <a:gdLst>
                  <a:gd name="T0" fmla="*/ 204 w 284"/>
                  <a:gd name="T1" fmla="*/ 0 h 168"/>
                  <a:gd name="T2" fmla="*/ 239 w 284"/>
                  <a:gd name="T3" fmla="*/ 35 h 168"/>
                  <a:gd name="T4" fmla="*/ 152 w 284"/>
                  <a:gd name="T5" fmla="*/ 108 h 168"/>
                  <a:gd name="T6" fmla="*/ 93 w 284"/>
                  <a:gd name="T7" fmla="*/ 59 h 168"/>
                  <a:gd name="T8" fmla="*/ 0 w 284"/>
                  <a:gd name="T9" fmla="*/ 134 h 168"/>
                  <a:gd name="T10" fmla="*/ 0 w 284"/>
                  <a:gd name="T11" fmla="*/ 168 h 168"/>
                  <a:gd name="T12" fmla="*/ 93 w 284"/>
                  <a:gd name="T13" fmla="*/ 92 h 168"/>
                  <a:gd name="T14" fmla="*/ 152 w 284"/>
                  <a:gd name="T15" fmla="*/ 142 h 168"/>
                  <a:gd name="T16" fmla="*/ 256 w 284"/>
                  <a:gd name="T17" fmla="*/ 52 h 168"/>
                  <a:gd name="T18" fmla="*/ 284 w 284"/>
                  <a:gd name="T19" fmla="*/ 80 h 168"/>
                  <a:gd name="T20" fmla="*/ 284 w 284"/>
                  <a:gd name="T21" fmla="*/ 0 h 168"/>
                  <a:gd name="T22" fmla="*/ 204 w 284"/>
                  <a:gd name="T23" fmla="*/ 0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84" h="168">
                    <a:moveTo>
                      <a:pt x="204" y="0"/>
                    </a:moveTo>
                    <a:lnTo>
                      <a:pt x="239" y="35"/>
                    </a:lnTo>
                    <a:lnTo>
                      <a:pt x="152" y="108"/>
                    </a:lnTo>
                    <a:lnTo>
                      <a:pt x="93" y="59"/>
                    </a:lnTo>
                    <a:lnTo>
                      <a:pt x="0" y="134"/>
                    </a:lnTo>
                    <a:lnTo>
                      <a:pt x="0" y="168"/>
                    </a:lnTo>
                    <a:lnTo>
                      <a:pt x="93" y="92"/>
                    </a:lnTo>
                    <a:lnTo>
                      <a:pt x="152" y="142"/>
                    </a:lnTo>
                    <a:lnTo>
                      <a:pt x="256" y="52"/>
                    </a:lnTo>
                    <a:lnTo>
                      <a:pt x="284" y="80"/>
                    </a:lnTo>
                    <a:lnTo>
                      <a:pt x="284" y="0"/>
                    </a:lnTo>
                    <a:lnTo>
                      <a:pt x="20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9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11" name="椭圆 10"/>
            <p:cNvSpPr/>
            <p:nvPr/>
          </p:nvSpPr>
          <p:spPr>
            <a:xfrm>
              <a:off x="4478408" y="2731968"/>
              <a:ext cx="654937" cy="654937"/>
            </a:xfrm>
            <a:prstGeom prst="ellipse">
              <a:avLst/>
            </a:prstGeom>
            <a:solidFill>
              <a:sysClr val="window" lastClr="FFFFFF">
                <a:lumMod val="95000"/>
              </a:sys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900" b="1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4537800" y="2791360"/>
              <a:ext cx="536152" cy="536152"/>
            </a:xfrm>
            <a:prstGeom prst="ellipse">
              <a:avLst/>
            </a:prstGeom>
            <a:solidFill>
              <a:srgbClr val="D3381C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900" b="1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3" name="组合 12"/>
            <p:cNvGrpSpPr/>
            <p:nvPr/>
          </p:nvGrpSpPr>
          <p:grpSpPr>
            <a:xfrm>
              <a:off x="4704099" y="2936609"/>
              <a:ext cx="255927" cy="240810"/>
              <a:chOff x="5067933" y="4413400"/>
              <a:chExt cx="586815" cy="552226"/>
            </a:xfrm>
            <a:solidFill>
              <a:sysClr val="window" lastClr="FFFFFF"/>
            </a:solidFill>
          </p:grpSpPr>
          <p:sp>
            <p:nvSpPr>
              <p:cNvPr id="26" name="Freeform 124"/>
              <p:cNvSpPr>
                <a:spLocks noEditPoints="1"/>
              </p:cNvSpPr>
              <p:nvPr/>
            </p:nvSpPr>
            <p:spPr bwMode="auto">
              <a:xfrm>
                <a:off x="5121606" y="4413400"/>
                <a:ext cx="242121" cy="304142"/>
              </a:xfrm>
              <a:custGeom>
                <a:avLst/>
                <a:gdLst>
                  <a:gd name="T0" fmla="*/ 6 w 86"/>
                  <a:gd name="T1" fmla="*/ 68 h 108"/>
                  <a:gd name="T2" fmla="*/ 14 w 86"/>
                  <a:gd name="T3" fmla="*/ 77 h 108"/>
                  <a:gd name="T4" fmla="*/ 45 w 86"/>
                  <a:gd name="T5" fmla="*/ 108 h 108"/>
                  <a:gd name="T6" fmla="*/ 76 w 86"/>
                  <a:gd name="T7" fmla="*/ 77 h 108"/>
                  <a:gd name="T8" fmla="*/ 76 w 86"/>
                  <a:gd name="T9" fmla="*/ 77 h 108"/>
                  <a:gd name="T10" fmla="*/ 84 w 86"/>
                  <a:gd name="T11" fmla="*/ 68 h 108"/>
                  <a:gd name="T12" fmla="*/ 78 w 86"/>
                  <a:gd name="T13" fmla="*/ 59 h 108"/>
                  <a:gd name="T14" fmla="*/ 78 w 86"/>
                  <a:gd name="T15" fmla="*/ 59 h 108"/>
                  <a:gd name="T16" fmla="*/ 68 w 86"/>
                  <a:gd name="T17" fmla="*/ 24 h 108"/>
                  <a:gd name="T18" fmla="*/ 22 w 86"/>
                  <a:gd name="T19" fmla="*/ 19 h 108"/>
                  <a:gd name="T20" fmla="*/ 11 w 86"/>
                  <a:gd name="T21" fmla="*/ 59 h 108"/>
                  <a:gd name="T22" fmla="*/ 11 w 86"/>
                  <a:gd name="T23" fmla="*/ 59 h 108"/>
                  <a:gd name="T24" fmla="*/ 6 w 86"/>
                  <a:gd name="T25" fmla="*/ 68 h 108"/>
                  <a:gd name="T26" fmla="*/ 14 w 86"/>
                  <a:gd name="T27" fmla="*/ 60 h 108"/>
                  <a:gd name="T28" fmla="*/ 14 w 86"/>
                  <a:gd name="T29" fmla="*/ 60 h 108"/>
                  <a:gd name="T30" fmla="*/ 15 w 86"/>
                  <a:gd name="T31" fmla="*/ 60 h 108"/>
                  <a:gd name="T32" fmla="*/ 15 w 86"/>
                  <a:gd name="T33" fmla="*/ 58 h 108"/>
                  <a:gd name="T34" fmla="*/ 17 w 86"/>
                  <a:gd name="T35" fmla="*/ 46 h 108"/>
                  <a:gd name="T36" fmla="*/ 20 w 86"/>
                  <a:gd name="T37" fmla="*/ 42 h 108"/>
                  <a:gd name="T38" fmla="*/ 56 w 86"/>
                  <a:gd name="T39" fmla="*/ 34 h 108"/>
                  <a:gd name="T40" fmla="*/ 73 w 86"/>
                  <a:gd name="T41" fmla="*/ 61 h 108"/>
                  <a:gd name="T42" fmla="*/ 74 w 86"/>
                  <a:gd name="T43" fmla="*/ 61 h 108"/>
                  <a:gd name="T44" fmla="*/ 75 w 86"/>
                  <a:gd name="T45" fmla="*/ 61 h 108"/>
                  <a:gd name="T46" fmla="*/ 76 w 86"/>
                  <a:gd name="T47" fmla="*/ 60 h 108"/>
                  <a:gd name="T48" fmla="*/ 80 w 86"/>
                  <a:gd name="T49" fmla="*/ 62 h 108"/>
                  <a:gd name="T50" fmla="*/ 82 w 86"/>
                  <a:gd name="T51" fmla="*/ 68 h 108"/>
                  <a:gd name="T52" fmla="*/ 80 w 86"/>
                  <a:gd name="T53" fmla="*/ 73 h 108"/>
                  <a:gd name="T54" fmla="*/ 76 w 86"/>
                  <a:gd name="T55" fmla="*/ 75 h 108"/>
                  <a:gd name="T56" fmla="*/ 76 w 86"/>
                  <a:gd name="T57" fmla="*/ 75 h 108"/>
                  <a:gd name="T58" fmla="*/ 74 w 86"/>
                  <a:gd name="T59" fmla="*/ 75 h 108"/>
                  <a:gd name="T60" fmla="*/ 74 w 86"/>
                  <a:gd name="T61" fmla="*/ 77 h 108"/>
                  <a:gd name="T62" fmla="*/ 63 w 86"/>
                  <a:gd name="T63" fmla="*/ 98 h 108"/>
                  <a:gd name="T64" fmla="*/ 55 w 86"/>
                  <a:gd name="T65" fmla="*/ 104 h 108"/>
                  <a:gd name="T66" fmla="*/ 45 w 86"/>
                  <a:gd name="T67" fmla="*/ 106 h 108"/>
                  <a:gd name="T68" fmla="*/ 35 w 86"/>
                  <a:gd name="T69" fmla="*/ 104 h 108"/>
                  <a:gd name="T70" fmla="*/ 26 w 86"/>
                  <a:gd name="T71" fmla="*/ 98 h 108"/>
                  <a:gd name="T72" fmla="*/ 16 w 86"/>
                  <a:gd name="T73" fmla="*/ 77 h 108"/>
                  <a:gd name="T74" fmla="*/ 15 w 86"/>
                  <a:gd name="T75" fmla="*/ 75 h 108"/>
                  <a:gd name="T76" fmla="*/ 14 w 86"/>
                  <a:gd name="T77" fmla="*/ 75 h 108"/>
                  <a:gd name="T78" fmla="*/ 8 w 86"/>
                  <a:gd name="T79" fmla="*/ 68 h 108"/>
                  <a:gd name="T80" fmla="*/ 10 w 86"/>
                  <a:gd name="T81" fmla="*/ 62 h 108"/>
                  <a:gd name="T82" fmla="*/ 14 w 86"/>
                  <a:gd name="T83" fmla="*/ 60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86" h="108">
                    <a:moveTo>
                      <a:pt x="6" y="68"/>
                    </a:moveTo>
                    <a:cubicBezTo>
                      <a:pt x="6" y="73"/>
                      <a:pt x="9" y="77"/>
                      <a:pt x="14" y="77"/>
                    </a:cubicBezTo>
                    <a:cubicBezTo>
                      <a:pt x="17" y="95"/>
                      <a:pt x="29" y="108"/>
                      <a:pt x="45" y="108"/>
                    </a:cubicBezTo>
                    <a:cubicBezTo>
                      <a:pt x="60" y="108"/>
                      <a:pt x="73" y="95"/>
                      <a:pt x="76" y="77"/>
                    </a:cubicBezTo>
                    <a:cubicBezTo>
                      <a:pt x="76" y="77"/>
                      <a:pt x="76" y="77"/>
                      <a:pt x="76" y="77"/>
                    </a:cubicBezTo>
                    <a:cubicBezTo>
                      <a:pt x="81" y="77"/>
                      <a:pt x="84" y="73"/>
                      <a:pt x="84" y="68"/>
                    </a:cubicBezTo>
                    <a:cubicBezTo>
                      <a:pt x="84" y="63"/>
                      <a:pt x="81" y="59"/>
                      <a:pt x="78" y="59"/>
                    </a:cubicBezTo>
                    <a:cubicBezTo>
                      <a:pt x="78" y="59"/>
                      <a:pt x="78" y="59"/>
                      <a:pt x="78" y="59"/>
                    </a:cubicBezTo>
                    <a:cubicBezTo>
                      <a:pt x="78" y="59"/>
                      <a:pt x="86" y="31"/>
                      <a:pt x="68" y="24"/>
                    </a:cubicBezTo>
                    <a:cubicBezTo>
                      <a:pt x="66" y="0"/>
                      <a:pt x="22" y="19"/>
                      <a:pt x="22" y="19"/>
                    </a:cubicBezTo>
                    <a:cubicBezTo>
                      <a:pt x="0" y="30"/>
                      <a:pt x="11" y="59"/>
                      <a:pt x="11" y="59"/>
                    </a:cubicBezTo>
                    <a:cubicBezTo>
                      <a:pt x="11" y="59"/>
                      <a:pt x="11" y="59"/>
                      <a:pt x="11" y="59"/>
                    </a:cubicBezTo>
                    <a:cubicBezTo>
                      <a:pt x="8" y="61"/>
                      <a:pt x="6" y="64"/>
                      <a:pt x="6" y="68"/>
                    </a:cubicBezTo>
                    <a:close/>
                    <a:moveTo>
                      <a:pt x="14" y="60"/>
                    </a:moveTo>
                    <a:cubicBezTo>
                      <a:pt x="14" y="60"/>
                      <a:pt x="14" y="60"/>
                      <a:pt x="14" y="60"/>
                    </a:cubicBezTo>
                    <a:cubicBezTo>
                      <a:pt x="15" y="60"/>
                      <a:pt x="15" y="60"/>
                      <a:pt x="15" y="60"/>
                    </a:cubicBezTo>
                    <a:cubicBezTo>
                      <a:pt x="15" y="58"/>
                      <a:pt x="15" y="58"/>
                      <a:pt x="15" y="58"/>
                    </a:cubicBezTo>
                    <a:cubicBezTo>
                      <a:pt x="17" y="46"/>
                      <a:pt x="17" y="46"/>
                      <a:pt x="17" y="46"/>
                    </a:cubicBezTo>
                    <a:cubicBezTo>
                      <a:pt x="19" y="44"/>
                      <a:pt x="20" y="42"/>
                      <a:pt x="20" y="42"/>
                    </a:cubicBezTo>
                    <a:cubicBezTo>
                      <a:pt x="40" y="43"/>
                      <a:pt x="56" y="34"/>
                      <a:pt x="56" y="34"/>
                    </a:cubicBezTo>
                    <a:cubicBezTo>
                      <a:pt x="69" y="24"/>
                      <a:pt x="73" y="61"/>
                      <a:pt x="73" y="61"/>
                    </a:cubicBezTo>
                    <a:cubicBezTo>
                      <a:pt x="74" y="61"/>
                      <a:pt x="74" y="61"/>
                      <a:pt x="74" y="61"/>
                    </a:cubicBezTo>
                    <a:cubicBezTo>
                      <a:pt x="75" y="61"/>
                      <a:pt x="75" y="61"/>
                      <a:pt x="75" y="61"/>
                    </a:cubicBezTo>
                    <a:cubicBezTo>
                      <a:pt x="76" y="60"/>
                      <a:pt x="76" y="60"/>
                      <a:pt x="76" y="60"/>
                    </a:cubicBezTo>
                    <a:cubicBezTo>
                      <a:pt x="78" y="60"/>
                      <a:pt x="79" y="61"/>
                      <a:pt x="80" y="62"/>
                    </a:cubicBezTo>
                    <a:cubicBezTo>
                      <a:pt x="81" y="64"/>
                      <a:pt x="82" y="66"/>
                      <a:pt x="82" y="68"/>
                    </a:cubicBezTo>
                    <a:cubicBezTo>
                      <a:pt x="82" y="70"/>
                      <a:pt x="81" y="72"/>
                      <a:pt x="80" y="73"/>
                    </a:cubicBezTo>
                    <a:cubicBezTo>
                      <a:pt x="79" y="75"/>
                      <a:pt x="78" y="75"/>
                      <a:pt x="76" y="75"/>
                    </a:cubicBezTo>
                    <a:cubicBezTo>
                      <a:pt x="76" y="75"/>
                      <a:pt x="76" y="75"/>
                      <a:pt x="76" y="75"/>
                    </a:cubicBezTo>
                    <a:cubicBezTo>
                      <a:pt x="74" y="75"/>
                      <a:pt x="74" y="75"/>
                      <a:pt x="74" y="75"/>
                    </a:cubicBezTo>
                    <a:cubicBezTo>
                      <a:pt x="74" y="77"/>
                      <a:pt x="74" y="77"/>
                      <a:pt x="74" y="77"/>
                    </a:cubicBezTo>
                    <a:cubicBezTo>
                      <a:pt x="72" y="85"/>
                      <a:pt x="69" y="92"/>
                      <a:pt x="63" y="98"/>
                    </a:cubicBezTo>
                    <a:cubicBezTo>
                      <a:pt x="61" y="100"/>
                      <a:pt x="58" y="102"/>
                      <a:pt x="55" y="104"/>
                    </a:cubicBezTo>
                    <a:cubicBezTo>
                      <a:pt x="51" y="105"/>
                      <a:pt x="48" y="106"/>
                      <a:pt x="45" y="106"/>
                    </a:cubicBezTo>
                    <a:cubicBezTo>
                      <a:pt x="41" y="106"/>
                      <a:pt x="38" y="105"/>
                      <a:pt x="35" y="104"/>
                    </a:cubicBezTo>
                    <a:cubicBezTo>
                      <a:pt x="32" y="102"/>
                      <a:pt x="29" y="100"/>
                      <a:pt x="26" y="98"/>
                    </a:cubicBezTo>
                    <a:cubicBezTo>
                      <a:pt x="21" y="93"/>
                      <a:pt x="17" y="85"/>
                      <a:pt x="16" y="77"/>
                    </a:cubicBezTo>
                    <a:cubicBezTo>
                      <a:pt x="15" y="75"/>
                      <a:pt x="15" y="75"/>
                      <a:pt x="15" y="75"/>
                    </a:cubicBezTo>
                    <a:cubicBezTo>
                      <a:pt x="14" y="75"/>
                      <a:pt x="14" y="75"/>
                      <a:pt x="14" y="75"/>
                    </a:cubicBezTo>
                    <a:cubicBezTo>
                      <a:pt x="11" y="75"/>
                      <a:pt x="8" y="72"/>
                      <a:pt x="8" y="68"/>
                    </a:cubicBezTo>
                    <a:cubicBezTo>
                      <a:pt x="8" y="66"/>
                      <a:pt x="9" y="64"/>
                      <a:pt x="10" y="62"/>
                    </a:cubicBezTo>
                    <a:cubicBezTo>
                      <a:pt x="11" y="61"/>
                      <a:pt x="13" y="60"/>
                      <a:pt x="14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9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7" name="Freeform 125"/>
              <p:cNvSpPr/>
              <p:nvPr/>
            </p:nvSpPr>
            <p:spPr bwMode="auto">
              <a:xfrm>
                <a:off x="5067933" y="4717542"/>
                <a:ext cx="361392" cy="248084"/>
              </a:xfrm>
              <a:custGeom>
                <a:avLst/>
                <a:gdLst>
                  <a:gd name="T0" fmla="*/ 126 w 128"/>
                  <a:gd name="T1" fmla="*/ 61 h 88"/>
                  <a:gd name="T2" fmla="*/ 113 w 128"/>
                  <a:gd name="T3" fmla="*/ 64 h 88"/>
                  <a:gd name="T4" fmla="*/ 99 w 128"/>
                  <a:gd name="T5" fmla="*/ 70 h 88"/>
                  <a:gd name="T6" fmla="*/ 83 w 128"/>
                  <a:gd name="T7" fmla="*/ 33 h 88"/>
                  <a:gd name="T8" fmla="*/ 94 w 128"/>
                  <a:gd name="T9" fmla="*/ 28 h 88"/>
                  <a:gd name="T10" fmla="*/ 119 w 128"/>
                  <a:gd name="T11" fmla="*/ 12 h 88"/>
                  <a:gd name="T12" fmla="*/ 99 w 128"/>
                  <a:gd name="T13" fmla="*/ 0 h 88"/>
                  <a:gd name="T14" fmla="*/ 72 w 128"/>
                  <a:gd name="T15" fmla="*/ 43 h 88"/>
                  <a:gd name="T16" fmla="*/ 68 w 128"/>
                  <a:gd name="T17" fmla="*/ 23 h 88"/>
                  <a:gd name="T18" fmla="*/ 72 w 128"/>
                  <a:gd name="T19" fmla="*/ 17 h 88"/>
                  <a:gd name="T20" fmla="*/ 64 w 128"/>
                  <a:gd name="T21" fmla="*/ 10 h 88"/>
                  <a:gd name="T22" fmla="*/ 56 w 128"/>
                  <a:gd name="T23" fmla="*/ 17 h 88"/>
                  <a:gd name="T24" fmla="*/ 60 w 128"/>
                  <a:gd name="T25" fmla="*/ 23 h 88"/>
                  <a:gd name="T26" fmla="*/ 57 w 128"/>
                  <a:gd name="T27" fmla="*/ 43 h 88"/>
                  <a:gd name="T28" fmla="*/ 29 w 128"/>
                  <a:gd name="T29" fmla="*/ 0 h 88"/>
                  <a:gd name="T30" fmla="*/ 0 w 128"/>
                  <a:gd name="T31" fmla="*/ 28 h 88"/>
                  <a:gd name="T32" fmla="*/ 0 w 128"/>
                  <a:gd name="T33" fmla="*/ 82 h 88"/>
                  <a:gd name="T34" fmla="*/ 64 w 128"/>
                  <a:gd name="T35" fmla="*/ 88 h 88"/>
                  <a:gd name="T36" fmla="*/ 128 w 128"/>
                  <a:gd name="T37" fmla="*/ 82 h 88"/>
                  <a:gd name="T38" fmla="*/ 128 w 128"/>
                  <a:gd name="T39" fmla="*/ 65 h 88"/>
                  <a:gd name="T40" fmla="*/ 126 w 128"/>
                  <a:gd name="T41" fmla="*/ 61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28" h="88">
                    <a:moveTo>
                      <a:pt x="126" y="61"/>
                    </a:moveTo>
                    <a:cubicBezTo>
                      <a:pt x="113" y="64"/>
                      <a:pt x="113" y="64"/>
                      <a:pt x="113" y="64"/>
                    </a:cubicBezTo>
                    <a:cubicBezTo>
                      <a:pt x="99" y="70"/>
                      <a:pt x="99" y="70"/>
                      <a:pt x="99" y="70"/>
                    </a:cubicBezTo>
                    <a:cubicBezTo>
                      <a:pt x="83" y="33"/>
                      <a:pt x="83" y="33"/>
                      <a:pt x="83" y="33"/>
                    </a:cubicBezTo>
                    <a:cubicBezTo>
                      <a:pt x="94" y="28"/>
                      <a:pt x="94" y="28"/>
                      <a:pt x="94" y="28"/>
                    </a:cubicBezTo>
                    <a:cubicBezTo>
                      <a:pt x="119" y="12"/>
                      <a:pt x="119" y="12"/>
                      <a:pt x="119" y="12"/>
                    </a:cubicBezTo>
                    <a:cubicBezTo>
                      <a:pt x="114" y="7"/>
                      <a:pt x="107" y="3"/>
                      <a:pt x="99" y="0"/>
                    </a:cubicBezTo>
                    <a:cubicBezTo>
                      <a:pt x="72" y="43"/>
                      <a:pt x="72" y="43"/>
                      <a:pt x="72" y="43"/>
                    </a:cubicBezTo>
                    <a:cubicBezTo>
                      <a:pt x="68" y="23"/>
                      <a:pt x="68" y="23"/>
                      <a:pt x="68" y="23"/>
                    </a:cubicBezTo>
                    <a:cubicBezTo>
                      <a:pt x="70" y="22"/>
                      <a:pt x="72" y="20"/>
                      <a:pt x="72" y="17"/>
                    </a:cubicBezTo>
                    <a:cubicBezTo>
                      <a:pt x="72" y="13"/>
                      <a:pt x="68" y="10"/>
                      <a:pt x="64" y="10"/>
                    </a:cubicBezTo>
                    <a:cubicBezTo>
                      <a:pt x="60" y="10"/>
                      <a:pt x="56" y="13"/>
                      <a:pt x="56" y="17"/>
                    </a:cubicBezTo>
                    <a:cubicBezTo>
                      <a:pt x="56" y="20"/>
                      <a:pt x="58" y="22"/>
                      <a:pt x="60" y="23"/>
                    </a:cubicBezTo>
                    <a:cubicBezTo>
                      <a:pt x="57" y="43"/>
                      <a:pt x="57" y="43"/>
                      <a:pt x="57" y="43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14" y="6"/>
                      <a:pt x="3" y="16"/>
                      <a:pt x="0" y="28"/>
                    </a:cubicBezTo>
                    <a:cubicBezTo>
                      <a:pt x="0" y="82"/>
                      <a:pt x="0" y="82"/>
                      <a:pt x="0" y="82"/>
                    </a:cubicBezTo>
                    <a:cubicBezTo>
                      <a:pt x="0" y="82"/>
                      <a:pt x="33" y="88"/>
                      <a:pt x="64" y="88"/>
                    </a:cubicBezTo>
                    <a:cubicBezTo>
                      <a:pt x="95" y="88"/>
                      <a:pt x="128" y="82"/>
                      <a:pt x="128" y="82"/>
                    </a:cubicBezTo>
                    <a:cubicBezTo>
                      <a:pt x="128" y="65"/>
                      <a:pt x="128" y="65"/>
                      <a:pt x="128" y="65"/>
                    </a:cubicBezTo>
                    <a:cubicBezTo>
                      <a:pt x="127" y="64"/>
                      <a:pt x="126" y="62"/>
                      <a:pt x="126" y="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9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8" name="Freeform 126"/>
              <p:cNvSpPr>
                <a:spLocks noEditPoints="1"/>
              </p:cNvSpPr>
              <p:nvPr/>
            </p:nvSpPr>
            <p:spPr bwMode="auto">
              <a:xfrm>
                <a:off x="5321981" y="4644786"/>
                <a:ext cx="332767" cy="273131"/>
              </a:xfrm>
              <a:custGeom>
                <a:avLst/>
                <a:gdLst>
                  <a:gd name="T0" fmla="*/ 117 w 118"/>
                  <a:gd name="T1" fmla="*/ 60 h 97"/>
                  <a:gd name="T2" fmla="*/ 93 w 118"/>
                  <a:gd name="T3" fmla="*/ 4 h 97"/>
                  <a:gd name="T4" fmla="*/ 87 w 118"/>
                  <a:gd name="T5" fmla="*/ 1 h 97"/>
                  <a:gd name="T6" fmla="*/ 84 w 118"/>
                  <a:gd name="T7" fmla="*/ 7 h 97"/>
                  <a:gd name="T8" fmla="*/ 6 w 118"/>
                  <a:gd name="T9" fmla="*/ 59 h 97"/>
                  <a:gd name="T10" fmla="*/ 0 w 118"/>
                  <a:gd name="T11" fmla="*/ 61 h 97"/>
                  <a:gd name="T12" fmla="*/ 11 w 118"/>
                  <a:gd name="T13" fmla="*/ 89 h 97"/>
                  <a:gd name="T14" fmla="*/ 17 w 118"/>
                  <a:gd name="T15" fmla="*/ 86 h 97"/>
                  <a:gd name="T16" fmla="*/ 13 w 118"/>
                  <a:gd name="T17" fmla="*/ 76 h 97"/>
                  <a:gd name="T18" fmla="*/ 15 w 118"/>
                  <a:gd name="T19" fmla="*/ 75 h 97"/>
                  <a:gd name="T20" fmla="*/ 19 w 118"/>
                  <a:gd name="T21" fmla="*/ 85 h 97"/>
                  <a:gd name="T22" fmla="*/ 39 w 118"/>
                  <a:gd name="T23" fmla="*/ 81 h 97"/>
                  <a:gd name="T24" fmla="*/ 40 w 118"/>
                  <a:gd name="T25" fmla="*/ 84 h 97"/>
                  <a:gd name="T26" fmla="*/ 62 w 118"/>
                  <a:gd name="T27" fmla="*/ 94 h 97"/>
                  <a:gd name="T28" fmla="*/ 71 w 118"/>
                  <a:gd name="T29" fmla="*/ 74 h 97"/>
                  <a:gd name="T30" fmla="*/ 108 w 118"/>
                  <a:gd name="T31" fmla="*/ 65 h 97"/>
                  <a:gd name="T32" fmla="*/ 89 w 118"/>
                  <a:gd name="T33" fmla="*/ 23 h 97"/>
                  <a:gd name="T34" fmla="*/ 91 w 118"/>
                  <a:gd name="T35" fmla="*/ 22 h 97"/>
                  <a:gd name="T36" fmla="*/ 110 w 118"/>
                  <a:gd name="T37" fmla="*/ 66 h 97"/>
                  <a:gd name="T38" fmla="*/ 114 w 118"/>
                  <a:gd name="T39" fmla="*/ 66 h 97"/>
                  <a:gd name="T40" fmla="*/ 117 w 118"/>
                  <a:gd name="T41" fmla="*/ 60 h 97"/>
                  <a:gd name="T42" fmla="*/ 59 w 118"/>
                  <a:gd name="T43" fmla="*/ 87 h 97"/>
                  <a:gd name="T44" fmla="*/ 46 w 118"/>
                  <a:gd name="T45" fmla="*/ 82 h 97"/>
                  <a:gd name="T46" fmla="*/ 46 w 118"/>
                  <a:gd name="T47" fmla="*/ 79 h 97"/>
                  <a:gd name="T48" fmla="*/ 64 w 118"/>
                  <a:gd name="T49" fmla="*/ 75 h 97"/>
                  <a:gd name="T50" fmla="*/ 59 w 118"/>
                  <a:gd name="T51" fmla="*/ 87 h 97"/>
                  <a:gd name="T52" fmla="*/ 79 w 118"/>
                  <a:gd name="T53" fmla="*/ 23 h 97"/>
                  <a:gd name="T54" fmla="*/ 18 w 118"/>
                  <a:gd name="T55" fmla="*/ 64 h 97"/>
                  <a:gd name="T56" fmla="*/ 13 w 118"/>
                  <a:gd name="T57" fmla="*/ 63 h 97"/>
                  <a:gd name="T58" fmla="*/ 14 w 118"/>
                  <a:gd name="T59" fmla="*/ 58 h 97"/>
                  <a:gd name="T60" fmla="*/ 75 w 118"/>
                  <a:gd name="T61" fmla="*/ 17 h 97"/>
                  <a:gd name="T62" fmla="*/ 80 w 118"/>
                  <a:gd name="T63" fmla="*/ 18 h 97"/>
                  <a:gd name="T64" fmla="*/ 79 w 118"/>
                  <a:gd name="T65" fmla="*/ 23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18" h="97">
                    <a:moveTo>
                      <a:pt x="117" y="60"/>
                    </a:moveTo>
                    <a:cubicBezTo>
                      <a:pt x="93" y="4"/>
                      <a:pt x="93" y="4"/>
                      <a:pt x="93" y="4"/>
                    </a:cubicBezTo>
                    <a:cubicBezTo>
                      <a:pt x="92" y="1"/>
                      <a:pt x="89" y="0"/>
                      <a:pt x="87" y="1"/>
                    </a:cubicBezTo>
                    <a:cubicBezTo>
                      <a:pt x="85" y="2"/>
                      <a:pt x="83" y="5"/>
                      <a:pt x="84" y="7"/>
                    </a:cubicBezTo>
                    <a:cubicBezTo>
                      <a:pt x="6" y="59"/>
                      <a:pt x="6" y="59"/>
                      <a:pt x="6" y="59"/>
                    </a:cubicBezTo>
                    <a:cubicBezTo>
                      <a:pt x="0" y="61"/>
                      <a:pt x="0" y="61"/>
                      <a:pt x="0" y="61"/>
                    </a:cubicBezTo>
                    <a:cubicBezTo>
                      <a:pt x="11" y="89"/>
                      <a:pt x="11" y="89"/>
                      <a:pt x="11" y="89"/>
                    </a:cubicBezTo>
                    <a:cubicBezTo>
                      <a:pt x="17" y="86"/>
                      <a:pt x="17" y="86"/>
                      <a:pt x="17" y="86"/>
                    </a:cubicBezTo>
                    <a:cubicBezTo>
                      <a:pt x="13" y="76"/>
                      <a:pt x="13" y="76"/>
                      <a:pt x="13" y="76"/>
                    </a:cubicBezTo>
                    <a:cubicBezTo>
                      <a:pt x="15" y="75"/>
                      <a:pt x="15" y="75"/>
                      <a:pt x="15" y="75"/>
                    </a:cubicBezTo>
                    <a:cubicBezTo>
                      <a:pt x="19" y="85"/>
                      <a:pt x="19" y="85"/>
                      <a:pt x="19" y="85"/>
                    </a:cubicBezTo>
                    <a:cubicBezTo>
                      <a:pt x="39" y="81"/>
                      <a:pt x="39" y="81"/>
                      <a:pt x="39" y="81"/>
                    </a:cubicBezTo>
                    <a:cubicBezTo>
                      <a:pt x="39" y="82"/>
                      <a:pt x="40" y="83"/>
                      <a:pt x="40" y="84"/>
                    </a:cubicBezTo>
                    <a:cubicBezTo>
                      <a:pt x="44" y="93"/>
                      <a:pt x="54" y="97"/>
                      <a:pt x="62" y="94"/>
                    </a:cubicBezTo>
                    <a:cubicBezTo>
                      <a:pt x="69" y="90"/>
                      <a:pt x="73" y="82"/>
                      <a:pt x="71" y="74"/>
                    </a:cubicBezTo>
                    <a:cubicBezTo>
                      <a:pt x="108" y="65"/>
                      <a:pt x="108" y="65"/>
                      <a:pt x="108" y="65"/>
                    </a:cubicBezTo>
                    <a:cubicBezTo>
                      <a:pt x="89" y="23"/>
                      <a:pt x="89" y="23"/>
                      <a:pt x="89" y="23"/>
                    </a:cubicBezTo>
                    <a:cubicBezTo>
                      <a:pt x="91" y="22"/>
                      <a:pt x="91" y="22"/>
                      <a:pt x="91" y="22"/>
                    </a:cubicBezTo>
                    <a:cubicBezTo>
                      <a:pt x="110" y="66"/>
                      <a:pt x="110" y="66"/>
                      <a:pt x="110" y="66"/>
                    </a:cubicBezTo>
                    <a:cubicBezTo>
                      <a:pt x="111" y="67"/>
                      <a:pt x="113" y="67"/>
                      <a:pt x="114" y="66"/>
                    </a:cubicBezTo>
                    <a:cubicBezTo>
                      <a:pt x="117" y="65"/>
                      <a:pt x="118" y="63"/>
                      <a:pt x="117" y="60"/>
                    </a:cubicBezTo>
                    <a:close/>
                    <a:moveTo>
                      <a:pt x="59" y="87"/>
                    </a:moveTo>
                    <a:cubicBezTo>
                      <a:pt x="54" y="89"/>
                      <a:pt x="48" y="87"/>
                      <a:pt x="46" y="82"/>
                    </a:cubicBezTo>
                    <a:cubicBezTo>
                      <a:pt x="46" y="81"/>
                      <a:pt x="46" y="80"/>
                      <a:pt x="46" y="79"/>
                    </a:cubicBezTo>
                    <a:cubicBezTo>
                      <a:pt x="64" y="75"/>
                      <a:pt x="64" y="75"/>
                      <a:pt x="64" y="75"/>
                    </a:cubicBezTo>
                    <a:cubicBezTo>
                      <a:pt x="65" y="80"/>
                      <a:pt x="63" y="85"/>
                      <a:pt x="59" y="87"/>
                    </a:cubicBezTo>
                    <a:close/>
                    <a:moveTo>
                      <a:pt x="79" y="23"/>
                    </a:moveTo>
                    <a:cubicBezTo>
                      <a:pt x="18" y="64"/>
                      <a:pt x="18" y="64"/>
                      <a:pt x="18" y="64"/>
                    </a:cubicBezTo>
                    <a:cubicBezTo>
                      <a:pt x="17" y="66"/>
                      <a:pt x="14" y="65"/>
                      <a:pt x="13" y="63"/>
                    </a:cubicBezTo>
                    <a:cubicBezTo>
                      <a:pt x="12" y="62"/>
                      <a:pt x="12" y="59"/>
                      <a:pt x="14" y="58"/>
                    </a:cubicBezTo>
                    <a:cubicBezTo>
                      <a:pt x="75" y="17"/>
                      <a:pt x="75" y="17"/>
                      <a:pt x="75" y="17"/>
                    </a:cubicBezTo>
                    <a:cubicBezTo>
                      <a:pt x="77" y="15"/>
                      <a:pt x="79" y="16"/>
                      <a:pt x="80" y="18"/>
                    </a:cubicBezTo>
                    <a:cubicBezTo>
                      <a:pt x="81" y="19"/>
                      <a:pt x="81" y="22"/>
                      <a:pt x="79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9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14" name="椭圆 13"/>
            <p:cNvSpPr/>
            <p:nvPr/>
          </p:nvSpPr>
          <p:spPr>
            <a:xfrm>
              <a:off x="3277061" y="1520902"/>
              <a:ext cx="654937" cy="654937"/>
            </a:xfrm>
            <a:prstGeom prst="ellipse">
              <a:avLst/>
            </a:prstGeom>
            <a:solidFill>
              <a:sysClr val="window" lastClr="FFFFFF">
                <a:lumMod val="95000"/>
              </a:sys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900" b="1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3336453" y="1580295"/>
              <a:ext cx="536152" cy="536152"/>
            </a:xfrm>
            <a:prstGeom prst="ellipse">
              <a:avLst/>
            </a:prstGeom>
            <a:solidFill>
              <a:srgbClr val="D3381C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900" b="1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3487089" y="1737415"/>
              <a:ext cx="247828" cy="232710"/>
              <a:chOff x="3411256" y="4486155"/>
              <a:chExt cx="567731" cy="533142"/>
            </a:xfrm>
            <a:solidFill>
              <a:sysClr val="window" lastClr="FFFFFF"/>
            </a:solidFill>
          </p:grpSpPr>
          <p:sp>
            <p:nvSpPr>
              <p:cNvPr id="17" name="Freeform 156"/>
              <p:cNvSpPr/>
              <p:nvPr/>
            </p:nvSpPr>
            <p:spPr bwMode="auto">
              <a:xfrm>
                <a:off x="3411256" y="4486155"/>
                <a:ext cx="363778" cy="435340"/>
              </a:xfrm>
              <a:custGeom>
                <a:avLst/>
                <a:gdLst>
                  <a:gd name="T0" fmla="*/ 11 w 129"/>
                  <a:gd name="T1" fmla="*/ 12 h 154"/>
                  <a:gd name="T2" fmla="*/ 118 w 129"/>
                  <a:gd name="T3" fmla="*/ 12 h 154"/>
                  <a:gd name="T4" fmla="*/ 118 w 129"/>
                  <a:gd name="T5" fmla="*/ 31 h 154"/>
                  <a:gd name="T6" fmla="*/ 129 w 129"/>
                  <a:gd name="T7" fmla="*/ 31 h 154"/>
                  <a:gd name="T8" fmla="*/ 129 w 129"/>
                  <a:gd name="T9" fmla="*/ 10 h 154"/>
                  <a:gd name="T10" fmla="*/ 120 w 129"/>
                  <a:gd name="T11" fmla="*/ 0 h 154"/>
                  <a:gd name="T12" fmla="*/ 10 w 129"/>
                  <a:gd name="T13" fmla="*/ 0 h 154"/>
                  <a:gd name="T14" fmla="*/ 0 w 129"/>
                  <a:gd name="T15" fmla="*/ 10 h 154"/>
                  <a:gd name="T16" fmla="*/ 0 w 129"/>
                  <a:gd name="T17" fmla="*/ 144 h 154"/>
                  <a:gd name="T18" fmla="*/ 10 w 129"/>
                  <a:gd name="T19" fmla="*/ 154 h 154"/>
                  <a:gd name="T20" fmla="*/ 69 w 129"/>
                  <a:gd name="T21" fmla="*/ 154 h 154"/>
                  <a:gd name="T22" fmla="*/ 69 w 129"/>
                  <a:gd name="T23" fmla="*/ 143 h 154"/>
                  <a:gd name="T24" fmla="*/ 11 w 129"/>
                  <a:gd name="T25" fmla="*/ 143 h 154"/>
                  <a:gd name="T26" fmla="*/ 11 w 129"/>
                  <a:gd name="T27" fmla="*/ 12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29" h="154">
                    <a:moveTo>
                      <a:pt x="11" y="12"/>
                    </a:moveTo>
                    <a:cubicBezTo>
                      <a:pt x="118" y="12"/>
                      <a:pt x="118" y="12"/>
                      <a:pt x="118" y="12"/>
                    </a:cubicBezTo>
                    <a:cubicBezTo>
                      <a:pt x="118" y="31"/>
                      <a:pt x="118" y="31"/>
                      <a:pt x="118" y="31"/>
                    </a:cubicBezTo>
                    <a:cubicBezTo>
                      <a:pt x="129" y="31"/>
                      <a:pt x="129" y="31"/>
                      <a:pt x="129" y="31"/>
                    </a:cubicBezTo>
                    <a:cubicBezTo>
                      <a:pt x="129" y="10"/>
                      <a:pt x="129" y="10"/>
                      <a:pt x="129" y="10"/>
                    </a:cubicBezTo>
                    <a:cubicBezTo>
                      <a:pt x="129" y="5"/>
                      <a:pt x="125" y="0"/>
                      <a:pt x="12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5"/>
                      <a:pt x="0" y="10"/>
                    </a:cubicBezTo>
                    <a:cubicBezTo>
                      <a:pt x="0" y="144"/>
                      <a:pt x="0" y="144"/>
                      <a:pt x="0" y="144"/>
                    </a:cubicBezTo>
                    <a:cubicBezTo>
                      <a:pt x="0" y="150"/>
                      <a:pt x="5" y="154"/>
                      <a:pt x="10" y="154"/>
                    </a:cubicBezTo>
                    <a:cubicBezTo>
                      <a:pt x="69" y="154"/>
                      <a:pt x="69" y="154"/>
                      <a:pt x="69" y="154"/>
                    </a:cubicBezTo>
                    <a:cubicBezTo>
                      <a:pt x="69" y="143"/>
                      <a:pt x="69" y="143"/>
                      <a:pt x="69" y="143"/>
                    </a:cubicBezTo>
                    <a:cubicBezTo>
                      <a:pt x="11" y="143"/>
                      <a:pt x="11" y="143"/>
                      <a:pt x="11" y="143"/>
                    </a:cubicBezTo>
                    <a:lnTo>
                      <a:pt x="11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9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8" name="Freeform 157"/>
              <p:cNvSpPr>
                <a:spLocks noEditPoints="1"/>
              </p:cNvSpPr>
              <p:nvPr/>
            </p:nvSpPr>
            <p:spPr bwMode="auto">
              <a:xfrm>
                <a:off x="3617595" y="4585150"/>
                <a:ext cx="361392" cy="434147"/>
              </a:xfrm>
              <a:custGeom>
                <a:avLst/>
                <a:gdLst>
                  <a:gd name="T0" fmla="*/ 119 w 128"/>
                  <a:gd name="T1" fmla="*/ 0 h 154"/>
                  <a:gd name="T2" fmla="*/ 9 w 128"/>
                  <a:gd name="T3" fmla="*/ 0 h 154"/>
                  <a:gd name="T4" fmla="*/ 0 w 128"/>
                  <a:gd name="T5" fmla="*/ 10 h 154"/>
                  <a:gd name="T6" fmla="*/ 0 w 128"/>
                  <a:gd name="T7" fmla="*/ 144 h 154"/>
                  <a:gd name="T8" fmla="*/ 9 w 128"/>
                  <a:gd name="T9" fmla="*/ 154 h 154"/>
                  <a:gd name="T10" fmla="*/ 119 w 128"/>
                  <a:gd name="T11" fmla="*/ 154 h 154"/>
                  <a:gd name="T12" fmla="*/ 128 w 128"/>
                  <a:gd name="T13" fmla="*/ 144 h 154"/>
                  <a:gd name="T14" fmla="*/ 128 w 128"/>
                  <a:gd name="T15" fmla="*/ 10 h 154"/>
                  <a:gd name="T16" fmla="*/ 119 w 128"/>
                  <a:gd name="T17" fmla="*/ 0 h 154"/>
                  <a:gd name="T18" fmla="*/ 117 w 128"/>
                  <a:gd name="T19" fmla="*/ 142 h 154"/>
                  <a:gd name="T20" fmla="*/ 10 w 128"/>
                  <a:gd name="T21" fmla="*/ 142 h 154"/>
                  <a:gd name="T22" fmla="*/ 10 w 128"/>
                  <a:gd name="T23" fmla="*/ 12 h 154"/>
                  <a:gd name="T24" fmla="*/ 117 w 128"/>
                  <a:gd name="T25" fmla="*/ 12 h 154"/>
                  <a:gd name="T26" fmla="*/ 117 w 128"/>
                  <a:gd name="T27" fmla="*/ 142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28" h="154">
                    <a:moveTo>
                      <a:pt x="119" y="0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5"/>
                      <a:pt x="0" y="10"/>
                    </a:cubicBezTo>
                    <a:cubicBezTo>
                      <a:pt x="0" y="144"/>
                      <a:pt x="0" y="144"/>
                      <a:pt x="0" y="144"/>
                    </a:cubicBezTo>
                    <a:cubicBezTo>
                      <a:pt x="0" y="150"/>
                      <a:pt x="4" y="154"/>
                      <a:pt x="9" y="154"/>
                    </a:cubicBezTo>
                    <a:cubicBezTo>
                      <a:pt x="119" y="154"/>
                      <a:pt x="119" y="154"/>
                      <a:pt x="119" y="154"/>
                    </a:cubicBezTo>
                    <a:cubicBezTo>
                      <a:pt x="124" y="154"/>
                      <a:pt x="128" y="150"/>
                      <a:pt x="128" y="144"/>
                    </a:cubicBezTo>
                    <a:cubicBezTo>
                      <a:pt x="128" y="10"/>
                      <a:pt x="128" y="10"/>
                      <a:pt x="128" y="10"/>
                    </a:cubicBezTo>
                    <a:cubicBezTo>
                      <a:pt x="128" y="5"/>
                      <a:pt x="124" y="0"/>
                      <a:pt x="119" y="0"/>
                    </a:cubicBezTo>
                    <a:close/>
                    <a:moveTo>
                      <a:pt x="117" y="142"/>
                    </a:moveTo>
                    <a:cubicBezTo>
                      <a:pt x="10" y="142"/>
                      <a:pt x="10" y="142"/>
                      <a:pt x="10" y="142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117" y="12"/>
                      <a:pt x="117" y="12"/>
                      <a:pt x="117" y="12"/>
                    </a:cubicBezTo>
                    <a:lnTo>
                      <a:pt x="117" y="14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9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9" name="Rectangle 158"/>
              <p:cNvSpPr>
                <a:spLocks noChangeArrowheads="1"/>
              </p:cNvSpPr>
              <p:nvPr/>
            </p:nvSpPr>
            <p:spPr bwMode="auto">
              <a:xfrm>
                <a:off x="3671267" y="4692494"/>
                <a:ext cx="256434" cy="2504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9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0" name="Rectangle 159"/>
              <p:cNvSpPr>
                <a:spLocks noChangeArrowheads="1"/>
              </p:cNvSpPr>
              <p:nvPr/>
            </p:nvSpPr>
            <p:spPr bwMode="auto">
              <a:xfrm>
                <a:off x="3671267" y="4760479"/>
                <a:ext cx="256434" cy="2504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9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1" name="Rectangle 160"/>
              <p:cNvSpPr>
                <a:spLocks noChangeArrowheads="1"/>
              </p:cNvSpPr>
              <p:nvPr/>
            </p:nvSpPr>
            <p:spPr bwMode="auto">
              <a:xfrm>
                <a:off x="3671267" y="4828463"/>
                <a:ext cx="256434" cy="2146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9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2" name="Rectangle 161"/>
              <p:cNvSpPr>
                <a:spLocks noChangeArrowheads="1"/>
              </p:cNvSpPr>
              <p:nvPr/>
            </p:nvSpPr>
            <p:spPr bwMode="auto">
              <a:xfrm>
                <a:off x="3671267" y="4895255"/>
                <a:ext cx="256434" cy="226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9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3" name="Freeform 162"/>
              <p:cNvSpPr/>
              <p:nvPr/>
            </p:nvSpPr>
            <p:spPr bwMode="auto">
              <a:xfrm>
                <a:off x="3468506" y="4597077"/>
                <a:ext cx="132391" cy="273131"/>
              </a:xfrm>
              <a:custGeom>
                <a:avLst/>
                <a:gdLst>
                  <a:gd name="T0" fmla="*/ 47 w 47"/>
                  <a:gd name="T1" fmla="*/ 97 h 97"/>
                  <a:gd name="T2" fmla="*/ 47 w 47"/>
                  <a:gd name="T3" fmla="*/ 78 h 97"/>
                  <a:gd name="T4" fmla="*/ 47 w 47"/>
                  <a:gd name="T5" fmla="*/ 78 h 97"/>
                  <a:gd name="T6" fmla="*/ 17 w 47"/>
                  <a:gd name="T7" fmla="*/ 48 h 97"/>
                  <a:gd name="T8" fmla="*/ 47 w 47"/>
                  <a:gd name="T9" fmla="*/ 19 h 97"/>
                  <a:gd name="T10" fmla="*/ 47 w 47"/>
                  <a:gd name="T11" fmla="*/ 19 h 97"/>
                  <a:gd name="T12" fmla="*/ 47 w 47"/>
                  <a:gd name="T13" fmla="*/ 0 h 97"/>
                  <a:gd name="T14" fmla="*/ 38 w 47"/>
                  <a:gd name="T15" fmla="*/ 0 h 97"/>
                  <a:gd name="T16" fmla="*/ 38 w 47"/>
                  <a:gd name="T17" fmla="*/ 8 h 97"/>
                  <a:gd name="T18" fmla="*/ 24 w 47"/>
                  <a:gd name="T19" fmla="*/ 14 h 97"/>
                  <a:gd name="T20" fmla="*/ 19 w 47"/>
                  <a:gd name="T21" fmla="*/ 8 h 97"/>
                  <a:gd name="T22" fmla="*/ 6 w 47"/>
                  <a:gd name="T23" fmla="*/ 20 h 97"/>
                  <a:gd name="T24" fmla="*/ 12 w 47"/>
                  <a:gd name="T25" fmla="*/ 26 h 97"/>
                  <a:gd name="T26" fmla="*/ 6 w 47"/>
                  <a:gd name="T27" fmla="*/ 40 h 97"/>
                  <a:gd name="T28" fmla="*/ 0 w 47"/>
                  <a:gd name="T29" fmla="*/ 40 h 97"/>
                  <a:gd name="T30" fmla="*/ 0 w 47"/>
                  <a:gd name="T31" fmla="*/ 57 h 97"/>
                  <a:gd name="T32" fmla="*/ 6 w 47"/>
                  <a:gd name="T33" fmla="*/ 57 h 97"/>
                  <a:gd name="T34" fmla="*/ 12 w 47"/>
                  <a:gd name="T35" fmla="*/ 71 h 97"/>
                  <a:gd name="T36" fmla="*/ 6 w 47"/>
                  <a:gd name="T37" fmla="*/ 77 h 97"/>
                  <a:gd name="T38" fmla="*/ 18 w 47"/>
                  <a:gd name="T39" fmla="*/ 89 h 97"/>
                  <a:gd name="T40" fmla="*/ 24 w 47"/>
                  <a:gd name="T41" fmla="*/ 83 h 97"/>
                  <a:gd name="T42" fmla="*/ 38 w 47"/>
                  <a:gd name="T43" fmla="*/ 89 h 97"/>
                  <a:gd name="T44" fmla="*/ 38 w 47"/>
                  <a:gd name="T45" fmla="*/ 97 h 97"/>
                  <a:gd name="T46" fmla="*/ 47 w 47"/>
                  <a:gd name="T47" fmla="*/ 97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47" h="97">
                    <a:moveTo>
                      <a:pt x="47" y="97"/>
                    </a:moveTo>
                    <a:cubicBezTo>
                      <a:pt x="47" y="78"/>
                      <a:pt x="47" y="78"/>
                      <a:pt x="47" y="78"/>
                    </a:cubicBezTo>
                    <a:cubicBezTo>
                      <a:pt x="47" y="78"/>
                      <a:pt x="47" y="78"/>
                      <a:pt x="47" y="78"/>
                    </a:cubicBezTo>
                    <a:cubicBezTo>
                      <a:pt x="30" y="78"/>
                      <a:pt x="17" y="64"/>
                      <a:pt x="17" y="48"/>
                    </a:cubicBezTo>
                    <a:cubicBezTo>
                      <a:pt x="17" y="32"/>
                      <a:pt x="30" y="19"/>
                      <a:pt x="47" y="19"/>
                    </a:cubicBezTo>
                    <a:cubicBezTo>
                      <a:pt x="47" y="19"/>
                      <a:pt x="47" y="19"/>
                      <a:pt x="47" y="19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38" y="8"/>
                      <a:pt x="38" y="8"/>
                      <a:pt x="38" y="8"/>
                    </a:cubicBezTo>
                    <a:cubicBezTo>
                      <a:pt x="33" y="9"/>
                      <a:pt x="28" y="11"/>
                      <a:pt x="24" y="14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6" y="20"/>
                      <a:pt x="6" y="20"/>
                      <a:pt x="6" y="20"/>
                    </a:cubicBezTo>
                    <a:cubicBezTo>
                      <a:pt x="12" y="26"/>
                      <a:pt x="12" y="26"/>
                      <a:pt x="12" y="26"/>
                    </a:cubicBezTo>
                    <a:cubicBezTo>
                      <a:pt x="9" y="30"/>
                      <a:pt x="7" y="35"/>
                      <a:pt x="6" y="40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6" y="57"/>
                      <a:pt x="6" y="57"/>
                      <a:pt x="6" y="57"/>
                    </a:cubicBezTo>
                    <a:cubicBezTo>
                      <a:pt x="7" y="62"/>
                      <a:pt x="9" y="67"/>
                      <a:pt x="12" y="71"/>
                    </a:cubicBezTo>
                    <a:cubicBezTo>
                      <a:pt x="6" y="77"/>
                      <a:pt x="6" y="77"/>
                      <a:pt x="6" y="77"/>
                    </a:cubicBezTo>
                    <a:cubicBezTo>
                      <a:pt x="18" y="89"/>
                      <a:pt x="18" y="89"/>
                      <a:pt x="18" y="89"/>
                    </a:cubicBezTo>
                    <a:cubicBezTo>
                      <a:pt x="24" y="83"/>
                      <a:pt x="24" y="83"/>
                      <a:pt x="24" y="83"/>
                    </a:cubicBezTo>
                    <a:cubicBezTo>
                      <a:pt x="28" y="86"/>
                      <a:pt x="33" y="88"/>
                      <a:pt x="38" y="89"/>
                    </a:cubicBezTo>
                    <a:cubicBezTo>
                      <a:pt x="38" y="97"/>
                      <a:pt x="38" y="97"/>
                      <a:pt x="38" y="97"/>
                    </a:cubicBezTo>
                    <a:lnTo>
                      <a:pt x="47" y="9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9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4" name="Freeform 163"/>
              <p:cNvSpPr/>
              <p:nvPr/>
            </p:nvSpPr>
            <p:spPr bwMode="auto">
              <a:xfrm>
                <a:off x="3538876" y="4669833"/>
                <a:ext cx="62021" cy="127621"/>
              </a:xfrm>
              <a:custGeom>
                <a:avLst/>
                <a:gdLst>
                  <a:gd name="T0" fmla="*/ 22 w 22"/>
                  <a:gd name="T1" fmla="*/ 7 h 45"/>
                  <a:gd name="T2" fmla="*/ 22 w 22"/>
                  <a:gd name="T3" fmla="*/ 0 h 45"/>
                  <a:gd name="T4" fmla="*/ 22 w 22"/>
                  <a:gd name="T5" fmla="*/ 0 h 45"/>
                  <a:gd name="T6" fmla="*/ 0 w 22"/>
                  <a:gd name="T7" fmla="*/ 22 h 45"/>
                  <a:gd name="T8" fmla="*/ 22 w 22"/>
                  <a:gd name="T9" fmla="*/ 45 h 45"/>
                  <a:gd name="T10" fmla="*/ 22 w 22"/>
                  <a:gd name="T11" fmla="*/ 45 h 45"/>
                  <a:gd name="T12" fmla="*/ 22 w 22"/>
                  <a:gd name="T13" fmla="*/ 38 h 45"/>
                  <a:gd name="T14" fmla="*/ 22 w 22"/>
                  <a:gd name="T15" fmla="*/ 38 h 45"/>
                  <a:gd name="T16" fmla="*/ 7 w 22"/>
                  <a:gd name="T17" fmla="*/ 22 h 45"/>
                  <a:gd name="T18" fmla="*/ 22 w 22"/>
                  <a:gd name="T19" fmla="*/ 7 h 45"/>
                  <a:gd name="T20" fmla="*/ 22 w 22"/>
                  <a:gd name="T21" fmla="*/ 7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2" h="45">
                    <a:moveTo>
                      <a:pt x="22" y="7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9" y="0"/>
                      <a:pt x="0" y="10"/>
                      <a:pt x="0" y="22"/>
                    </a:cubicBezTo>
                    <a:cubicBezTo>
                      <a:pt x="0" y="35"/>
                      <a:pt x="9" y="45"/>
                      <a:pt x="22" y="45"/>
                    </a:cubicBezTo>
                    <a:cubicBezTo>
                      <a:pt x="22" y="45"/>
                      <a:pt x="22" y="45"/>
                      <a:pt x="22" y="45"/>
                    </a:cubicBezTo>
                    <a:cubicBezTo>
                      <a:pt x="22" y="38"/>
                      <a:pt x="22" y="38"/>
                      <a:pt x="22" y="38"/>
                    </a:cubicBezTo>
                    <a:cubicBezTo>
                      <a:pt x="22" y="38"/>
                      <a:pt x="22" y="38"/>
                      <a:pt x="22" y="38"/>
                    </a:cubicBezTo>
                    <a:cubicBezTo>
                      <a:pt x="13" y="38"/>
                      <a:pt x="7" y="31"/>
                      <a:pt x="7" y="22"/>
                    </a:cubicBezTo>
                    <a:cubicBezTo>
                      <a:pt x="7" y="14"/>
                      <a:pt x="13" y="7"/>
                      <a:pt x="22" y="7"/>
                    </a:cubicBezTo>
                    <a:cubicBezTo>
                      <a:pt x="22" y="7"/>
                      <a:pt x="22" y="7"/>
                      <a:pt x="22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9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5" name="Freeform 164"/>
              <p:cNvSpPr/>
              <p:nvPr/>
            </p:nvSpPr>
            <p:spPr bwMode="auto">
              <a:xfrm>
                <a:off x="3578236" y="4709192"/>
                <a:ext cx="22662" cy="45323"/>
              </a:xfrm>
              <a:custGeom>
                <a:avLst/>
                <a:gdLst>
                  <a:gd name="T0" fmla="*/ 8 w 8"/>
                  <a:gd name="T1" fmla="*/ 16 h 16"/>
                  <a:gd name="T2" fmla="*/ 8 w 8"/>
                  <a:gd name="T3" fmla="*/ 0 h 16"/>
                  <a:gd name="T4" fmla="*/ 0 w 8"/>
                  <a:gd name="T5" fmla="*/ 8 h 16"/>
                  <a:gd name="T6" fmla="*/ 8 w 8"/>
                  <a:gd name="T7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16">
                    <a:moveTo>
                      <a:pt x="8" y="16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3" y="0"/>
                      <a:pt x="0" y="4"/>
                      <a:pt x="0" y="8"/>
                    </a:cubicBezTo>
                    <a:cubicBezTo>
                      <a:pt x="0" y="13"/>
                      <a:pt x="3" y="16"/>
                      <a:pt x="8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9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</p:grpSp>
      </p:grpSp>
      <p:sp>
        <p:nvSpPr>
          <p:cNvPr id="52" name="Text Placeholder 2"/>
          <p:cNvSpPr txBox="1"/>
          <p:nvPr/>
        </p:nvSpPr>
        <p:spPr>
          <a:xfrm>
            <a:off x="5884823" y="5725981"/>
            <a:ext cx="3825707" cy="904863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专注工作汇报类</a:t>
            </a:r>
            <a:r>
              <a:rPr lang="en-US" altLang="zh-CN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PPT</a:t>
            </a:r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排版设计，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3" name="文本框 36"/>
          <p:cNvSpPr txBox="1"/>
          <p:nvPr/>
        </p:nvSpPr>
        <p:spPr>
          <a:xfrm>
            <a:off x="5772425" y="5349436"/>
            <a:ext cx="39608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Text Placeholder 2"/>
          <p:cNvSpPr txBox="1"/>
          <p:nvPr/>
        </p:nvSpPr>
        <p:spPr>
          <a:xfrm>
            <a:off x="1799121" y="5110310"/>
            <a:ext cx="3825707" cy="904863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专注工作汇报类</a:t>
            </a:r>
            <a:r>
              <a:rPr lang="en-US" altLang="zh-CN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PPT</a:t>
            </a:r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排版设计，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5" name="文本框 36"/>
          <p:cNvSpPr txBox="1"/>
          <p:nvPr/>
        </p:nvSpPr>
        <p:spPr>
          <a:xfrm>
            <a:off x="1686723" y="4733765"/>
            <a:ext cx="39608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" name="Text Placeholder 2"/>
          <p:cNvSpPr txBox="1"/>
          <p:nvPr/>
        </p:nvSpPr>
        <p:spPr>
          <a:xfrm>
            <a:off x="1536006" y="3250552"/>
            <a:ext cx="2882593" cy="12003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专注工作汇报类</a:t>
            </a:r>
            <a:r>
              <a:rPr lang="en-US" altLang="zh-CN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PPT</a:t>
            </a:r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排版设计，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7" name="文本框 36"/>
          <p:cNvSpPr txBox="1"/>
          <p:nvPr/>
        </p:nvSpPr>
        <p:spPr>
          <a:xfrm>
            <a:off x="1423608" y="2874007"/>
            <a:ext cx="39608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Text Placeholder 2"/>
          <p:cNvSpPr txBox="1"/>
          <p:nvPr/>
        </p:nvSpPr>
        <p:spPr>
          <a:xfrm>
            <a:off x="1820042" y="1787534"/>
            <a:ext cx="2278398" cy="744627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专注工作汇报类</a:t>
            </a:r>
            <a:r>
              <a:rPr lang="en-US" altLang="zh-CN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PPT</a:t>
            </a:r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排版设计，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text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9" name="文本框 36"/>
          <p:cNvSpPr txBox="1"/>
          <p:nvPr/>
        </p:nvSpPr>
        <p:spPr>
          <a:xfrm>
            <a:off x="1707644" y="1410989"/>
            <a:ext cx="23588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Text Placeholder 2"/>
          <p:cNvSpPr txBox="1"/>
          <p:nvPr/>
        </p:nvSpPr>
        <p:spPr>
          <a:xfrm>
            <a:off x="9215331" y="3157554"/>
            <a:ext cx="2527106" cy="1348061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专注工作汇报类</a:t>
            </a:r>
            <a:r>
              <a:rPr lang="en-US" altLang="zh-CN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PPT</a:t>
            </a:r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排版设计，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1" name="文本框 36"/>
          <p:cNvSpPr txBox="1"/>
          <p:nvPr/>
        </p:nvSpPr>
        <p:spPr>
          <a:xfrm>
            <a:off x="9102933" y="2781009"/>
            <a:ext cx="26163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337930" y="457200"/>
            <a:ext cx="504351" cy="59635"/>
          </a:xfrm>
          <a:prstGeom prst="rect">
            <a:avLst/>
          </a:prstGeom>
          <a:solidFill>
            <a:srgbClr val="D3381C"/>
          </a:solidFill>
          <a:ln>
            <a:solidFill>
              <a:srgbClr val="D3381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228448" y="589479"/>
            <a:ext cx="41610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3370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6677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0048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3418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6725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60096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3466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6773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b="1" dirty="0">
                <a:solidFill>
                  <a:srgbClr val="D338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来年工作计划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íślïḑé"/>
          <p:cNvSpPr/>
          <p:nvPr/>
        </p:nvSpPr>
        <p:spPr bwMode="auto">
          <a:xfrm>
            <a:off x="530115" y="1613220"/>
            <a:ext cx="9794527" cy="3583614"/>
          </a:xfrm>
          <a:custGeom>
            <a:avLst/>
            <a:gdLst>
              <a:gd name="T0" fmla="*/ 0 w 2828"/>
              <a:gd name="T1" fmla="*/ 856 h 1032"/>
              <a:gd name="T2" fmla="*/ 660 w 2828"/>
              <a:gd name="T3" fmla="*/ 540 h 1032"/>
              <a:gd name="T4" fmla="*/ 1232 w 2828"/>
              <a:gd name="T5" fmla="*/ 720 h 1032"/>
              <a:gd name="T6" fmla="*/ 1772 w 2828"/>
              <a:gd name="T7" fmla="*/ 320 h 1032"/>
              <a:gd name="T8" fmla="*/ 2315 w 2828"/>
              <a:gd name="T9" fmla="*/ 479 h 1032"/>
              <a:gd name="T10" fmla="*/ 2828 w 2828"/>
              <a:gd name="T11" fmla="*/ 0 h 10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828" h="1032">
                <a:moveTo>
                  <a:pt x="0" y="856"/>
                </a:moveTo>
                <a:cubicBezTo>
                  <a:pt x="420" y="1032"/>
                  <a:pt x="464" y="536"/>
                  <a:pt x="660" y="540"/>
                </a:cubicBezTo>
                <a:cubicBezTo>
                  <a:pt x="856" y="544"/>
                  <a:pt x="976" y="736"/>
                  <a:pt x="1232" y="720"/>
                </a:cubicBezTo>
                <a:cubicBezTo>
                  <a:pt x="1488" y="704"/>
                  <a:pt x="1508" y="352"/>
                  <a:pt x="1772" y="320"/>
                </a:cubicBezTo>
                <a:cubicBezTo>
                  <a:pt x="2036" y="288"/>
                  <a:pt x="2063" y="491"/>
                  <a:pt x="2315" y="479"/>
                </a:cubicBezTo>
                <a:cubicBezTo>
                  <a:pt x="2567" y="467"/>
                  <a:pt x="2572" y="84"/>
                  <a:pt x="2828" y="0"/>
                </a:cubicBezTo>
              </a:path>
            </a:pathLst>
          </a:custGeom>
          <a:noFill/>
          <a:ln w="15875" cap="flat">
            <a:solidFill>
              <a:srgbClr val="D3381C"/>
            </a:solidFill>
            <a:prstDash val="dash"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44" name="íṧliďè"/>
          <p:cNvSpPr/>
          <p:nvPr/>
        </p:nvSpPr>
        <p:spPr bwMode="auto">
          <a:xfrm>
            <a:off x="2374991" y="3007549"/>
            <a:ext cx="995966" cy="993236"/>
          </a:xfrm>
          <a:prstGeom prst="ellipse">
            <a:avLst/>
          </a:prstGeom>
          <a:solidFill>
            <a:srgbClr val="D3381C"/>
          </a:solidFill>
          <a:effectLst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45" name="isľîḍè"/>
          <p:cNvSpPr/>
          <p:nvPr/>
        </p:nvSpPr>
        <p:spPr>
          <a:xfrm>
            <a:off x="2733310" y="3364503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481" y="12956"/>
                </a:moveTo>
                <a:cubicBezTo>
                  <a:pt x="17070" y="12258"/>
                  <a:pt x="16576" y="11533"/>
                  <a:pt x="16011" y="10795"/>
                </a:cubicBezTo>
                <a:cubicBezTo>
                  <a:pt x="16573" y="10063"/>
                  <a:pt x="17072" y="9339"/>
                  <a:pt x="17481" y="8644"/>
                </a:cubicBezTo>
                <a:cubicBezTo>
                  <a:pt x="19410" y="9181"/>
                  <a:pt x="20618" y="9948"/>
                  <a:pt x="20618" y="10800"/>
                </a:cubicBezTo>
                <a:cubicBezTo>
                  <a:pt x="20618" y="11652"/>
                  <a:pt x="19410" y="12419"/>
                  <a:pt x="17481" y="12956"/>
                </a:cubicBezTo>
                <a:moveTo>
                  <a:pt x="17742" y="17743"/>
                </a:moveTo>
                <a:cubicBezTo>
                  <a:pt x="17140" y="18345"/>
                  <a:pt x="15740" y="18028"/>
                  <a:pt x="13996" y="17045"/>
                </a:cubicBezTo>
                <a:cubicBezTo>
                  <a:pt x="14198" y="16261"/>
                  <a:pt x="14365" y="15406"/>
                  <a:pt x="14487" y="14488"/>
                </a:cubicBezTo>
                <a:cubicBezTo>
                  <a:pt x="15405" y="14366"/>
                  <a:pt x="16261" y="14198"/>
                  <a:pt x="17044" y="13996"/>
                </a:cubicBezTo>
                <a:cubicBezTo>
                  <a:pt x="18028" y="15740"/>
                  <a:pt x="18345" y="17140"/>
                  <a:pt x="17742" y="17743"/>
                </a:cubicBezTo>
                <a:moveTo>
                  <a:pt x="15404" y="11561"/>
                </a:moveTo>
                <a:cubicBezTo>
                  <a:pt x="15837" y="12119"/>
                  <a:pt x="16219" y="12662"/>
                  <a:pt x="16554" y="13185"/>
                </a:cubicBezTo>
                <a:cubicBezTo>
                  <a:pt x="15950" y="13317"/>
                  <a:pt x="15295" y="13429"/>
                  <a:pt x="14597" y="13517"/>
                </a:cubicBezTo>
                <a:cubicBezTo>
                  <a:pt x="14631" y="13155"/>
                  <a:pt x="14655" y="12784"/>
                  <a:pt x="14677" y="12409"/>
                </a:cubicBezTo>
                <a:cubicBezTo>
                  <a:pt x="14930" y="12127"/>
                  <a:pt x="15170" y="11844"/>
                  <a:pt x="15404" y="11561"/>
                </a:cubicBezTo>
                <a:moveTo>
                  <a:pt x="15402" y="10032"/>
                </a:moveTo>
                <a:cubicBezTo>
                  <a:pt x="15170" y="9752"/>
                  <a:pt x="14928" y="9471"/>
                  <a:pt x="14677" y="9191"/>
                </a:cubicBezTo>
                <a:cubicBezTo>
                  <a:pt x="14655" y="8817"/>
                  <a:pt x="14631" y="8445"/>
                  <a:pt x="14597" y="8084"/>
                </a:cubicBezTo>
                <a:cubicBezTo>
                  <a:pt x="15295" y="8171"/>
                  <a:pt x="15950" y="8283"/>
                  <a:pt x="16554" y="8415"/>
                </a:cubicBezTo>
                <a:cubicBezTo>
                  <a:pt x="16221" y="8935"/>
                  <a:pt x="15832" y="9478"/>
                  <a:pt x="15402" y="10032"/>
                </a:cubicBezTo>
                <a:moveTo>
                  <a:pt x="17742" y="3857"/>
                </a:moveTo>
                <a:cubicBezTo>
                  <a:pt x="18345" y="4460"/>
                  <a:pt x="18028" y="5860"/>
                  <a:pt x="17044" y="7604"/>
                </a:cubicBezTo>
                <a:cubicBezTo>
                  <a:pt x="16261" y="7402"/>
                  <a:pt x="15405" y="7234"/>
                  <a:pt x="14487" y="7112"/>
                </a:cubicBezTo>
                <a:cubicBezTo>
                  <a:pt x="14365" y="6194"/>
                  <a:pt x="14198" y="5339"/>
                  <a:pt x="13996" y="4555"/>
                </a:cubicBezTo>
                <a:cubicBezTo>
                  <a:pt x="15740" y="3572"/>
                  <a:pt x="17140" y="3255"/>
                  <a:pt x="17742" y="3857"/>
                </a:cubicBezTo>
                <a:moveTo>
                  <a:pt x="13718" y="12012"/>
                </a:moveTo>
                <a:cubicBezTo>
                  <a:pt x="13448" y="12303"/>
                  <a:pt x="13172" y="12593"/>
                  <a:pt x="12882" y="12883"/>
                </a:cubicBezTo>
                <a:cubicBezTo>
                  <a:pt x="12593" y="13172"/>
                  <a:pt x="12303" y="13449"/>
                  <a:pt x="12012" y="13719"/>
                </a:cubicBezTo>
                <a:cubicBezTo>
                  <a:pt x="11614" y="13733"/>
                  <a:pt x="11212" y="13745"/>
                  <a:pt x="10800" y="13745"/>
                </a:cubicBezTo>
                <a:cubicBezTo>
                  <a:pt x="10387" y="13745"/>
                  <a:pt x="9985" y="13733"/>
                  <a:pt x="9587" y="13719"/>
                </a:cubicBezTo>
                <a:cubicBezTo>
                  <a:pt x="9297" y="13449"/>
                  <a:pt x="9006" y="13172"/>
                  <a:pt x="8717" y="12883"/>
                </a:cubicBezTo>
                <a:cubicBezTo>
                  <a:pt x="8428" y="12593"/>
                  <a:pt x="8152" y="12303"/>
                  <a:pt x="7881" y="12012"/>
                </a:cubicBezTo>
                <a:cubicBezTo>
                  <a:pt x="7866" y="11614"/>
                  <a:pt x="7855" y="11212"/>
                  <a:pt x="7855" y="10800"/>
                </a:cubicBezTo>
                <a:cubicBezTo>
                  <a:pt x="7855" y="10388"/>
                  <a:pt x="7866" y="9986"/>
                  <a:pt x="7881" y="9587"/>
                </a:cubicBezTo>
                <a:cubicBezTo>
                  <a:pt x="8152" y="9297"/>
                  <a:pt x="8428" y="9007"/>
                  <a:pt x="8717" y="8717"/>
                </a:cubicBezTo>
                <a:cubicBezTo>
                  <a:pt x="9006" y="8428"/>
                  <a:pt x="9297" y="8151"/>
                  <a:pt x="9587" y="7881"/>
                </a:cubicBezTo>
                <a:cubicBezTo>
                  <a:pt x="9985" y="7867"/>
                  <a:pt x="10387" y="7855"/>
                  <a:pt x="10800" y="7855"/>
                </a:cubicBezTo>
                <a:cubicBezTo>
                  <a:pt x="11212" y="7855"/>
                  <a:pt x="11614" y="7867"/>
                  <a:pt x="12012" y="7881"/>
                </a:cubicBezTo>
                <a:cubicBezTo>
                  <a:pt x="12303" y="8151"/>
                  <a:pt x="12593" y="8428"/>
                  <a:pt x="12882" y="8717"/>
                </a:cubicBezTo>
                <a:cubicBezTo>
                  <a:pt x="13172" y="9007"/>
                  <a:pt x="13448" y="9297"/>
                  <a:pt x="13718" y="9587"/>
                </a:cubicBezTo>
                <a:cubicBezTo>
                  <a:pt x="13733" y="9986"/>
                  <a:pt x="13745" y="10388"/>
                  <a:pt x="13745" y="10800"/>
                </a:cubicBezTo>
                <a:cubicBezTo>
                  <a:pt x="13745" y="11212"/>
                  <a:pt x="13733" y="11614"/>
                  <a:pt x="13718" y="12012"/>
                </a:cubicBezTo>
                <a:moveTo>
                  <a:pt x="13185" y="16555"/>
                </a:moveTo>
                <a:cubicBezTo>
                  <a:pt x="12662" y="16219"/>
                  <a:pt x="12120" y="15837"/>
                  <a:pt x="11561" y="15404"/>
                </a:cubicBezTo>
                <a:cubicBezTo>
                  <a:pt x="11844" y="15170"/>
                  <a:pt x="12127" y="14931"/>
                  <a:pt x="12409" y="14677"/>
                </a:cubicBezTo>
                <a:cubicBezTo>
                  <a:pt x="12783" y="14655"/>
                  <a:pt x="13155" y="14631"/>
                  <a:pt x="13517" y="14597"/>
                </a:cubicBezTo>
                <a:cubicBezTo>
                  <a:pt x="13429" y="15295"/>
                  <a:pt x="13316" y="15950"/>
                  <a:pt x="13185" y="16555"/>
                </a:cubicBezTo>
                <a:moveTo>
                  <a:pt x="10800" y="20618"/>
                </a:moveTo>
                <a:cubicBezTo>
                  <a:pt x="9948" y="20618"/>
                  <a:pt x="9181" y="19410"/>
                  <a:pt x="8643" y="17481"/>
                </a:cubicBezTo>
                <a:cubicBezTo>
                  <a:pt x="9339" y="17072"/>
                  <a:pt x="10062" y="16573"/>
                  <a:pt x="10795" y="16011"/>
                </a:cubicBezTo>
                <a:cubicBezTo>
                  <a:pt x="11532" y="16576"/>
                  <a:pt x="12258" y="17070"/>
                  <a:pt x="12957" y="17481"/>
                </a:cubicBezTo>
                <a:cubicBezTo>
                  <a:pt x="12419" y="19410"/>
                  <a:pt x="11652" y="20618"/>
                  <a:pt x="10800" y="20618"/>
                </a:cubicBezTo>
                <a:moveTo>
                  <a:pt x="8083" y="14597"/>
                </a:moveTo>
                <a:cubicBezTo>
                  <a:pt x="8445" y="14631"/>
                  <a:pt x="8816" y="14655"/>
                  <a:pt x="9190" y="14677"/>
                </a:cubicBezTo>
                <a:cubicBezTo>
                  <a:pt x="9471" y="14929"/>
                  <a:pt x="9751" y="15170"/>
                  <a:pt x="10032" y="15403"/>
                </a:cubicBezTo>
                <a:cubicBezTo>
                  <a:pt x="9478" y="15832"/>
                  <a:pt x="8935" y="16221"/>
                  <a:pt x="8415" y="16555"/>
                </a:cubicBezTo>
                <a:cubicBezTo>
                  <a:pt x="8283" y="15950"/>
                  <a:pt x="8171" y="15295"/>
                  <a:pt x="8083" y="14597"/>
                </a:cubicBezTo>
                <a:moveTo>
                  <a:pt x="8415" y="5045"/>
                </a:moveTo>
                <a:cubicBezTo>
                  <a:pt x="8938" y="5381"/>
                  <a:pt x="9480" y="5762"/>
                  <a:pt x="10038" y="6196"/>
                </a:cubicBezTo>
                <a:cubicBezTo>
                  <a:pt x="9756" y="6430"/>
                  <a:pt x="9473" y="6670"/>
                  <a:pt x="9190" y="6924"/>
                </a:cubicBezTo>
                <a:cubicBezTo>
                  <a:pt x="8816" y="6945"/>
                  <a:pt x="8445" y="6969"/>
                  <a:pt x="8083" y="7003"/>
                </a:cubicBezTo>
                <a:cubicBezTo>
                  <a:pt x="8171" y="6305"/>
                  <a:pt x="8283" y="5650"/>
                  <a:pt x="8415" y="5045"/>
                </a:cubicBezTo>
                <a:moveTo>
                  <a:pt x="10800" y="982"/>
                </a:moveTo>
                <a:cubicBezTo>
                  <a:pt x="11652" y="982"/>
                  <a:pt x="12419" y="2191"/>
                  <a:pt x="12957" y="4119"/>
                </a:cubicBezTo>
                <a:cubicBezTo>
                  <a:pt x="12261" y="4528"/>
                  <a:pt x="11537" y="5027"/>
                  <a:pt x="10804" y="5589"/>
                </a:cubicBezTo>
                <a:cubicBezTo>
                  <a:pt x="10067" y="5024"/>
                  <a:pt x="9341" y="4530"/>
                  <a:pt x="8643" y="4119"/>
                </a:cubicBezTo>
                <a:cubicBezTo>
                  <a:pt x="9181" y="2191"/>
                  <a:pt x="9948" y="982"/>
                  <a:pt x="10800" y="982"/>
                </a:cubicBezTo>
                <a:moveTo>
                  <a:pt x="13517" y="7003"/>
                </a:moveTo>
                <a:cubicBezTo>
                  <a:pt x="13155" y="6969"/>
                  <a:pt x="12783" y="6945"/>
                  <a:pt x="12409" y="6924"/>
                </a:cubicBezTo>
                <a:cubicBezTo>
                  <a:pt x="12129" y="6671"/>
                  <a:pt x="11848" y="6430"/>
                  <a:pt x="11568" y="6198"/>
                </a:cubicBezTo>
                <a:cubicBezTo>
                  <a:pt x="12122" y="5768"/>
                  <a:pt x="12665" y="5379"/>
                  <a:pt x="13185" y="5045"/>
                </a:cubicBezTo>
                <a:cubicBezTo>
                  <a:pt x="13316" y="5650"/>
                  <a:pt x="13429" y="6305"/>
                  <a:pt x="13517" y="7003"/>
                </a:cubicBezTo>
                <a:moveTo>
                  <a:pt x="7112" y="7112"/>
                </a:moveTo>
                <a:cubicBezTo>
                  <a:pt x="6194" y="7234"/>
                  <a:pt x="5339" y="7402"/>
                  <a:pt x="4555" y="7604"/>
                </a:cubicBezTo>
                <a:cubicBezTo>
                  <a:pt x="3572" y="5860"/>
                  <a:pt x="3255" y="4460"/>
                  <a:pt x="3858" y="3857"/>
                </a:cubicBezTo>
                <a:cubicBezTo>
                  <a:pt x="4460" y="3255"/>
                  <a:pt x="5860" y="3572"/>
                  <a:pt x="7604" y="4555"/>
                </a:cubicBezTo>
                <a:cubicBezTo>
                  <a:pt x="7402" y="5339"/>
                  <a:pt x="7234" y="6194"/>
                  <a:pt x="7112" y="7112"/>
                </a:cubicBezTo>
                <a:moveTo>
                  <a:pt x="3858" y="17743"/>
                </a:moveTo>
                <a:cubicBezTo>
                  <a:pt x="3255" y="17140"/>
                  <a:pt x="3572" y="15740"/>
                  <a:pt x="4555" y="13996"/>
                </a:cubicBezTo>
                <a:cubicBezTo>
                  <a:pt x="5339" y="14198"/>
                  <a:pt x="6194" y="14366"/>
                  <a:pt x="7112" y="14488"/>
                </a:cubicBezTo>
                <a:cubicBezTo>
                  <a:pt x="7234" y="15406"/>
                  <a:pt x="7402" y="16261"/>
                  <a:pt x="7604" y="17045"/>
                </a:cubicBezTo>
                <a:cubicBezTo>
                  <a:pt x="5860" y="18028"/>
                  <a:pt x="4460" y="18345"/>
                  <a:pt x="3858" y="17743"/>
                </a:cubicBezTo>
                <a:moveTo>
                  <a:pt x="7003" y="13517"/>
                </a:moveTo>
                <a:cubicBezTo>
                  <a:pt x="6305" y="13429"/>
                  <a:pt x="5650" y="13317"/>
                  <a:pt x="5045" y="13185"/>
                </a:cubicBezTo>
                <a:cubicBezTo>
                  <a:pt x="5379" y="12665"/>
                  <a:pt x="5768" y="12122"/>
                  <a:pt x="6197" y="11568"/>
                </a:cubicBezTo>
                <a:cubicBezTo>
                  <a:pt x="6429" y="11848"/>
                  <a:pt x="6671" y="12129"/>
                  <a:pt x="6923" y="12409"/>
                </a:cubicBezTo>
                <a:cubicBezTo>
                  <a:pt x="6944" y="12784"/>
                  <a:pt x="6968" y="13155"/>
                  <a:pt x="7003" y="13517"/>
                </a:cubicBezTo>
                <a:moveTo>
                  <a:pt x="6923" y="9191"/>
                </a:moveTo>
                <a:cubicBezTo>
                  <a:pt x="6669" y="9473"/>
                  <a:pt x="6429" y="9756"/>
                  <a:pt x="6196" y="10039"/>
                </a:cubicBezTo>
                <a:cubicBezTo>
                  <a:pt x="5763" y="9481"/>
                  <a:pt x="5381" y="8938"/>
                  <a:pt x="5045" y="8415"/>
                </a:cubicBezTo>
                <a:cubicBezTo>
                  <a:pt x="5650" y="8283"/>
                  <a:pt x="6305" y="8171"/>
                  <a:pt x="7003" y="8084"/>
                </a:cubicBezTo>
                <a:cubicBezTo>
                  <a:pt x="6968" y="8445"/>
                  <a:pt x="6944" y="8816"/>
                  <a:pt x="6923" y="9191"/>
                </a:cubicBezTo>
                <a:moveTo>
                  <a:pt x="982" y="10800"/>
                </a:moveTo>
                <a:cubicBezTo>
                  <a:pt x="982" y="9948"/>
                  <a:pt x="2190" y="9181"/>
                  <a:pt x="4119" y="8644"/>
                </a:cubicBezTo>
                <a:cubicBezTo>
                  <a:pt x="4530" y="9342"/>
                  <a:pt x="5023" y="10067"/>
                  <a:pt x="5588" y="10805"/>
                </a:cubicBezTo>
                <a:cubicBezTo>
                  <a:pt x="5027" y="11537"/>
                  <a:pt x="4528" y="12262"/>
                  <a:pt x="4119" y="12956"/>
                </a:cubicBezTo>
                <a:cubicBezTo>
                  <a:pt x="2190" y="12419"/>
                  <a:pt x="982" y="11652"/>
                  <a:pt x="982" y="10800"/>
                </a:cubicBezTo>
                <a:moveTo>
                  <a:pt x="21600" y="10800"/>
                </a:moveTo>
                <a:cubicBezTo>
                  <a:pt x="21600" y="9624"/>
                  <a:pt x="20173" y="8571"/>
                  <a:pt x="17918" y="7853"/>
                </a:cubicBezTo>
                <a:cubicBezTo>
                  <a:pt x="19002" y="5750"/>
                  <a:pt x="19269" y="3995"/>
                  <a:pt x="18437" y="3163"/>
                </a:cubicBezTo>
                <a:cubicBezTo>
                  <a:pt x="17605" y="2332"/>
                  <a:pt x="15850" y="2598"/>
                  <a:pt x="13748" y="3682"/>
                </a:cubicBezTo>
                <a:cubicBezTo>
                  <a:pt x="13029" y="1427"/>
                  <a:pt x="11976" y="0"/>
                  <a:pt x="10800" y="0"/>
                </a:cubicBezTo>
                <a:cubicBezTo>
                  <a:pt x="9623" y="0"/>
                  <a:pt x="8571" y="1427"/>
                  <a:pt x="7852" y="3682"/>
                </a:cubicBezTo>
                <a:cubicBezTo>
                  <a:pt x="5750" y="2598"/>
                  <a:pt x="3995" y="2332"/>
                  <a:pt x="3163" y="3163"/>
                </a:cubicBezTo>
                <a:cubicBezTo>
                  <a:pt x="2331" y="3995"/>
                  <a:pt x="2598" y="5750"/>
                  <a:pt x="3682" y="7853"/>
                </a:cubicBezTo>
                <a:cubicBezTo>
                  <a:pt x="1426" y="8571"/>
                  <a:pt x="0" y="9624"/>
                  <a:pt x="0" y="10800"/>
                </a:cubicBezTo>
                <a:cubicBezTo>
                  <a:pt x="0" y="11976"/>
                  <a:pt x="1426" y="13029"/>
                  <a:pt x="3682" y="13748"/>
                </a:cubicBezTo>
                <a:cubicBezTo>
                  <a:pt x="2598" y="15851"/>
                  <a:pt x="2331" y="17605"/>
                  <a:pt x="3163" y="18437"/>
                </a:cubicBezTo>
                <a:cubicBezTo>
                  <a:pt x="3995" y="19268"/>
                  <a:pt x="5750" y="19002"/>
                  <a:pt x="7852" y="17918"/>
                </a:cubicBezTo>
                <a:cubicBezTo>
                  <a:pt x="8571" y="20173"/>
                  <a:pt x="9623" y="21600"/>
                  <a:pt x="10800" y="21600"/>
                </a:cubicBezTo>
                <a:cubicBezTo>
                  <a:pt x="11976" y="21600"/>
                  <a:pt x="13029" y="20173"/>
                  <a:pt x="13748" y="17918"/>
                </a:cubicBezTo>
                <a:cubicBezTo>
                  <a:pt x="15850" y="19002"/>
                  <a:pt x="17605" y="19268"/>
                  <a:pt x="18437" y="18437"/>
                </a:cubicBezTo>
                <a:cubicBezTo>
                  <a:pt x="19269" y="17605"/>
                  <a:pt x="19002" y="15851"/>
                  <a:pt x="17918" y="13748"/>
                </a:cubicBezTo>
                <a:cubicBezTo>
                  <a:pt x="20173" y="13029"/>
                  <a:pt x="21600" y="11976"/>
                  <a:pt x="21600" y="10800"/>
                </a:cubicBezTo>
                <a:moveTo>
                  <a:pt x="10800" y="9818"/>
                </a:moveTo>
                <a:cubicBezTo>
                  <a:pt x="10258" y="9818"/>
                  <a:pt x="9818" y="10258"/>
                  <a:pt x="9818" y="10800"/>
                </a:cubicBezTo>
                <a:cubicBezTo>
                  <a:pt x="9818" y="11342"/>
                  <a:pt x="10258" y="11782"/>
                  <a:pt x="10800" y="11782"/>
                </a:cubicBezTo>
                <a:cubicBezTo>
                  <a:pt x="11342" y="11782"/>
                  <a:pt x="11782" y="11342"/>
                  <a:pt x="11782" y="10800"/>
                </a:cubicBezTo>
                <a:cubicBezTo>
                  <a:pt x="11782" y="10258"/>
                  <a:pt x="11342" y="9818"/>
                  <a:pt x="10800" y="9818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2279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1500">
              <a:solidFill>
                <a:schemeClr val="tx2"/>
              </a:solidFill>
            </a:endParaRPr>
          </a:p>
        </p:txBody>
      </p:sp>
      <p:sp>
        <p:nvSpPr>
          <p:cNvPr id="46" name="iṣ1îďé"/>
          <p:cNvSpPr/>
          <p:nvPr/>
        </p:nvSpPr>
        <p:spPr bwMode="auto">
          <a:xfrm>
            <a:off x="4382533" y="3738035"/>
            <a:ext cx="777020" cy="774892"/>
          </a:xfrm>
          <a:prstGeom prst="ellipse">
            <a:avLst/>
          </a:prstGeom>
          <a:solidFill>
            <a:srgbClr val="D3381C"/>
          </a:solidFill>
          <a:effectLst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47" name="ïS1iḍê"/>
          <p:cNvSpPr/>
          <p:nvPr/>
        </p:nvSpPr>
        <p:spPr>
          <a:xfrm>
            <a:off x="4664547" y="4008913"/>
            <a:ext cx="236448" cy="23644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2945"/>
                </a:moveTo>
                <a:lnTo>
                  <a:pt x="982" y="2945"/>
                </a:lnTo>
                <a:lnTo>
                  <a:pt x="982" y="1964"/>
                </a:lnTo>
                <a:lnTo>
                  <a:pt x="20618" y="1964"/>
                </a:lnTo>
                <a:cubicBezTo>
                  <a:pt x="20618" y="1964"/>
                  <a:pt x="20618" y="2945"/>
                  <a:pt x="20618" y="2945"/>
                </a:cubicBezTo>
                <a:close/>
                <a:moveTo>
                  <a:pt x="19636" y="15709"/>
                </a:moveTo>
                <a:lnTo>
                  <a:pt x="1964" y="15709"/>
                </a:lnTo>
                <a:lnTo>
                  <a:pt x="1964" y="3927"/>
                </a:lnTo>
                <a:lnTo>
                  <a:pt x="19636" y="3927"/>
                </a:lnTo>
                <a:cubicBezTo>
                  <a:pt x="19636" y="3927"/>
                  <a:pt x="19636" y="15709"/>
                  <a:pt x="19636" y="15709"/>
                </a:cubicBezTo>
                <a:close/>
                <a:moveTo>
                  <a:pt x="20618" y="982"/>
                </a:moveTo>
                <a:lnTo>
                  <a:pt x="11782" y="982"/>
                </a:lnTo>
                <a:cubicBezTo>
                  <a:pt x="11782" y="440"/>
                  <a:pt x="11342" y="0"/>
                  <a:pt x="10800" y="0"/>
                </a:cubicBezTo>
                <a:cubicBezTo>
                  <a:pt x="10257" y="0"/>
                  <a:pt x="9818" y="440"/>
                  <a:pt x="9818" y="982"/>
                </a:cubicBezTo>
                <a:lnTo>
                  <a:pt x="982" y="982"/>
                </a:lnTo>
                <a:cubicBezTo>
                  <a:pt x="439" y="982"/>
                  <a:pt x="0" y="1422"/>
                  <a:pt x="0" y="1964"/>
                </a:cubicBezTo>
                <a:lnTo>
                  <a:pt x="0" y="2945"/>
                </a:lnTo>
                <a:cubicBezTo>
                  <a:pt x="0" y="3488"/>
                  <a:pt x="439" y="3927"/>
                  <a:pt x="982" y="3927"/>
                </a:cubicBezTo>
                <a:lnTo>
                  <a:pt x="982" y="15709"/>
                </a:lnTo>
                <a:cubicBezTo>
                  <a:pt x="982" y="16252"/>
                  <a:pt x="1421" y="16691"/>
                  <a:pt x="1964" y="16691"/>
                </a:cubicBezTo>
                <a:lnTo>
                  <a:pt x="10309" y="16691"/>
                </a:lnTo>
                <a:lnTo>
                  <a:pt x="10309" y="17960"/>
                </a:lnTo>
                <a:lnTo>
                  <a:pt x="7507" y="20762"/>
                </a:lnTo>
                <a:cubicBezTo>
                  <a:pt x="7419" y="20851"/>
                  <a:pt x="7364" y="20974"/>
                  <a:pt x="7364" y="21109"/>
                </a:cubicBezTo>
                <a:cubicBezTo>
                  <a:pt x="7364" y="21380"/>
                  <a:pt x="7583" y="21600"/>
                  <a:pt x="7855" y="21600"/>
                </a:cubicBezTo>
                <a:cubicBezTo>
                  <a:pt x="7990" y="21600"/>
                  <a:pt x="8113" y="21545"/>
                  <a:pt x="8202" y="21456"/>
                </a:cubicBezTo>
                <a:lnTo>
                  <a:pt x="10800" y="18858"/>
                </a:lnTo>
                <a:lnTo>
                  <a:pt x="13398" y="21456"/>
                </a:lnTo>
                <a:cubicBezTo>
                  <a:pt x="13488" y="21545"/>
                  <a:pt x="13610" y="21600"/>
                  <a:pt x="13745" y="21600"/>
                </a:cubicBezTo>
                <a:cubicBezTo>
                  <a:pt x="14017" y="21600"/>
                  <a:pt x="14236" y="21380"/>
                  <a:pt x="14236" y="21109"/>
                </a:cubicBezTo>
                <a:cubicBezTo>
                  <a:pt x="14236" y="20974"/>
                  <a:pt x="14182" y="20851"/>
                  <a:pt x="14093" y="20762"/>
                </a:cubicBezTo>
                <a:lnTo>
                  <a:pt x="11291" y="17960"/>
                </a:lnTo>
                <a:lnTo>
                  <a:pt x="11291" y="16691"/>
                </a:lnTo>
                <a:lnTo>
                  <a:pt x="19636" y="16691"/>
                </a:lnTo>
                <a:cubicBezTo>
                  <a:pt x="20178" y="16691"/>
                  <a:pt x="20618" y="16252"/>
                  <a:pt x="20618" y="15709"/>
                </a:cubicBezTo>
                <a:lnTo>
                  <a:pt x="20618" y="3927"/>
                </a:lnTo>
                <a:cubicBezTo>
                  <a:pt x="21160" y="3927"/>
                  <a:pt x="21600" y="3488"/>
                  <a:pt x="21600" y="2945"/>
                </a:cubicBezTo>
                <a:lnTo>
                  <a:pt x="21600" y="1964"/>
                </a:lnTo>
                <a:cubicBezTo>
                  <a:pt x="21600" y="1422"/>
                  <a:pt x="21160" y="982"/>
                  <a:pt x="20618" y="982"/>
                </a:cubicBezTo>
                <a:moveTo>
                  <a:pt x="16200" y="5891"/>
                </a:moveTo>
                <a:cubicBezTo>
                  <a:pt x="16471" y="5891"/>
                  <a:pt x="16691" y="6111"/>
                  <a:pt x="16691" y="6382"/>
                </a:cubicBezTo>
                <a:cubicBezTo>
                  <a:pt x="16691" y="6653"/>
                  <a:pt x="16471" y="6873"/>
                  <a:pt x="16200" y="6873"/>
                </a:cubicBezTo>
                <a:cubicBezTo>
                  <a:pt x="15929" y="6873"/>
                  <a:pt x="15709" y="6653"/>
                  <a:pt x="15709" y="6382"/>
                </a:cubicBezTo>
                <a:cubicBezTo>
                  <a:pt x="15709" y="6111"/>
                  <a:pt x="15929" y="5891"/>
                  <a:pt x="16200" y="5891"/>
                </a:cubicBezTo>
                <a:moveTo>
                  <a:pt x="16200" y="7855"/>
                </a:moveTo>
                <a:cubicBezTo>
                  <a:pt x="17013" y="7855"/>
                  <a:pt x="17673" y="7196"/>
                  <a:pt x="17673" y="6382"/>
                </a:cubicBezTo>
                <a:cubicBezTo>
                  <a:pt x="17673" y="5569"/>
                  <a:pt x="17013" y="4909"/>
                  <a:pt x="16200" y="4909"/>
                </a:cubicBezTo>
                <a:cubicBezTo>
                  <a:pt x="15387" y="4909"/>
                  <a:pt x="14727" y="5569"/>
                  <a:pt x="14727" y="6382"/>
                </a:cubicBezTo>
                <a:cubicBezTo>
                  <a:pt x="14727" y="7196"/>
                  <a:pt x="15387" y="7855"/>
                  <a:pt x="16200" y="7855"/>
                </a:cubicBezTo>
                <a:moveTo>
                  <a:pt x="8422" y="8135"/>
                </a:moveTo>
                <a:lnTo>
                  <a:pt x="11926" y="11638"/>
                </a:lnTo>
                <a:cubicBezTo>
                  <a:pt x="12015" y="11727"/>
                  <a:pt x="12138" y="11782"/>
                  <a:pt x="12273" y="11782"/>
                </a:cubicBezTo>
                <a:cubicBezTo>
                  <a:pt x="12408" y="11782"/>
                  <a:pt x="12531" y="11727"/>
                  <a:pt x="12620" y="11638"/>
                </a:cubicBezTo>
                <a:lnTo>
                  <a:pt x="14183" y="10075"/>
                </a:lnTo>
                <a:lnTo>
                  <a:pt x="16200" y="12764"/>
                </a:lnTo>
                <a:lnTo>
                  <a:pt x="5336" y="12764"/>
                </a:lnTo>
                <a:cubicBezTo>
                  <a:pt x="5336" y="12764"/>
                  <a:pt x="8422" y="8135"/>
                  <a:pt x="8422" y="8135"/>
                </a:cubicBezTo>
                <a:close/>
                <a:moveTo>
                  <a:pt x="4418" y="13745"/>
                </a:moveTo>
                <a:lnTo>
                  <a:pt x="17182" y="13745"/>
                </a:lnTo>
                <a:cubicBezTo>
                  <a:pt x="17453" y="13745"/>
                  <a:pt x="17673" y="13526"/>
                  <a:pt x="17673" y="13255"/>
                </a:cubicBezTo>
                <a:cubicBezTo>
                  <a:pt x="17673" y="13144"/>
                  <a:pt x="17630" y="13047"/>
                  <a:pt x="17568" y="12965"/>
                </a:cubicBezTo>
                <a:lnTo>
                  <a:pt x="17575" y="12960"/>
                </a:lnTo>
                <a:lnTo>
                  <a:pt x="14629" y="9033"/>
                </a:lnTo>
                <a:lnTo>
                  <a:pt x="14622" y="9038"/>
                </a:lnTo>
                <a:cubicBezTo>
                  <a:pt x="14533" y="8919"/>
                  <a:pt x="14397" y="8836"/>
                  <a:pt x="14236" y="8836"/>
                </a:cubicBezTo>
                <a:cubicBezTo>
                  <a:pt x="14101" y="8836"/>
                  <a:pt x="13978" y="8891"/>
                  <a:pt x="13889" y="8980"/>
                </a:cubicBezTo>
                <a:lnTo>
                  <a:pt x="12273" y="10597"/>
                </a:lnTo>
                <a:lnTo>
                  <a:pt x="8693" y="7017"/>
                </a:lnTo>
                <a:cubicBezTo>
                  <a:pt x="8604" y="6928"/>
                  <a:pt x="8481" y="6873"/>
                  <a:pt x="8345" y="6873"/>
                </a:cubicBezTo>
                <a:cubicBezTo>
                  <a:pt x="8175" y="6873"/>
                  <a:pt x="8033" y="6965"/>
                  <a:pt x="7945" y="7097"/>
                </a:cubicBezTo>
                <a:lnTo>
                  <a:pt x="7937" y="7091"/>
                </a:lnTo>
                <a:lnTo>
                  <a:pt x="4010" y="12982"/>
                </a:lnTo>
                <a:lnTo>
                  <a:pt x="4017" y="12988"/>
                </a:lnTo>
                <a:cubicBezTo>
                  <a:pt x="3965" y="13066"/>
                  <a:pt x="3927" y="13154"/>
                  <a:pt x="3927" y="13255"/>
                </a:cubicBezTo>
                <a:cubicBezTo>
                  <a:pt x="3927" y="13526"/>
                  <a:pt x="4147" y="13745"/>
                  <a:pt x="4418" y="13745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2279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1500">
              <a:solidFill>
                <a:schemeClr val="tx2"/>
              </a:solidFill>
            </a:endParaRPr>
          </a:p>
        </p:txBody>
      </p:sp>
      <p:sp>
        <p:nvSpPr>
          <p:cNvPr id="48" name="îṩḷiḍé"/>
          <p:cNvSpPr/>
          <p:nvPr/>
        </p:nvSpPr>
        <p:spPr bwMode="auto">
          <a:xfrm>
            <a:off x="6325241" y="2426940"/>
            <a:ext cx="687758" cy="685872"/>
          </a:xfrm>
          <a:prstGeom prst="ellipse">
            <a:avLst/>
          </a:prstGeom>
          <a:solidFill>
            <a:srgbClr val="D3381C"/>
          </a:solidFill>
          <a:effectLst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49" name="ísḷîďé"/>
          <p:cNvSpPr/>
          <p:nvPr/>
        </p:nvSpPr>
        <p:spPr>
          <a:xfrm>
            <a:off x="6537363" y="2605405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7"/>
                  <a:pt x="5377" y="982"/>
                  <a:pt x="10800" y="982"/>
                </a:cubicBezTo>
                <a:cubicBezTo>
                  <a:pt x="16223" y="982"/>
                  <a:pt x="20618" y="5377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8280" y="18579"/>
                </a:moveTo>
                <a:cubicBezTo>
                  <a:pt x="20323" y="16614"/>
                  <a:pt x="21600" y="13859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cubicBezTo>
                  <a:pt x="4836" y="0"/>
                  <a:pt x="0" y="4835"/>
                  <a:pt x="0" y="10800"/>
                </a:cubicBezTo>
                <a:cubicBezTo>
                  <a:pt x="0" y="13859"/>
                  <a:pt x="1277" y="16614"/>
                  <a:pt x="3320" y="18579"/>
                </a:cubicBezTo>
                <a:lnTo>
                  <a:pt x="2107" y="20762"/>
                </a:lnTo>
                <a:cubicBezTo>
                  <a:pt x="2019" y="20851"/>
                  <a:pt x="1964" y="20974"/>
                  <a:pt x="1964" y="21109"/>
                </a:cubicBezTo>
                <a:cubicBezTo>
                  <a:pt x="1964" y="21380"/>
                  <a:pt x="2184" y="21600"/>
                  <a:pt x="2455" y="21600"/>
                </a:cubicBezTo>
                <a:cubicBezTo>
                  <a:pt x="2590" y="21600"/>
                  <a:pt x="2713" y="21545"/>
                  <a:pt x="2802" y="21456"/>
                </a:cubicBezTo>
                <a:cubicBezTo>
                  <a:pt x="2858" y="21400"/>
                  <a:pt x="2894" y="21327"/>
                  <a:pt x="2917" y="21248"/>
                </a:cubicBezTo>
                <a:lnTo>
                  <a:pt x="4044" y="19219"/>
                </a:lnTo>
                <a:cubicBezTo>
                  <a:pt x="5895" y="20706"/>
                  <a:pt x="8242" y="21600"/>
                  <a:pt x="10800" y="21600"/>
                </a:cubicBezTo>
                <a:cubicBezTo>
                  <a:pt x="13358" y="21600"/>
                  <a:pt x="15705" y="20706"/>
                  <a:pt x="17555" y="19219"/>
                </a:cubicBezTo>
                <a:lnTo>
                  <a:pt x="18683" y="21248"/>
                </a:lnTo>
                <a:cubicBezTo>
                  <a:pt x="18743" y="21450"/>
                  <a:pt x="18923" y="21600"/>
                  <a:pt x="19145" y="21600"/>
                </a:cubicBezTo>
                <a:cubicBezTo>
                  <a:pt x="19416" y="21600"/>
                  <a:pt x="19636" y="21380"/>
                  <a:pt x="19636" y="21109"/>
                </a:cubicBezTo>
                <a:cubicBezTo>
                  <a:pt x="19636" y="20974"/>
                  <a:pt x="19581" y="20851"/>
                  <a:pt x="19493" y="20762"/>
                </a:cubicBezTo>
                <a:cubicBezTo>
                  <a:pt x="19493" y="20762"/>
                  <a:pt x="18280" y="18579"/>
                  <a:pt x="18280" y="18579"/>
                </a:cubicBezTo>
                <a:close/>
                <a:moveTo>
                  <a:pt x="10800" y="16691"/>
                </a:moveTo>
                <a:cubicBezTo>
                  <a:pt x="7547" y="16691"/>
                  <a:pt x="4909" y="14053"/>
                  <a:pt x="4909" y="10800"/>
                </a:cubicBezTo>
                <a:cubicBezTo>
                  <a:pt x="4909" y="7547"/>
                  <a:pt x="7547" y="4909"/>
                  <a:pt x="10800" y="4909"/>
                </a:cubicBezTo>
                <a:cubicBezTo>
                  <a:pt x="14053" y="4909"/>
                  <a:pt x="16691" y="7547"/>
                  <a:pt x="16691" y="10800"/>
                </a:cubicBezTo>
                <a:cubicBezTo>
                  <a:pt x="16691" y="14053"/>
                  <a:pt x="14053" y="16691"/>
                  <a:pt x="10800" y="16691"/>
                </a:cubicBezTo>
                <a:moveTo>
                  <a:pt x="10800" y="3927"/>
                </a:moveTo>
                <a:cubicBezTo>
                  <a:pt x="7004" y="3927"/>
                  <a:pt x="3927" y="7004"/>
                  <a:pt x="3927" y="10800"/>
                </a:cubicBezTo>
                <a:cubicBezTo>
                  <a:pt x="3927" y="14596"/>
                  <a:pt x="7004" y="17673"/>
                  <a:pt x="10800" y="17673"/>
                </a:cubicBezTo>
                <a:cubicBezTo>
                  <a:pt x="14596" y="17673"/>
                  <a:pt x="17673" y="14596"/>
                  <a:pt x="17673" y="10800"/>
                </a:cubicBezTo>
                <a:cubicBezTo>
                  <a:pt x="17673" y="7004"/>
                  <a:pt x="14596" y="3927"/>
                  <a:pt x="10800" y="3927"/>
                </a:cubicBezTo>
                <a:moveTo>
                  <a:pt x="10800" y="12764"/>
                </a:moveTo>
                <a:cubicBezTo>
                  <a:pt x="9716" y="12764"/>
                  <a:pt x="8836" y="11884"/>
                  <a:pt x="8836" y="10800"/>
                </a:cubicBezTo>
                <a:cubicBezTo>
                  <a:pt x="8836" y="9716"/>
                  <a:pt x="9716" y="8836"/>
                  <a:pt x="10800" y="8836"/>
                </a:cubicBezTo>
                <a:cubicBezTo>
                  <a:pt x="11884" y="8836"/>
                  <a:pt x="12764" y="9716"/>
                  <a:pt x="12764" y="10800"/>
                </a:cubicBezTo>
                <a:cubicBezTo>
                  <a:pt x="12764" y="11884"/>
                  <a:pt x="11884" y="12764"/>
                  <a:pt x="10800" y="12764"/>
                </a:cubicBezTo>
                <a:moveTo>
                  <a:pt x="10800" y="7855"/>
                </a:moveTo>
                <a:cubicBezTo>
                  <a:pt x="9173" y="7855"/>
                  <a:pt x="7855" y="9173"/>
                  <a:pt x="7855" y="10800"/>
                </a:cubicBezTo>
                <a:cubicBezTo>
                  <a:pt x="7855" y="12427"/>
                  <a:pt x="9173" y="13745"/>
                  <a:pt x="10800" y="13745"/>
                </a:cubicBezTo>
                <a:cubicBezTo>
                  <a:pt x="12427" y="13745"/>
                  <a:pt x="13745" y="12427"/>
                  <a:pt x="13745" y="10800"/>
                </a:cubicBezTo>
                <a:cubicBezTo>
                  <a:pt x="13745" y="9173"/>
                  <a:pt x="12427" y="7855"/>
                  <a:pt x="10800" y="7855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2279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1500">
              <a:solidFill>
                <a:schemeClr val="tx2"/>
              </a:solidFill>
            </a:endParaRPr>
          </a:p>
        </p:txBody>
      </p:sp>
      <p:sp>
        <p:nvSpPr>
          <p:cNvPr id="50" name="ïṩļíḍe"/>
          <p:cNvSpPr/>
          <p:nvPr/>
        </p:nvSpPr>
        <p:spPr bwMode="auto">
          <a:xfrm>
            <a:off x="8204090" y="2933985"/>
            <a:ext cx="726206" cy="724216"/>
          </a:xfrm>
          <a:prstGeom prst="ellipse">
            <a:avLst/>
          </a:prstGeom>
          <a:solidFill>
            <a:srgbClr val="D3381C"/>
          </a:solidFill>
          <a:effectLst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51" name="íŝļíḓê"/>
          <p:cNvSpPr/>
          <p:nvPr/>
        </p:nvSpPr>
        <p:spPr>
          <a:xfrm>
            <a:off x="8427528" y="3156429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353" y="11229"/>
                </a:moveTo>
                <a:lnTo>
                  <a:pt x="20356" y="11234"/>
                </a:lnTo>
                <a:lnTo>
                  <a:pt x="11029" y="16143"/>
                </a:lnTo>
                <a:lnTo>
                  <a:pt x="11026" y="16138"/>
                </a:lnTo>
                <a:cubicBezTo>
                  <a:pt x="10957" y="16174"/>
                  <a:pt x="10883" y="16200"/>
                  <a:pt x="10800" y="16200"/>
                </a:cubicBezTo>
                <a:cubicBezTo>
                  <a:pt x="10717" y="16200"/>
                  <a:pt x="10643" y="16174"/>
                  <a:pt x="10574" y="16138"/>
                </a:cubicBezTo>
                <a:lnTo>
                  <a:pt x="10571" y="16143"/>
                </a:lnTo>
                <a:lnTo>
                  <a:pt x="1244" y="11234"/>
                </a:lnTo>
                <a:lnTo>
                  <a:pt x="1247" y="11229"/>
                </a:lnTo>
                <a:cubicBezTo>
                  <a:pt x="1091" y="11147"/>
                  <a:pt x="982" y="10988"/>
                  <a:pt x="982" y="10800"/>
                </a:cubicBezTo>
                <a:cubicBezTo>
                  <a:pt x="982" y="10612"/>
                  <a:pt x="1091" y="10453"/>
                  <a:pt x="1247" y="10371"/>
                </a:cubicBezTo>
                <a:lnTo>
                  <a:pt x="1244" y="10366"/>
                </a:lnTo>
                <a:lnTo>
                  <a:pt x="3562" y="9146"/>
                </a:lnTo>
                <a:lnTo>
                  <a:pt x="10113" y="12594"/>
                </a:lnTo>
                <a:lnTo>
                  <a:pt x="10117" y="12588"/>
                </a:lnTo>
                <a:cubicBezTo>
                  <a:pt x="10322" y="12697"/>
                  <a:pt x="10552" y="12764"/>
                  <a:pt x="10800" y="12764"/>
                </a:cubicBezTo>
                <a:cubicBezTo>
                  <a:pt x="11048" y="12764"/>
                  <a:pt x="11278" y="12697"/>
                  <a:pt x="11483" y="12588"/>
                </a:cubicBezTo>
                <a:lnTo>
                  <a:pt x="11486" y="12594"/>
                </a:lnTo>
                <a:lnTo>
                  <a:pt x="18038" y="9146"/>
                </a:lnTo>
                <a:lnTo>
                  <a:pt x="20356" y="10366"/>
                </a:lnTo>
                <a:lnTo>
                  <a:pt x="20353" y="10371"/>
                </a:lnTo>
                <a:cubicBezTo>
                  <a:pt x="20509" y="10453"/>
                  <a:pt x="20618" y="10612"/>
                  <a:pt x="20618" y="10800"/>
                </a:cubicBezTo>
                <a:cubicBezTo>
                  <a:pt x="20618" y="10988"/>
                  <a:pt x="20509" y="11147"/>
                  <a:pt x="20353" y="11229"/>
                </a:cubicBezTo>
                <a:moveTo>
                  <a:pt x="20356" y="14784"/>
                </a:moveTo>
                <a:lnTo>
                  <a:pt x="20353" y="14790"/>
                </a:lnTo>
                <a:cubicBezTo>
                  <a:pt x="20509" y="14872"/>
                  <a:pt x="20618" y="15030"/>
                  <a:pt x="20618" y="15218"/>
                </a:cubicBezTo>
                <a:cubicBezTo>
                  <a:pt x="20618" y="15407"/>
                  <a:pt x="20509" y="15565"/>
                  <a:pt x="20353" y="15647"/>
                </a:cubicBezTo>
                <a:lnTo>
                  <a:pt x="20356" y="15653"/>
                </a:lnTo>
                <a:lnTo>
                  <a:pt x="11029" y="20562"/>
                </a:lnTo>
                <a:lnTo>
                  <a:pt x="11026" y="20556"/>
                </a:lnTo>
                <a:cubicBezTo>
                  <a:pt x="10957" y="20592"/>
                  <a:pt x="10883" y="20618"/>
                  <a:pt x="10800" y="20618"/>
                </a:cubicBezTo>
                <a:cubicBezTo>
                  <a:pt x="10717" y="20618"/>
                  <a:pt x="10643" y="20592"/>
                  <a:pt x="10574" y="20556"/>
                </a:cubicBezTo>
                <a:lnTo>
                  <a:pt x="10571" y="20562"/>
                </a:lnTo>
                <a:lnTo>
                  <a:pt x="1244" y="15653"/>
                </a:lnTo>
                <a:lnTo>
                  <a:pt x="1247" y="15647"/>
                </a:lnTo>
                <a:cubicBezTo>
                  <a:pt x="1091" y="15565"/>
                  <a:pt x="982" y="15407"/>
                  <a:pt x="982" y="15218"/>
                </a:cubicBezTo>
                <a:cubicBezTo>
                  <a:pt x="982" y="15030"/>
                  <a:pt x="1091" y="14872"/>
                  <a:pt x="1247" y="14790"/>
                </a:cubicBezTo>
                <a:lnTo>
                  <a:pt x="1244" y="14784"/>
                </a:lnTo>
                <a:lnTo>
                  <a:pt x="3562" y="13564"/>
                </a:lnTo>
                <a:lnTo>
                  <a:pt x="10113" y="17012"/>
                </a:lnTo>
                <a:lnTo>
                  <a:pt x="10117" y="17006"/>
                </a:lnTo>
                <a:cubicBezTo>
                  <a:pt x="10322" y="17115"/>
                  <a:pt x="10552" y="17182"/>
                  <a:pt x="10800" y="17182"/>
                </a:cubicBezTo>
                <a:cubicBezTo>
                  <a:pt x="11048" y="17182"/>
                  <a:pt x="11278" y="17115"/>
                  <a:pt x="11483" y="17006"/>
                </a:cubicBezTo>
                <a:lnTo>
                  <a:pt x="11486" y="17012"/>
                </a:lnTo>
                <a:lnTo>
                  <a:pt x="18038" y="13564"/>
                </a:lnTo>
                <a:cubicBezTo>
                  <a:pt x="18038" y="13564"/>
                  <a:pt x="20356" y="14784"/>
                  <a:pt x="20356" y="14784"/>
                </a:cubicBezTo>
                <a:close/>
                <a:moveTo>
                  <a:pt x="1244" y="6816"/>
                </a:moveTo>
                <a:lnTo>
                  <a:pt x="1247" y="6811"/>
                </a:lnTo>
                <a:cubicBezTo>
                  <a:pt x="1091" y="6728"/>
                  <a:pt x="982" y="6570"/>
                  <a:pt x="982" y="6382"/>
                </a:cubicBezTo>
                <a:cubicBezTo>
                  <a:pt x="982" y="6194"/>
                  <a:pt x="1091" y="6035"/>
                  <a:pt x="1247" y="5953"/>
                </a:cubicBezTo>
                <a:lnTo>
                  <a:pt x="1244" y="5947"/>
                </a:lnTo>
                <a:lnTo>
                  <a:pt x="10571" y="1038"/>
                </a:lnTo>
                <a:lnTo>
                  <a:pt x="10574" y="1044"/>
                </a:lnTo>
                <a:cubicBezTo>
                  <a:pt x="10643" y="1008"/>
                  <a:pt x="10717" y="982"/>
                  <a:pt x="10800" y="982"/>
                </a:cubicBezTo>
                <a:cubicBezTo>
                  <a:pt x="10883" y="982"/>
                  <a:pt x="10957" y="1008"/>
                  <a:pt x="11026" y="1044"/>
                </a:cubicBezTo>
                <a:lnTo>
                  <a:pt x="11029" y="1038"/>
                </a:lnTo>
                <a:lnTo>
                  <a:pt x="20356" y="5947"/>
                </a:lnTo>
                <a:lnTo>
                  <a:pt x="20353" y="5953"/>
                </a:lnTo>
                <a:cubicBezTo>
                  <a:pt x="20509" y="6035"/>
                  <a:pt x="20618" y="6194"/>
                  <a:pt x="20618" y="6382"/>
                </a:cubicBezTo>
                <a:cubicBezTo>
                  <a:pt x="20618" y="6570"/>
                  <a:pt x="20509" y="6728"/>
                  <a:pt x="20353" y="6811"/>
                </a:cubicBezTo>
                <a:lnTo>
                  <a:pt x="20356" y="6816"/>
                </a:lnTo>
                <a:lnTo>
                  <a:pt x="11029" y="11725"/>
                </a:lnTo>
                <a:lnTo>
                  <a:pt x="11026" y="11720"/>
                </a:lnTo>
                <a:cubicBezTo>
                  <a:pt x="10957" y="11756"/>
                  <a:pt x="10883" y="11782"/>
                  <a:pt x="10800" y="11782"/>
                </a:cubicBezTo>
                <a:cubicBezTo>
                  <a:pt x="10717" y="11782"/>
                  <a:pt x="10643" y="11756"/>
                  <a:pt x="10574" y="11720"/>
                </a:cubicBezTo>
                <a:lnTo>
                  <a:pt x="10571" y="11725"/>
                </a:lnTo>
                <a:cubicBezTo>
                  <a:pt x="10571" y="11725"/>
                  <a:pt x="1244" y="6816"/>
                  <a:pt x="1244" y="6816"/>
                </a:cubicBezTo>
                <a:close/>
                <a:moveTo>
                  <a:pt x="21600" y="10800"/>
                </a:moveTo>
                <a:cubicBezTo>
                  <a:pt x="21600" y="10234"/>
                  <a:pt x="21278" y="9749"/>
                  <a:pt x="20810" y="9503"/>
                </a:cubicBezTo>
                <a:lnTo>
                  <a:pt x="20813" y="9497"/>
                </a:lnTo>
                <a:lnTo>
                  <a:pt x="19092" y="8591"/>
                </a:lnTo>
                <a:lnTo>
                  <a:pt x="20813" y="7685"/>
                </a:lnTo>
                <a:lnTo>
                  <a:pt x="20810" y="7679"/>
                </a:lnTo>
                <a:cubicBezTo>
                  <a:pt x="21278" y="7433"/>
                  <a:pt x="21600" y="6948"/>
                  <a:pt x="21600" y="6382"/>
                </a:cubicBezTo>
                <a:cubicBezTo>
                  <a:pt x="21600" y="5816"/>
                  <a:pt x="21278" y="5331"/>
                  <a:pt x="20810" y="5085"/>
                </a:cubicBezTo>
                <a:lnTo>
                  <a:pt x="20813" y="5079"/>
                </a:lnTo>
                <a:lnTo>
                  <a:pt x="11486" y="170"/>
                </a:lnTo>
                <a:lnTo>
                  <a:pt x="11483" y="175"/>
                </a:lnTo>
                <a:cubicBezTo>
                  <a:pt x="11278" y="67"/>
                  <a:pt x="11048" y="0"/>
                  <a:pt x="10800" y="0"/>
                </a:cubicBezTo>
                <a:cubicBezTo>
                  <a:pt x="10552" y="0"/>
                  <a:pt x="10322" y="67"/>
                  <a:pt x="10117" y="175"/>
                </a:cubicBezTo>
                <a:lnTo>
                  <a:pt x="10113" y="170"/>
                </a:lnTo>
                <a:lnTo>
                  <a:pt x="786" y="5079"/>
                </a:lnTo>
                <a:lnTo>
                  <a:pt x="790" y="5085"/>
                </a:lnTo>
                <a:cubicBezTo>
                  <a:pt x="322" y="5331"/>
                  <a:pt x="0" y="5816"/>
                  <a:pt x="0" y="6382"/>
                </a:cubicBezTo>
                <a:cubicBezTo>
                  <a:pt x="0" y="6948"/>
                  <a:pt x="322" y="7433"/>
                  <a:pt x="790" y="7679"/>
                </a:cubicBezTo>
                <a:lnTo>
                  <a:pt x="786" y="7685"/>
                </a:lnTo>
                <a:lnTo>
                  <a:pt x="2508" y="8591"/>
                </a:lnTo>
                <a:lnTo>
                  <a:pt x="786" y="9497"/>
                </a:lnTo>
                <a:lnTo>
                  <a:pt x="790" y="9503"/>
                </a:lnTo>
                <a:cubicBezTo>
                  <a:pt x="322" y="9749"/>
                  <a:pt x="0" y="10234"/>
                  <a:pt x="0" y="10800"/>
                </a:cubicBezTo>
                <a:cubicBezTo>
                  <a:pt x="0" y="11366"/>
                  <a:pt x="322" y="11851"/>
                  <a:pt x="790" y="12097"/>
                </a:cubicBezTo>
                <a:lnTo>
                  <a:pt x="786" y="12103"/>
                </a:lnTo>
                <a:lnTo>
                  <a:pt x="2508" y="13009"/>
                </a:lnTo>
                <a:lnTo>
                  <a:pt x="786" y="13915"/>
                </a:lnTo>
                <a:lnTo>
                  <a:pt x="790" y="13921"/>
                </a:lnTo>
                <a:cubicBezTo>
                  <a:pt x="322" y="14167"/>
                  <a:pt x="0" y="14652"/>
                  <a:pt x="0" y="15218"/>
                </a:cubicBezTo>
                <a:cubicBezTo>
                  <a:pt x="0" y="15784"/>
                  <a:pt x="322" y="16269"/>
                  <a:pt x="790" y="16515"/>
                </a:cubicBezTo>
                <a:lnTo>
                  <a:pt x="786" y="16521"/>
                </a:lnTo>
                <a:lnTo>
                  <a:pt x="10113" y="21430"/>
                </a:lnTo>
                <a:lnTo>
                  <a:pt x="10117" y="21425"/>
                </a:lnTo>
                <a:cubicBezTo>
                  <a:pt x="10322" y="21533"/>
                  <a:pt x="10552" y="21600"/>
                  <a:pt x="10800" y="21600"/>
                </a:cubicBezTo>
                <a:cubicBezTo>
                  <a:pt x="11048" y="21600"/>
                  <a:pt x="11278" y="21533"/>
                  <a:pt x="11483" y="21425"/>
                </a:cubicBezTo>
                <a:lnTo>
                  <a:pt x="11486" y="21430"/>
                </a:lnTo>
                <a:lnTo>
                  <a:pt x="20813" y="16521"/>
                </a:lnTo>
                <a:lnTo>
                  <a:pt x="20810" y="16515"/>
                </a:lnTo>
                <a:cubicBezTo>
                  <a:pt x="21278" y="16269"/>
                  <a:pt x="21600" y="15784"/>
                  <a:pt x="21600" y="15218"/>
                </a:cubicBezTo>
                <a:cubicBezTo>
                  <a:pt x="21600" y="14652"/>
                  <a:pt x="21278" y="14167"/>
                  <a:pt x="20810" y="13921"/>
                </a:cubicBezTo>
                <a:lnTo>
                  <a:pt x="20813" y="13915"/>
                </a:lnTo>
                <a:lnTo>
                  <a:pt x="19092" y="13009"/>
                </a:lnTo>
                <a:lnTo>
                  <a:pt x="20813" y="12103"/>
                </a:lnTo>
                <a:lnTo>
                  <a:pt x="20810" y="12097"/>
                </a:lnTo>
                <a:cubicBezTo>
                  <a:pt x="21278" y="11851"/>
                  <a:pt x="21600" y="11366"/>
                  <a:pt x="21600" y="1080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2279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1500">
              <a:solidFill>
                <a:schemeClr val="tx2"/>
              </a:solidFill>
            </a:endParaRPr>
          </a:p>
        </p:txBody>
      </p:sp>
      <p:sp>
        <p:nvSpPr>
          <p:cNvPr id="52" name="iṣlîdé"/>
          <p:cNvSpPr/>
          <p:nvPr/>
        </p:nvSpPr>
        <p:spPr>
          <a:xfrm rot="816452">
            <a:off x="10284176" y="1020625"/>
            <a:ext cx="767498" cy="76749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281" y="19846"/>
                </a:moveTo>
                <a:lnTo>
                  <a:pt x="9413" y="12882"/>
                </a:lnTo>
                <a:lnTo>
                  <a:pt x="19655" y="2640"/>
                </a:lnTo>
                <a:cubicBezTo>
                  <a:pt x="19655" y="2640"/>
                  <a:pt x="12281" y="19846"/>
                  <a:pt x="12281" y="19846"/>
                </a:cubicBezTo>
                <a:close/>
                <a:moveTo>
                  <a:pt x="1755" y="9320"/>
                </a:moveTo>
                <a:lnTo>
                  <a:pt x="18960" y="1945"/>
                </a:lnTo>
                <a:lnTo>
                  <a:pt x="8719" y="12187"/>
                </a:lnTo>
                <a:cubicBezTo>
                  <a:pt x="8719" y="12187"/>
                  <a:pt x="1755" y="9320"/>
                  <a:pt x="1755" y="9320"/>
                </a:cubicBezTo>
                <a:close/>
                <a:moveTo>
                  <a:pt x="21600" y="491"/>
                </a:moveTo>
                <a:cubicBezTo>
                  <a:pt x="21600" y="220"/>
                  <a:pt x="21380" y="0"/>
                  <a:pt x="21109" y="0"/>
                </a:cubicBezTo>
                <a:cubicBezTo>
                  <a:pt x="21034" y="0"/>
                  <a:pt x="20964" y="20"/>
                  <a:pt x="20900" y="52"/>
                </a:cubicBezTo>
                <a:lnTo>
                  <a:pt x="20898" y="48"/>
                </a:lnTo>
                <a:lnTo>
                  <a:pt x="302" y="8875"/>
                </a:lnTo>
                <a:cubicBezTo>
                  <a:pt x="301" y="8875"/>
                  <a:pt x="299" y="8876"/>
                  <a:pt x="297" y="8877"/>
                </a:cubicBezTo>
                <a:lnTo>
                  <a:pt x="280" y="8885"/>
                </a:lnTo>
                <a:lnTo>
                  <a:pt x="281" y="8887"/>
                </a:lnTo>
                <a:cubicBezTo>
                  <a:pt x="116" y="8967"/>
                  <a:pt x="0" y="9132"/>
                  <a:pt x="0" y="9327"/>
                </a:cubicBezTo>
                <a:cubicBezTo>
                  <a:pt x="0" y="9550"/>
                  <a:pt x="151" y="9731"/>
                  <a:pt x="355" y="9791"/>
                </a:cubicBezTo>
                <a:lnTo>
                  <a:pt x="353" y="9799"/>
                </a:lnTo>
                <a:lnTo>
                  <a:pt x="8462" y="13138"/>
                </a:lnTo>
                <a:lnTo>
                  <a:pt x="11801" y="21248"/>
                </a:lnTo>
                <a:lnTo>
                  <a:pt x="11809" y="21245"/>
                </a:lnTo>
                <a:cubicBezTo>
                  <a:pt x="11869" y="21449"/>
                  <a:pt x="12050" y="21600"/>
                  <a:pt x="12273" y="21600"/>
                </a:cubicBezTo>
                <a:cubicBezTo>
                  <a:pt x="12468" y="21600"/>
                  <a:pt x="12634" y="21484"/>
                  <a:pt x="12713" y="21319"/>
                </a:cubicBezTo>
                <a:lnTo>
                  <a:pt x="12716" y="21320"/>
                </a:lnTo>
                <a:lnTo>
                  <a:pt x="12723" y="21303"/>
                </a:lnTo>
                <a:cubicBezTo>
                  <a:pt x="12724" y="21301"/>
                  <a:pt x="12725" y="21300"/>
                  <a:pt x="12725" y="21298"/>
                </a:cubicBezTo>
                <a:lnTo>
                  <a:pt x="21553" y="702"/>
                </a:lnTo>
                <a:lnTo>
                  <a:pt x="21547" y="699"/>
                </a:lnTo>
                <a:cubicBezTo>
                  <a:pt x="21578" y="636"/>
                  <a:pt x="21600" y="567"/>
                  <a:pt x="21600" y="491"/>
                </a:cubicBezTo>
                <a:moveTo>
                  <a:pt x="7855" y="16200"/>
                </a:moveTo>
                <a:cubicBezTo>
                  <a:pt x="7719" y="16200"/>
                  <a:pt x="7596" y="16255"/>
                  <a:pt x="7507" y="16344"/>
                </a:cubicBezTo>
                <a:lnTo>
                  <a:pt x="6035" y="17817"/>
                </a:lnTo>
                <a:cubicBezTo>
                  <a:pt x="5946" y="17905"/>
                  <a:pt x="5891" y="18029"/>
                  <a:pt x="5891" y="18164"/>
                </a:cubicBezTo>
                <a:cubicBezTo>
                  <a:pt x="5891" y="18435"/>
                  <a:pt x="6111" y="18655"/>
                  <a:pt x="6382" y="18655"/>
                </a:cubicBezTo>
                <a:cubicBezTo>
                  <a:pt x="6517" y="18655"/>
                  <a:pt x="6640" y="18600"/>
                  <a:pt x="6729" y="18511"/>
                </a:cubicBezTo>
                <a:lnTo>
                  <a:pt x="8202" y="17038"/>
                </a:lnTo>
                <a:cubicBezTo>
                  <a:pt x="8291" y="16950"/>
                  <a:pt x="8345" y="16827"/>
                  <a:pt x="8345" y="16691"/>
                </a:cubicBezTo>
                <a:cubicBezTo>
                  <a:pt x="8345" y="16420"/>
                  <a:pt x="8126" y="16200"/>
                  <a:pt x="7855" y="16200"/>
                </a:cubicBezTo>
                <a:moveTo>
                  <a:pt x="7855" y="14237"/>
                </a:moveTo>
                <a:cubicBezTo>
                  <a:pt x="7855" y="13966"/>
                  <a:pt x="7635" y="13745"/>
                  <a:pt x="7364" y="13745"/>
                </a:cubicBezTo>
                <a:cubicBezTo>
                  <a:pt x="7228" y="13745"/>
                  <a:pt x="7105" y="13801"/>
                  <a:pt x="7017" y="13889"/>
                </a:cubicBezTo>
                <a:lnTo>
                  <a:pt x="2107" y="18798"/>
                </a:lnTo>
                <a:cubicBezTo>
                  <a:pt x="2019" y="18888"/>
                  <a:pt x="1964" y="19011"/>
                  <a:pt x="1964" y="19145"/>
                </a:cubicBezTo>
                <a:cubicBezTo>
                  <a:pt x="1964" y="19417"/>
                  <a:pt x="2184" y="19636"/>
                  <a:pt x="2455" y="19636"/>
                </a:cubicBezTo>
                <a:cubicBezTo>
                  <a:pt x="2590" y="19636"/>
                  <a:pt x="2713" y="19582"/>
                  <a:pt x="2802" y="19493"/>
                </a:cubicBezTo>
                <a:lnTo>
                  <a:pt x="7711" y="14583"/>
                </a:lnTo>
                <a:cubicBezTo>
                  <a:pt x="7800" y="14495"/>
                  <a:pt x="7855" y="14372"/>
                  <a:pt x="7855" y="14237"/>
                </a:cubicBezTo>
                <a:moveTo>
                  <a:pt x="4765" y="14583"/>
                </a:moveTo>
                <a:lnTo>
                  <a:pt x="5256" y="14093"/>
                </a:lnTo>
                <a:cubicBezTo>
                  <a:pt x="5345" y="14004"/>
                  <a:pt x="5400" y="13881"/>
                  <a:pt x="5400" y="13745"/>
                </a:cubicBezTo>
                <a:cubicBezTo>
                  <a:pt x="5400" y="13475"/>
                  <a:pt x="5180" y="13255"/>
                  <a:pt x="4909" y="13255"/>
                </a:cubicBezTo>
                <a:cubicBezTo>
                  <a:pt x="4774" y="13255"/>
                  <a:pt x="4651" y="13310"/>
                  <a:pt x="4562" y="13398"/>
                </a:cubicBezTo>
                <a:lnTo>
                  <a:pt x="4071" y="13889"/>
                </a:lnTo>
                <a:cubicBezTo>
                  <a:pt x="3982" y="13979"/>
                  <a:pt x="3927" y="14101"/>
                  <a:pt x="3927" y="14237"/>
                </a:cubicBezTo>
                <a:cubicBezTo>
                  <a:pt x="3927" y="14507"/>
                  <a:pt x="4147" y="14727"/>
                  <a:pt x="4418" y="14727"/>
                </a:cubicBezTo>
                <a:cubicBezTo>
                  <a:pt x="4554" y="14727"/>
                  <a:pt x="4676" y="14673"/>
                  <a:pt x="4765" y="14583"/>
                </a:cubicBezTo>
              </a:path>
            </a:pathLst>
          </a:custGeom>
          <a:solidFill>
            <a:srgbClr val="D3381C"/>
          </a:solidFill>
          <a:ln w="12700">
            <a:miter lim="400000"/>
          </a:ln>
        </p:spPr>
        <p:txBody>
          <a:bodyPr lIns="19045" tIns="19045" rIns="19045" bIns="19045" anchor="ctr"/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2279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1500"/>
          </a:p>
        </p:txBody>
      </p:sp>
      <p:sp>
        <p:nvSpPr>
          <p:cNvPr id="53" name="î$ľíḍè"/>
          <p:cNvSpPr/>
          <p:nvPr/>
        </p:nvSpPr>
        <p:spPr bwMode="auto">
          <a:xfrm>
            <a:off x="1103530" y="4363285"/>
            <a:ext cx="604188" cy="602532"/>
          </a:xfrm>
          <a:prstGeom prst="ellipse">
            <a:avLst/>
          </a:prstGeom>
          <a:solidFill>
            <a:srgbClr val="D3381C"/>
          </a:solidFill>
          <a:effectLst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/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54" name="îšḷîdè"/>
          <p:cNvSpPr/>
          <p:nvPr/>
        </p:nvSpPr>
        <p:spPr>
          <a:xfrm>
            <a:off x="1329304" y="4581065"/>
            <a:ext cx="169450" cy="169345"/>
          </a:xfrm>
          <a:custGeom>
            <a:avLst/>
            <a:gdLst>
              <a:gd name="connsiteX0" fmla="*/ 482620 w 607097"/>
              <a:gd name="connsiteY0" fmla="*/ 381169 h 606722"/>
              <a:gd name="connsiteX1" fmla="*/ 496768 w 607097"/>
              <a:gd name="connsiteY1" fmla="*/ 381169 h 606722"/>
              <a:gd name="connsiteX2" fmla="*/ 510916 w 607097"/>
              <a:gd name="connsiteY2" fmla="*/ 395381 h 606722"/>
              <a:gd name="connsiteX3" fmla="*/ 510916 w 607097"/>
              <a:gd name="connsiteY3" fmla="*/ 409505 h 606722"/>
              <a:gd name="connsiteX4" fmla="*/ 503887 w 607097"/>
              <a:gd name="connsiteY4" fmla="*/ 412525 h 606722"/>
              <a:gd name="connsiteX5" fmla="*/ 496768 w 607097"/>
              <a:gd name="connsiteY5" fmla="*/ 409505 h 606722"/>
              <a:gd name="connsiteX6" fmla="*/ 482620 w 607097"/>
              <a:gd name="connsiteY6" fmla="*/ 395381 h 606722"/>
              <a:gd name="connsiteX7" fmla="*/ 482620 w 607097"/>
              <a:gd name="connsiteY7" fmla="*/ 381169 h 606722"/>
              <a:gd name="connsiteX8" fmla="*/ 546398 w 607097"/>
              <a:gd name="connsiteY8" fmla="*/ 242745 h 606722"/>
              <a:gd name="connsiteX9" fmla="*/ 566606 w 607097"/>
              <a:gd name="connsiteY9" fmla="*/ 242745 h 606722"/>
              <a:gd name="connsiteX10" fmla="*/ 576754 w 607097"/>
              <a:gd name="connsiteY10" fmla="*/ 252756 h 606722"/>
              <a:gd name="connsiteX11" fmla="*/ 566606 w 607097"/>
              <a:gd name="connsiteY11" fmla="*/ 262856 h 606722"/>
              <a:gd name="connsiteX12" fmla="*/ 546398 w 607097"/>
              <a:gd name="connsiteY12" fmla="*/ 262856 h 606722"/>
              <a:gd name="connsiteX13" fmla="*/ 536249 w 607097"/>
              <a:gd name="connsiteY13" fmla="*/ 252756 h 606722"/>
              <a:gd name="connsiteX14" fmla="*/ 546398 w 607097"/>
              <a:gd name="connsiteY14" fmla="*/ 242745 h 606722"/>
              <a:gd name="connsiteX15" fmla="*/ 353968 w 607097"/>
              <a:gd name="connsiteY15" fmla="*/ 101120 h 606722"/>
              <a:gd name="connsiteX16" fmla="*/ 364118 w 607097"/>
              <a:gd name="connsiteY16" fmla="*/ 111251 h 606722"/>
              <a:gd name="connsiteX17" fmla="*/ 364118 w 607097"/>
              <a:gd name="connsiteY17" fmla="*/ 242683 h 606722"/>
              <a:gd name="connsiteX18" fmla="*/ 424838 w 607097"/>
              <a:gd name="connsiteY18" fmla="*/ 242683 h 606722"/>
              <a:gd name="connsiteX19" fmla="*/ 434988 w 607097"/>
              <a:gd name="connsiteY19" fmla="*/ 252725 h 606722"/>
              <a:gd name="connsiteX20" fmla="*/ 424838 w 607097"/>
              <a:gd name="connsiteY20" fmla="*/ 262856 h 606722"/>
              <a:gd name="connsiteX21" fmla="*/ 353968 w 607097"/>
              <a:gd name="connsiteY21" fmla="*/ 262856 h 606722"/>
              <a:gd name="connsiteX22" fmla="*/ 343818 w 607097"/>
              <a:gd name="connsiteY22" fmla="*/ 252725 h 606722"/>
              <a:gd name="connsiteX23" fmla="*/ 343818 w 607097"/>
              <a:gd name="connsiteY23" fmla="*/ 111251 h 606722"/>
              <a:gd name="connsiteX24" fmla="*/ 353968 w 607097"/>
              <a:gd name="connsiteY24" fmla="*/ 101120 h 606722"/>
              <a:gd name="connsiteX25" fmla="*/ 496768 w 607097"/>
              <a:gd name="connsiteY25" fmla="*/ 96101 h 606722"/>
              <a:gd name="connsiteX26" fmla="*/ 510916 w 607097"/>
              <a:gd name="connsiteY26" fmla="*/ 96101 h 606722"/>
              <a:gd name="connsiteX27" fmla="*/ 510916 w 607097"/>
              <a:gd name="connsiteY27" fmla="*/ 110217 h 606722"/>
              <a:gd name="connsiteX28" fmla="*/ 496768 w 607097"/>
              <a:gd name="connsiteY28" fmla="*/ 124334 h 606722"/>
              <a:gd name="connsiteX29" fmla="*/ 489650 w 607097"/>
              <a:gd name="connsiteY29" fmla="*/ 127441 h 606722"/>
              <a:gd name="connsiteX30" fmla="*/ 482620 w 607097"/>
              <a:gd name="connsiteY30" fmla="*/ 124334 h 606722"/>
              <a:gd name="connsiteX31" fmla="*/ 482620 w 607097"/>
              <a:gd name="connsiteY31" fmla="*/ 110217 h 606722"/>
              <a:gd name="connsiteX32" fmla="*/ 196955 w 607097"/>
              <a:gd name="connsiteY32" fmla="*/ 96101 h 606722"/>
              <a:gd name="connsiteX33" fmla="*/ 211110 w 607097"/>
              <a:gd name="connsiteY33" fmla="*/ 96101 h 606722"/>
              <a:gd name="connsiteX34" fmla="*/ 225355 w 607097"/>
              <a:gd name="connsiteY34" fmla="*/ 110217 h 606722"/>
              <a:gd name="connsiteX35" fmla="*/ 225355 w 607097"/>
              <a:gd name="connsiteY35" fmla="*/ 124334 h 606722"/>
              <a:gd name="connsiteX36" fmla="*/ 218233 w 607097"/>
              <a:gd name="connsiteY36" fmla="*/ 127441 h 606722"/>
              <a:gd name="connsiteX37" fmla="*/ 211110 w 607097"/>
              <a:gd name="connsiteY37" fmla="*/ 124334 h 606722"/>
              <a:gd name="connsiteX38" fmla="*/ 196955 w 607097"/>
              <a:gd name="connsiteY38" fmla="*/ 110217 h 606722"/>
              <a:gd name="connsiteX39" fmla="*/ 196955 w 607097"/>
              <a:gd name="connsiteY39" fmla="*/ 96101 h 606722"/>
              <a:gd name="connsiteX40" fmla="*/ 103963 w 607097"/>
              <a:gd name="connsiteY40" fmla="*/ 81761 h 606722"/>
              <a:gd name="connsiteX41" fmla="*/ 87598 w 607097"/>
              <a:gd name="connsiteY41" fmla="*/ 90026 h 606722"/>
              <a:gd name="connsiteX42" fmla="*/ 62322 w 607097"/>
              <a:gd name="connsiteY42" fmla="*/ 115266 h 606722"/>
              <a:gd name="connsiteX43" fmla="*/ 34998 w 607097"/>
              <a:gd name="connsiteY43" fmla="*/ 265902 h 606722"/>
              <a:gd name="connsiteX44" fmla="*/ 75494 w 607097"/>
              <a:gd name="connsiteY44" fmla="*/ 322602 h 606722"/>
              <a:gd name="connsiteX45" fmla="*/ 283044 w 607097"/>
              <a:gd name="connsiteY45" fmla="*/ 530826 h 606722"/>
              <a:gd name="connsiteX46" fmla="*/ 327634 w 607097"/>
              <a:gd name="connsiteY46" fmla="*/ 565219 h 606722"/>
              <a:gd name="connsiteX47" fmla="*/ 490684 w 607097"/>
              <a:gd name="connsiteY47" fmla="*/ 545046 h 606722"/>
              <a:gd name="connsiteX48" fmla="*/ 515960 w 607097"/>
              <a:gd name="connsiteY48" fmla="*/ 519717 h 606722"/>
              <a:gd name="connsiteX49" fmla="*/ 521033 w 607097"/>
              <a:gd name="connsiteY49" fmla="*/ 485324 h 606722"/>
              <a:gd name="connsiteX50" fmla="*/ 434969 w 607097"/>
              <a:gd name="connsiteY50" fmla="*/ 411561 h 606722"/>
              <a:gd name="connsiteX51" fmla="*/ 414321 w 607097"/>
              <a:gd name="connsiteY51" fmla="*/ 406318 h 606722"/>
              <a:gd name="connsiteX52" fmla="*/ 413698 w 607097"/>
              <a:gd name="connsiteY52" fmla="*/ 406496 h 606722"/>
              <a:gd name="connsiteX53" fmla="*/ 405599 w 607097"/>
              <a:gd name="connsiteY53" fmla="*/ 413605 h 606722"/>
              <a:gd name="connsiteX54" fmla="*/ 404620 w 607097"/>
              <a:gd name="connsiteY54" fmla="*/ 414583 h 606722"/>
              <a:gd name="connsiteX55" fmla="*/ 373202 w 607097"/>
              <a:gd name="connsiteY55" fmla="*/ 447910 h 606722"/>
              <a:gd name="connsiteX56" fmla="*/ 349528 w 607097"/>
              <a:gd name="connsiteY56" fmla="*/ 459552 h 606722"/>
              <a:gd name="connsiteX57" fmla="*/ 405599 w 607097"/>
              <a:gd name="connsiteY57" fmla="*/ 475282 h 606722"/>
              <a:gd name="connsiteX58" fmla="*/ 414677 w 607097"/>
              <a:gd name="connsiteY58" fmla="*/ 486391 h 606722"/>
              <a:gd name="connsiteX59" fmla="*/ 404620 w 607097"/>
              <a:gd name="connsiteY59" fmla="*/ 495456 h 606722"/>
              <a:gd name="connsiteX60" fmla="*/ 403552 w 607097"/>
              <a:gd name="connsiteY60" fmla="*/ 495456 h 606722"/>
              <a:gd name="connsiteX61" fmla="*/ 287138 w 607097"/>
              <a:gd name="connsiteY61" fmla="*/ 441866 h 606722"/>
              <a:gd name="connsiteX62" fmla="*/ 286426 w 607097"/>
              <a:gd name="connsiteY62" fmla="*/ 441067 h 606722"/>
              <a:gd name="connsiteX63" fmla="*/ 284112 w 607097"/>
              <a:gd name="connsiteY63" fmla="*/ 438845 h 606722"/>
              <a:gd name="connsiteX64" fmla="*/ 176777 w 607097"/>
              <a:gd name="connsiteY64" fmla="*/ 331666 h 606722"/>
              <a:gd name="connsiteX65" fmla="*/ 111895 w 607097"/>
              <a:gd name="connsiteY65" fmla="*/ 213379 h 606722"/>
              <a:gd name="connsiteX66" fmla="*/ 121062 w 607097"/>
              <a:gd name="connsiteY66" fmla="*/ 202270 h 606722"/>
              <a:gd name="connsiteX67" fmla="*/ 132188 w 607097"/>
              <a:gd name="connsiteY67" fmla="*/ 211335 h 606722"/>
              <a:gd name="connsiteX68" fmla="*/ 146428 w 607097"/>
              <a:gd name="connsiteY68" fmla="*/ 259325 h 606722"/>
              <a:gd name="connsiteX69" fmla="*/ 158532 w 607097"/>
              <a:gd name="connsiteY69" fmla="*/ 233553 h 606722"/>
              <a:gd name="connsiteX70" fmla="*/ 191907 w 607097"/>
              <a:gd name="connsiteY70" fmla="*/ 202270 h 606722"/>
              <a:gd name="connsiteX71" fmla="*/ 192975 w 607097"/>
              <a:gd name="connsiteY71" fmla="*/ 201204 h 606722"/>
              <a:gd name="connsiteX72" fmla="*/ 200006 w 607097"/>
              <a:gd name="connsiteY72" fmla="*/ 193117 h 606722"/>
              <a:gd name="connsiteX73" fmla="*/ 194933 w 607097"/>
              <a:gd name="connsiteY73" fmla="*/ 170899 h 606722"/>
              <a:gd name="connsiteX74" fmla="*/ 121062 w 607097"/>
              <a:gd name="connsiteY74" fmla="*/ 84961 h 606722"/>
              <a:gd name="connsiteX75" fmla="*/ 103963 w 607097"/>
              <a:gd name="connsiteY75" fmla="*/ 81761 h 606722"/>
              <a:gd name="connsiteX76" fmla="*/ 353980 w 607097"/>
              <a:gd name="connsiteY76" fmla="*/ 30273 h 606722"/>
              <a:gd name="connsiteX77" fmla="*/ 364141 w 607097"/>
              <a:gd name="connsiteY77" fmla="*/ 40422 h 606722"/>
              <a:gd name="connsiteX78" fmla="*/ 364141 w 607097"/>
              <a:gd name="connsiteY78" fmla="*/ 60719 h 606722"/>
              <a:gd name="connsiteX79" fmla="*/ 353980 w 607097"/>
              <a:gd name="connsiteY79" fmla="*/ 70778 h 606722"/>
              <a:gd name="connsiteX80" fmla="*/ 343818 w 607097"/>
              <a:gd name="connsiteY80" fmla="*/ 60719 h 606722"/>
              <a:gd name="connsiteX81" fmla="*/ 343818 w 607097"/>
              <a:gd name="connsiteY81" fmla="*/ 40422 h 606722"/>
              <a:gd name="connsiteX82" fmla="*/ 353980 w 607097"/>
              <a:gd name="connsiteY82" fmla="*/ 30273 h 606722"/>
              <a:gd name="connsiteX83" fmla="*/ 353978 w 607097"/>
              <a:gd name="connsiteY83" fmla="*/ 20263 h 606722"/>
              <a:gd name="connsiteX84" fmla="*/ 174819 w 607097"/>
              <a:gd name="connsiteY84" fmla="*/ 104957 h 606722"/>
              <a:gd name="connsiteX85" fmla="*/ 214246 w 607097"/>
              <a:gd name="connsiteY85" fmla="*/ 160768 h 606722"/>
              <a:gd name="connsiteX86" fmla="*/ 221278 w 607097"/>
              <a:gd name="connsiteY86" fmla="*/ 198182 h 606722"/>
              <a:gd name="connsiteX87" fmla="*/ 215938 w 607097"/>
              <a:gd name="connsiteY87" fmla="*/ 209025 h 606722"/>
              <a:gd name="connsiteX88" fmla="*/ 210152 w 607097"/>
              <a:gd name="connsiteY88" fmla="*/ 215157 h 606722"/>
              <a:gd name="connsiteX89" fmla="*/ 206147 w 607097"/>
              <a:gd name="connsiteY89" fmla="*/ 218445 h 606722"/>
              <a:gd name="connsiteX90" fmla="*/ 176777 w 607097"/>
              <a:gd name="connsiteY90" fmla="*/ 244662 h 606722"/>
              <a:gd name="connsiteX91" fmla="*/ 182829 w 607097"/>
              <a:gd name="connsiteY91" fmla="*/ 308382 h 606722"/>
              <a:gd name="connsiteX92" fmla="*/ 189504 w 607097"/>
              <a:gd name="connsiteY92" fmla="*/ 315136 h 606722"/>
              <a:gd name="connsiteX93" fmla="*/ 189949 w 607097"/>
              <a:gd name="connsiteY93" fmla="*/ 315492 h 606722"/>
              <a:gd name="connsiteX94" fmla="*/ 191640 w 607097"/>
              <a:gd name="connsiteY94" fmla="*/ 317269 h 606722"/>
              <a:gd name="connsiteX95" fmla="*/ 298263 w 607097"/>
              <a:gd name="connsiteY95" fmla="*/ 424714 h 606722"/>
              <a:gd name="connsiteX96" fmla="*/ 362077 w 607097"/>
              <a:gd name="connsiteY96" fmla="*/ 430758 h 606722"/>
              <a:gd name="connsiteX97" fmla="*/ 388422 w 607097"/>
              <a:gd name="connsiteY97" fmla="*/ 401430 h 606722"/>
              <a:gd name="connsiteX98" fmla="*/ 408625 w 607097"/>
              <a:gd name="connsiteY98" fmla="*/ 386233 h 606722"/>
              <a:gd name="connsiteX99" fmla="*/ 419661 w 607097"/>
              <a:gd name="connsiteY99" fmla="*/ 384900 h 606722"/>
              <a:gd name="connsiteX100" fmla="*/ 446094 w 607097"/>
              <a:gd name="connsiteY100" fmla="*/ 392365 h 606722"/>
              <a:gd name="connsiteX101" fmla="*/ 501987 w 607097"/>
              <a:gd name="connsiteY101" fmla="*/ 431646 h 606722"/>
              <a:gd name="connsiteX102" fmla="*/ 586894 w 607097"/>
              <a:gd name="connsiteY102" fmla="*/ 252749 h 606722"/>
              <a:gd name="connsiteX103" fmla="*/ 353978 w 607097"/>
              <a:gd name="connsiteY103" fmla="*/ 20263 h 606722"/>
              <a:gd name="connsiteX104" fmla="*/ 353978 w 607097"/>
              <a:gd name="connsiteY104" fmla="*/ 0 h 606722"/>
              <a:gd name="connsiteX105" fmla="*/ 607097 w 607097"/>
              <a:gd name="connsiteY105" fmla="*/ 252749 h 606722"/>
              <a:gd name="connsiteX106" fmla="*/ 517384 w 607097"/>
              <a:gd name="connsiteY106" fmla="*/ 445421 h 606722"/>
              <a:gd name="connsiteX107" fmla="*/ 540257 w 607097"/>
              <a:gd name="connsiteY107" fmla="*/ 474215 h 606722"/>
              <a:gd name="connsiteX108" fmla="*/ 531179 w 607097"/>
              <a:gd name="connsiteY108" fmla="*/ 532870 h 606722"/>
              <a:gd name="connsiteX109" fmla="*/ 505814 w 607097"/>
              <a:gd name="connsiteY109" fmla="*/ 559176 h 606722"/>
              <a:gd name="connsiteX110" fmla="*/ 401505 w 607097"/>
              <a:gd name="connsiteY110" fmla="*/ 606722 h 606722"/>
              <a:gd name="connsiteX111" fmla="*/ 318556 w 607097"/>
              <a:gd name="connsiteY111" fmla="*/ 582460 h 606722"/>
              <a:gd name="connsiteX112" fmla="*/ 268893 w 607097"/>
              <a:gd name="connsiteY112" fmla="*/ 543979 h 606722"/>
              <a:gd name="connsiteX113" fmla="*/ 61343 w 607097"/>
              <a:gd name="connsiteY113" fmla="*/ 336732 h 606722"/>
              <a:gd name="connsiteX114" fmla="*/ 16753 w 607097"/>
              <a:gd name="connsiteY114" fmla="*/ 275056 h 606722"/>
              <a:gd name="connsiteX115" fmla="*/ 48171 w 607097"/>
              <a:gd name="connsiteY115" fmla="*/ 101135 h 606722"/>
              <a:gd name="connsiteX116" fmla="*/ 73447 w 607097"/>
              <a:gd name="connsiteY116" fmla="*/ 75807 h 606722"/>
              <a:gd name="connsiteX117" fmla="*/ 132188 w 607097"/>
              <a:gd name="connsiteY117" fmla="*/ 66742 h 606722"/>
              <a:gd name="connsiteX118" fmla="*/ 160757 w 607097"/>
              <a:gd name="connsiteY118" fmla="*/ 89315 h 606722"/>
              <a:gd name="connsiteX119" fmla="*/ 353978 w 607097"/>
              <a:gd name="connsiteY119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</a:cxnLst>
            <a:rect l="l" t="t" r="r" b="b"/>
            <a:pathLst>
              <a:path w="607097" h="606722">
                <a:moveTo>
                  <a:pt x="482620" y="381169"/>
                </a:moveTo>
                <a:cubicBezTo>
                  <a:pt x="486624" y="377172"/>
                  <a:pt x="492675" y="377172"/>
                  <a:pt x="496768" y="381169"/>
                </a:cubicBezTo>
                <a:lnTo>
                  <a:pt x="510916" y="395381"/>
                </a:lnTo>
                <a:cubicBezTo>
                  <a:pt x="515009" y="399379"/>
                  <a:pt x="515009" y="405419"/>
                  <a:pt x="510916" y="409505"/>
                </a:cubicBezTo>
                <a:cubicBezTo>
                  <a:pt x="509937" y="412525"/>
                  <a:pt x="506912" y="412525"/>
                  <a:pt x="503887" y="412525"/>
                </a:cubicBezTo>
                <a:cubicBezTo>
                  <a:pt x="500861" y="412525"/>
                  <a:pt x="498815" y="411548"/>
                  <a:pt x="496768" y="409505"/>
                </a:cubicBezTo>
                <a:lnTo>
                  <a:pt x="482620" y="395381"/>
                </a:lnTo>
                <a:cubicBezTo>
                  <a:pt x="478527" y="391295"/>
                  <a:pt x="478527" y="385255"/>
                  <a:pt x="482620" y="381169"/>
                </a:cubicBezTo>
                <a:close/>
                <a:moveTo>
                  <a:pt x="546398" y="242745"/>
                </a:moveTo>
                <a:lnTo>
                  <a:pt x="566606" y="242745"/>
                </a:lnTo>
                <a:cubicBezTo>
                  <a:pt x="572659" y="242745"/>
                  <a:pt x="576754" y="246732"/>
                  <a:pt x="576754" y="252756"/>
                </a:cubicBezTo>
                <a:cubicBezTo>
                  <a:pt x="576754" y="258869"/>
                  <a:pt x="572659" y="262856"/>
                  <a:pt x="566606" y="262856"/>
                </a:cubicBezTo>
                <a:lnTo>
                  <a:pt x="546398" y="262856"/>
                </a:lnTo>
                <a:cubicBezTo>
                  <a:pt x="540255" y="262856"/>
                  <a:pt x="536249" y="258869"/>
                  <a:pt x="536249" y="252756"/>
                </a:cubicBezTo>
                <a:cubicBezTo>
                  <a:pt x="536249" y="246732"/>
                  <a:pt x="540255" y="242745"/>
                  <a:pt x="546398" y="242745"/>
                </a:cubicBezTo>
                <a:close/>
                <a:moveTo>
                  <a:pt x="353968" y="101120"/>
                </a:moveTo>
                <a:cubicBezTo>
                  <a:pt x="360022" y="101120"/>
                  <a:pt x="364118" y="105119"/>
                  <a:pt x="364118" y="111251"/>
                </a:cubicBezTo>
                <a:lnTo>
                  <a:pt x="364118" y="242683"/>
                </a:lnTo>
                <a:lnTo>
                  <a:pt x="424838" y="242683"/>
                </a:lnTo>
                <a:cubicBezTo>
                  <a:pt x="430893" y="242683"/>
                  <a:pt x="434988" y="246682"/>
                  <a:pt x="434988" y="252725"/>
                </a:cubicBezTo>
                <a:cubicBezTo>
                  <a:pt x="434988" y="258857"/>
                  <a:pt x="430893" y="262856"/>
                  <a:pt x="424838" y="262856"/>
                </a:cubicBezTo>
                <a:lnTo>
                  <a:pt x="353968" y="262856"/>
                </a:lnTo>
                <a:cubicBezTo>
                  <a:pt x="347825" y="262856"/>
                  <a:pt x="343818" y="258857"/>
                  <a:pt x="343818" y="252725"/>
                </a:cubicBezTo>
                <a:lnTo>
                  <a:pt x="343818" y="111251"/>
                </a:lnTo>
                <a:cubicBezTo>
                  <a:pt x="343818" y="105119"/>
                  <a:pt x="347825" y="101120"/>
                  <a:pt x="353968" y="101120"/>
                </a:cubicBezTo>
                <a:close/>
                <a:moveTo>
                  <a:pt x="496768" y="96101"/>
                </a:moveTo>
                <a:cubicBezTo>
                  <a:pt x="500861" y="92017"/>
                  <a:pt x="506912" y="92017"/>
                  <a:pt x="510916" y="96101"/>
                </a:cubicBezTo>
                <a:cubicBezTo>
                  <a:pt x="515009" y="100096"/>
                  <a:pt x="515009" y="106222"/>
                  <a:pt x="510916" y="110217"/>
                </a:cubicBezTo>
                <a:lnTo>
                  <a:pt x="496768" y="124334"/>
                </a:lnTo>
                <a:cubicBezTo>
                  <a:pt x="494722" y="126376"/>
                  <a:pt x="492675" y="127441"/>
                  <a:pt x="489650" y="127441"/>
                </a:cubicBezTo>
                <a:cubicBezTo>
                  <a:pt x="486624" y="127441"/>
                  <a:pt x="484578" y="126376"/>
                  <a:pt x="482620" y="124334"/>
                </a:cubicBezTo>
                <a:cubicBezTo>
                  <a:pt x="478527" y="120338"/>
                  <a:pt x="478527" y="114301"/>
                  <a:pt x="482620" y="110217"/>
                </a:cubicBezTo>
                <a:close/>
                <a:moveTo>
                  <a:pt x="196955" y="96101"/>
                </a:moveTo>
                <a:cubicBezTo>
                  <a:pt x="201050" y="92017"/>
                  <a:pt x="207104" y="92017"/>
                  <a:pt x="211110" y="96101"/>
                </a:cubicBezTo>
                <a:lnTo>
                  <a:pt x="225355" y="110217"/>
                </a:lnTo>
                <a:cubicBezTo>
                  <a:pt x="229361" y="114301"/>
                  <a:pt x="229361" y="120338"/>
                  <a:pt x="225355" y="124334"/>
                </a:cubicBezTo>
                <a:cubicBezTo>
                  <a:pt x="223307" y="126376"/>
                  <a:pt x="220280" y="127441"/>
                  <a:pt x="218233" y="127441"/>
                </a:cubicBezTo>
                <a:cubicBezTo>
                  <a:pt x="215206" y="127441"/>
                  <a:pt x="213158" y="126376"/>
                  <a:pt x="211110" y="124334"/>
                </a:cubicBezTo>
                <a:lnTo>
                  <a:pt x="196955" y="110217"/>
                </a:lnTo>
                <a:cubicBezTo>
                  <a:pt x="192949" y="106222"/>
                  <a:pt x="192949" y="100096"/>
                  <a:pt x="196955" y="96101"/>
                </a:cubicBezTo>
                <a:close/>
                <a:moveTo>
                  <a:pt x="103963" y="81761"/>
                </a:moveTo>
                <a:cubicBezTo>
                  <a:pt x="98011" y="82650"/>
                  <a:pt x="92182" y="85449"/>
                  <a:pt x="87598" y="90026"/>
                </a:cubicBezTo>
                <a:lnTo>
                  <a:pt x="62322" y="115266"/>
                </a:lnTo>
                <a:cubicBezTo>
                  <a:pt x="17732" y="159790"/>
                  <a:pt x="8654" y="209291"/>
                  <a:pt x="34998" y="265902"/>
                </a:cubicBezTo>
                <a:cubicBezTo>
                  <a:pt x="44077" y="285187"/>
                  <a:pt x="57249" y="304383"/>
                  <a:pt x="75494" y="322602"/>
                </a:cubicBezTo>
                <a:lnTo>
                  <a:pt x="283044" y="530826"/>
                </a:lnTo>
                <a:cubicBezTo>
                  <a:pt x="297284" y="545046"/>
                  <a:pt x="312415" y="557132"/>
                  <a:pt x="327634" y="565219"/>
                </a:cubicBezTo>
                <a:cubicBezTo>
                  <a:pt x="389401" y="599612"/>
                  <a:pt x="443068" y="592503"/>
                  <a:pt x="490684" y="545046"/>
                </a:cubicBezTo>
                <a:lnTo>
                  <a:pt x="515960" y="519717"/>
                </a:lnTo>
                <a:cubicBezTo>
                  <a:pt x="525127" y="510653"/>
                  <a:pt x="527085" y="496433"/>
                  <a:pt x="521033" y="485324"/>
                </a:cubicBezTo>
                <a:cubicBezTo>
                  <a:pt x="503856" y="451998"/>
                  <a:pt x="434969" y="411561"/>
                  <a:pt x="434969" y="411561"/>
                </a:cubicBezTo>
                <a:cubicBezTo>
                  <a:pt x="427582" y="407829"/>
                  <a:pt x="420195" y="405874"/>
                  <a:pt x="414321" y="406318"/>
                </a:cubicBezTo>
                <a:cubicBezTo>
                  <a:pt x="414143" y="406318"/>
                  <a:pt x="413876" y="406407"/>
                  <a:pt x="413698" y="406496"/>
                </a:cubicBezTo>
                <a:cubicBezTo>
                  <a:pt x="409604" y="407473"/>
                  <a:pt x="407646" y="409517"/>
                  <a:pt x="405599" y="413605"/>
                </a:cubicBezTo>
                <a:lnTo>
                  <a:pt x="404620" y="414583"/>
                </a:lnTo>
                <a:cubicBezTo>
                  <a:pt x="397500" y="423648"/>
                  <a:pt x="380323" y="443910"/>
                  <a:pt x="373202" y="447910"/>
                </a:cubicBezTo>
                <a:cubicBezTo>
                  <a:pt x="365548" y="453242"/>
                  <a:pt x="357538" y="457152"/>
                  <a:pt x="349528" y="459552"/>
                </a:cubicBezTo>
                <a:cubicBezTo>
                  <a:pt x="365281" y="466839"/>
                  <a:pt x="384328" y="473149"/>
                  <a:pt x="405599" y="475282"/>
                </a:cubicBezTo>
                <a:cubicBezTo>
                  <a:pt x="410672" y="476259"/>
                  <a:pt x="414677" y="480259"/>
                  <a:pt x="414677" y="486391"/>
                </a:cubicBezTo>
                <a:cubicBezTo>
                  <a:pt x="413698" y="491456"/>
                  <a:pt x="409604" y="495456"/>
                  <a:pt x="404620" y="495456"/>
                </a:cubicBezTo>
                <a:lnTo>
                  <a:pt x="403552" y="495456"/>
                </a:lnTo>
                <a:cubicBezTo>
                  <a:pt x="333686" y="488346"/>
                  <a:pt x="288117" y="443910"/>
                  <a:pt x="287138" y="441866"/>
                </a:cubicBezTo>
                <a:cubicBezTo>
                  <a:pt x="286871" y="441600"/>
                  <a:pt x="286604" y="441333"/>
                  <a:pt x="286426" y="441067"/>
                </a:cubicBezTo>
                <a:cubicBezTo>
                  <a:pt x="285625" y="440356"/>
                  <a:pt x="284824" y="439645"/>
                  <a:pt x="284112" y="438845"/>
                </a:cubicBezTo>
                <a:lnTo>
                  <a:pt x="176777" y="331666"/>
                </a:lnTo>
                <a:cubicBezTo>
                  <a:pt x="174730" y="329622"/>
                  <a:pt x="119015" y="284120"/>
                  <a:pt x="111895" y="213379"/>
                </a:cubicBezTo>
                <a:cubicBezTo>
                  <a:pt x="110916" y="208314"/>
                  <a:pt x="115010" y="203248"/>
                  <a:pt x="121062" y="202270"/>
                </a:cubicBezTo>
                <a:cubicBezTo>
                  <a:pt x="127115" y="201204"/>
                  <a:pt x="131209" y="205292"/>
                  <a:pt x="132188" y="211335"/>
                </a:cubicBezTo>
                <a:cubicBezTo>
                  <a:pt x="133968" y="229109"/>
                  <a:pt x="139486" y="245284"/>
                  <a:pt x="146428" y="259325"/>
                </a:cubicBezTo>
                <a:cubicBezTo>
                  <a:pt x="148653" y="250794"/>
                  <a:pt x="152658" y="242262"/>
                  <a:pt x="158532" y="233553"/>
                </a:cubicBezTo>
                <a:cubicBezTo>
                  <a:pt x="162537" y="227510"/>
                  <a:pt x="183808" y="210358"/>
                  <a:pt x="191907" y="202270"/>
                </a:cubicBezTo>
                <a:lnTo>
                  <a:pt x="192975" y="201204"/>
                </a:lnTo>
                <a:cubicBezTo>
                  <a:pt x="196980" y="199160"/>
                  <a:pt x="199027" y="196138"/>
                  <a:pt x="200006" y="193117"/>
                </a:cubicBezTo>
                <a:cubicBezTo>
                  <a:pt x="202053" y="187073"/>
                  <a:pt x="200006" y="178986"/>
                  <a:pt x="194933" y="170899"/>
                </a:cubicBezTo>
                <a:cubicBezTo>
                  <a:pt x="194933" y="169832"/>
                  <a:pt x="154438" y="102113"/>
                  <a:pt x="121062" y="84961"/>
                </a:cubicBezTo>
                <a:cubicBezTo>
                  <a:pt x="115989" y="81895"/>
                  <a:pt x="109915" y="80873"/>
                  <a:pt x="103963" y="81761"/>
                </a:cubicBezTo>
                <a:close/>
                <a:moveTo>
                  <a:pt x="353980" y="30273"/>
                </a:moveTo>
                <a:cubicBezTo>
                  <a:pt x="360041" y="30273"/>
                  <a:pt x="364141" y="34368"/>
                  <a:pt x="364141" y="40422"/>
                </a:cubicBezTo>
                <a:lnTo>
                  <a:pt x="364141" y="60719"/>
                </a:lnTo>
                <a:cubicBezTo>
                  <a:pt x="364141" y="66772"/>
                  <a:pt x="360041" y="70778"/>
                  <a:pt x="353980" y="70778"/>
                </a:cubicBezTo>
                <a:cubicBezTo>
                  <a:pt x="347829" y="70778"/>
                  <a:pt x="343818" y="66772"/>
                  <a:pt x="343818" y="60719"/>
                </a:cubicBezTo>
                <a:lnTo>
                  <a:pt x="343818" y="40422"/>
                </a:lnTo>
                <a:cubicBezTo>
                  <a:pt x="343818" y="34368"/>
                  <a:pt x="347829" y="30273"/>
                  <a:pt x="353980" y="30273"/>
                </a:cubicBezTo>
                <a:close/>
                <a:moveTo>
                  <a:pt x="353978" y="20263"/>
                </a:moveTo>
                <a:cubicBezTo>
                  <a:pt x="284112" y="20263"/>
                  <a:pt x="219409" y="50479"/>
                  <a:pt x="174819" y="104957"/>
                </a:cubicBezTo>
                <a:cubicBezTo>
                  <a:pt x="196446" y="130818"/>
                  <a:pt x="212911" y="158901"/>
                  <a:pt x="214246" y="160768"/>
                </a:cubicBezTo>
                <a:cubicBezTo>
                  <a:pt x="221278" y="173920"/>
                  <a:pt x="224304" y="187073"/>
                  <a:pt x="221278" y="198182"/>
                </a:cubicBezTo>
                <a:cubicBezTo>
                  <a:pt x="220299" y="202093"/>
                  <a:pt x="218430" y="205736"/>
                  <a:pt x="215938" y="209025"/>
                </a:cubicBezTo>
                <a:cubicBezTo>
                  <a:pt x="214336" y="211335"/>
                  <a:pt x="212466" y="213379"/>
                  <a:pt x="210152" y="215157"/>
                </a:cubicBezTo>
                <a:cubicBezTo>
                  <a:pt x="208906" y="216312"/>
                  <a:pt x="207482" y="217378"/>
                  <a:pt x="206147" y="218445"/>
                </a:cubicBezTo>
                <a:cubicBezTo>
                  <a:pt x="193954" y="228487"/>
                  <a:pt x="179803" y="241640"/>
                  <a:pt x="176777" y="244662"/>
                </a:cubicBezTo>
                <a:cubicBezTo>
                  <a:pt x="160579" y="269012"/>
                  <a:pt x="162537" y="287142"/>
                  <a:pt x="182829" y="308382"/>
                </a:cubicBezTo>
                <a:lnTo>
                  <a:pt x="189504" y="315136"/>
                </a:lnTo>
                <a:cubicBezTo>
                  <a:pt x="189771" y="315403"/>
                  <a:pt x="189949" y="315492"/>
                  <a:pt x="189949" y="315492"/>
                </a:cubicBezTo>
                <a:cubicBezTo>
                  <a:pt x="190572" y="316025"/>
                  <a:pt x="191195" y="316647"/>
                  <a:pt x="191640" y="317269"/>
                </a:cubicBezTo>
                <a:lnTo>
                  <a:pt x="298263" y="424714"/>
                </a:lnTo>
                <a:cubicBezTo>
                  <a:pt x="318556" y="444888"/>
                  <a:pt x="337780" y="446932"/>
                  <a:pt x="362077" y="430758"/>
                </a:cubicBezTo>
                <a:cubicBezTo>
                  <a:pt x="365103" y="428713"/>
                  <a:pt x="378275" y="414583"/>
                  <a:pt x="388422" y="401430"/>
                </a:cubicBezTo>
                <a:cubicBezTo>
                  <a:pt x="393406" y="393343"/>
                  <a:pt x="400526" y="388277"/>
                  <a:pt x="408625" y="386233"/>
                </a:cubicBezTo>
                <a:cubicBezTo>
                  <a:pt x="412096" y="385344"/>
                  <a:pt x="415834" y="384900"/>
                  <a:pt x="419661" y="384900"/>
                </a:cubicBezTo>
                <a:cubicBezTo>
                  <a:pt x="428294" y="384989"/>
                  <a:pt x="437728" y="387477"/>
                  <a:pt x="446094" y="392365"/>
                </a:cubicBezTo>
                <a:cubicBezTo>
                  <a:pt x="447963" y="393609"/>
                  <a:pt x="476088" y="410051"/>
                  <a:pt x="501987" y="431646"/>
                </a:cubicBezTo>
                <a:cubicBezTo>
                  <a:pt x="556545" y="387122"/>
                  <a:pt x="586894" y="322513"/>
                  <a:pt x="586894" y="252749"/>
                </a:cubicBezTo>
                <a:cubicBezTo>
                  <a:pt x="586894" y="124330"/>
                  <a:pt x="482585" y="20263"/>
                  <a:pt x="353978" y="20263"/>
                </a:cubicBezTo>
                <a:close/>
                <a:moveTo>
                  <a:pt x="353978" y="0"/>
                </a:moveTo>
                <a:cubicBezTo>
                  <a:pt x="493710" y="0"/>
                  <a:pt x="607097" y="113222"/>
                  <a:pt x="607097" y="252749"/>
                </a:cubicBezTo>
                <a:cubicBezTo>
                  <a:pt x="607097" y="327578"/>
                  <a:pt x="574345" y="397786"/>
                  <a:pt x="517384" y="445421"/>
                </a:cubicBezTo>
                <a:cubicBezTo>
                  <a:pt x="526907" y="454753"/>
                  <a:pt x="535184" y="464617"/>
                  <a:pt x="540257" y="474215"/>
                </a:cubicBezTo>
                <a:cubicBezTo>
                  <a:pt x="550403" y="493412"/>
                  <a:pt x="547377" y="517673"/>
                  <a:pt x="531179" y="532870"/>
                </a:cubicBezTo>
                <a:lnTo>
                  <a:pt x="505814" y="559176"/>
                </a:lnTo>
                <a:cubicBezTo>
                  <a:pt x="474486" y="590548"/>
                  <a:pt x="438974" y="606722"/>
                  <a:pt x="401505" y="606722"/>
                </a:cubicBezTo>
                <a:cubicBezTo>
                  <a:pt x="375249" y="606722"/>
                  <a:pt x="346858" y="598635"/>
                  <a:pt x="318556" y="582460"/>
                </a:cubicBezTo>
                <a:cubicBezTo>
                  <a:pt x="301289" y="573307"/>
                  <a:pt x="285091" y="560154"/>
                  <a:pt x="268893" y="543979"/>
                </a:cubicBezTo>
                <a:lnTo>
                  <a:pt x="61343" y="336732"/>
                </a:lnTo>
                <a:cubicBezTo>
                  <a:pt x="42030" y="317536"/>
                  <a:pt x="26899" y="296296"/>
                  <a:pt x="16753" y="275056"/>
                </a:cubicBezTo>
                <a:cubicBezTo>
                  <a:pt x="-13596" y="210358"/>
                  <a:pt x="-2471" y="151703"/>
                  <a:pt x="48171" y="101135"/>
                </a:cubicBezTo>
                <a:lnTo>
                  <a:pt x="73447" y="75807"/>
                </a:lnTo>
                <a:cubicBezTo>
                  <a:pt x="88666" y="60699"/>
                  <a:pt x="112963" y="56611"/>
                  <a:pt x="132188" y="66742"/>
                </a:cubicBezTo>
                <a:cubicBezTo>
                  <a:pt x="141711" y="71719"/>
                  <a:pt x="151412" y="79895"/>
                  <a:pt x="160757" y="89315"/>
                </a:cubicBezTo>
                <a:cubicBezTo>
                  <a:pt x="209173" y="32971"/>
                  <a:pt x="278772" y="0"/>
                  <a:pt x="353978" y="0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defTabSz="2279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1500">
              <a:solidFill>
                <a:schemeClr val="tx2"/>
              </a:solidFill>
            </a:endParaRPr>
          </a:p>
        </p:txBody>
      </p:sp>
      <p:sp>
        <p:nvSpPr>
          <p:cNvPr id="67" name="Text Placeholder 2"/>
          <p:cNvSpPr txBox="1"/>
          <p:nvPr/>
        </p:nvSpPr>
        <p:spPr>
          <a:xfrm>
            <a:off x="892709" y="5391049"/>
            <a:ext cx="3080547" cy="12003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专注工作汇报类</a:t>
            </a:r>
            <a:r>
              <a:rPr lang="en-US" altLang="zh-CN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PPT</a:t>
            </a:r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排版设计，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8" name="文本框 36"/>
          <p:cNvSpPr txBox="1"/>
          <p:nvPr/>
        </p:nvSpPr>
        <p:spPr>
          <a:xfrm>
            <a:off x="780312" y="5014504"/>
            <a:ext cx="318935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9" name="Text Placeholder 2"/>
          <p:cNvSpPr txBox="1"/>
          <p:nvPr/>
        </p:nvSpPr>
        <p:spPr>
          <a:xfrm>
            <a:off x="4655482" y="4985983"/>
            <a:ext cx="3080547" cy="12003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专注工作汇报类</a:t>
            </a:r>
            <a:r>
              <a:rPr lang="en-US" altLang="zh-CN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PPT</a:t>
            </a:r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排版设计，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0" name="文本框 36"/>
          <p:cNvSpPr txBox="1"/>
          <p:nvPr/>
        </p:nvSpPr>
        <p:spPr>
          <a:xfrm>
            <a:off x="4543085" y="4609438"/>
            <a:ext cx="318935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" name="Text Placeholder 2"/>
          <p:cNvSpPr txBox="1"/>
          <p:nvPr/>
        </p:nvSpPr>
        <p:spPr>
          <a:xfrm>
            <a:off x="8418255" y="4221797"/>
            <a:ext cx="3080547" cy="12003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专注工作汇报类</a:t>
            </a:r>
            <a:r>
              <a:rPr lang="en-US" altLang="zh-CN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PPT</a:t>
            </a:r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排版设计，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2" name="文本框 36"/>
          <p:cNvSpPr txBox="1"/>
          <p:nvPr/>
        </p:nvSpPr>
        <p:spPr>
          <a:xfrm>
            <a:off x="8305858" y="3845252"/>
            <a:ext cx="318935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3" name="Text Placeholder 2"/>
          <p:cNvSpPr txBox="1"/>
          <p:nvPr/>
        </p:nvSpPr>
        <p:spPr>
          <a:xfrm>
            <a:off x="6250161" y="1246428"/>
            <a:ext cx="3080547" cy="12003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专注工作汇报类</a:t>
            </a:r>
            <a:r>
              <a:rPr lang="en-US" altLang="zh-CN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PPT</a:t>
            </a:r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排版设计，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4" name="文本框 36"/>
          <p:cNvSpPr txBox="1"/>
          <p:nvPr/>
        </p:nvSpPr>
        <p:spPr>
          <a:xfrm>
            <a:off x="6137764" y="869883"/>
            <a:ext cx="318935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5" name="Text Placeholder 2"/>
          <p:cNvSpPr txBox="1"/>
          <p:nvPr/>
        </p:nvSpPr>
        <p:spPr>
          <a:xfrm>
            <a:off x="2299245" y="1782581"/>
            <a:ext cx="3080547" cy="12003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专注工作汇报类</a:t>
            </a:r>
            <a:r>
              <a:rPr lang="en-US" altLang="zh-CN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PPT</a:t>
            </a:r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排版设计，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6" name="文本框 36"/>
          <p:cNvSpPr txBox="1"/>
          <p:nvPr/>
        </p:nvSpPr>
        <p:spPr>
          <a:xfrm>
            <a:off x="2186848" y="1406036"/>
            <a:ext cx="318935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7" name="矩形 76"/>
          <p:cNvSpPr/>
          <p:nvPr/>
        </p:nvSpPr>
        <p:spPr>
          <a:xfrm>
            <a:off x="337930" y="457200"/>
            <a:ext cx="504351" cy="59635"/>
          </a:xfrm>
          <a:prstGeom prst="rect">
            <a:avLst/>
          </a:prstGeom>
          <a:solidFill>
            <a:srgbClr val="D3381C"/>
          </a:solidFill>
          <a:ln>
            <a:solidFill>
              <a:srgbClr val="D3381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文本框 77"/>
          <p:cNvSpPr txBox="1"/>
          <p:nvPr/>
        </p:nvSpPr>
        <p:spPr>
          <a:xfrm>
            <a:off x="228448" y="589479"/>
            <a:ext cx="41610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3370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6677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0048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3418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6725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60096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3466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6773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b="1" dirty="0">
                <a:solidFill>
                  <a:srgbClr val="D338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来年工作计划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0"/>
            <a:ext cx="12192000" cy="6858000"/>
            <a:chOff x="-2011680" y="-2207623"/>
            <a:chExt cx="12192000" cy="6858000"/>
          </a:xfrm>
        </p:grpSpPr>
        <p:sp>
          <p:nvSpPr>
            <p:cNvPr id="2" name="矩形 1"/>
            <p:cNvSpPr/>
            <p:nvPr/>
          </p:nvSpPr>
          <p:spPr>
            <a:xfrm>
              <a:off x="4053840" y="-2207623"/>
              <a:ext cx="6126480" cy="6858000"/>
            </a:xfrm>
            <a:prstGeom prst="rect">
              <a:avLst/>
            </a:prstGeom>
            <a:solidFill>
              <a:srgbClr val="FED11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矩形 2"/>
            <p:cNvSpPr/>
            <p:nvPr/>
          </p:nvSpPr>
          <p:spPr>
            <a:xfrm>
              <a:off x="-2011680" y="-2207623"/>
              <a:ext cx="6065520" cy="6858000"/>
            </a:xfrm>
            <a:prstGeom prst="rect">
              <a:avLst/>
            </a:prstGeom>
            <a:solidFill>
              <a:srgbClr val="1D50A2"/>
            </a:solidFill>
            <a:ln>
              <a:solidFill>
                <a:srgbClr val="1177B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1283602" y="4796282"/>
            <a:ext cx="4378960" cy="1680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付费</a:t>
            </a:r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定制</a:t>
            </a:r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排版美化服务（备注</a:t>
            </a:r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）</a:t>
            </a:r>
            <a:endParaRPr lang="en-US" altLang="zh-CN" sz="1600" b="1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20000"/>
              </a:lnSpc>
            </a:pPr>
            <a:endParaRPr lang="en-US" altLang="zh-CN" sz="600" b="1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专注汇报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总结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计划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排版设计</a:t>
            </a:r>
            <a:endParaRPr lang="en-US" altLang="zh-CN" sz="1600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10+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年制造业企业工作经验</a:t>
            </a:r>
            <a:endParaRPr lang="en-US" altLang="zh-CN" sz="1600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600+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套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模板设计经验</a:t>
            </a:r>
            <a:endParaRPr lang="en-US" altLang="zh-CN" sz="1600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4000+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套精美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图表</a:t>
            </a:r>
            <a:endParaRPr lang="en-US" altLang="zh-CN" sz="16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308085" y="4281377"/>
            <a:ext cx="35621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spc="300" dirty="0" smtClean="0">
                <a:solidFill>
                  <a:schemeClr val="bg1"/>
                </a:solidFill>
                <a:latin typeface="+mj-ea"/>
                <a:ea typeface="+mj-ea"/>
              </a:rPr>
              <a:t>扫一扫 加</a:t>
            </a:r>
            <a:r>
              <a:rPr lang="en-US" altLang="zh-CN" b="1" spc="300" dirty="0" smtClean="0">
                <a:solidFill>
                  <a:schemeClr val="bg1"/>
                </a:solidFill>
                <a:latin typeface="+mj-ea"/>
                <a:ea typeface="+mj-ea"/>
              </a:rPr>
              <a:t>QQ </a:t>
            </a:r>
            <a:r>
              <a:rPr lang="en-US" altLang="zh-CN" b="1" spc="3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418157732</a:t>
            </a:r>
            <a:endParaRPr lang="zh-CN" altLang="en-US" b="1" spc="3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349122" y="4796282"/>
            <a:ext cx="4378960" cy="1680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b="1" dirty="0" smtClean="0">
                <a:latin typeface="微软雅黑" panose="020B0503020204020204" charset="-122"/>
                <a:ea typeface="微软雅黑" panose="020B0503020204020204" charset="-122"/>
              </a:rPr>
              <a:t>免费模板</a:t>
            </a:r>
            <a:r>
              <a:rPr lang="en-US" altLang="zh-CN" sz="1600" b="1" dirty="0" smtClean="0">
                <a:latin typeface="微软雅黑" panose="020B0503020204020204" charset="-122"/>
                <a:ea typeface="微软雅黑" panose="020B0503020204020204" charset="-122"/>
              </a:rPr>
              <a:t>+</a:t>
            </a:r>
            <a:r>
              <a:rPr lang="zh-CN" altLang="en-US" sz="1600" b="1" dirty="0" smtClean="0">
                <a:latin typeface="微软雅黑" panose="020B0503020204020204" charset="-122"/>
                <a:ea typeface="微软雅黑" panose="020B0503020204020204" charset="-122"/>
              </a:rPr>
              <a:t>教程视频赠送（备注</a:t>
            </a:r>
            <a:r>
              <a:rPr lang="en-US" altLang="zh-CN" sz="1600" b="1" dirty="0" smtClean="0"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600" b="1" dirty="0" smtClean="0">
                <a:latin typeface="微软雅黑" panose="020B0503020204020204" charset="-122"/>
                <a:ea typeface="微软雅黑" panose="020B0503020204020204" charset="-122"/>
              </a:rPr>
              <a:t>）</a:t>
            </a:r>
            <a:endParaRPr lang="en-US" altLang="zh-CN" sz="1600" b="1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20000"/>
              </a:lnSpc>
            </a:pPr>
            <a:endParaRPr lang="en-US" altLang="zh-CN" sz="600" b="1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en-US" altLang="zh-CN" sz="1600" dirty="0" smtClean="0">
                <a:latin typeface="微软雅黑" panose="020B0503020204020204" charset="-122"/>
                <a:ea typeface="微软雅黑" panose="020B0503020204020204" charset="-122"/>
              </a:rPr>
              <a:t>500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套微立体</a:t>
            </a:r>
            <a:r>
              <a:rPr lang="en-US" altLang="zh-CN" sz="1600" dirty="0" smtClean="0"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图表</a:t>
            </a:r>
            <a:endParaRPr lang="en-US" altLang="zh-CN" sz="1600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en-US" altLang="zh-CN" sz="1600" dirty="0" smtClean="0">
                <a:latin typeface="微软雅黑" panose="020B0503020204020204" charset="-122"/>
                <a:ea typeface="微软雅黑" panose="020B0503020204020204" charset="-122"/>
              </a:rPr>
              <a:t>40GB 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培训教程</a:t>
            </a:r>
            <a:r>
              <a:rPr lang="en-US" altLang="zh-CN" sz="1600" dirty="0" smtClean="0">
                <a:latin typeface="微软雅黑" panose="020B0503020204020204" charset="-122"/>
                <a:ea typeface="微软雅黑" panose="020B0503020204020204" charset="-122"/>
              </a:rPr>
              <a:t>+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书籍（配色、版式等）</a:t>
            </a:r>
            <a:endParaRPr lang="en-US" altLang="zh-CN" sz="1600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en-US" altLang="zh-CN" sz="1600" dirty="0" smtClean="0">
                <a:latin typeface="微软雅黑" panose="020B0503020204020204" charset="-122"/>
                <a:ea typeface="微软雅黑" panose="020B0503020204020204" charset="-122"/>
              </a:rPr>
              <a:t>70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套鼠年新年</a:t>
            </a:r>
            <a:r>
              <a:rPr lang="en-US" altLang="zh-CN" sz="1600" dirty="0" smtClean="0"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模板</a:t>
            </a:r>
            <a:endParaRPr lang="en-US" altLang="zh-CN" sz="1600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en-US" altLang="zh-CN" sz="1600" dirty="0" smtClean="0">
                <a:latin typeface="微软雅黑" panose="020B0503020204020204" charset="-122"/>
                <a:ea typeface="微软雅黑" panose="020B0503020204020204" charset="-122"/>
              </a:rPr>
              <a:t>300+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套汇报</a:t>
            </a:r>
            <a:r>
              <a:rPr lang="en-US" altLang="zh-CN" sz="1600" dirty="0" smtClean="0"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总结</a:t>
            </a:r>
            <a:r>
              <a:rPr lang="en-US" altLang="zh-CN" sz="1600" dirty="0" smtClean="0"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计划</a:t>
            </a:r>
            <a:r>
              <a:rPr lang="en-US" altLang="zh-CN" sz="1600" dirty="0" smtClean="0"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模板</a:t>
            </a:r>
            <a:endParaRPr lang="en-US" altLang="zh-CN" sz="16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582778" y="403248"/>
            <a:ext cx="440127" cy="45719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-6681838" y="818134"/>
            <a:ext cx="3158490" cy="2152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800" dirty="0" smtClean="0">
                <a:solidFill>
                  <a:schemeClr val="bg1"/>
                </a:solidFill>
              </a:rPr>
              <a:t>LOREM IPSUM DOLOR SIT AMET, CONSECTETUR ADIPISICING ELIT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468479" y="497863"/>
            <a:ext cx="26023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免费模版联系方式</a:t>
            </a:r>
            <a:endParaRPr lang="en-US" altLang="zh-CN" sz="20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5765" y="1560613"/>
            <a:ext cx="2406834" cy="2391788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7266712" y="4219163"/>
            <a:ext cx="37240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spc="300" dirty="0" smtClean="0">
                <a:latin typeface="+mj-ea"/>
                <a:ea typeface="+mj-ea"/>
              </a:rPr>
              <a:t>扫一扫 加</a:t>
            </a:r>
            <a:r>
              <a:rPr lang="en-US" altLang="zh-CN" b="1" spc="300" dirty="0" smtClean="0">
                <a:latin typeface="+mj-ea"/>
                <a:ea typeface="+mj-ea"/>
              </a:rPr>
              <a:t>QQ</a:t>
            </a:r>
            <a:r>
              <a:rPr lang="zh-CN" altLang="en-US" b="1" spc="300" dirty="0" smtClean="0">
                <a:latin typeface="+mj-ea"/>
                <a:ea typeface="+mj-ea"/>
              </a:rPr>
              <a:t>群</a:t>
            </a:r>
            <a:r>
              <a:rPr lang="en-US" altLang="zh-CN" b="1" spc="300" dirty="0">
                <a:latin typeface="+mj-ea"/>
                <a:ea typeface="+mj-ea"/>
              </a:rPr>
              <a:t>838482973</a:t>
            </a:r>
            <a:endParaRPr lang="zh-CN" altLang="en-US" b="1" spc="300" dirty="0">
              <a:latin typeface="+mj-ea"/>
              <a:ea typeface="+mj-ea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8993" y="1560613"/>
            <a:ext cx="2466574" cy="2450763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>
            <a:off x="419416" y="367580"/>
            <a:ext cx="741680" cy="361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05117" y="462195"/>
            <a:ext cx="47324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付费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模版联系方式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2150545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439859" y="3244334"/>
            <a:ext cx="4967129" cy="14773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err="1" smtClean="0">
                <a:hlinkClick r:id="rId2"/>
              </a:rPr>
              <a:t>StephenZhu</a:t>
            </a:r>
            <a:r>
              <a:rPr lang="en-US" altLang="zh-CN" dirty="0" smtClean="0"/>
              <a:t>   </a:t>
            </a:r>
            <a:r>
              <a:rPr lang="zh-CN" altLang="en-US" dirty="0" smtClean="0"/>
              <a:t>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3"/>
              </a:rPr>
              <a:t>www.51pptmoban.com</a:t>
            </a:r>
            <a:r>
              <a:rPr lang="en-US" altLang="zh-CN" dirty="0" smtClean="0"/>
              <a:t> 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055066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20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D3D9DF">
                  <a:alpha val="98431"/>
                </a:srgbClr>
              </a:clrFrom>
              <a:clrTo>
                <a:srgbClr val="D3D9D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41539" y="-361392"/>
            <a:ext cx="12875077" cy="6441636"/>
          </a:xfrm>
          <a:prstGeom prst="rect">
            <a:avLst/>
          </a:prstGeom>
          <a:noFill/>
          <a:ln>
            <a:noFill/>
          </a:ln>
          <a:effectLst>
            <a:reflection stA="25000" endPos="65000" dist="508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3" name="图片 2" descr="未标题-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35392" y="3090271"/>
            <a:ext cx="4704683" cy="4147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9" name="矩形 6"/>
          <p:cNvSpPr>
            <a:spLocks noChangeArrowheads="1"/>
          </p:cNvSpPr>
          <p:nvPr/>
        </p:nvSpPr>
        <p:spPr bwMode="auto">
          <a:xfrm>
            <a:off x="0" y="4902200"/>
            <a:ext cx="12192000" cy="1955800"/>
          </a:xfrm>
          <a:prstGeom prst="rect">
            <a:avLst/>
          </a:prstGeom>
          <a:solidFill>
            <a:srgbClr val="D3381C"/>
          </a:solidFill>
          <a:ln>
            <a:noFill/>
          </a:ln>
        </p:spPr>
        <p:txBody>
          <a:bodyPr lIns="91439" tIns="45719" rIns="91439" bIns="45719" anchor="ctr"/>
          <a:lstStyle/>
          <a:p>
            <a:pPr algn="ctr"/>
            <a:endParaRPr lang="zh-CN" altLang="en-US" sz="2400">
              <a:solidFill>
                <a:srgbClr val="FFFFFF"/>
              </a:solidFill>
            </a:endParaRPr>
          </a:p>
        </p:txBody>
      </p:sp>
      <p:sp>
        <p:nvSpPr>
          <p:cNvPr id="4100" name="文本框 8"/>
          <p:cNvSpPr txBox="1">
            <a:spLocks noChangeArrowheads="1"/>
          </p:cNvSpPr>
          <p:nvPr/>
        </p:nvSpPr>
        <p:spPr bwMode="auto">
          <a:xfrm>
            <a:off x="612302" y="1472040"/>
            <a:ext cx="2628652" cy="5385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9" tIns="45719" rIns="91439" bIns="45719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4400" b="1" dirty="0">
                <a:solidFill>
                  <a:srgbClr val="D338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34400" b="1" dirty="0">
              <a:solidFill>
                <a:srgbClr val="D3381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02" name="文本框 19"/>
          <p:cNvSpPr>
            <a:spLocks noChangeArrowheads="1"/>
          </p:cNvSpPr>
          <p:nvPr/>
        </p:nvSpPr>
        <p:spPr bwMode="auto">
          <a:xfrm>
            <a:off x="1056371" y="5164256"/>
            <a:ext cx="2063751" cy="915988"/>
          </a:xfrm>
          <a:custGeom>
            <a:avLst/>
            <a:gdLst>
              <a:gd name="T0" fmla="*/ 687665 w 2064307"/>
              <a:gd name="T1" fmla="*/ 0 h 916126"/>
              <a:gd name="T2" fmla="*/ 1375335 w 2064307"/>
              <a:gd name="T3" fmla="*/ 0 h 916126"/>
              <a:gd name="T4" fmla="*/ 1375335 w 2064307"/>
              <a:gd name="T5" fmla="*/ 366944 h 916126"/>
              <a:gd name="T6" fmla="*/ 2058743 w 2064307"/>
              <a:gd name="T7" fmla="*/ 366944 h 916126"/>
              <a:gd name="T8" fmla="*/ 2058743 w 2064307"/>
              <a:gd name="T9" fmla="*/ 914746 h 916126"/>
              <a:gd name="T10" fmla="*/ 0 w 2064307"/>
              <a:gd name="T11" fmla="*/ 914746 h 916126"/>
              <a:gd name="T12" fmla="*/ 0 w 2064307"/>
              <a:gd name="T13" fmla="*/ 366944 h 916126"/>
              <a:gd name="T14" fmla="*/ 687665 w 2064307"/>
              <a:gd name="T15" fmla="*/ 366944 h 916126"/>
              <a:gd name="T16" fmla="*/ 687665 w 2064307"/>
              <a:gd name="T17" fmla="*/ 0 h 91612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2064307"/>
              <a:gd name="T28" fmla="*/ 0 h 916126"/>
              <a:gd name="T29" fmla="*/ 2064307 w 2064307"/>
              <a:gd name="T30" fmla="*/ 916126 h 91612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2064307" h="916126">
                <a:moveTo>
                  <a:pt x="689525" y="0"/>
                </a:moveTo>
                <a:lnTo>
                  <a:pt x="1379051" y="0"/>
                </a:lnTo>
                <a:lnTo>
                  <a:pt x="1379051" y="367494"/>
                </a:lnTo>
                <a:lnTo>
                  <a:pt x="2064307" y="367494"/>
                </a:lnTo>
                <a:lnTo>
                  <a:pt x="2064307" y="916126"/>
                </a:lnTo>
                <a:lnTo>
                  <a:pt x="0" y="916126"/>
                </a:lnTo>
                <a:lnTo>
                  <a:pt x="0" y="367494"/>
                </a:lnTo>
                <a:lnTo>
                  <a:pt x="689525" y="367494"/>
                </a:lnTo>
                <a:lnTo>
                  <a:pt x="689525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91439" tIns="45719" rIns="91439" bIns="45719"/>
          <a:lstStyle/>
          <a:p>
            <a:endParaRPr lang="zh-CN" altLang="en-US" sz="2400"/>
          </a:p>
        </p:txBody>
      </p:sp>
      <p:sp>
        <p:nvSpPr>
          <p:cNvPr id="8" name="文本框 7"/>
          <p:cNvSpPr txBox="1"/>
          <p:nvPr/>
        </p:nvSpPr>
        <p:spPr>
          <a:xfrm>
            <a:off x="3120122" y="3739723"/>
            <a:ext cx="416105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3370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6677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0048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3418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6725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60096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3466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6773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4400" b="1" dirty="0" smtClean="0">
                <a:solidFill>
                  <a:srgbClr val="D338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年终工作概述</a:t>
            </a:r>
            <a:endParaRPr lang="zh-CN" altLang="en-US" sz="4400" b="1" dirty="0">
              <a:solidFill>
                <a:srgbClr val="D3381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4695700" y="1988693"/>
            <a:ext cx="2865372" cy="2865372"/>
          </a:xfrm>
          <a:prstGeom prst="ellipse">
            <a:avLst/>
          </a:prstGeom>
          <a:solidFill>
            <a:srgbClr val="D3381C"/>
          </a:solidFill>
          <a:ln w="25400" cap="flat" cmpd="sng" algn="ctr">
            <a:noFill/>
            <a:prstDash val="solid"/>
          </a:ln>
          <a:effectLst>
            <a:softEdge rad="25400"/>
          </a:effectLst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187827" y="2520826"/>
            <a:ext cx="1816348" cy="1816348"/>
            <a:chOff x="8502650" y="2178050"/>
            <a:chExt cx="2120900" cy="2120900"/>
          </a:xfrm>
        </p:grpSpPr>
        <p:sp>
          <p:nvSpPr>
            <p:cNvPr id="75" name="椭圆 74"/>
            <p:cNvSpPr/>
            <p:nvPr/>
          </p:nvSpPr>
          <p:spPr>
            <a:xfrm>
              <a:off x="8502650" y="2178050"/>
              <a:ext cx="2120900" cy="2120900"/>
            </a:xfrm>
            <a:prstGeom prst="ellipse">
              <a:avLst/>
            </a:prstGeom>
            <a:gradFill>
              <a:gsLst>
                <a:gs pos="100000">
                  <a:srgbClr val="E4E4E4"/>
                </a:gs>
                <a:gs pos="0">
                  <a:sysClr val="window" lastClr="FFFFFF"/>
                </a:gs>
              </a:gsLst>
              <a:lin ang="5400000" scaled="1"/>
            </a:gradFill>
            <a:ln w="25400" cap="flat" cmpd="sng" algn="ctr">
              <a:noFill/>
              <a:prstDash val="solid"/>
            </a:ln>
            <a:effectLst>
              <a:outerShdw blurRad="127000" dist="50800" dir="5400000" algn="t" rotWithShape="0">
                <a:prstClr val="black">
                  <a:alpha val="25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6" name="椭圆 75"/>
            <p:cNvSpPr/>
            <p:nvPr/>
          </p:nvSpPr>
          <p:spPr>
            <a:xfrm>
              <a:off x="8502650" y="2178050"/>
              <a:ext cx="2120900" cy="2120900"/>
            </a:xfrm>
            <a:prstGeom prst="ellipse">
              <a:avLst/>
            </a:prstGeom>
            <a:gradFill>
              <a:gsLst>
                <a:gs pos="100000">
                  <a:srgbClr val="E4E4E4"/>
                </a:gs>
                <a:gs pos="0">
                  <a:srgbClr val="FBFBFB"/>
                </a:gs>
              </a:gsLst>
              <a:lin ang="5400000" scaled="1"/>
            </a:gradFill>
            <a:ln w="25400" cap="flat" cmpd="sng" algn="ctr">
              <a:noFill/>
              <a:prstDash val="solid"/>
            </a:ln>
            <a:effectLst>
              <a:softEdge rad="50800"/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" name="椭圆 3"/>
          <p:cNvSpPr/>
          <p:nvPr/>
        </p:nvSpPr>
        <p:spPr>
          <a:xfrm>
            <a:off x="5473084" y="2806082"/>
            <a:ext cx="1245835" cy="1245835"/>
          </a:xfrm>
          <a:prstGeom prst="ellipse">
            <a:avLst/>
          </a:prstGeom>
          <a:gradFill>
            <a:gsLst>
              <a:gs pos="0">
                <a:srgbClr val="ECECEC"/>
              </a:gs>
              <a:gs pos="100000">
                <a:sysClr val="window" lastClr="FFFFFF"/>
              </a:gs>
            </a:gsLst>
            <a:lin ang="5400000" scaled="1"/>
          </a:gradFill>
          <a:ln w="25400" cap="flat" cmpd="sng" algn="ctr">
            <a:noFill/>
            <a:prstDash val="solid"/>
          </a:ln>
          <a:effectLst>
            <a:softEdge rad="25400"/>
          </a:effectLst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5611512" y="2944510"/>
            <a:ext cx="977900" cy="977900"/>
          </a:xfrm>
          <a:prstGeom prst="ellipse">
            <a:avLst/>
          </a:prstGeom>
          <a:solidFill>
            <a:srgbClr val="D3381C"/>
          </a:solidFill>
          <a:ln w="25400" cap="flat" cmpd="sng" algn="ctr">
            <a:noFill/>
            <a:prstDash val="solid"/>
          </a:ln>
          <a:effectLst>
            <a:innerShdw blurRad="101600" dist="50800" dir="16200000">
              <a:srgbClr val="2683C6">
                <a:lumMod val="50000"/>
                <a:alpha val="59000"/>
              </a:srgbClr>
            </a:innerShdw>
          </a:effectLst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817984" y="3190006"/>
            <a:ext cx="557455" cy="478016"/>
            <a:chOff x="3546346" y="2339026"/>
            <a:chExt cx="897787" cy="769842"/>
          </a:xfrm>
          <a:solidFill>
            <a:sysClr val="window" lastClr="FFFFFF"/>
          </a:solidFill>
        </p:grpSpPr>
        <p:sp>
          <p:nvSpPr>
            <p:cNvPr id="68" name="Rectangle 227"/>
            <p:cNvSpPr>
              <a:spLocks noChangeArrowheads="1"/>
            </p:cNvSpPr>
            <p:nvPr/>
          </p:nvSpPr>
          <p:spPr bwMode="auto">
            <a:xfrm>
              <a:off x="3561526" y="3077423"/>
              <a:ext cx="882607" cy="3144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9" name="Freeform 228"/>
            <p:cNvSpPr/>
            <p:nvPr/>
          </p:nvSpPr>
          <p:spPr bwMode="auto">
            <a:xfrm>
              <a:off x="3617909" y="2844302"/>
              <a:ext cx="125777" cy="210351"/>
            </a:xfrm>
            <a:custGeom>
              <a:avLst/>
              <a:gdLst>
                <a:gd name="T0" fmla="*/ 6 w 49"/>
                <a:gd name="T1" fmla="*/ 82 h 82"/>
                <a:gd name="T2" fmla="*/ 43 w 49"/>
                <a:gd name="T3" fmla="*/ 82 h 82"/>
                <a:gd name="T4" fmla="*/ 49 w 49"/>
                <a:gd name="T5" fmla="*/ 76 h 82"/>
                <a:gd name="T6" fmla="*/ 49 w 49"/>
                <a:gd name="T7" fmla="*/ 0 h 82"/>
                <a:gd name="T8" fmla="*/ 0 w 49"/>
                <a:gd name="T9" fmla="*/ 49 h 82"/>
                <a:gd name="T10" fmla="*/ 0 w 49"/>
                <a:gd name="T11" fmla="*/ 76 h 82"/>
                <a:gd name="T12" fmla="*/ 6 w 49"/>
                <a:gd name="T13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82">
                  <a:moveTo>
                    <a:pt x="6" y="82"/>
                  </a:moveTo>
                  <a:cubicBezTo>
                    <a:pt x="43" y="82"/>
                    <a:pt x="43" y="82"/>
                    <a:pt x="43" y="82"/>
                  </a:cubicBezTo>
                  <a:cubicBezTo>
                    <a:pt x="46" y="82"/>
                    <a:pt x="49" y="79"/>
                    <a:pt x="49" y="76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9"/>
                    <a:pt x="3" y="82"/>
                    <a:pt x="6" y="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0" name="Freeform 229"/>
            <p:cNvSpPr/>
            <p:nvPr/>
          </p:nvSpPr>
          <p:spPr bwMode="auto">
            <a:xfrm>
              <a:off x="3779467" y="2682744"/>
              <a:ext cx="122524" cy="371910"/>
            </a:xfrm>
            <a:custGeom>
              <a:avLst/>
              <a:gdLst>
                <a:gd name="T0" fmla="*/ 5 w 48"/>
                <a:gd name="T1" fmla="*/ 145 h 145"/>
                <a:gd name="T2" fmla="*/ 43 w 48"/>
                <a:gd name="T3" fmla="*/ 145 h 145"/>
                <a:gd name="T4" fmla="*/ 48 w 48"/>
                <a:gd name="T5" fmla="*/ 139 h 145"/>
                <a:gd name="T6" fmla="*/ 48 w 48"/>
                <a:gd name="T7" fmla="*/ 0 h 145"/>
                <a:gd name="T8" fmla="*/ 0 w 48"/>
                <a:gd name="T9" fmla="*/ 49 h 145"/>
                <a:gd name="T10" fmla="*/ 0 w 48"/>
                <a:gd name="T11" fmla="*/ 139 h 145"/>
                <a:gd name="T12" fmla="*/ 5 w 48"/>
                <a:gd name="T13" fmla="*/ 145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145">
                  <a:moveTo>
                    <a:pt x="5" y="145"/>
                  </a:moveTo>
                  <a:cubicBezTo>
                    <a:pt x="43" y="145"/>
                    <a:pt x="43" y="145"/>
                    <a:pt x="43" y="145"/>
                  </a:cubicBezTo>
                  <a:cubicBezTo>
                    <a:pt x="46" y="145"/>
                    <a:pt x="48" y="142"/>
                    <a:pt x="48" y="139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139"/>
                    <a:pt x="0" y="139"/>
                    <a:pt x="0" y="139"/>
                  </a:cubicBezTo>
                  <a:cubicBezTo>
                    <a:pt x="0" y="142"/>
                    <a:pt x="2" y="145"/>
                    <a:pt x="5" y="1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1" name="Freeform 230"/>
            <p:cNvSpPr/>
            <p:nvPr/>
          </p:nvSpPr>
          <p:spPr bwMode="auto">
            <a:xfrm>
              <a:off x="3938857" y="2713104"/>
              <a:ext cx="124693" cy="341550"/>
            </a:xfrm>
            <a:custGeom>
              <a:avLst/>
              <a:gdLst>
                <a:gd name="T0" fmla="*/ 22 w 49"/>
                <a:gd name="T1" fmla="*/ 22 h 133"/>
                <a:gd name="T2" fmla="*/ 0 w 49"/>
                <a:gd name="T3" fmla="*/ 0 h 133"/>
                <a:gd name="T4" fmla="*/ 0 w 49"/>
                <a:gd name="T5" fmla="*/ 127 h 133"/>
                <a:gd name="T6" fmla="*/ 6 w 49"/>
                <a:gd name="T7" fmla="*/ 133 h 133"/>
                <a:gd name="T8" fmla="*/ 43 w 49"/>
                <a:gd name="T9" fmla="*/ 133 h 133"/>
                <a:gd name="T10" fmla="*/ 49 w 49"/>
                <a:gd name="T11" fmla="*/ 127 h 133"/>
                <a:gd name="T12" fmla="*/ 49 w 49"/>
                <a:gd name="T13" fmla="*/ 26 h 133"/>
                <a:gd name="T14" fmla="*/ 38 w 49"/>
                <a:gd name="T15" fmla="*/ 29 h 133"/>
                <a:gd name="T16" fmla="*/ 22 w 49"/>
                <a:gd name="T17" fmla="*/ 22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9" h="133">
                  <a:moveTo>
                    <a:pt x="22" y="22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27"/>
                    <a:pt x="0" y="127"/>
                    <a:pt x="0" y="127"/>
                  </a:cubicBezTo>
                  <a:cubicBezTo>
                    <a:pt x="0" y="130"/>
                    <a:pt x="3" y="133"/>
                    <a:pt x="6" y="133"/>
                  </a:cubicBezTo>
                  <a:cubicBezTo>
                    <a:pt x="43" y="133"/>
                    <a:pt x="43" y="133"/>
                    <a:pt x="43" y="133"/>
                  </a:cubicBezTo>
                  <a:cubicBezTo>
                    <a:pt x="46" y="133"/>
                    <a:pt x="49" y="130"/>
                    <a:pt x="49" y="127"/>
                  </a:cubicBezTo>
                  <a:cubicBezTo>
                    <a:pt x="49" y="26"/>
                    <a:pt x="49" y="26"/>
                    <a:pt x="49" y="26"/>
                  </a:cubicBezTo>
                  <a:cubicBezTo>
                    <a:pt x="46" y="28"/>
                    <a:pt x="42" y="29"/>
                    <a:pt x="38" y="29"/>
                  </a:cubicBezTo>
                  <a:cubicBezTo>
                    <a:pt x="32" y="29"/>
                    <a:pt x="27" y="26"/>
                    <a:pt x="22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2" name="Freeform 231"/>
            <p:cNvSpPr/>
            <p:nvPr/>
          </p:nvSpPr>
          <p:spPr bwMode="auto">
            <a:xfrm>
              <a:off x="4100415" y="2624193"/>
              <a:ext cx="122524" cy="430461"/>
            </a:xfrm>
            <a:custGeom>
              <a:avLst/>
              <a:gdLst>
                <a:gd name="T0" fmla="*/ 5 w 48"/>
                <a:gd name="T1" fmla="*/ 168 h 168"/>
                <a:gd name="T2" fmla="*/ 43 w 48"/>
                <a:gd name="T3" fmla="*/ 168 h 168"/>
                <a:gd name="T4" fmla="*/ 48 w 48"/>
                <a:gd name="T5" fmla="*/ 162 h 168"/>
                <a:gd name="T6" fmla="*/ 48 w 48"/>
                <a:gd name="T7" fmla="*/ 0 h 168"/>
                <a:gd name="T8" fmla="*/ 0 w 48"/>
                <a:gd name="T9" fmla="*/ 48 h 168"/>
                <a:gd name="T10" fmla="*/ 0 w 48"/>
                <a:gd name="T11" fmla="*/ 162 h 168"/>
                <a:gd name="T12" fmla="*/ 5 w 48"/>
                <a:gd name="T13" fmla="*/ 168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168">
                  <a:moveTo>
                    <a:pt x="5" y="168"/>
                  </a:moveTo>
                  <a:cubicBezTo>
                    <a:pt x="43" y="168"/>
                    <a:pt x="43" y="168"/>
                    <a:pt x="43" y="168"/>
                  </a:cubicBezTo>
                  <a:cubicBezTo>
                    <a:pt x="46" y="168"/>
                    <a:pt x="48" y="165"/>
                    <a:pt x="48" y="162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162"/>
                    <a:pt x="0" y="162"/>
                    <a:pt x="0" y="162"/>
                  </a:cubicBezTo>
                  <a:cubicBezTo>
                    <a:pt x="0" y="165"/>
                    <a:pt x="2" y="168"/>
                    <a:pt x="5" y="1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3" name="Freeform 232"/>
            <p:cNvSpPr/>
            <p:nvPr/>
          </p:nvSpPr>
          <p:spPr bwMode="auto">
            <a:xfrm>
              <a:off x="4258721" y="2513596"/>
              <a:ext cx="125777" cy="541058"/>
            </a:xfrm>
            <a:custGeom>
              <a:avLst/>
              <a:gdLst>
                <a:gd name="T0" fmla="*/ 29 w 49"/>
                <a:gd name="T1" fmla="*/ 0 h 211"/>
                <a:gd name="T2" fmla="*/ 0 w 49"/>
                <a:gd name="T3" fmla="*/ 29 h 211"/>
                <a:gd name="T4" fmla="*/ 0 w 49"/>
                <a:gd name="T5" fmla="*/ 205 h 211"/>
                <a:gd name="T6" fmla="*/ 6 w 49"/>
                <a:gd name="T7" fmla="*/ 211 h 211"/>
                <a:gd name="T8" fmla="*/ 43 w 49"/>
                <a:gd name="T9" fmla="*/ 211 h 211"/>
                <a:gd name="T10" fmla="*/ 49 w 49"/>
                <a:gd name="T11" fmla="*/ 205 h 211"/>
                <a:gd name="T12" fmla="*/ 49 w 49"/>
                <a:gd name="T13" fmla="*/ 22 h 211"/>
                <a:gd name="T14" fmla="*/ 29 w 49"/>
                <a:gd name="T15" fmla="*/ 0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" h="211">
                  <a:moveTo>
                    <a:pt x="29" y="0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05"/>
                    <a:pt x="0" y="205"/>
                    <a:pt x="0" y="205"/>
                  </a:cubicBezTo>
                  <a:cubicBezTo>
                    <a:pt x="0" y="208"/>
                    <a:pt x="3" y="211"/>
                    <a:pt x="6" y="211"/>
                  </a:cubicBezTo>
                  <a:cubicBezTo>
                    <a:pt x="43" y="211"/>
                    <a:pt x="43" y="211"/>
                    <a:pt x="43" y="211"/>
                  </a:cubicBezTo>
                  <a:cubicBezTo>
                    <a:pt x="46" y="211"/>
                    <a:pt x="49" y="208"/>
                    <a:pt x="49" y="205"/>
                  </a:cubicBezTo>
                  <a:cubicBezTo>
                    <a:pt x="49" y="22"/>
                    <a:pt x="49" y="22"/>
                    <a:pt x="49" y="22"/>
                  </a:cubicBezTo>
                  <a:cubicBezTo>
                    <a:pt x="38" y="21"/>
                    <a:pt x="29" y="12"/>
                    <a:pt x="2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4" name="Freeform 233"/>
            <p:cNvSpPr/>
            <p:nvPr/>
          </p:nvSpPr>
          <p:spPr bwMode="auto">
            <a:xfrm>
              <a:off x="3546346" y="2339026"/>
              <a:ext cx="871764" cy="610452"/>
            </a:xfrm>
            <a:custGeom>
              <a:avLst/>
              <a:gdLst>
                <a:gd name="T0" fmla="*/ 20 w 340"/>
                <a:gd name="T1" fmla="*/ 234 h 238"/>
                <a:gd name="T2" fmla="*/ 140 w 340"/>
                <a:gd name="T3" fmla="*/ 113 h 238"/>
                <a:gd name="T4" fmla="*/ 183 w 340"/>
                <a:gd name="T5" fmla="*/ 156 h 238"/>
                <a:gd name="T6" fmla="*/ 199 w 340"/>
                <a:gd name="T7" fmla="*/ 156 h 238"/>
                <a:gd name="T8" fmla="*/ 318 w 340"/>
                <a:gd name="T9" fmla="*/ 37 h 238"/>
                <a:gd name="T10" fmla="*/ 318 w 340"/>
                <a:gd name="T11" fmla="*/ 64 h 238"/>
                <a:gd name="T12" fmla="*/ 329 w 340"/>
                <a:gd name="T13" fmla="*/ 75 h 238"/>
                <a:gd name="T14" fmla="*/ 340 w 340"/>
                <a:gd name="T15" fmla="*/ 64 h 238"/>
                <a:gd name="T16" fmla="*/ 340 w 340"/>
                <a:gd name="T17" fmla="*/ 11 h 238"/>
                <a:gd name="T18" fmla="*/ 337 w 340"/>
                <a:gd name="T19" fmla="*/ 3 h 238"/>
                <a:gd name="T20" fmla="*/ 329 w 340"/>
                <a:gd name="T21" fmla="*/ 0 h 238"/>
                <a:gd name="T22" fmla="*/ 276 w 340"/>
                <a:gd name="T23" fmla="*/ 0 h 238"/>
                <a:gd name="T24" fmla="*/ 265 w 340"/>
                <a:gd name="T25" fmla="*/ 11 h 238"/>
                <a:gd name="T26" fmla="*/ 276 w 340"/>
                <a:gd name="T27" fmla="*/ 22 h 238"/>
                <a:gd name="T28" fmla="*/ 302 w 340"/>
                <a:gd name="T29" fmla="*/ 22 h 238"/>
                <a:gd name="T30" fmla="*/ 191 w 340"/>
                <a:gd name="T31" fmla="*/ 133 h 238"/>
                <a:gd name="T32" fmla="*/ 148 w 340"/>
                <a:gd name="T33" fmla="*/ 90 h 238"/>
                <a:gd name="T34" fmla="*/ 133 w 340"/>
                <a:gd name="T35" fmla="*/ 90 h 238"/>
                <a:gd name="T36" fmla="*/ 4 w 340"/>
                <a:gd name="T37" fmla="*/ 219 h 238"/>
                <a:gd name="T38" fmla="*/ 4 w 340"/>
                <a:gd name="T39" fmla="*/ 234 h 238"/>
                <a:gd name="T40" fmla="*/ 20 w 340"/>
                <a:gd name="T41" fmla="*/ 234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40" h="238">
                  <a:moveTo>
                    <a:pt x="20" y="234"/>
                  </a:moveTo>
                  <a:cubicBezTo>
                    <a:pt x="140" y="113"/>
                    <a:pt x="140" y="113"/>
                    <a:pt x="140" y="113"/>
                  </a:cubicBezTo>
                  <a:cubicBezTo>
                    <a:pt x="183" y="156"/>
                    <a:pt x="183" y="156"/>
                    <a:pt x="183" y="156"/>
                  </a:cubicBezTo>
                  <a:cubicBezTo>
                    <a:pt x="188" y="160"/>
                    <a:pt x="195" y="160"/>
                    <a:pt x="199" y="156"/>
                  </a:cubicBezTo>
                  <a:cubicBezTo>
                    <a:pt x="318" y="37"/>
                    <a:pt x="318" y="37"/>
                    <a:pt x="318" y="37"/>
                  </a:cubicBezTo>
                  <a:cubicBezTo>
                    <a:pt x="318" y="64"/>
                    <a:pt x="318" y="64"/>
                    <a:pt x="318" y="64"/>
                  </a:cubicBezTo>
                  <a:cubicBezTo>
                    <a:pt x="318" y="70"/>
                    <a:pt x="323" y="75"/>
                    <a:pt x="329" y="75"/>
                  </a:cubicBezTo>
                  <a:cubicBezTo>
                    <a:pt x="335" y="75"/>
                    <a:pt x="340" y="70"/>
                    <a:pt x="340" y="64"/>
                  </a:cubicBezTo>
                  <a:cubicBezTo>
                    <a:pt x="340" y="11"/>
                    <a:pt x="340" y="11"/>
                    <a:pt x="340" y="11"/>
                  </a:cubicBezTo>
                  <a:cubicBezTo>
                    <a:pt x="340" y="8"/>
                    <a:pt x="339" y="5"/>
                    <a:pt x="337" y="3"/>
                  </a:cubicBezTo>
                  <a:cubicBezTo>
                    <a:pt x="335" y="1"/>
                    <a:pt x="332" y="0"/>
                    <a:pt x="329" y="0"/>
                  </a:cubicBezTo>
                  <a:cubicBezTo>
                    <a:pt x="276" y="0"/>
                    <a:pt x="276" y="0"/>
                    <a:pt x="276" y="0"/>
                  </a:cubicBezTo>
                  <a:cubicBezTo>
                    <a:pt x="270" y="0"/>
                    <a:pt x="265" y="4"/>
                    <a:pt x="265" y="11"/>
                  </a:cubicBezTo>
                  <a:cubicBezTo>
                    <a:pt x="265" y="17"/>
                    <a:pt x="270" y="22"/>
                    <a:pt x="276" y="22"/>
                  </a:cubicBezTo>
                  <a:cubicBezTo>
                    <a:pt x="302" y="22"/>
                    <a:pt x="302" y="22"/>
                    <a:pt x="302" y="22"/>
                  </a:cubicBezTo>
                  <a:cubicBezTo>
                    <a:pt x="191" y="133"/>
                    <a:pt x="191" y="133"/>
                    <a:pt x="191" y="133"/>
                  </a:cubicBezTo>
                  <a:cubicBezTo>
                    <a:pt x="148" y="90"/>
                    <a:pt x="148" y="90"/>
                    <a:pt x="148" y="90"/>
                  </a:cubicBezTo>
                  <a:cubicBezTo>
                    <a:pt x="144" y="86"/>
                    <a:pt x="137" y="86"/>
                    <a:pt x="133" y="90"/>
                  </a:cubicBezTo>
                  <a:cubicBezTo>
                    <a:pt x="4" y="219"/>
                    <a:pt x="4" y="219"/>
                    <a:pt x="4" y="219"/>
                  </a:cubicBezTo>
                  <a:cubicBezTo>
                    <a:pt x="0" y="223"/>
                    <a:pt x="0" y="230"/>
                    <a:pt x="4" y="234"/>
                  </a:cubicBezTo>
                  <a:cubicBezTo>
                    <a:pt x="8" y="238"/>
                    <a:pt x="15" y="238"/>
                    <a:pt x="20" y="2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208096" y="3333460"/>
            <a:ext cx="3775808" cy="191078"/>
            <a:chOff x="3583200" y="3301838"/>
            <a:chExt cx="5025601" cy="254325"/>
          </a:xfrm>
          <a:solidFill>
            <a:srgbClr val="D3381C"/>
          </a:solidFill>
        </p:grpSpPr>
        <p:sp>
          <p:nvSpPr>
            <p:cNvPr id="66" name="等腰三角形 65"/>
            <p:cNvSpPr/>
            <p:nvPr/>
          </p:nvSpPr>
          <p:spPr>
            <a:xfrm rot="5400000">
              <a:off x="8372016" y="3319378"/>
              <a:ext cx="254325" cy="219245"/>
            </a:xfrm>
            <a:prstGeom prst="triangl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7" name="等腰三角形 66"/>
            <p:cNvSpPr/>
            <p:nvPr/>
          </p:nvSpPr>
          <p:spPr>
            <a:xfrm rot="16200000" flipH="1">
              <a:off x="3565660" y="3319378"/>
              <a:ext cx="254325" cy="219245"/>
            </a:xfrm>
            <a:prstGeom prst="triangl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 rot="5400000">
            <a:off x="4208096" y="3333460"/>
            <a:ext cx="3775808" cy="191079"/>
            <a:chOff x="3583200" y="3301838"/>
            <a:chExt cx="5025601" cy="254325"/>
          </a:xfrm>
          <a:solidFill>
            <a:srgbClr val="D3381C"/>
          </a:solidFill>
        </p:grpSpPr>
        <p:sp>
          <p:nvSpPr>
            <p:cNvPr id="64" name="等腰三角形 63"/>
            <p:cNvSpPr/>
            <p:nvPr/>
          </p:nvSpPr>
          <p:spPr>
            <a:xfrm rot="5400000">
              <a:off x="8372016" y="3319378"/>
              <a:ext cx="254325" cy="219245"/>
            </a:xfrm>
            <a:prstGeom prst="triangl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5" name="等腰三角形 64"/>
            <p:cNvSpPr/>
            <p:nvPr/>
          </p:nvSpPr>
          <p:spPr>
            <a:xfrm rot="16200000" flipH="1">
              <a:off x="3565660" y="3319378"/>
              <a:ext cx="254325" cy="219245"/>
            </a:xfrm>
            <a:prstGeom prst="triangl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4173398" y="1847513"/>
            <a:ext cx="559998" cy="559998"/>
            <a:chOff x="8502650" y="2178050"/>
            <a:chExt cx="2120900" cy="2120900"/>
          </a:xfrm>
          <a:solidFill>
            <a:srgbClr val="D3381C"/>
          </a:solidFill>
        </p:grpSpPr>
        <p:sp>
          <p:nvSpPr>
            <p:cNvPr id="62" name="椭圆 61"/>
            <p:cNvSpPr/>
            <p:nvPr/>
          </p:nvSpPr>
          <p:spPr>
            <a:xfrm>
              <a:off x="8502650" y="2178050"/>
              <a:ext cx="2120900" cy="2120900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>
              <a:outerShdw blurRad="63500" dist="25400" dir="5400000" algn="t" rotWithShape="0">
                <a:prstClr val="black">
                  <a:alpha val="25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3" name="椭圆 62"/>
            <p:cNvSpPr/>
            <p:nvPr/>
          </p:nvSpPr>
          <p:spPr>
            <a:xfrm>
              <a:off x="8502650" y="2178050"/>
              <a:ext cx="2120900" cy="2120900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>
              <a:softEdge rad="50800"/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4311743" y="1974682"/>
            <a:ext cx="291520" cy="305659"/>
            <a:chOff x="2396234" y="1140796"/>
            <a:chExt cx="516445" cy="541492"/>
          </a:xfrm>
          <a:solidFill>
            <a:schemeClr val="bg1"/>
          </a:solidFill>
        </p:grpSpPr>
        <p:sp>
          <p:nvSpPr>
            <p:cNvPr id="53" name="Freeform 33"/>
            <p:cNvSpPr>
              <a:spLocks noEditPoints="1"/>
            </p:cNvSpPr>
            <p:nvPr/>
          </p:nvSpPr>
          <p:spPr bwMode="auto">
            <a:xfrm>
              <a:off x="2396234" y="1140796"/>
              <a:ext cx="516445" cy="425799"/>
            </a:xfrm>
            <a:custGeom>
              <a:avLst/>
              <a:gdLst>
                <a:gd name="T0" fmla="*/ 172 w 183"/>
                <a:gd name="T1" fmla="*/ 0 h 151"/>
                <a:gd name="T2" fmla="*/ 11 w 183"/>
                <a:gd name="T3" fmla="*/ 0 h 151"/>
                <a:gd name="T4" fmla="*/ 0 w 183"/>
                <a:gd name="T5" fmla="*/ 11 h 151"/>
                <a:gd name="T6" fmla="*/ 0 w 183"/>
                <a:gd name="T7" fmla="*/ 140 h 151"/>
                <a:gd name="T8" fmla="*/ 11 w 183"/>
                <a:gd name="T9" fmla="*/ 151 h 151"/>
                <a:gd name="T10" fmla="*/ 172 w 183"/>
                <a:gd name="T11" fmla="*/ 151 h 151"/>
                <a:gd name="T12" fmla="*/ 183 w 183"/>
                <a:gd name="T13" fmla="*/ 140 h 151"/>
                <a:gd name="T14" fmla="*/ 183 w 183"/>
                <a:gd name="T15" fmla="*/ 11 h 151"/>
                <a:gd name="T16" fmla="*/ 172 w 183"/>
                <a:gd name="T17" fmla="*/ 0 h 151"/>
                <a:gd name="T18" fmla="*/ 91 w 183"/>
                <a:gd name="T19" fmla="*/ 143 h 151"/>
                <a:gd name="T20" fmla="*/ 84 w 183"/>
                <a:gd name="T21" fmla="*/ 136 h 151"/>
                <a:gd name="T22" fmla="*/ 91 w 183"/>
                <a:gd name="T23" fmla="*/ 128 h 151"/>
                <a:gd name="T24" fmla="*/ 99 w 183"/>
                <a:gd name="T25" fmla="*/ 136 h 151"/>
                <a:gd name="T26" fmla="*/ 91 w 183"/>
                <a:gd name="T27" fmla="*/ 143 h 151"/>
                <a:gd name="T28" fmla="*/ 171 w 183"/>
                <a:gd name="T29" fmla="*/ 121 h 151"/>
                <a:gd name="T30" fmla="*/ 12 w 183"/>
                <a:gd name="T31" fmla="*/ 121 h 151"/>
                <a:gd name="T32" fmla="*/ 12 w 183"/>
                <a:gd name="T33" fmla="*/ 11 h 151"/>
                <a:gd name="T34" fmla="*/ 171 w 183"/>
                <a:gd name="T35" fmla="*/ 11 h 151"/>
                <a:gd name="T36" fmla="*/ 171 w 183"/>
                <a:gd name="T37" fmla="*/ 121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83" h="151">
                  <a:moveTo>
                    <a:pt x="172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140"/>
                    <a:pt x="0" y="140"/>
                    <a:pt x="0" y="140"/>
                  </a:cubicBezTo>
                  <a:cubicBezTo>
                    <a:pt x="0" y="146"/>
                    <a:pt x="5" y="151"/>
                    <a:pt x="11" y="151"/>
                  </a:cubicBezTo>
                  <a:cubicBezTo>
                    <a:pt x="172" y="151"/>
                    <a:pt x="172" y="151"/>
                    <a:pt x="172" y="151"/>
                  </a:cubicBezTo>
                  <a:cubicBezTo>
                    <a:pt x="178" y="151"/>
                    <a:pt x="183" y="146"/>
                    <a:pt x="183" y="140"/>
                  </a:cubicBezTo>
                  <a:cubicBezTo>
                    <a:pt x="183" y="11"/>
                    <a:pt x="183" y="11"/>
                    <a:pt x="183" y="11"/>
                  </a:cubicBezTo>
                  <a:cubicBezTo>
                    <a:pt x="183" y="5"/>
                    <a:pt x="178" y="0"/>
                    <a:pt x="172" y="0"/>
                  </a:cubicBezTo>
                  <a:close/>
                  <a:moveTo>
                    <a:pt x="91" y="143"/>
                  </a:moveTo>
                  <a:cubicBezTo>
                    <a:pt x="87" y="143"/>
                    <a:pt x="84" y="140"/>
                    <a:pt x="84" y="136"/>
                  </a:cubicBezTo>
                  <a:cubicBezTo>
                    <a:pt x="84" y="131"/>
                    <a:pt x="87" y="128"/>
                    <a:pt x="91" y="128"/>
                  </a:cubicBezTo>
                  <a:cubicBezTo>
                    <a:pt x="96" y="128"/>
                    <a:pt x="99" y="131"/>
                    <a:pt x="99" y="136"/>
                  </a:cubicBezTo>
                  <a:cubicBezTo>
                    <a:pt x="99" y="140"/>
                    <a:pt x="96" y="143"/>
                    <a:pt x="91" y="143"/>
                  </a:cubicBezTo>
                  <a:close/>
                  <a:moveTo>
                    <a:pt x="171" y="121"/>
                  </a:moveTo>
                  <a:cubicBezTo>
                    <a:pt x="12" y="121"/>
                    <a:pt x="12" y="121"/>
                    <a:pt x="12" y="12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71" y="11"/>
                    <a:pt x="171" y="11"/>
                    <a:pt x="171" y="11"/>
                  </a:cubicBezTo>
                  <a:lnTo>
                    <a:pt x="171" y="1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4" name="Freeform 34"/>
            <p:cNvSpPr/>
            <p:nvPr/>
          </p:nvSpPr>
          <p:spPr bwMode="auto">
            <a:xfrm>
              <a:off x="2497614" y="1574944"/>
              <a:ext cx="313684" cy="107344"/>
            </a:xfrm>
            <a:custGeom>
              <a:avLst/>
              <a:gdLst>
                <a:gd name="T0" fmla="*/ 102 w 111"/>
                <a:gd name="T1" fmla="*/ 26 h 38"/>
                <a:gd name="T2" fmla="*/ 75 w 111"/>
                <a:gd name="T3" fmla="*/ 26 h 38"/>
                <a:gd name="T4" fmla="*/ 75 w 111"/>
                <a:gd name="T5" fmla="*/ 0 h 38"/>
                <a:gd name="T6" fmla="*/ 36 w 111"/>
                <a:gd name="T7" fmla="*/ 0 h 38"/>
                <a:gd name="T8" fmla="*/ 36 w 111"/>
                <a:gd name="T9" fmla="*/ 26 h 38"/>
                <a:gd name="T10" fmla="*/ 9 w 111"/>
                <a:gd name="T11" fmla="*/ 26 h 38"/>
                <a:gd name="T12" fmla="*/ 0 w 111"/>
                <a:gd name="T13" fmla="*/ 31 h 38"/>
                <a:gd name="T14" fmla="*/ 0 w 111"/>
                <a:gd name="T15" fmla="*/ 38 h 38"/>
                <a:gd name="T16" fmla="*/ 111 w 111"/>
                <a:gd name="T17" fmla="*/ 38 h 38"/>
                <a:gd name="T18" fmla="*/ 111 w 111"/>
                <a:gd name="T19" fmla="*/ 31 h 38"/>
                <a:gd name="T20" fmla="*/ 102 w 111"/>
                <a:gd name="T21" fmla="*/ 26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1" h="38">
                  <a:moveTo>
                    <a:pt x="102" y="26"/>
                  </a:moveTo>
                  <a:cubicBezTo>
                    <a:pt x="75" y="26"/>
                    <a:pt x="75" y="26"/>
                    <a:pt x="75" y="26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4" y="26"/>
                    <a:pt x="0" y="29"/>
                    <a:pt x="0" y="31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111" y="38"/>
                    <a:pt x="111" y="38"/>
                    <a:pt x="111" y="38"/>
                  </a:cubicBezTo>
                  <a:cubicBezTo>
                    <a:pt x="111" y="31"/>
                    <a:pt x="111" y="31"/>
                    <a:pt x="111" y="31"/>
                  </a:cubicBezTo>
                  <a:cubicBezTo>
                    <a:pt x="111" y="29"/>
                    <a:pt x="107" y="26"/>
                    <a:pt x="102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5" name="Freeform 35"/>
            <p:cNvSpPr/>
            <p:nvPr/>
          </p:nvSpPr>
          <p:spPr bwMode="auto">
            <a:xfrm>
              <a:off x="2449906" y="1281536"/>
              <a:ext cx="90646" cy="101381"/>
            </a:xfrm>
            <a:custGeom>
              <a:avLst/>
              <a:gdLst>
                <a:gd name="T0" fmla="*/ 76 w 76"/>
                <a:gd name="T1" fmla="*/ 69 h 85"/>
                <a:gd name="T2" fmla="*/ 19 w 76"/>
                <a:gd name="T3" fmla="*/ 43 h 85"/>
                <a:gd name="T4" fmla="*/ 19 w 76"/>
                <a:gd name="T5" fmla="*/ 43 h 85"/>
                <a:gd name="T6" fmla="*/ 76 w 76"/>
                <a:gd name="T7" fmla="*/ 17 h 85"/>
                <a:gd name="T8" fmla="*/ 76 w 76"/>
                <a:gd name="T9" fmla="*/ 0 h 85"/>
                <a:gd name="T10" fmla="*/ 0 w 76"/>
                <a:gd name="T11" fmla="*/ 36 h 85"/>
                <a:gd name="T12" fmla="*/ 0 w 76"/>
                <a:gd name="T13" fmla="*/ 50 h 85"/>
                <a:gd name="T14" fmla="*/ 76 w 76"/>
                <a:gd name="T15" fmla="*/ 85 h 85"/>
                <a:gd name="T16" fmla="*/ 76 w 76"/>
                <a:gd name="T17" fmla="*/ 69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6" h="85">
                  <a:moveTo>
                    <a:pt x="76" y="69"/>
                  </a:moveTo>
                  <a:lnTo>
                    <a:pt x="19" y="43"/>
                  </a:lnTo>
                  <a:lnTo>
                    <a:pt x="19" y="43"/>
                  </a:lnTo>
                  <a:lnTo>
                    <a:pt x="76" y="17"/>
                  </a:lnTo>
                  <a:lnTo>
                    <a:pt x="76" y="0"/>
                  </a:lnTo>
                  <a:lnTo>
                    <a:pt x="0" y="36"/>
                  </a:lnTo>
                  <a:lnTo>
                    <a:pt x="0" y="50"/>
                  </a:lnTo>
                  <a:lnTo>
                    <a:pt x="76" y="85"/>
                  </a:lnTo>
                  <a:lnTo>
                    <a:pt x="76" y="6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6" name="Freeform 36"/>
            <p:cNvSpPr/>
            <p:nvPr/>
          </p:nvSpPr>
          <p:spPr bwMode="auto">
            <a:xfrm>
              <a:off x="2765975" y="1281536"/>
              <a:ext cx="93032" cy="101381"/>
            </a:xfrm>
            <a:custGeom>
              <a:avLst/>
              <a:gdLst>
                <a:gd name="T0" fmla="*/ 78 w 78"/>
                <a:gd name="T1" fmla="*/ 36 h 85"/>
                <a:gd name="T2" fmla="*/ 0 w 78"/>
                <a:gd name="T3" fmla="*/ 0 h 85"/>
                <a:gd name="T4" fmla="*/ 0 w 78"/>
                <a:gd name="T5" fmla="*/ 17 h 85"/>
                <a:gd name="T6" fmla="*/ 59 w 78"/>
                <a:gd name="T7" fmla="*/ 43 h 85"/>
                <a:gd name="T8" fmla="*/ 59 w 78"/>
                <a:gd name="T9" fmla="*/ 43 h 85"/>
                <a:gd name="T10" fmla="*/ 0 w 78"/>
                <a:gd name="T11" fmla="*/ 69 h 85"/>
                <a:gd name="T12" fmla="*/ 0 w 78"/>
                <a:gd name="T13" fmla="*/ 85 h 85"/>
                <a:gd name="T14" fmla="*/ 78 w 78"/>
                <a:gd name="T15" fmla="*/ 50 h 85"/>
                <a:gd name="T16" fmla="*/ 78 w 78"/>
                <a:gd name="T17" fmla="*/ 36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8" h="85">
                  <a:moveTo>
                    <a:pt x="78" y="36"/>
                  </a:moveTo>
                  <a:lnTo>
                    <a:pt x="0" y="0"/>
                  </a:lnTo>
                  <a:lnTo>
                    <a:pt x="0" y="17"/>
                  </a:lnTo>
                  <a:lnTo>
                    <a:pt x="59" y="43"/>
                  </a:lnTo>
                  <a:lnTo>
                    <a:pt x="59" y="43"/>
                  </a:lnTo>
                  <a:lnTo>
                    <a:pt x="0" y="69"/>
                  </a:lnTo>
                  <a:lnTo>
                    <a:pt x="0" y="85"/>
                  </a:lnTo>
                  <a:lnTo>
                    <a:pt x="78" y="50"/>
                  </a:lnTo>
                  <a:lnTo>
                    <a:pt x="78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7" name="Freeform 37"/>
            <p:cNvSpPr>
              <a:spLocks noEditPoints="1"/>
            </p:cNvSpPr>
            <p:nvPr/>
          </p:nvSpPr>
          <p:spPr bwMode="auto">
            <a:xfrm>
              <a:off x="2559635" y="1236213"/>
              <a:ext cx="189642" cy="187256"/>
            </a:xfrm>
            <a:custGeom>
              <a:avLst/>
              <a:gdLst>
                <a:gd name="T0" fmla="*/ 9 w 67"/>
                <a:gd name="T1" fmla="*/ 49 h 66"/>
                <a:gd name="T2" fmla="*/ 6 w 67"/>
                <a:gd name="T3" fmla="*/ 52 h 66"/>
                <a:gd name="T4" fmla="*/ 14 w 67"/>
                <a:gd name="T5" fmla="*/ 61 h 66"/>
                <a:gd name="T6" fmla="*/ 18 w 67"/>
                <a:gd name="T7" fmla="*/ 57 h 66"/>
                <a:gd name="T8" fmla="*/ 27 w 67"/>
                <a:gd name="T9" fmla="*/ 61 h 66"/>
                <a:gd name="T10" fmla="*/ 27 w 67"/>
                <a:gd name="T11" fmla="*/ 66 h 66"/>
                <a:gd name="T12" fmla="*/ 39 w 67"/>
                <a:gd name="T13" fmla="*/ 66 h 66"/>
                <a:gd name="T14" fmla="*/ 39 w 67"/>
                <a:gd name="T15" fmla="*/ 61 h 66"/>
                <a:gd name="T16" fmla="*/ 49 w 67"/>
                <a:gd name="T17" fmla="*/ 57 h 66"/>
                <a:gd name="T18" fmla="*/ 53 w 67"/>
                <a:gd name="T19" fmla="*/ 61 h 66"/>
                <a:gd name="T20" fmla="*/ 61 w 67"/>
                <a:gd name="T21" fmla="*/ 52 h 66"/>
                <a:gd name="T22" fmla="*/ 58 w 67"/>
                <a:gd name="T23" fmla="*/ 49 h 66"/>
                <a:gd name="T24" fmla="*/ 62 w 67"/>
                <a:gd name="T25" fmla="*/ 39 h 66"/>
                <a:gd name="T26" fmla="*/ 67 w 67"/>
                <a:gd name="T27" fmla="*/ 39 h 66"/>
                <a:gd name="T28" fmla="*/ 67 w 67"/>
                <a:gd name="T29" fmla="*/ 27 h 66"/>
                <a:gd name="T30" fmla="*/ 62 w 67"/>
                <a:gd name="T31" fmla="*/ 27 h 66"/>
                <a:gd name="T32" fmla="*/ 58 w 67"/>
                <a:gd name="T33" fmla="*/ 17 h 66"/>
                <a:gd name="T34" fmla="*/ 62 w 67"/>
                <a:gd name="T35" fmla="*/ 14 h 66"/>
                <a:gd name="T36" fmla="*/ 53 w 67"/>
                <a:gd name="T37" fmla="*/ 5 h 66"/>
                <a:gd name="T38" fmla="*/ 49 w 67"/>
                <a:gd name="T39" fmla="*/ 9 h 66"/>
                <a:gd name="T40" fmla="*/ 39 w 67"/>
                <a:gd name="T41" fmla="*/ 5 h 66"/>
                <a:gd name="T42" fmla="*/ 39 w 67"/>
                <a:gd name="T43" fmla="*/ 0 h 66"/>
                <a:gd name="T44" fmla="*/ 27 w 67"/>
                <a:gd name="T45" fmla="*/ 0 h 66"/>
                <a:gd name="T46" fmla="*/ 27 w 67"/>
                <a:gd name="T47" fmla="*/ 5 h 66"/>
                <a:gd name="T48" fmla="*/ 18 w 67"/>
                <a:gd name="T49" fmla="*/ 9 h 66"/>
                <a:gd name="T50" fmla="*/ 14 w 67"/>
                <a:gd name="T51" fmla="*/ 5 h 66"/>
                <a:gd name="T52" fmla="*/ 5 w 67"/>
                <a:gd name="T53" fmla="*/ 13 h 66"/>
                <a:gd name="T54" fmla="*/ 9 w 67"/>
                <a:gd name="T55" fmla="*/ 17 h 66"/>
                <a:gd name="T56" fmla="*/ 5 w 67"/>
                <a:gd name="T57" fmla="*/ 27 h 66"/>
                <a:gd name="T58" fmla="*/ 0 w 67"/>
                <a:gd name="T59" fmla="*/ 27 h 66"/>
                <a:gd name="T60" fmla="*/ 0 w 67"/>
                <a:gd name="T61" fmla="*/ 39 h 66"/>
                <a:gd name="T62" fmla="*/ 5 w 67"/>
                <a:gd name="T63" fmla="*/ 39 h 66"/>
                <a:gd name="T64" fmla="*/ 9 w 67"/>
                <a:gd name="T65" fmla="*/ 49 h 66"/>
                <a:gd name="T66" fmla="*/ 34 w 67"/>
                <a:gd name="T67" fmla="*/ 13 h 66"/>
                <a:gd name="T68" fmla="*/ 54 w 67"/>
                <a:gd name="T69" fmla="*/ 33 h 66"/>
                <a:gd name="T70" fmla="*/ 34 w 67"/>
                <a:gd name="T71" fmla="*/ 53 h 66"/>
                <a:gd name="T72" fmla="*/ 13 w 67"/>
                <a:gd name="T73" fmla="*/ 33 h 66"/>
                <a:gd name="T74" fmla="*/ 34 w 67"/>
                <a:gd name="T75" fmla="*/ 13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7" h="66">
                  <a:moveTo>
                    <a:pt x="9" y="49"/>
                  </a:moveTo>
                  <a:cubicBezTo>
                    <a:pt x="6" y="52"/>
                    <a:pt x="6" y="52"/>
                    <a:pt x="6" y="52"/>
                  </a:cubicBezTo>
                  <a:cubicBezTo>
                    <a:pt x="14" y="61"/>
                    <a:pt x="14" y="61"/>
                    <a:pt x="14" y="61"/>
                  </a:cubicBezTo>
                  <a:cubicBezTo>
                    <a:pt x="18" y="57"/>
                    <a:pt x="18" y="57"/>
                    <a:pt x="18" y="57"/>
                  </a:cubicBezTo>
                  <a:cubicBezTo>
                    <a:pt x="21" y="59"/>
                    <a:pt x="24" y="60"/>
                    <a:pt x="27" y="61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39" y="66"/>
                    <a:pt x="39" y="66"/>
                    <a:pt x="39" y="66"/>
                  </a:cubicBezTo>
                  <a:cubicBezTo>
                    <a:pt x="39" y="61"/>
                    <a:pt x="39" y="61"/>
                    <a:pt x="39" y="61"/>
                  </a:cubicBezTo>
                  <a:cubicBezTo>
                    <a:pt x="43" y="60"/>
                    <a:pt x="46" y="59"/>
                    <a:pt x="49" y="57"/>
                  </a:cubicBezTo>
                  <a:cubicBezTo>
                    <a:pt x="53" y="61"/>
                    <a:pt x="53" y="61"/>
                    <a:pt x="53" y="61"/>
                  </a:cubicBezTo>
                  <a:cubicBezTo>
                    <a:pt x="61" y="52"/>
                    <a:pt x="61" y="52"/>
                    <a:pt x="61" y="52"/>
                  </a:cubicBezTo>
                  <a:cubicBezTo>
                    <a:pt x="58" y="49"/>
                    <a:pt x="58" y="49"/>
                    <a:pt x="58" y="49"/>
                  </a:cubicBezTo>
                  <a:cubicBezTo>
                    <a:pt x="60" y="46"/>
                    <a:pt x="61" y="43"/>
                    <a:pt x="62" y="39"/>
                  </a:cubicBezTo>
                  <a:cubicBezTo>
                    <a:pt x="67" y="39"/>
                    <a:pt x="67" y="39"/>
                    <a:pt x="67" y="39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2" y="27"/>
                    <a:pt x="62" y="27"/>
                    <a:pt x="62" y="27"/>
                  </a:cubicBezTo>
                  <a:cubicBezTo>
                    <a:pt x="61" y="24"/>
                    <a:pt x="60" y="20"/>
                    <a:pt x="58" y="17"/>
                  </a:cubicBezTo>
                  <a:cubicBezTo>
                    <a:pt x="62" y="14"/>
                    <a:pt x="62" y="14"/>
                    <a:pt x="62" y="14"/>
                  </a:cubicBezTo>
                  <a:cubicBezTo>
                    <a:pt x="53" y="5"/>
                    <a:pt x="53" y="5"/>
                    <a:pt x="53" y="5"/>
                  </a:cubicBezTo>
                  <a:cubicBezTo>
                    <a:pt x="49" y="9"/>
                    <a:pt x="49" y="9"/>
                    <a:pt x="49" y="9"/>
                  </a:cubicBezTo>
                  <a:cubicBezTo>
                    <a:pt x="46" y="7"/>
                    <a:pt x="43" y="6"/>
                    <a:pt x="39" y="5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24" y="6"/>
                    <a:pt x="21" y="7"/>
                    <a:pt x="18" y="9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7" y="20"/>
                    <a:pt x="6" y="24"/>
                    <a:pt x="5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5" y="39"/>
                    <a:pt x="5" y="39"/>
                    <a:pt x="5" y="39"/>
                  </a:cubicBezTo>
                  <a:cubicBezTo>
                    <a:pt x="6" y="43"/>
                    <a:pt x="8" y="46"/>
                    <a:pt x="9" y="49"/>
                  </a:cubicBezTo>
                  <a:close/>
                  <a:moveTo>
                    <a:pt x="34" y="13"/>
                  </a:moveTo>
                  <a:cubicBezTo>
                    <a:pt x="45" y="13"/>
                    <a:pt x="54" y="22"/>
                    <a:pt x="54" y="33"/>
                  </a:cubicBezTo>
                  <a:cubicBezTo>
                    <a:pt x="54" y="44"/>
                    <a:pt x="45" y="53"/>
                    <a:pt x="34" y="53"/>
                  </a:cubicBezTo>
                  <a:cubicBezTo>
                    <a:pt x="22" y="53"/>
                    <a:pt x="13" y="44"/>
                    <a:pt x="13" y="33"/>
                  </a:cubicBezTo>
                  <a:cubicBezTo>
                    <a:pt x="13" y="22"/>
                    <a:pt x="22" y="13"/>
                    <a:pt x="34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8" name="Freeform 38"/>
            <p:cNvSpPr>
              <a:spLocks noEditPoints="1"/>
            </p:cNvSpPr>
            <p:nvPr/>
          </p:nvSpPr>
          <p:spPr bwMode="auto">
            <a:xfrm>
              <a:off x="2610922" y="1287500"/>
              <a:ext cx="87068" cy="84683"/>
            </a:xfrm>
            <a:custGeom>
              <a:avLst/>
              <a:gdLst>
                <a:gd name="T0" fmla="*/ 15 w 31"/>
                <a:gd name="T1" fmla="*/ 30 h 30"/>
                <a:gd name="T2" fmla="*/ 31 w 31"/>
                <a:gd name="T3" fmla="*/ 15 h 30"/>
                <a:gd name="T4" fmla="*/ 15 w 31"/>
                <a:gd name="T5" fmla="*/ 0 h 30"/>
                <a:gd name="T6" fmla="*/ 0 w 31"/>
                <a:gd name="T7" fmla="*/ 15 h 30"/>
                <a:gd name="T8" fmla="*/ 15 w 31"/>
                <a:gd name="T9" fmla="*/ 30 h 30"/>
                <a:gd name="T10" fmla="*/ 15 w 31"/>
                <a:gd name="T11" fmla="*/ 5 h 30"/>
                <a:gd name="T12" fmla="*/ 26 w 31"/>
                <a:gd name="T13" fmla="*/ 15 h 30"/>
                <a:gd name="T14" fmla="*/ 15 w 31"/>
                <a:gd name="T15" fmla="*/ 25 h 30"/>
                <a:gd name="T16" fmla="*/ 5 w 31"/>
                <a:gd name="T17" fmla="*/ 15 h 30"/>
                <a:gd name="T18" fmla="*/ 15 w 31"/>
                <a:gd name="T19" fmla="*/ 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" h="30">
                  <a:moveTo>
                    <a:pt x="15" y="30"/>
                  </a:moveTo>
                  <a:cubicBezTo>
                    <a:pt x="24" y="30"/>
                    <a:pt x="31" y="23"/>
                    <a:pt x="31" y="15"/>
                  </a:cubicBezTo>
                  <a:cubicBezTo>
                    <a:pt x="31" y="7"/>
                    <a:pt x="24" y="0"/>
                    <a:pt x="15" y="0"/>
                  </a:cubicBezTo>
                  <a:cubicBezTo>
                    <a:pt x="7" y="0"/>
                    <a:pt x="0" y="7"/>
                    <a:pt x="0" y="15"/>
                  </a:cubicBezTo>
                  <a:cubicBezTo>
                    <a:pt x="0" y="23"/>
                    <a:pt x="7" y="30"/>
                    <a:pt x="15" y="30"/>
                  </a:cubicBezTo>
                  <a:close/>
                  <a:moveTo>
                    <a:pt x="15" y="5"/>
                  </a:moveTo>
                  <a:cubicBezTo>
                    <a:pt x="21" y="5"/>
                    <a:pt x="26" y="9"/>
                    <a:pt x="26" y="15"/>
                  </a:cubicBezTo>
                  <a:cubicBezTo>
                    <a:pt x="26" y="21"/>
                    <a:pt x="21" y="25"/>
                    <a:pt x="15" y="25"/>
                  </a:cubicBezTo>
                  <a:cubicBezTo>
                    <a:pt x="10" y="25"/>
                    <a:pt x="5" y="21"/>
                    <a:pt x="5" y="15"/>
                  </a:cubicBezTo>
                  <a:cubicBezTo>
                    <a:pt x="5" y="9"/>
                    <a:pt x="10" y="5"/>
                    <a:pt x="15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9" name="Oval 39"/>
            <p:cNvSpPr>
              <a:spLocks noChangeArrowheads="1"/>
            </p:cNvSpPr>
            <p:nvPr/>
          </p:nvSpPr>
          <p:spPr bwMode="auto">
            <a:xfrm>
              <a:off x="2639547" y="1316125"/>
              <a:ext cx="31011" cy="2743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4186593" y="4443126"/>
            <a:ext cx="559998" cy="559998"/>
            <a:chOff x="8502650" y="2178050"/>
            <a:chExt cx="2120900" cy="2120900"/>
          </a:xfrm>
          <a:solidFill>
            <a:srgbClr val="D3381C"/>
          </a:solidFill>
        </p:grpSpPr>
        <p:sp>
          <p:nvSpPr>
            <p:cNvPr id="49" name="椭圆 48"/>
            <p:cNvSpPr/>
            <p:nvPr/>
          </p:nvSpPr>
          <p:spPr>
            <a:xfrm>
              <a:off x="8502650" y="2178050"/>
              <a:ext cx="2120900" cy="2120900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>
              <a:outerShdw blurRad="63500" dist="25400" dir="5400000" algn="t" rotWithShape="0">
                <a:prstClr val="black">
                  <a:alpha val="25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0" name="椭圆 49"/>
            <p:cNvSpPr/>
            <p:nvPr/>
          </p:nvSpPr>
          <p:spPr>
            <a:xfrm>
              <a:off x="8502650" y="2178050"/>
              <a:ext cx="2120900" cy="2120900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>
              <a:softEdge rad="50800"/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4330257" y="4590156"/>
            <a:ext cx="272669" cy="265938"/>
            <a:chOff x="2435593" y="2384795"/>
            <a:chExt cx="483049" cy="471122"/>
          </a:xfrm>
          <a:solidFill>
            <a:schemeClr val="bg1"/>
          </a:solidFill>
        </p:grpSpPr>
        <p:sp>
          <p:nvSpPr>
            <p:cNvPr id="44" name="Freeform 80"/>
            <p:cNvSpPr/>
            <p:nvPr/>
          </p:nvSpPr>
          <p:spPr bwMode="auto">
            <a:xfrm>
              <a:off x="2610922" y="2506452"/>
              <a:ext cx="202761" cy="186063"/>
            </a:xfrm>
            <a:custGeom>
              <a:avLst/>
              <a:gdLst>
                <a:gd name="T0" fmla="*/ 29 w 72"/>
                <a:gd name="T1" fmla="*/ 34 h 66"/>
                <a:gd name="T2" fmla="*/ 56 w 72"/>
                <a:gd name="T3" fmla="*/ 56 h 66"/>
                <a:gd name="T4" fmla="*/ 45 w 72"/>
                <a:gd name="T5" fmla="*/ 66 h 66"/>
                <a:gd name="T6" fmla="*/ 67 w 72"/>
                <a:gd name="T7" fmla="*/ 51 h 66"/>
                <a:gd name="T8" fmla="*/ 36 w 72"/>
                <a:gd name="T9" fmla="*/ 17 h 66"/>
                <a:gd name="T10" fmla="*/ 29 w 72"/>
                <a:gd name="T11" fmla="*/ 16 h 66"/>
                <a:gd name="T12" fmla="*/ 28 w 72"/>
                <a:gd name="T13" fmla="*/ 0 h 66"/>
                <a:gd name="T14" fmla="*/ 0 w 72"/>
                <a:gd name="T15" fmla="*/ 25 h 66"/>
                <a:gd name="T16" fmla="*/ 29 w 72"/>
                <a:gd name="T17" fmla="*/ 50 h 66"/>
                <a:gd name="T18" fmla="*/ 29 w 72"/>
                <a:gd name="T19" fmla="*/ 34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2" h="66">
                  <a:moveTo>
                    <a:pt x="29" y="34"/>
                  </a:moveTo>
                  <a:cubicBezTo>
                    <a:pt x="50" y="35"/>
                    <a:pt x="59" y="45"/>
                    <a:pt x="56" y="56"/>
                  </a:cubicBezTo>
                  <a:cubicBezTo>
                    <a:pt x="54" y="60"/>
                    <a:pt x="50" y="64"/>
                    <a:pt x="45" y="66"/>
                  </a:cubicBezTo>
                  <a:cubicBezTo>
                    <a:pt x="56" y="64"/>
                    <a:pt x="65" y="59"/>
                    <a:pt x="67" y="51"/>
                  </a:cubicBezTo>
                  <a:cubicBezTo>
                    <a:pt x="72" y="38"/>
                    <a:pt x="58" y="23"/>
                    <a:pt x="36" y="17"/>
                  </a:cubicBezTo>
                  <a:cubicBezTo>
                    <a:pt x="33" y="17"/>
                    <a:pt x="31" y="16"/>
                    <a:pt x="29" y="16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29" y="50"/>
                    <a:pt x="29" y="50"/>
                    <a:pt x="29" y="50"/>
                  </a:cubicBezTo>
                  <a:lnTo>
                    <a:pt x="29" y="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Freeform 81"/>
            <p:cNvSpPr/>
            <p:nvPr/>
          </p:nvSpPr>
          <p:spPr bwMode="auto">
            <a:xfrm>
              <a:off x="2540552" y="2616182"/>
              <a:ext cx="202761" cy="186063"/>
            </a:xfrm>
            <a:custGeom>
              <a:avLst/>
              <a:gdLst>
                <a:gd name="T0" fmla="*/ 36 w 72"/>
                <a:gd name="T1" fmla="*/ 49 h 66"/>
                <a:gd name="T2" fmla="*/ 43 w 72"/>
                <a:gd name="T3" fmla="*/ 50 h 66"/>
                <a:gd name="T4" fmla="*/ 43 w 72"/>
                <a:gd name="T5" fmla="*/ 66 h 66"/>
                <a:gd name="T6" fmla="*/ 72 w 72"/>
                <a:gd name="T7" fmla="*/ 41 h 66"/>
                <a:gd name="T8" fmla="*/ 43 w 72"/>
                <a:gd name="T9" fmla="*/ 16 h 66"/>
                <a:gd name="T10" fmla="*/ 43 w 72"/>
                <a:gd name="T11" fmla="*/ 32 h 66"/>
                <a:gd name="T12" fmla="*/ 16 w 72"/>
                <a:gd name="T13" fmla="*/ 10 h 66"/>
                <a:gd name="T14" fmla="*/ 26 w 72"/>
                <a:gd name="T15" fmla="*/ 0 h 66"/>
                <a:gd name="T16" fmla="*/ 4 w 72"/>
                <a:gd name="T17" fmla="*/ 15 h 66"/>
                <a:gd name="T18" fmla="*/ 36 w 72"/>
                <a:gd name="T19" fmla="*/ 49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2" h="66">
                  <a:moveTo>
                    <a:pt x="36" y="49"/>
                  </a:moveTo>
                  <a:cubicBezTo>
                    <a:pt x="38" y="50"/>
                    <a:pt x="41" y="50"/>
                    <a:pt x="43" y="50"/>
                  </a:cubicBezTo>
                  <a:cubicBezTo>
                    <a:pt x="43" y="66"/>
                    <a:pt x="43" y="66"/>
                    <a:pt x="43" y="66"/>
                  </a:cubicBezTo>
                  <a:cubicBezTo>
                    <a:pt x="72" y="41"/>
                    <a:pt x="72" y="41"/>
                    <a:pt x="72" y="41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43" y="32"/>
                    <a:pt x="43" y="32"/>
                    <a:pt x="43" y="32"/>
                  </a:cubicBezTo>
                  <a:cubicBezTo>
                    <a:pt x="21" y="31"/>
                    <a:pt x="12" y="21"/>
                    <a:pt x="16" y="10"/>
                  </a:cubicBezTo>
                  <a:cubicBezTo>
                    <a:pt x="17" y="6"/>
                    <a:pt x="21" y="2"/>
                    <a:pt x="26" y="0"/>
                  </a:cubicBezTo>
                  <a:cubicBezTo>
                    <a:pt x="15" y="2"/>
                    <a:pt x="7" y="7"/>
                    <a:pt x="4" y="15"/>
                  </a:cubicBezTo>
                  <a:cubicBezTo>
                    <a:pt x="0" y="29"/>
                    <a:pt x="14" y="44"/>
                    <a:pt x="36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Freeform 82"/>
            <p:cNvSpPr>
              <a:spLocks noEditPoints="1"/>
            </p:cNvSpPr>
            <p:nvPr/>
          </p:nvSpPr>
          <p:spPr bwMode="auto">
            <a:xfrm>
              <a:off x="2435593" y="2384795"/>
              <a:ext cx="483049" cy="471122"/>
            </a:xfrm>
            <a:custGeom>
              <a:avLst/>
              <a:gdLst>
                <a:gd name="T0" fmla="*/ 166 w 171"/>
                <a:gd name="T1" fmla="*/ 0 h 167"/>
                <a:gd name="T2" fmla="*/ 4 w 171"/>
                <a:gd name="T3" fmla="*/ 0 h 167"/>
                <a:gd name="T4" fmla="*/ 0 w 171"/>
                <a:gd name="T5" fmla="*/ 5 h 167"/>
                <a:gd name="T6" fmla="*/ 0 w 171"/>
                <a:gd name="T7" fmla="*/ 161 h 167"/>
                <a:gd name="T8" fmla="*/ 4 w 171"/>
                <a:gd name="T9" fmla="*/ 167 h 167"/>
                <a:gd name="T10" fmla="*/ 166 w 171"/>
                <a:gd name="T11" fmla="*/ 167 h 167"/>
                <a:gd name="T12" fmla="*/ 171 w 171"/>
                <a:gd name="T13" fmla="*/ 161 h 167"/>
                <a:gd name="T14" fmla="*/ 171 w 171"/>
                <a:gd name="T15" fmla="*/ 5 h 167"/>
                <a:gd name="T16" fmla="*/ 166 w 171"/>
                <a:gd name="T17" fmla="*/ 0 h 167"/>
                <a:gd name="T18" fmla="*/ 138 w 171"/>
                <a:gd name="T19" fmla="*/ 6 h 167"/>
                <a:gd name="T20" fmla="*/ 160 w 171"/>
                <a:gd name="T21" fmla="*/ 6 h 167"/>
                <a:gd name="T22" fmla="*/ 160 w 171"/>
                <a:gd name="T23" fmla="*/ 29 h 167"/>
                <a:gd name="T24" fmla="*/ 138 w 171"/>
                <a:gd name="T25" fmla="*/ 29 h 167"/>
                <a:gd name="T26" fmla="*/ 138 w 171"/>
                <a:gd name="T27" fmla="*/ 6 h 167"/>
                <a:gd name="T28" fmla="*/ 108 w 171"/>
                <a:gd name="T29" fmla="*/ 7 h 167"/>
                <a:gd name="T30" fmla="*/ 130 w 171"/>
                <a:gd name="T31" fmla="*/ 7 h 167"/>
                <a:gd name="T32" fmla="*/ 130 w 171"/>
                <a:gd name="T33" fmla="*/ 30 h 167"/>
                <a:gd name="T34" fmla="*/ 108 w 171"/>
                <a:gd name="T35" fmla="*/ 30 h 167"/>
                <a:gd name="T36" fmla="*/ 108 w 171"/>
                <a:gd name="T37" fmla="*/ 7 h 167"/>
                <a:gd name="T38" fmla="*/ 77 w 171"/>
                <a:gd name="T39" fmla="*/ 7 h 167"/>
                <a:gd name="T40" fmla="*/ 100 w 171"/>
                <a:gd name="T41" fmla="*/ 7 h 167"/>
                <a:gd name="T42" fmla="*/ 100 w 171"/>
                <a:gd name="T43" fmla="*/ 30 h 167"/>
                <a:gd name="T44" fmla="*/ 77 w 171"/>
                <a:gd name="T45" fmla="*/ 30 h 167"/>
                <a:gd name="T46" fmla="*/ 77 w 171"/>
                <a:gd name="T47" fmla="*/ 7 h 167"/>
                <a:gd name="T48" fmla="*/ 161 w 171"/>
                <a:gd name="T49" fmla="*/ 156 h 167"/>
                <a:gd name="T50" fmla="*/ 9 w 171"/>
                <a:gd name="T51" fmla="*/ 156 h 167"/>
                <a:gd name="T52" fmla="*/ 9 w 171"/>
                <a:gd name="T53" fmla="*/ 38 h 167"/>
                <a:gd name="T54" fmla="*/ 161 w 171"/>
                <a:gd name="T55" fmla="*/ 38 h 167"/>
                <a:gd name="T56" fmla="*/ 161 w 171"/>
                <a:gd name="T57" fmla="*/ 156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71" h="167">
                  <a:moveTo>
                    <a:pt x="166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61"/>
                    <a:pt x="0" y="161"/>
                    <a:pt x="0" y="161"/>
                  </a:cubicBezTo>
                  <a:cubicBezTo>
                    <a:pt x="0" y="164"/>
                    <a:pt x="2" y="167"/>
                    <a:pt x="4" y="167"/>
                  </a:cubicBezTo>
                  <a:cubicBezTo>
                    <a:pt x="166" y="167"/>
                    <a:pt x="166" y="167"/>
                    <a:pt x="166" y="167"/>
                  </a:cubicBezTo>
                  <a:cubicBezTo>
                    <a:pt x="169" y="167"/>
                    <a:pt x="171" y="164"/>
                    <a:pt x="171" y="161"/>
                  </a:cubicBezTo>
                  <a:cubicBezTo>
                    <a:pt x="171" y="5"/>
                    <a:pt x="171" y="5"/>
                    <a:pt x="171" y="5"/>
                  </a:cubicBezTo>
                  <a:cubicBezTo>
                    <a:pt x="171" y="2"/>
                    <a:pt x="169" y="0"/>
                    <a:pt x="166" y="0"/>
                  </a:cubicBezTo>
                  <a:close/>
                  <a:moveTo>
                    <a:pt x="138" y="6"/>
                  </a:moveTo>
                  <a:cubicBezTo>
                    <a:pt x="160" y="6"/>
                    <a:pt x="160" y="6"/>
                    <a:pt x="160" y="6"/>
                  </a:cubicBezTo>
                  <a:cubicBezTo>
                    <a:pt x="160" y="29"/>
                    <a:pt x="160" y="29"/>
                    <a:pt x="160" y="29"/>
                  </a:cubicBezTo>
                  <a:cubicBezTo>
                    <a:pt x="138" y="29"/>
                    <a:pt x="138" y="29"/>
                    <a:pt x="138" y="29"/>
                  </a:cubicBezTo>
                  <a:lnTo>
                    <a:pt x="138" y="6"/>
                  </a:lnTo>
                  <a:close/>
                  <a:moveTo>
                    <a:pt x="108" y="7"/>
                  </a:moveTo>
                  <a:cubicBezTo>
                    <a:pt x="130" y="7"/>
                    <a:pt x="130" y="7"/>
                    <a:pt x="130" y="7"/>
                  </a:cubicBezTo>
                  <a:cubicBezTo>
                    <a:pt x="130" y="30"/>
                    <a:pt x="130" y="30"/>
                    <a:pt x="130" y="30"/>
                  </a:cubicBezTo>
                  <a:cubicBezTo>
                    <a:pt x="108" y="30"/>
                    <a:pt x="108" y="30"/>
                    <a:pt x="108" y="30"/>
                  </a:cubicBezTo>
                  <a:lnTo>
                    <a:pt x="108" y="7"/>
                  </a:lnTo>
                  <a:close/>
                  <a:moveTo>
                    <a:pt x="77" y="7"/>
                  </a:moveTo>
                  <a:cubicBezTo>
                    <a:pt x="100" y="7"/>
                    <a:pt x="100" y="7"/>
                    <a:pt x="100" y="7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77" y="30"/>
                    <a:pt x="77" y="30"/>
                    <a:pt x="77" y="30"/>
                  </a:cubicBezTo>
                  <a:lnTo>
                    <a:pt x="77" y="7"/>
                  </a:lnTo>
                  <a:close/>
                  <a:moveTo>
                    <a:pt x="161" y="156"/>
                  </a:moveTo>
                  <a:cubicBezTo>
                    <a:pt x="9" y="156"/>
                    <a:pt x="9" y="156"/>
                    <a:pt x="9" y="156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161" y="38"/>
                    <a:pt x="161" y="38"/>
                    <a:pt x="161" y="38"/>
                  </a:cubicBezTo>
                  <a:lnTo>
                    <a:pt x="161" y="1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7458605" y="4450488"/>
            <a:ext cx="559998" cy="559998"/>
            <a:chOff x="8502650" y="2178050"/>
            <a:chExt cx="2120900" cy="2120900"/>
          </a:xfrm>
          <a:solidFill>
            <a:srgbClr val="D3381C"/>
          </a:solidFill>
        </p:grpSpPr>
        <p:sp>
          <p:nvSpPr>
            <p:cNvPr id="40" name="椭圆 39"/>
            <p:cNvSpPr/>
            <p:nvPr/>
          </p:nvSpPr>
          <p:spPr>
            <a:xfrm>
              <a:off x="8502650" y="2178050"/>
              <a:ext cx="2120900" cy="2120900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>
              <a:outerShdw blurRad="63500" dist="25400" dir="5400000" algn="t" rotWithShape="0">
                <a:prstClr val="black">
                  <a:alpha val="25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>
              <a:off x="8502650" y="2178050"/>
              <a:ext cx="2120900" cy="2120900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>
              <a:softEdge rad="50800"/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7556152" y="4580810"/>
            <a:ext cx="364904" cy="302292"/>
            <a:chOff x="2427245" y="4642599"/>
            <a:chExt cx="646449" cy="535528"/>
          </a:xfrm>
          <a:solidFill>
            <a:schemeClr val="bg1"/>
          </a:solidFill>
        </p:grpSpPr>
        <p:sp>
          <p:nvSpPr>
            <p:cNvPr id="30" name="Freeform 127"/>
            <p:cNvSpPr>
              <a:spLocks noEditPoints="1"/>
            </p:cNvSpPr>
            <p:nvPr/>
          </p:nvSpPr>
          <p:spPr bwMode="auto">
            <a:xfrm>
              <a:off x="2435593" y="4721318"/>
              <a:ext cx="307720" cy="301757"/>
            </a:xfrm>
            <a:custGeom>
              <a:avLst/>
              <a:gdLst>
                <a:gd name="T0" fmla="*/ 15 w 109"/>
                <a:gd name="T1" fmla="*/ 79 h 107"/>
                <a:gd name="T2" fmla="*/ 9 w 109"/>
                <a:gd name="T3" fmla="*/ 85 h 107"/>
                <a:gd name="T4" fmla="*/ 23 w 109"/>
                <a:gd name="T5" fmla="*/ 99 h 107"/>
                <a:gd name="T6" fmla="*/ 29 w 109"/>
                <a:gd name="T7" fmla="*/ 93 h 107"/>
                <a:gd name="T8" fmla="*/ 44 w 109"/>
                <a:gd name="T9" fmla="*/ 99 h 107"/>
                <a:gd name="T10" fmla="*/ 44 w 109"/>
                <a:gd name="T11" fmla="*/ 107 h 107"/>
                <a:gd name="T12" fmla="*/ 64 w 109"/>
                <a:gd name="T13" fmla="*/ 107 h 107"/>
                <a:gd name="T14" fmla="*/ 64 w 109"/>
                <a:gd name="T15" fmla="*/ 99 h 107"/>
                <a:gd name="T16" fmla="*/ 80 w 109"/>
                <a:gd name="T17" fmla="*/ 93 h 107"/>
                <a:gd name="T18" fmla="*/ 86 w 109"/>
                <a:gd name="T19" fmla="*/ 99 h 107"/>
                <a:gd name="T20" fmla="*/ 100 w 109"/>
                <a:gd name="T21" fmla="*/ 85 h 107"/>
                <a:gd name="T22" fmla="*/ 94 w 109"/>
                <a:gd name="T23" fmla="*/ 79 h 107"/>
                <a:gd name="T24" fmla="*/ 101 w 109"/>
                <a:gd name="T25" fmla="*/ 64 h 107"/>
                <a:gd name="T26" fmla="*/ 109 w 109"/>
                <a:gd name="T27" fmla="*/ 64 h 107"/>
                <a:gd name="T28" fmla="*/ 109 w 109"/>
                <a:gd name="T29" fmla="*/ 44 h 107"/>
                <a:gd name="T30" fmla="*/ 101 w 109"/>
                <a:gd name="T31" fmla="*/ 44 h 107"/>
                <a:gd name="T32" fmla="*/ 94 w 109"/>
                <a:gd name="T33" fmla="*/ 28 h 107"/>
                <a:gd name="T34" fmla="*/ 100 w 109"/>
                <a:gd name="T35" fmla="*/ 22 h 107"/>
                <a:gd name="T36" fmla="*/ 86 w 109"/>
                <a:gd name="T37" fmla="*/ 8 h 107"/>
                <a:gd name="T38" fmla="*/ 80 w 109"/>
                <a:gd name="T39" fmla="*/ 14 h 107"/>
                <a:gd name="T40" fmla="*/ 64 w 109"/>
                <a:gd name="T41" fmla="*/ 7 h 107"/>
                <a:gd name="T42" fmla="*/ 64 w 109"/>
                <a:gd name="T43" fmla="*/ 0 h 107"/>
                <a:gd name="T44" fmla="*/ 44 w 109"/>
                <a:gd name="T45" fmla="*/ 0 h 107"/>
                <a:gd name="T46" fmla="*/ 44 w 109"/>
                <a:gd name="T47" fmla="*/ 8 h 107"/>
                <a:gd name="T48" fmla="*/ 29 w 109"/>
                <a:gd name="T49" fmla="*/ 14 h 107"/>
                <a:gd name="T50" fmla="*/ 22 w 109"/>
                <a:gd name="T51" fmla="*/ 8 h 107"/>
                <a:gd name="T52" fmla="*/ 8 w 109"/>
                <a:gd name="T53" fmla="*/ 21 h 107"/>
                <a:gd name="T54" fmla="*/ 15 w 109"/>
                <a:gd name="T55" fmla="*/ 28 h 107"/>
                <a:gd name="T56" fmla="*/ 8 w 109"/>
                <a:gd name="T57" fmla="*/ 44 h 107"/>
                <a:gd name="T58" fmla="*/ 0 w 109"/>
                <a:gd name="T59" fmla="*/ 44 h 107"/>
                <a:gd name="T60" fmla="*/ 0 w 109"/>
                <a:gd name="T61" fmla="*/ 64 h 107"/>
                <a:gd name="T62" fmla="*/ 9 w 109"/>
                <a:gd name="T63" fmla="*/ 64 h 107"/>
                <a:gd name="T64" fmla="*/ 15 w 109"/>
                <a:gd name="T65" fmla="*/ 79 h 107"/>
                <a:gd name="T66" fmla="*/ 55 w 109"/>
                <a:gd name="T67" fmla="*/ 20 h 107"/>
                <a:gd name="T68" fmla="*/ 88 w 109"/>
                <a:gd name="T69" fmla="*/ 53 h 107"/>
                <a:gd name="T70" fmla="*/ 55 w 109"/>
                <a:gd name="T71" fmla="*/ 87 h 107"/>
                <a:gd name="T72" fmla="*/ 21 w 109"/>
                <a:gd name="T73" fmla="*/ 53 h 107"/>
                <a:gd name="T74" fmla="*/ 55 w 109"/>
                <a:gd name="T75" fmla="*/ 2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09" h="107">
                  <a:moveTo>
                    <a:pt x="15" y="79"/>
                  </a:moveTo>
                  <a:cubicBezTo>
                    <a:pt x="9" y="85"/>
                    <a:pt x="9" y="85"/>
                    <a:pt x="9" y="85"/>
                  </a:cubicBezTo>
                  <a:cubicBezTo>
                    <a:pt x="23" y="99"/>
                    <a:pt x="23" y="99"/>
                    <a:pt x="23" y="99"/>
                  </a:cubicBezTo>
                  <a:cubicBezTo>
                    <a:pt x="29" y="93"/>
                    <a:pt x="29" y="93"/>
                    <a:pt x="29" y="93"/>
                  </a:cubicBezTo>
                  <a:cubicBezTo>
                    <a:pt x="34" y="96"/>
                    <a:pt x="39" y="98"/>
                    <a:pt x="44" y="99"/>
                  </a:cubicBezTo>
                  <a:cubicBezTo>
                    <a:pt x="44" y="107"/>
                    <a:pt x="44" y="107"/>
                    <a:pt x="44" y="107"/>
                  </a:cubicBezTo>
                  <a:cubicBezTo>
                    <a:pt x="64" y="107"/>
                    <a:pt x="64" y="107"/>
                    <a:pt x="64" y="107"/>
                  </a:cubicBezTo>
                  <a:cubicBezTo>
                    <a:pt x="64" y="99"/>
                    <a:pt x="64" y="99"/>
                    <a:pt x="64" y="99"/>
                  </a:cubicBezTo>
                  <a:cubicBezTo>
                    <a:pt x="70" y="98"/>
                    <a:pt x="75" y="96"/>
                    <a:pt x="80" y="93"/>
                  </a:cubicBezTo>
                  <a:cubicBezTo>
                    <a:pt x="86" y="99"/>
                    <a:pt x="86" y="99"/>
                    <a:pt x="86" y="99"/>
                  </a:cubicBezTo>
                  <a:cubicBezTo>
                    <a:pt x="100" y="85"/>
                    <a:pt x="100" y="85"/>
                    <a:pt x="100" y="85"/>
                  </a:cubicBezTo>
                  <a:cubicBezTo>
                    <a:pt x="94" y="79"/>
                    <a:pt x="94" y="79"/>
                    <a:pt x="94" y="79"/>
                  </a:cubicBezTo>
                  <a:cubicBezTo>
                    <a:pt x="97" y="75"/>
                    <a:pt x="99" y="69"/>
                    <a:pt x="101" y="64"/>
                  </a:cubicBezTo>
                  <a:cubicBezTo>
                    <a:pt x="109" y="64"/>
                    <a:pt x="109" y="64"/>
                    <a:pt x="109" y="64"/>
                  </a:cubicBezTo>
                  <a:cubicBezTo>
                    <a:pt x="109" y="44"/>
                    <a:pt x="109" y="44"/>
                    <a:pt x="109" y="44"/>
                  </a:cubicBezTo>
                  <a:cubicBezTo>
                    <a:pt x="101" y="44"/>
                    <a:pt x="101" y="44"/>
                    <a:pt x="101" y="44"/>
                  </a:cubicBezTo>
                  <a:cubicBezTo>
                    <a:pt x="100" y="38"/>
                    <a:pt x="97" y="33"/>
                    <a:pt x="94" y="28"/>
                  </a:cubicBezTo>
                  <a:cubicBezTo>
                    <a:pt x="100" y="22"/>
                    <a:pt x="100" y="22"/>
                    <a:pt x="100" y="22"/>
                  </a:cubicBezTo>
                  <a:cubicBezTo>
                    <a:pt x="86" y="8"/>
                    <a:pt x="86" y="8"/>
                    <a:pt x="86" y="8"/>
                  </a:cubicBezTo>
                  <a:cubicBezTo>
                    <a:pt x="80" y="14"/>
                    <a:pt x="80" y="14"/>
                    <a:pt x="80" y="14"/>
                  </a:cubicBezTo>
                  <a:cubicBezTo>
                    <a:pt x="75" y="11"/>
                    <a:pt x="70" y="9"/>
                    <a:pt x="64" y="7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39" y="9"/>
                    <a:pt x="33" y="11"/>
                    <a:pt x="29" y="14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2" y="33"/>
                    <a:pt x="10" y="38"/>
                    <a:pt x="8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9" y="64"/>
                    <a:pt x="9" y="64"/>
                    <a:pt x="9" y="64"/>
                  </a:cubicBezTo>
                  <a:cubicBezTo>
                    <a:pt x="10" y="69"/>
                    <a:pt x="12" y="74"/>
                    <a:pt x="15" y="79"/>
                  </a:cubicBezTo>
                  <a:close/>
                  <a:moveTo>
                    <a:pt x="55" y="20"/>
                  </a:moveTo>
                  <a:cubicBezTo>
                    <a:pt x="73" y="20"/>
                    <a:pt x="88" y="35"/>
                    <a:pt x="88" y="53"/>
                  </a:cubicBezTo>
                  <a:cubicBezTo>
                    <a:pt x="88" y="72"/>
                    <a:pt x="73" y="87"/>
                    <a:pt x="55" y="87"/>
                  </a:cubicBezTo>
                  <a:cubicBezTo>
                    <a:pt x="36" y="87"/>
                    <a:pt x="21" y="72"/>
                    <a:pt x="21" y="53"/>
                  </a:cubicBezTo>
                  <a:cubicBezTo>
                    <a:pt x="21" y="35"/>
                    <a:pt x="36" y="20"/>
                    <a:pt x="55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128"/>
            <p:cNvSpPr/>
            <p:nvPr/>
          </p:nvSpPr>
          <p:spPr bwMode="auto">
            <a:xfrm>
              <a:off x="2588260" y="4760678"/>
              <a:ext cx="485434" cy="417449"/>
            </a:xfrm>
            <a:custGeom>
              <a:avLst/>
              <a:gdLst>
                <a:gd name="T0" fmla="*/ 106 w 172"/>
                <a:gd name="T1" fmla="*/ 60 h 148"/>
                <a:gd name="T2" fmla="*/ 106 w 172"/>
                <a:gd name="T3" fmla="*/ 55 h 148"/>
                <a:gd name="T4" fmla="*/ 97 w 172"/>
                <a:gd name="T5" fmla="*/ 46 h 148"/>
                <a:gd name="T6" fmla="*/ 92 w 172"/>
                <a:gd name="T7" fmla="*/ 46 h 148"/>
                <a:gd name="T8" fmla="*/ 107 w 172"/>
                <a:gd name="T9" fmla="*/ 24 h 148"/>
                <a:gd name="T10" fmla="*/ 84 w 172"/>
                <a:gd name="T11" fmla="*/ 0 h 148"/>
                <a:gd name="T12" fmla="*/ 60 w 172"/>
                <a:gd name="T13" fmla="*/ 24 h 148"/>
                <a:gd name="T14" fmla="*/ 60 w 172"/>
                <a:gd name="T15" fmla="*/ 24 h 148"/>
                <a:gd name="T16" fmla="*/ 61 w 172"/>
                <a:gd name="T17" fmla="*/ 24 h 148"/>
                <a:gd name="T18" fmla="*/ 61 w 172"/>
                <a:gd name="T19" fmla="*/ 28 h 148"/>
                <a:gd name="T20" fmla="*/ 75 w 172"/>
                <a:gd name="T21" fmla="*/ 46 h 148"/>
                <a:gd name="T22" fmla="*/ 61 w 172"/>
                <a:gd name="T23" fmla="*/ 46 h 148"/>
                <a:gd name="T24" fmla="*/ 61 w 172"/>
                <a:gd name="T25" fmla="*/ 55 h 148"/>
                <a:gd name="T26" fmla="*/ 51 w 172"/>
                <a:gd name="T27" fmla="*/ 55 h 148"/>
                <a:gd name="T28" fmla="*/ 47 w 172"/>
                <a:gd name="T29" fmla="*/ 64 h 148"/>
                <a:gd name="T30" fmla="*/ 48 w 172"/>
                <a:gd name="T31" fmla="*/ 66 h 148"/>
                <a:gd name="T32" fmla="*/ 48 w 172"/>
                <a:gd name="T33" fmla="*/ 62 h 148"/>
                <a:gd name="T34" fmla="*/ 104 w 172"/>
                <a:gd name="T35" fmla="*/ 62 h 148"/>
                <a:gd name="T36" fmla="*/ 104 w 172"/>
                <a:gd name="T37" fmla="*/ 77 h 148"/>
                <a:gd name="T38" fmla="*/ 48 w 172"/>
                <a:gd name="T39" fmla="*/ 77 h 148"/>
                <a:gd name="T40" fmla="*/ 48 w 172"/>
                <a:gd name="T41" fmla="*/ 76 h 148"/>
                <a:gd name="T42" fmla="*/ 32 w 172"/>
                <a:gd name="T43" fmla="*/ 93 h 148"/>
                <a:gd name="T44" fmla="*/ 26 w 172"/>
                <a:gd name="T45" fmla="*/ 86 h 148"/>
                <a:gd name="T46" fmla="*/ 24 w 172"/>
                <a:gd name="T47" fmla="*/ 86 h 148"/>
                <a:gd name="T48" fmla="*/ 24 w 172"/>
                <a:gd name="T49" fmla="*/ 86 h 148"/>
                <a:gd name="T50" fmla="*/ 15 w 172"/>
                <a:gd name="T51" fmla="*/ 90 h 148"/>
                <a:gd name="T52" fmla="*/ 15 w 172"/>
                <a:gd name="T53" fmla="*/ 98 h 148"/>
                <a:gd name="T54" fmla="*/ 0 w 172"/>
                <a:gd name="T55" fmla="*/ 98 h 148"/>
                <a:gd name="T56" fmla="*/ 0 w 172"/>
                <a:gd name="T57" fmla="*/ 125 h 148"/>
                <a:gd name="T58" fmla="*/ 9 w 172"/>
                <a:gd name="T59" fmla="*/ 134 h 148"/>
                <a:gd name="T60" fmla="*/ 97 w 172"/>
                <a:gd name="T61" fmla="*/ 134 h 148"/>
                <a:gd name="T62" fmla="*/ 106 w 172"/>
                <a:gd name="T63" fmla="*/ 125 h 148"/>
                <a:gd name="T64" fmla="*/ 106 w 172"/>
                <a:gd name="T65" fmla="*/ 120 h 148"/>
                <a:gd name="T66" fmla="*/ 172 w 172"/>
                <a:gd name="T67" fmla="*/ 148 h 148"/>
                <a:gd name="T68" fmla="*/ 172 w 172"/>
                <a:gd name="T69" fmla="*/ 34 h 148"/>
                <a:gd name="T70" fmla="*/ 106 w 172"/>
                <a:gd name="T71" fmla="*/ 6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72" h="148">
                  <a:moveTo>
                    <a:pt x="106" y="60"/>
                  </a:moveTo>
                  <a:cubicBezTo>
                    <a:pt x="106" y="55"/>
                    <a:pt x="106" y="55"/>
                    <a:pt x="106" y="55"/>
                  </a:cubicBezTo>
                  <a:cubicBezTo>
                    <a:pt x="106" y="50"/>
                    <a:pt x="102" y="46"/>
                    <a:pt x="97" y="46"/>
                  </a:cubicBezTo>
                  <a:cubicBezTo>
                    <a:pt x="92" y="46"/>
                    <a:pt x="92" y="46"/>
                    <a:pt x="92" y="46"/>
                  </a:cubicBezTo>
                  <a:cubicBezTo>
                    <a:pt x="101" y="42"/>
                    <a:pt x="107" y="34"/>
                    <a:pt x="107" y="24"/>
                  </a:cubicBezTo>
                  <a:cubicBezTo>
                    <a:pt x="107" y="11"/>
                    <a:pt x="97" y="0"/>
                    <a:pt x="84" y="0"/>
                  </a:cubicBezTo>
                  <a:cubicBezTo>
                    <a:pt x="71" y="0"/>
                    <a:pt x="60" y="11"/>
                    <a:pt x="60" y="24"/>
                  </a:cubicBezTo>
                  <a:cubicBezTo>
                    <a:pt x="60" y="24"/>
                    <a:pt x="60" y="24"/>
                    <a:pt x="60" y="24"/>
                  </a:cubicBezTo>
                  <a:cubicBezTo>
                    <a:pt x="61" y="24"/>
                    <a:pt x="61" y="24"/>
                    <a:pt x="61" y="24"/>
                  </a:cubicBezTo>
                  <a:cubicBezTo>
                    <a:pt x="61" y="28"/>
                    <a:pt x="61" y="28"/>
                    <a:pt x="61" y="28"/>
                  </a:cubicBezTo>
                  <a:cubicBezTo>
                    <a:pt x="62" y="36"/>
                    <a:pt x="68" y="43"/>
                    <a:pt x="75" y="46"/>
                  </a:cubicBezTo>
                  <a:cubicBezTo>
                    <a:pt x="61" y="46"/>
                    <a:pt x="61" y="46"/>
                    <a:pt x="61" y="46"/>
                  </a:cubicBezTo>
                  <a:cubicBezTo>
                    <a:pt x="61" y="55"/>
                    <a:pt x="61" y="55"/>
                    <a:pt x="61" y="55"/>
                  </a:cubicBezTo>
                  <a:cubicBezTo>
                    <a:pt x="51" y="55"/>
                    <a:pt x="51" y="55"/>
                    <a:pt x="51" y="55"/>
                  </a:cubicBezTo>
                  <a:cubicBezTo>
                    <a:pt x="50" y="58"/>
                    <a:pt x="49" y="61"/>
                    <a:pt x="47" y="64"/>
                  </a:cubicBezTo>
                  <a:cubicBezTo>
                    <a:pt x="48" y="66"/>
                    <a:pt x="48" y="66"/>
                    <a:pt x="48" y="66"/>
                  </a:cubicBezTo>
                  <a:cubicBezTo>
                    <a:pt x="48" y="62"/>
                    <a:pt x="48" y="62"/>
                    <a:pt x="48" y="62"/>
                  </a:cubicBezTo>
                  <a:cubicBezTo>
                    <a:pt x="104" y="62"/>
                    <a:pt x="104" y="62"/>
                    <a:pt x="104" y="62"/>
                  </a:cubicBezTo>
                  <a:cubicBezTo>
                    <a:pt x="104" y="77"/>
                    <a:pt x="104" y="77"/>
                    <a:pt x="104" y="77"/>
                  </a:cubicBezTo>
                  <a:cubicBezTo>
                    <a:pt x="48" y="77"/>
                    <a:pt x="48" y="77"/>
                    <a:pt x="48" y="77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32" y="93"/>
                    <a:pt x="32" y="93"/>
                    <a:pt x="32" y="93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5" y="86"/>
                    <a:pt x="25" y="86"/>
                    <a:pt x="24" y="86"/>
                  </a:cubicBezTo>
                  <a:cubicBezTo>
                    <a:pt x="24" y="86"/>
                    <a:pt x="24" y="86"/>
                    <a:pt x="24" y="86"/>
                  </a:cubicBezTo>
                  <a:cubicBezTo>
                    <a:pt x="21" y="88"/>
                    <a:pt x="18" y="89"/>
                    <a:pt x="15" y="90"/>
                  </a:cubicBezTo>
                  <a:cubicBezTo>
                    <a:pt x="15" y="98"/>
                    <a:pt x="15" y="98"/>
                    <a:pt x="15" y="98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0" y="130"/>
                    <a:pt x="4" y="134"/>
                    <a:pt x="9" y="134"/>
                  </a:cubicBezTo>
                  <a:cubicBezTo>
                    <a:pt x="97" y="134"/>
                    <a:pt x="97" y="134"/>
                    <a:pt x="97" y="134"/>
                  </a:cubicBezTo>
                  <a:cubicBezTo>
                    <a:pt x="102" y="134"/>
                    <a:pt x="106" y="130"/>
                    <a:pt x="106" y="125"/>
                  </a:cubicBezTo>
                  <a:cubicBezTo>
                    <a:pt x="106" y="120"/>
                    <a:pt x="106" y="120"/>
                    <a:pt x="106" y="120"/>
                  </a:cubicBezTo>
                  <a:cubicBezTo>
                    <a:pt x="172" y="148"/>
                    <a:pt x="172" y="148"/>
                    <a:pt x="172" y="148"/>
                  </a:cubicBezTo>
                  <a:cubicBezTo>
                    <a:pt x="172" y="34"/>
                    <a:pt x="172" y="34"/>
                    <a:pt x="172" y="34"/>
                  </a:cubicBezTo>
                  <a:lnTo>
                    <a:pt x="106" y="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129"/>
            <p:cNvSpPr/>
            <p:nvPr/>
          </p:nvSpPr>
          <p:spPr bwMode="auto">
            <a:xfrm>
              <a:off x="2720652" y="4800037"/>
              <a:ext cx="5964" cy="11927"/>
            </a:xfrm>
            <a:custGeom>
              <a:avLst/>
              <a:gdLst>
                <a:gd name="T0" fmla="*/ 2 w 2"/>
                <a:gd name="T1" fmla="*/ 4 h 4"/>
                <a:gd name="T2" fmla="*/ 0 w 2"/>
                <a:gd name="T3" fmla="*/ 0 h 4"/>
                <a:gd name="T4" fmla="*/ 0 w 2"/>
                <a:gd name="T5" fmla="*/ 1 h 4"/>
                <a:gd name="T6" fmla="*/ 2 w 2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4">
                  <a:moveTo>
                    <a:pt x="2" y="4"/>
                  </a:moveTo>
                  <a:cubicBezTo>
                    <a:pt x="1" y="3"/>
                    <a:pt x="1" y="1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2"/>
                    <a:pt x="1" y="3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Oval 130"/>
            <p:cNvSpPr>
              <a:spLocks noChangeArrowheads="1"/>
            </p:cNvSpPr>
            <p:nvPr/>
          </p:nvSpPr>
          <p:spPr bwMode="auto">
            <a:xfrm>
              <a:off x="2563214" y="4847746"/>
              <a:ext cx="50094" cy="4890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Freeform 131"/>
            <p:cNvSpPr>
              <a:spLocks noEditPoints="1"/>
            </p:cNvSpPr>
            <p:nvPr/>
          </p:nvSpPr>
          <p:spPr bwMode="auto">
            <a:xfrm>
              <a:off x="2695604" y="4642599"/>
              <a:ext cx="109730" cy="107344"/>
            </a:xfrm>
            <a:custGeom>
              <a:avLst/>
              <a:gdLst>
                <a:gd name="T0" fmla="*/ 6 w 39"/>
                <a:gd name="T1" fmla="*/ 28 h 38"/>
                <a:gd name="T2" fmla="*/ 4 w 39"/>
                <a:gd name="T3" fmla="*/ 30 h 38"/>
                <a:gd name="T4" fmla="*/ 9 w 39"/>
                <a:gd name="T5" fmla="*/ 35 h 38"/>
                <a:gd name="T6" fmla="*/ 11 w 39"/>
                <a:gd name="T7" fmla="*/ 33 h 38"/>
                <a:gd name="T8" fmla="*/ 16 w 39"/>
                <a:gd name="T9" fmla="*/ 35 h 38"/>
                <a:gd name="T10" fmla="*/ 16 w 39"/>
                <a:gd name="T11" fmla="*/ 38 h 38"/>
                <a:gd name="T12" fmla="*/ 23 w 39"/>
                <a:gd name="T13" fmla="*/ 38 h 38"/>
                <a:gd name="T14" fmla="*/ 23 w 39"/>
                <a:gd name="T15" fmla="*/ 35 h 38"/>
                <a:gd name="T16" fmla="*/ 29 w 39"/>
                <a:gd name="T17" fmla="*/ 33 h 38"/>
                <a:gd name="T18" fmla="*/ 31 w 39"/>
                <a:gd name="T19" fmla="*/ 35 h 38"/>
                <a:gd name="T20" fmla="*/ 36 w 39"/>
                <a:gd name="T21" fmla="*/ 30 h 38"/>
                <a:gd name="T22" fmla="*/ 34 w 39"/>
                <a:gd name="T23" fmla="*/ 28 h 38"/>
                <a:gd name="T24" fmla="*/ 36 w 39"/>
                <a:gd name="T25" fmla="*/ 22 h 38"/>
                <a:gd name="T26" fmla="*/ 39 w 39"/>
                <a:gd name="T27" fmla="*/ 22 h 38"/>
                <a:gd name="T28" fmla="*/ 39 w 39"/>
                <a:gd name="T29" fmla="*/ 15 h 38"/>
                <a:gd name="T30" fmla="*/ 36 w 39"/>
                <a:gd name="T31" fmla="*/ 15 h 38"/>
                <a:gd name="T32" fmla="*/ 34 w 39"/>
                <a:gd name="T33" fmla="*/ 10 h 38"/>
                <a:gd name="T34" fmla="*/ 36 w 39"/>
                <a:gd name="T35" fmla="*/ 7 h 38"/>
                <a:gd name="T36" fmla="*/ 31 w 39"/>
                <a:gd name="T37" fmla="*/ 2 h 38"/>
                <a:gd name="T38" fmla="*/ 29 w 39"/>
                <a:gd name="T39" fmla="*/ 5 h 38"/>
                <a:gd name="T40" fmla="*/ 23 w 39"/>
                <a:gd name="T41" fmla="*/ 2 h 38"/>
                <a:gd name="T42" fmla="*/ 23 w 39"/>
                <a:gd name="T43" fmla="*/ 0 h 38"/>
                <a:gd name="T44" fmla="*/ 16 w 39"/>
                <a:gd name="T45" fmla="*/ 0 h 38"/>
                <a:gd name="T46" fmla="*/ 16 w 39"/>
                <a:gd name="T47" fmla="*/ 2 h 38"/>
                <a:gd name="T48" fmla="*/ 11 w 39"/>
                <a:gd name="T49" fmla="*/ 5 h 38"/>
                <a:gd name="T50" fmla="*/ 8 w 39"/>
                <a:gd name="T51" fmla="*/ 2 h 38"/>
                <a:gd name="T52" fmla="*/ 3 w 39"/>
                <a:gd name="T53" fmla="*/ 7 h 38"/>
                <a:gd name="T54" fmla="*/ 6 w 39"/>
                <a:gd name="T55" fmla="*/ 10 h 38"/>
                <a:gd name="T56" fmla="*/ 3 w 39"/>
                <a:gd name="T57" fmla="*/ 15 h 38"/>
                <a:gd name="T58" fmla="*/ 0 w 39"/>
                <a:gd name="T59" fmla="*/ 15 h 38"/>
                <a:gd name="T60" fmla="*/ 0 w 39"/>
                <a:gd name="T61" fmla="*/ 22 h 38"/>
                <a:gd name="T62" fmla="*/ 4 w 39"/>
                <a:gd name="T63" fmla="*/ 22 h 38"/>
                <a:gd name="T64" fmla="*/ 6 w 39"/>
                <a:gd name="T65" fmla="*/ 28 h 38"/>
                <a:gd name="T66" fmla="*/ 20 w 39"/>
                <a:gd name="T67" fmla="*/ 7 h 38"/>
                <a:gd name="T68" fmla="*/ 32 w 39"/>
                <a:gd name="T69" fmla="*/ 19 h 38"/>
                <a:gd name="T70" fmla="*/ 20 w 39"/>
                <a:gd name="T71" fmla="*/ 30 h 38"/>
                <a:gd name="T72" fmla="*/ 8 w 39"/>
                <a:gd name="T73" fmla="*/ 19 h 38"/>
                <a:gd name="T74" fmla="*/ 20 w 39"/>
                <a:gd name="T75" fmla="*/ 7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9" h="38">
                  <a:moveTo>
                    <a:pt x="6" y="28"/>
                  </a:moveTo>
                  <a:cubicBezTo>
                    <a:pt x="4" y="30"/>
                    <a:pt x="4" y="30"/>
                    <a:pt x="4" y="30"/>
                  </a:cubicBezTo>
                  <a:cubicBezTo>
                    <a:pt x="9" y="35"/>
                    <a:pt x="9" y="35"/>
                    <a:pt x="9" y="35"/>
                  </a:cubicBezTo>
                  <a:cubicBezTo>
                    <a:pt x="11" y="33"/>
                    <a:pt x="11" y="33"/>
                    <a:pt x="11" y="33"/>
                  </a:cubicBezTo>
                  <a:cubicBezTo>
                    <a:pt x="12" y="34"/>
                    <a:pt x="14" y="34"/>
                    <a:pt x="16" y="35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5" y="35"/>
                    <a:pt x="27" y="34"/>
                    <a:pt x="29" y="33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4" y="28"/>
                    <a:pt x="34" y="28"/>
                    <a:pt x="34" y="28"/>
                  </a:cubicBezTo>
                  <a:cubicBezTo>
                    <a:pt x="35" y="26"/>
                    <a:pt x="36" y="24"/>
                    <a:pt x="36" y="22"/>
                  </a:cubicBezTo>
                  <a:cubicBezTo>
                    <a:pt x="39" y="22"/>
                    <a:pt x="39" y="22"/>
                    <a:pt x="39" y="22"/>
                  </a:cubicBezTo>
                  <a:cubicBezTo>
                    <a:pt x="39" y="15"/>
                    <a:pt x="39" y="15"/>
                    <a:pt x="39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3"/>
                    <a:pt x="35" y="11"/>
                    <a:pt x="34" y="10"/>
                  </a:cubicBezTo>
                  <a:cubicBezTo>
                    <a:pt x="36" y="7"/>
                    <a:pt x="36" y="7"/>
                    <a:pt x="36" y="7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27" y="4"/>
                    <a:pt x="25" y="3"/>
                    <a:pt x="23" y="2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4" y="3"/>
                    <a:pt x="12" y="4"/>
                    <a:pt x="11" y="5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5" y="11"/>
                    <a:pt x="4" y="13"/>
                    <a:pt x="3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4"/>
                    <a:pt x="5" y="26"/>
                    <a:pt x="6" y="28"/>
                  </a:cubicBezTo>
                  <a:close/>
                  <a:moveTo>
                    <a:pt x="20" y="7"/>
                  </a:moveTo>
                  <a:cubicBezTo>
                    <a:pt x="26" y="7"/>
                    <a:pt x="32" y="12"/>
                    <a:pt x="32" y="19"/>
                  </a:cubicBezTo>
                  <a:cubicBezTo>
                    <a:pt x="32" y="25"/>
                    <a:pt x="26" y="30"/>
                    <a:pt x="20" y="30"/>
                  </a:cubicBezTo>
                  <a:cubicBezTo>
                    <a:pt x="13" y="30"/>
                    <a:pt x="8" y="25"/>
                    <a:pt x="8" y="19"/>
                  </a:cubicBezTo>
                  <a:cubicBezTo>
                    <a:pt x="8" y="12"/>
                    <a:pt x="13" y="7"/>
                    <a:pt x="2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Oval 132"/>
            <p:cNvSpPr>
              <a:spLocks noChangeArrowheads="1"/>
            </p:cNvSpPr>
            <p:nvPr/>
          </p:nvSpPr>
          <p:spPr bwMode="auto">
            <a:xfrm>
              <a:off x="2743313" y="4687922"/>
              <a:ext cx="16698" cy="1669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Freeform 133"/>
            <p:cNvSpPr>
              <a:spLocks noEditPoints="1"/>
            </p:cNvSpPr>
            <p:nvPr/>
          </p:nvSpPr>
          <p:spPr bwMode="auto">
            <a:xfrm>
              <a:off x="2427245" y="5023075"/>
              <a:ext cx="138355" cy="132391"/>
            </a:xfrm>
            <a:custGeom>
              <a:avLst/>
              <a:gdLst>
                <a:gd name="T0" fmla="*/ 42 w 49"/>
                <a:gd name="T1" fmla="*/ 12 h 47"/>
                <a:gd name="T2" fmla="*/ 45 w 49"/>
                <a:gd name="T3" fmla="*/ 9 h 47"/>
                <a:gd name="T4" fmla="*/ 38 w 49"/>
                <a:gd name="T5" fmla="*/ 3 h 47"/>
                <a:gd name="T6" fmla="*/ 36 w 49"/>
                <a:gd name="T7" fmla="*/ 6 h 47"/>
                <a:gd name="T8" fmla="*/ 28 w 49"/>
                <a:gd name="T9" fmla="*/ 3 h 47"/>
                <a:gd name="T10" fmla="*/ 28 w 49"/>
                <a:gd name="T11" fmla="*/ 0 h 47"/>
                <a:gd name="T12" fmla="*/ 20 w 49"/>
                <a:gd name="T13" fmla="*/ 0 h 47"/>
                <a:gd name="T14" fmla="*/ 20 w 49"/>
                <a:gd name="T15" fmla="*/ 3 h 47"/>
                <a:gd name="T16" fmla="*/ 13 w 49"/>
                <a:gd name="T17" fmla="*/ 6 h 47"/>
                <a:gd name="T18" fmla="*/ 10 w 49"/>
                <a:gd name="T19" fmla="*/ 3 h 47"/>
                <a:gd name="T20" fmla="*/ 4 w 49"/>
                <a:gd name="T21" fmla="*/ 9 h 47"/>
                <a:gd name="T22" fmla="*/ 7 w 49"/>
                <a:gd name="T23" fmla="*/ 12 h 47"/>
                <a:gd name="T24" fmla="*/ 4 w 49"/>
                <a:gd name="T25" fmla="*/ 19 h 47"/>
                <a:gd name="T26" fmla="*/ 0 w 49"/>
                <a:gd name="T27" fmla="*/ 19 h 47"/>
                <a:gd name="T28" fmla="*/ 0 w 49"/>
                <a:gd name="T29" fmla="*/ 28 h 47"/>
                <a:gd name="T30" fmla="*/ 4 w 49"/>
                <a:gd name="T31" fmla="*/ 28 h 47"/>
                <a:gd name="T32" fmla="*/ 7 w 49"/>
                <a:gd name="T33" fmla="*/ 35 h 47"/>
                <a:gd name="T34" fmla="*/ 4 w 49"/>
                <a:gd name="T35" fmla="*/ 38 h 47"/>
                <a:gd name="T36" fmla="*/ 10 w 49"/>
                <a:gd name="T37" fmla="*/ 44 h 47"/>
                <a:gd name="T38" fmla="*/ 13 w 49"/>
                <a:gd name="T39" fmla="*/ 41 h 47"/>
                <a:gd name="T40" fmla="*/ 20 w 49"/>
                <a:gd name="T41" fmla="*/ 44 h 47"/>
                <a:gd name="T42" fmla="*/ 20 w 49"/>
                <a:gd name="T43" fmla="*/ 47 h 47"/>
                <a:gd name="T44" fmla="*/ 28 w 49"/>
                <a:gd name="T45" fmla="*/ 47 h 47"/>
                <a:gd name="T46" fmla="*/ 28 w 49"/>
                <a:gd name="T47" fmla="*/ 44 h 47"/>
                <a:gd name="T48" fmla="*/ 36 w 49"/>
                <a:gd name="T49" fmla="*/ 41 h 47"/>
                <a:gd name="T50" fmla="*/ 38 w 49"/>
                <a:gd name="T51" fmla="*/ 44 h 47"/>
                <a:gd name="T52" fmla="*/ 44 w 49"/>
                <a:gd name="T53" fmla="*/ 38 h 47"/>
                <a:gd name="T54" fmla="*/ 42 w 49"/>
                <a:gd name="T55" fmla="*/ 35 h 47"/>
                <a:gd name="T56" fmla="*/ 45 w 49"/>
                <a:gd name="T57" fmla="*/ 28 h 47"/>
                <a:gd name="T58" fmla="*/ 49 w 49"/>
                <a:gd name="T59" fmla="*/ 28 h 47"/>
                <a:gd name="T60" fmla="*/ 49 w 49"/>
                <a:gd name="T61" fmla="*/ 19 h 47"/>
                <a:gd name="T62" fmla="*/ 45 w 49"/>
                <a:gd name="T63" fmla="*/ 19 h 47"/>
                <a:gd name="T64" fmla="*/ 42 w 49"/>
                <a:gd name="T65" fmla="*/ 12 h 47"/>
                <a:gd name="T66" fmla="*/ 24 w 49"/>
                <a:gd name="T67" fmla="*/ 38 h 47"/>
                <a:gd name="T68" fmla="*/ 9 w 49"/>
                <a:gd name="T69" fmla="*/ 24 h 47"/>
                <a:gd name="T70" fmla="*/ 24 w 49"/>
                <a:gd name="T71" fmla="*/ 9 h 47"/>
                <a:gd name="T72" fmla="*/ 39 w 49"/>
                <a:gd name="T73" fmla="*/ 24 h 47"/>
                <a:gd name="T74" fmla="*/ 24 w 49"/>
                <a:gd name="T75" fmla="*/ 38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9" h="47">
                  <a:moveTo>
                    <a:pt x="42" y="12"/>
                  </a:moveTo>
                  <a:cubicBezTo>
                    <a:pt x="45" y="9"/>
                    <a:pt x="45" y="9"/>
                    <a:pt x="45" y="9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3" y="5"/>
                    <a:pt x="31" y="4"/>
                    <a:pt x="28" y="3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17" y="4"/>
                    <a:pt x="15" y="5"/>
                    <a:pt x="13" y="6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5" y="14"/>
                    <a:pt x="4" y="17"/>
                    <a:pt x="4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4" y="28"/>
                    <a:pt x="4" y="28"/>
                    <a:pt x="4" y="28"/>
                  </a:cubicBezTo>
                  <a:cubicBezTo>
                    <a:pt x="4" y="31"/>
                    <a:pt x="5" y="33"/>
                    <a:pt x="7" y="35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10" y="44"/>
                    <a:pt x="10" y="44"/>
                    <a:pt x="10" y="44"/>
                  </a:cubicBezTo>
                  <a:cubicBezTo>
                    <a:pt x="13" y="41"/>
                    <a:pt x="13" y="41"/>
                    <a:pt x="13" y="41"/>
                  </a:cubicBezTo>
                  <a:cubicBezTo>
                    <a:pt x="15" y="42"/>
                    <a:pt x="17" y="43"/>
                    <a:pt x="20" y="44"/>
                  </a:cubicBezTo>
                  <a:cubicBezTo>
                    <a:pt x="20" y="47"/>
                    <a:pt x="20" y="47"/>
                    <a:pt x="20" y="47"/>
                  </a:cubicBezTo>
                  <a:cubicBezTo>
                    <a:pt x="28" y="47"/>
                    <a:pt x="28" y="47"/>
                    <a:pt x="28" y="47"/>
                  </a:cubicBezTo>
                  <a:cubicBezTo>
                    <a:pt x="28" y="44"/>
                    <a:pt x="28" y="44"/>
                    <a:pt x="28" y="44"/>
                  </a:cubicBezTo>
                  <a:cubicBezTo>
                    <a:pt x="31" y="44"/>
                    <a:pt x="33" y="43"/>
                    <a:pt x="36" y="41"/>
                  </a:cubicBezTo>
                  <a:cubicBezTo>
                    <a:pt x="38" y="44"/>
                    <a:pt x="38" y="44"/>
                    <a:pt x="38" y="44"/>
                  </a:cubicBezTo>
                  <a:cubicBezTo>
                    <a:pt x="44" y="38"/>
                    <a:pt x="44" y="38"/>
                    <a:pt x="44" y="38"/>
                  </a:cubicBezTo>
                  <a:cubicBezTo>
                    <a:pt x="42" y="35"/>
                    <a:pt x="42" y="35"/>
                    <a:pt x="42" y="35"/>
                  </a:cubicBezTo>
                  <a:cubicBezTo>
                    <a:pt x="43" y="33"/>
                    <a:pt x="44" y="31"/>
                    <a:pt x="45" y="28"/>
                  </a:cubicBezTo>
                  <a:cubicBezTo>
                    <a:pt x="49" y="28"/>
                    <a:pt x="49" y="28"/>
                    <a:pt x="49" y="28"/>
                  </a:cubicBezTo>
                  <a:cubicBezTo>
                    <a:pt x="49" y="19"/>
                    <a:pt x="49" y="19"/>
                    <a:pt x="49" y="19"/>
                  </a:cubicBezTo>
                  <a:cubicBezTo>
                    <a:pt x="45" y="19"/>
                    <a:pt x="45" y="19"/>
                    <a:pt x="45" y="19"/>
                  </a:cubicBezTo>
                  <a:cubicBezTo>
                    <a:pt x="44" y="17"/>
                    <a:pt x="43" y="14"/>
                    <a:pt x="42" y="12"/>
                  </a:cubicBezTo>
                  <a:close/>
                  <a:moveTo>
                    <a:pt x="24" y="38"/>
                  </a:moveTo>
                  <a:cubicBezTo>
                    <a:pt x="16" y="38"/>
                    <a:pt x="9" y="32"/>
                    <a:pt x="9" y="24"/>
                  </a:cubicBezTo>
                  <a:cubicBezTo>
                    <a:pt x="9" y="15"/>
                    <a:pt x="16" y="9"/>
                    <a:pt x="24" y="9"/>
                  </a:cubicBezTo>
                  <a:cubicBezTo>
                    <a:pt x="33" y="9"/>
                    <a:pt x="39" y="15"/>
                    <a:pt x="39" y="24"/>
                  </a:cubicBezTo>
                  <a:cubicBezTo>
                    <a:pt x="39" y="32"/>
                    <a:pt x="33" y="38"/>
                    <a:pt x="24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Oval 134"/>
            <p:cNvSpPr>
              <a:spLocks noChangeArrowheads="1"/>
            </p:cNvSpPr>
            <p:nvPr/>
          </p:nvSpPr>
          <p:spPr bwMode="auto">
            <a:xfrm>
              <a:off x="2484495" y="5079132"/>
              <a:ext cx="21469" cy="2266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6" name="椭圆 25"/>
          <p:cNvSpPr/>
          <p:nvPr/>
        </p:nvSpPr>
        <p:spPr>
          <a:xfrm>
            <a:off x="7458605" y="1847513"/>
            <a:ext cx="559998" cy="559998"/>
          </a:xfrm>
          <a:prstGeom prst="ellipse">
            <a:avLst/>
          </a:prstGeom>
          <a:solidFill>
            <a:srgbClr val="D3381C"/>
          </a:solidFill>
          <a:ln w="25400" cap="flat" cmpd="sng" algn="ctr">
            <a:noFill/>
            <a:prstDash val="solid"/>
          </a:ln>
          <a:effectLst>
            <a:outerShdw blurRad="63500" dist="25400" dir="5400000" algn="t" rotWithShape="0">
              <a:prstClr val="black">
                <a:alpha val="25000"/>
              </a:prstClr>
            </a:outerShdw>
          </a:effectLst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7592935" y="1988361"/>
            <a:ext cx="291336" cy="273587"/>
            <a:chOff x="2458255" y="3558424"/>
            <a:chExt cx="567731" cy="533142"/>
          </a:xfrm>
          <a:solidFill>
            <a:schemeClr val="bg1"/>
          </a:solidFill>
        </p:grpSpPr>
        <p:sp>
          <p:nvSpPr>
            <p:cNvPr id="15" name="Freeform 156"/>
            <p:cNvSpPr/>
            <p:nvPr/>
          </p:nvSpPr>
          <p:spPr bwMode="auto">
            <a:xfrm>
              <a:off x="2458255" y="3558424"/>
              <a:ext cx="363778" cy="435340"/>
            </a:xfrm>
            <a:custGeom>
              <a:avLst/>
              <a:gdLst>
                <a:gd name="T0" fmla="*/ 11 w 129"/>
                <a:gd name="T1" fmla="*/ 12 h 154"/>
                <a:gd name="T2" fmla="*/ 118 w 129"/>
                <a:gd name="T3" fmla="*/ 12 h 154"/>
                <a:gd name="T4" fmla="*/ 118 w 129"/>
                <a:gd name="T5" fmla="*/ 31 h 154"/>
                <a:gd name="T6" fmla="*/ 129 w 129"/>
                <a:gd name="T7" fmla="*/ 31 h 154"/>
                <a:gd name="T8" fmla="*/ 129 w 129"/>
                <a:gd name="T9" fmla="*/ 10 h 154"/>
                <a:gd name="T10" fmla="*/ 120 w 129"/>
                <a:gd name="T11" fmla="*/ 0 h 154"/>
                <a:gd name="T12" fmla="*/ 10 w 129"/>
                <a:gd name="T13" fmla="*/ 0 h 154"/>
                <a:gd name="T14" fmla="*/ 0 w 129"/>
                <a:gd name="T15" fmla="*/ 10 h 154"/>
                <a:gd name="T16" fmla="*/ 0 w 129"/>
                <a:gd name="T17" fmla="*/ 144 h 154"/>
                <a:gd name="T18" fmla="*/ 10 w 129"/>
                <a:gd name="T19" fmla="*/ 154 h 154"/>
                <a:gd name="T20" fmla="*/ 69 w 129"/>
                <a:gd name="T21" fmla="*/ 154 h 154"/>
                <a:gd name="T22" fmla="*/ 69 w 129"/>
                <a:gd name="T23" fmla="*/ 143 h 154"/>
                <a:gd name="T24" fmla="*/ 11 w 129"/>
                <a:gd name="T25" fmla="*/ 143 h 154"/>
                <a:gd name="T26" fmla="*/ 11 w 129"/>
                <a:gd name="T27" fmla="*/ 12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9" h="154">
                  <a:moveTo>
                    <a:pt x="11" y="12"/>
                  </a:moveTo>
                  <a:cubicBezTo>
                    <a:pt x="118" y="12"/>
                    <a:pt x="118" y="12"/>
                    <a:pt x="118" y="12"/>
                  </a:cubicBezTo>
                  <a:cubicBezTo>
                    <a:pt x="118" y="31"/>
                    <a:pt x="118" y="31"/>
                    <a:pt x="118" y="31"/>
                  </a:cubicBezTo>
                  <a:cubicBezTo>
                    <a:pt x="129" y="31"/>
                    <a:pt x="129" y="31"/>
                    <a:pt x="129" y="31"/>
                  </a:cubicBezTo>
                  <a:cubicBezTo>
                    <a:pt x="129" y="10"/>
                    <a:pt x="129" y="10"/>
                    <a:pt x="129" y="10"/>
                  </a:cubicBezTo>
                  <a:cubicBezTo>
                    <a:pt x="129" y="5"/>
                    <a:pt x="125" y="0"/>
                    <a:pt x="12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5"/>
                    <a:pt x="0" y="10"/>
                  </a:cubicBezTo>
                  <a:cubicBezTo>
                    <a:pt x="0" y="144"/>
                    <a:pt x="0" y="144"/>
                    <a:pt x="0" y="144"/>
                  </a:cubicBezTo>
                  <a:cubicBezTo>
                    <a:pt x="0" y="150"/>
                    <a:pt x="5" y="154"/>
                    <a:pt x="10" y="154"/>
                  </a:cubicBezTo>
                  <a:cubicBezTo>
                    <a:pt x="69" y="154"/>
                    <a:pt x="69" y="154"/>
                    <a:pt x="69" y="154"/>
                  </a:cubicBezTo>
                  <a:cubicBezTo>
                    <a:pt x="69" y="143"/>
                    <a:pt x="69" y="143"/>
                    <a:pt x="69" y="143"/>
                  </a:cubicBezTo>
                  <a:cubicBezTo>
                    <a:pt x="11" y="143"/>
                    <a:pt x="11" y="143"/>
                    <a:pt x="11" y="143"/>
                  </a:cubicBezTo>
                  <a:lnTo>
                    <a:pt x="11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157"/>
            <p:cNvSpPr>
              <a:spLocks noEditPoints="1"/>
            </p:cNvSpPr>
            <p:nvPr/>
          </p:nvSpPr>
          <p:spPr bwMode="auto">
            <a:xfrm>
              <a:off x="2664594" y="3657419"/>
              <a:ext cx="361392" cy="434147"/>
            </a:xfrm>
            <a:custGeom>
              <a:avLst/>
              <a:gdLst>
                <a:gd name="T0" fmla="*/ 119 w 128"/>
                <a:gd name="T1" fmla="*/ 0 h 154"/>
                <a:gd name="T2" fmla="*/ 9 w 128"/>
                <a:gd name="T3" fmla="*/ 0 h 154"/>
                <a:gd name="T4" fmla="*/ 0 w 128"/>
                <a:gd name="T5" fmla="*/ 10 h 154"/>
                <a:gd name="T6" fmla="*/ 0 w 128"/>
                <a:gd name="T7" fmla="*/ 144 h 154"/>
                <a:gd name="T8" fmla="*/ 9 w 128"/>
                <a:gd name="T9" fmla="*/ 154 h 154"/>
                <a:gd name="T10" fmla="*/ 119 w 128"/>
                <a:gd name="T11" fmla="*/ 154 h 154"/>
                <a:gd name="T12" fmla="*/ 128 w 128"/>
                <a:gd name="T13" fmla="*/ 144 h 154"/>
                <a:gd name="T14" fmla="*/ 128 w 128"/>
                <a:gd name="T15" fmla="*/ 10 h 154"/>
                <a:gd name="T16" fmla="*/ 119 w 128"/>
                <a:gd name="T17" fmla="*/ 0 h 154"/>
                <a:gd name="T18" fmla="*/ 117 w 128"/>
                <a:gd name="T19" fmla="*/ 142 h 154"/>
                <a:gd name="T20" fmla="*/ 10 w 128"/>
                <a:gd name="T21" fmla="*/ 142 h 154"/>
                <a:gd name="T22" fmla="*/ 10 w 128"/>
                <a:gd name="T23" fmla="*/ 12 h 154"/>
                <a:gd name="T24" fmla="*/ 117 w 128"/>
                <a:gd name="T25" fmla="*/ 12 h 154"/>
                <a:gd name="T26" fmla="*/ 117 w 128"/>
                <a:gd name="T27" fmla="*/ 142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8" h="154">
                  <a:moveTo>
                    <a:pt x="119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144"/>
                    <a:pt x="0" y="144"/>
                    <a:pt x="0" y="144"/>
                  </a:cubicBezTo>
                  <a:cubicBezTo>
                    <a:pt x="0" y="150"/>
                    <a:pt x="4" y="154"/>
                    <a:pt x="9" y="154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24" y="154"/>
                    <a:pt x="128" y="150"/>
                    <a:pt x="128" y="144"/>
                  </a:cubicBezTo>
                  <a:cubicBezTo>
                    <a:pt x="128" y="10"/>
                    <a:pt x="128" y="10"/>
                    <a:pt x="128" y="10"/>
                  </a:cubicBezTo>
                  <a:cubicBezTo>
                    <a:pt x="128" y="5"/>
                    <a:pt x="124" y="0"/>
                    <a:pt x="119" y="0"/>
                  </a:cubicBezTo>
                  <a:close/>
                  <a:moveTo>
                    <a:pt x="117" y="142"/>
                  </a:moveTo>
                  <a:cubicBezTo>
                    <a:pt x="10" y="142"/>
                    <a:pt x="10" y="142"/>
                    <a:pt x="10" y="14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17" y="12"/>
                    <a:pt x="117" y="12"/>
                    <a:pt x="117" y="12"/>
                  </a:cubicBezTo>
                  <a:lnTo>
                    <a:pt x="117" y="1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Rectangle 158"/>
            <p:cNvSpPr>
              <a:spLocks noChangeArrowheads="1"/>
            </p:cNvSpPr>
            <p:nvPr/>
          </p:nvSpPr>
          <p:spPr bwMode="auto">
            <a:xfrm>
              <a:off x="2718266" y="3764763"/>
              <a:ext cx="256434" cy="2504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Rectangle 159"/>
            <p:cNvSpPr>
              <a:spLocks noChangeArrowheads="1"/>
            </p:cNvSpPr>
            <p:nvPr/>
          </p:nvSpPr>
          <p:spPr bwMode="auto">
            <a:xfrm>
              <a:off x="2718266" y="3832748"/>
              <a:ext cx="256434" cy="2504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Rectangle 160"/>
            <p:cNvSpPr>
              <a:spLocks noChangeArrowheads="1"/>
            </p:cNvSpPr>
            <p:nvPr/>
          </p:nvSpPr>
          <p:spPr bwMode="auto">
            <a:xfrm>
              <a:off x="2718266" y="3900732"/>
              <a:ext cx="256434" cy="2146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Rectangle 161"/>
            <p:cNvSpPr>
              <a:spLocks noChangeArrowheads="1"/>
            </p:cNvSpPr>
            <p:nvPr/>
          </p:nvSpPr>
          <p:spPr bwMode="auto">
            <a:xfrm>
              <a:off x="2718266" y="3967524"/>
              <a:ext cx="256434" cy="2266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162"/>
            <p:cNvSpPr/>
            <p:nvPr/>
          </p:nvSpPr>
          <p:spPr bwMode="auto">
            <a:xfrm>
              <a:off x="2515505" y="3669346"/>
              <a:ext cx="132391" cy="273131"/>
            </a:xfrm>
            <a:custGeom>
              <a:avLst/>
              <a:gdLst>
                <a:gd name="T0" fmla="*/ 47 w 47"/>
                <a:gd name="T1" fmla="*/ 97 h 97"/>
                <a:gd name="T2" fmla="*/ 47 w 47"/>
                <a:gd name="T3" fmla="*/ 78 h 97"/>
                <a:gd name="T4" fmla="*/ 47 w 47"/>
                <a:gd name="T5" fmla="*/ 78 h 97"/>
                <a:gd name="T6" fmla="*/ 17 w 47"/>
                <a:gd name="T7" fmla="*/ 48 h 97"/>
                <a:gd name="T8" fmla="*/ 47 w 47"/>
                <a:gd name="T9" fmla="*/ 19 h 97"/>
                <a:gd name="T10" fmla="*/ 47 w 47"/>
                <a:gd name="T11" fmla="*/ 19 h 97"/>
                <a:gd name="T12" fmla="*/ 47 w 47"/>
                <a:gd name="T13" fmla="*/ 0 h 97"/>
                <a:gd name="T14" fmla="*/ 38 w 47"/>
                <a:gd name="T15" fmla="*/ 0 h 97"/>
                <a:gd name="T16" fmla="*/ 38 w 47"/>
                <a:gd name="T17" fmla="*/ 8 h 97"/>
                <a:gd name="T18" fmla="*/ 24 w 47"/>
                <a:gd name="T19" fmla="*/ 14 h 97"/>
                <a:gd name="T20" fmla="*/ 19 w 47"/>
                <a:gd name="T21" fmla="*/ 8 h 97"/>
                <a:gd name="T22" fmla="*/ 6 w 47"/>
                <a:gd name="T23" fmla="*/ 20 h 97"/>
                <a:gd name="T24" fmla="*/ 12 w 47"/>
                <a:gd name="T25" fmla="*/ 26 h 97"/>
                <a:gd name="T26" fmla="*/ 6 w 47"/>
                <a:gd name="T27" fmla="*/ 40 h 97"/>
                <a:gd name="T28" fmla="*/ 0 w 47"/>
                <a:gd name="T29" fmla="*/ 40 h 97"/>
                <a:gd name="T30" fmla="*/ 0 w 47"/>
                <a:gd name="T31" fmla="*/ 57 h 97"/>
                <a:gd name="T32" fmla="*/ 6 w 47"/>
                <a:gd name="T33" fmla="*/ 57 h 97"/>
                <a:gd name="T34" fmla="*/ 12 w 47"/>
                <a:gd name="T35" fmla="*/ 71 h 97"/>
                <a:gd name="T36" fmla="*/ 6 w 47"/>
                <a:gd name="T37" fmla="*/ 77 h 97"/>
                <a:gd name="T38" fmla="*/ 18 w 47"/>
                <a:gd name="T39" fmla="*/ 89 h 97"/>
                <a:gd name="T40" fmla="*/ 24 w 47"/>
                <a:gd name="T41" fmla="*/ 83 h 97"/>
                <a:gd name="T42" fmla="*/ 38 w 47"/>
                <a:gd name="T43" fmla="*/ 89 h 97"/>
                <a:gd name="T44" fmla="*/ 38 w 47"/>
                <a:gd name="T45" fmla="*/ 97 h 97"/>
                <a:gd name="T46" fmla="*/ 47 w 47"/>
                <a:gd name="T47" fmla="*/ 9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7" h="97">
                  <a:moveTo>
                    <a:pt x="47" y="97"/>
                  </a:moveTo>
                  <a:cubicBezTo>
                    <a:pt x="47" y="78"/>
                    <a:pt x="47" y="78"/>
                    <a:pt x="47" y="78"/>
                  </a:cubicBezTo>
                  <a:cubicBezTo>
                    <a:pt x="47" y="78"/>
                    <a:pt x="47" y="78"/>
                    <a:pt x="47" y="78"/>
                  </a:cubicBezTo>
                  <a:cubicBezTo>
                    <a:pt x="30" y="78"/>
                    <a:pt x="17" y="64"/>
                    <a:pt x="17" y="48"/>
                  </a:cubicBezTo>
                  <a:cubicBezTo>
                    <a:pt x="17" y="32"/>
                    <a:pt x="30" y="19"/>
                    <a:pt x="47" y="19"/>
                  </a:cubicBezTo>
                  <a:cubicBezTo>
                    <a:pt x="47" y="19"/>
                    <a:pt x="47" y="19"/>
                    <a:pt x="47" y="19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8" y="8"/>
                    <a:pt x="38" y="8"/>
                    <a:pt x="38" y="8"/>
                  </a:cubicBezTo>
                  <a:cubicBezTo>
                    <a:pt x="33" y="9"/>
                    <a:pt x="28" y="11"/>
                    <a:pt x="24" y="14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9" y="30"/>
                    <a:pt x="7" y="35"/>
                    <a:pt x="6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6" y="57"/>
                    <a:pt x="6" y="57"/>
                    <a:pt x="6" y="57"/>
                  </a:cubicBezTo>
                  <a:cubicBezTo>
                    <a:pt x="7" y="62"/>
                    <a:pt x="9" y="67"/>
                    <a:pt x="12" y="71"/>
                  </a:cubicBezTo>
                  <a:cubicBezTo>
                    <a:pt x="6" y="77"/>
                    <a:pt x="6" y="77"/>
                    <a:pt x="6" y="77"/>
                  </a:cubicBezTo>
                  <a:cubicBezTo>
                    <a:pt x="18" y="89"/>
                    <a:pt x="18" y="89"/>
                    <a:pt x="18" y="89"/>
                  </a:cubicBezTo>
                  <a:cubicBezTo>
                    <a:pt x="24" y="83"/>
                    <a:pt x="24" y="83"/>
                    <a:pt x="24" y="83"/>
                  </a:cubicBezTo>
                  <a:cubicBezTo>
                    <a:pt x="28" y="86"/>
                    <a:pt x="33" y="88"/>
                    <a:pt x="38" y="89"/>
                  </a:cubicBezTo>
                  <a:cubicBezTo>
                    <a:pt x="38" y="97"/>
                    <a:pt x="38" y="97"/>
                    <a:pt x="38" y="97"/>
                  </a:cubicBezTo>
                  <a:lnTo>
                    <a:pt x="47" y="9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163"/>
            <p:cNvSpPr/>
            <p:nvPr/>
          </p:nvSpPr>
          <p:spPr bwMode="auto">
            <a:xfrm>
              <a:off x="2585875" y="3742102"/>
              <a:ext cx="62021" cy="127621"/>
            </a:xfrm>
            <a:custGeom>
              <a:avLst/>
              <a:gdLst>
                <a:gd name="T0" fmla="*/ 22 w 22"/>
                <a:gd name="T1" fmla="*/ 7 h 45"/>
                <a:gd name="T2" fmla="*/ 22 w 22"/>
                <a:gd name="T3" fmla="*/ 0 h 45"/>
                <a:gd name="T4" fmla="*/ 22 w 22"/>
                <a:gd name="T5" fmla="*/ 0 h 45"/>
                <a:gd name="T6" fmla="*/ 0 w 22"/>
                <a:gd name="T7" fmla="*/ 22 h 45"/>
                <a:gd name="T8" fmla="*/ 22 w 22"/>
                <a:gd name="T9" fmla="*/ 45 h 45"/>
                <a:gd name="T10" fmla="*/ 22 w 22"/>
                <a:gd name="T11" fmla="*/ 45 h 45"/>
                <a:gd name="T12" fmla="*/ 22 w 22"/>
                <a:gd name="T13" fmla="*/ 38 h 45"/>
                <a:gd name="T14" fmla="*/ 22 w 22"/>
                <a:gd name="T15" fmla="*/ 38 h 45"/>
                <a:gd name="T16" fmla="*/ 7 w 22"/>
                <a:gd name="T17" fmla="*/ 22 h 45"/>
                <a:gd name="T18" fmla="*/ 22 w 22"/>
                <a:gd name="T19" fmla="*/ 7 h 45"/>
                <a:gd name="T20" fmla="*/ 22 w 22"/>
                <a:gd name="T21" fmla="*/ 7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" h="45">
                  <a:moveTo>
                    <a:pt x="22" y="7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9" y="0"/>
                    <a:pt x="0" y="10"/>
                    <a:pt x="0" y="22"/>
                  </a:cubicBezTo>
                  <a:cubicBezTo>
                    <a:pt x="0" y="35"/>
                    <a:pt x="9" y="45"/>
                    <a:pt x="22" y="45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13" y="38"/>
                    <a:pt x="7" y="31"/>
                    <a:pt x="7" y="22"/>
                  </a:cubicBezTo>
                  <a:cubicBezTo>
                    <a:pt x="7" y="14"/>
                    <a:pt x="13" y="7"/>
                    <a:pt x="22" y="7"/>
                  </a:cubicBezTo>
                  <a:cubicBezTo>
                    <a:pt x="22" y="7"/>
                    <a:pt x="22" y="7"/>
                    <a:pt x="22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164"/>
            <p:cNvSpPr/>
            <p:nvPr/>
          </p:nvSpPr>
          <p:spPr bwMode="auto">
            <a:xfrm>
              <a:off x="2625235" y="3781461"/>
              <a:ext cx="22662" cy="45323"/>
            </a:xfrm>
            <a:custGeom>
              <a:avLst/>
              <a:gdLst>
                <a:gd name="T0" fmla="*/ 8 w 8"/>
                <a:gd name="T1" fmla="*/ 16 h 16"/>
                <a:gd name="T2" fmla="*/ 8 w 8"/>
                <a:gd name="T3" fmla="*/ 0 h 16"/>
                <a:gd name="T4" fmla="*/ 0 w 8"/>
                <a:gd name="T5" fmla="*/ 8 h 16"/>
                <a:gd name="T6" fmla="*/ 8 w 8"/>
                <a:gd name="T7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6">
                  <a:moveTo>
                    <a:pt x="8" y="16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4"/>
                    <a:pt x="0" y="8"/>
                  </a:cubicBezTo>
                  <a:cubicBezTo>
                    <a:pt x="0" y="13"/>
                    <a:pt x="3" y="16"/>
                    <a:pt x="8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7" name="Text Placeholder 2"/>
          <p:cNvSpPr txBox="1"/>
          <p:nvPr/>
        </p:nvSpPr>
        <p:spPr>
          <a:xfrm>
            <a:off x="8751426" y="1882308"/>
            <a:ext cx="3182107" cy="12003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专注工作汇报类</a:t>
            </a:r>
            <a:r>
              <a:rPr lang="en-US" altLang="zh-CN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PPT</a:t>
            </a:r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排版设计，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8" name="文本框 36"/>
          <p:cNvSpPr txBox="1"/>
          <p:nvPr/>
        </p:nvSpPr>
        <p:spPr>
          <a:xfrm>
            <a:off x="8639028" y="1505763"/>
            <a:ext cx="32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9" name="Text Placeholder 2"/>
          <p:cNvSpPr txBox="1"/>
          <p:nvPr/>
        </p:nvSpPr>
        <p:spPr>
          <a:xfrm>
            <a:off x="8632156" y="4713719"/>
            <a:ext cx="3182107" cy="12003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专注工作汇报类</a:t>
            </a:r>
            <a:r>
              <a:rPr lang="en-US" altLang="zh-CN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PPT</a:t>
            </a:r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排版设计，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0" name="文本框 36"/>
          <p:cNvSpPr txBox="1"/>
          <p:nvPr/>
        </p:nvSpPr>
        <p:spPr>
          <a:xfrm>
            <a:off x="8519758" y="4337174"/>
            <a:ext cx="32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1" name="Text Placeholder 2"/>
          <p:cNvSpPr txBox="1"/>
          <p:nvPr/>
        </p:nvSpPr>
        <p:spPr>
          <a:xfrm>
            <a:off x="842281" y="2151172"/>
            <a:ext cx="3182107" cy="12003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专注工作汇报类</a:t>
            </a:r>
            <a:r>
              <a:rPr lang="en-US" altLang="zh-CN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PPT</a:t>
            </a:r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排版设计，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2" name="文本框 36"/>
          <p:cNvSpPr txBox="1"/>
          <p:nvPr/>
        </p:nvSpPr>
        <p:spPr>
          <a:xfrm>
            <a:off x="729883" y="1774627"/>
            <a:ext cx="32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3" name="Text Placeholder 2"/>
          <p:cNvSpPr txBox="1"/>
          <p:nvPr/>
        </p:nvSpPr>
        <p:spPr>
          <a:xfrm>
            <a:off x="842281" y="4557245"/>
            <a:ext cx="3182107" cy="12003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专注工作汇报类</a:t>
            </a:r>
            <a:r>
              <a:rPr lang="en-US" altLang="zh-CN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PPT</a:t>
            </a:r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排版设计，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4" name="文本框 36"/>
          <p:cNvSpPr txBox="1"/>
          <p:nvPr/>
        </p:nvSpPr>
        <p:spPr>
          <a:xfrm>
            <a:off x="729883" y="4180700"/>
            <a:ext cx="32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5" name="矩形 84"/>
          <p:cNvSpPr/>
          <p:nvPr/>
        </p:nvSpPr>
        <p:spPr>
          <a:xfrm>
            <a:off x="337930" y="457200"/>
            <a:ext cx="504351" cy="59635"/>
          </a:xfrm>
          <a:prstGeom prst="rect">
            <a:avLst/>
          </a:prstGeom>
          <a:solidFill>
            <a:srgbClr val="D3381C"/>
          </a:solidFill>
          <a:ln>
            <a:solidFill>
              <a:srgbClr val="D3381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" name="文本框 85"/>
          <p:cNvSpPr txBox="1"/>
          <p:nvPr/>
        </p:nvSpPr>
        <p:spPr>
          <a:xfrm>
            <a:off x="228448" y="589479"/>
            <a:ext cx="41610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3370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6677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0048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3418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6725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60096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3466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6773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b="1" dirty="0" smtClean="0">
                <a:solidFill>
                  <a:srgbClr val="D338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年终工作概述</a:t>
            </a:r>
            <a:endParaRPr lang="zh-CN" altLang="en-US" sz="2400" b="1" dirty="0">
              <a:solidFill>
                <a:srgbClr val="D3381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681765" y="1474760"/>
            <a:ext cx="757164" cy="3716852"/>
            <a:chOff x="5684759" y="1878541"/>
            <a:chExt cx="822482" cy="4037493"/>
          </a:xfrm>
          <a:solidFill>
            <a:srgbClr val="D3381C"/>
          </a:solidFill>
        </p:grpSpPr>
        <p:sp>
          <p:nvSpPr>
            <p:cNvPr id="14" name="Isosceles Triangle 7"/>
            <p:cNvSpPr/>
            <p:nvPr/>
          </p:nvSpPr>
          <p:spPr>
            <a:xfrm flipV="1">
              <a:off x="5769820" y="5079140"/>
              <a:ext cx="657770" cy="836894"/>
            </a:xfrm>
            <a:prstGeom prst="triangle">
              <a:avLst/>
            </a:prstGeom>
            <a:grpFill/>
            <a:ln w="12700" cap="flat" cmpd="sng" algn="ctr">
              <a:solidFill>
                <a:srgbClr val="D3381C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lvl1pPr marL="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5" name="Isosceles Triangle 8"/>
            <p:cNvSpPr/>
            <p:nvPr/>
          </p:nvSpPr>
          <p:spPr>
            <a:xfrm flipV="1">
              <a:off x="5966090" y="5578576"/>
              <a:ext cx="265230" cy="337457"/>
            </a:xfrm>
            <a:prstGeom prst="triangle">
              <a:avLst/>
            </a:prstGeom>
            <a:solidFill>
              <a:schemeClr val="tx1">
                <a:lumMod val="95000"/>
                <a:lumOff val="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lvl1pPr marL="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6" name="Oval 9"/>
            <p:cNvSpPr/>
            <p:nvPr/>
          </p:nvSpPr>
          <p:spPr>
            <a:xfrm>
              <a:off x="5684759" y="4689810"/>
              <a:ext cx="170121" cy="170121"/>
            </a:xfrm>
            <a:prstGeom prst="ellipse">
              <a:avLst/>
            </a:prstGeom>
            <a:grpFill/>
            <a:ln w="12700" cap="flat" cmpd="sng" algn="ctr">
              <a:solidFill>
                <a:srgbClr val="D3381C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lvl1pPr marL="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7" name="Oval 10"/>
            <p:cNvSpPr/>
            <p:nvPr/>
          </p:nvSpPr>
          <p:spPr>
            <a:xfrm>
              <a:off x="5988298" y="4728725"/>
              <a:ext cx="95276" cy="95276"/>
            </a:xfrm>
            <a:prstGeom prst="ellipse">
              <a:avLst/>
            </a:prstGeom>
            <a:grpFill/>
            <a:ln w="12700" cap="flat" cmpd="sng" algn="ctr">
              <a:solidFill>
                <a:srgbClr val="D3381C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lvl1pPr marL="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8" name="Oval 11"/>
            <p:cNvSpPr/>
            <p:nvPr/>
          </p:nvSpPr>
          <p:spPr>
            <a:xfrm>
              <a:off x="6337120" y="4689810"/>
              <a:ext cx="170121" cy="170121"/>
            </a:xfrm>
            <a:prstGeom prst="ellipse">
              <a:avLst/>
            </a:prstGeom>
            <a:grpFill/>
            <a:ln w="12700" cap="flat" cmpd="sng" algn="ctr">
              <a:solidFill>
                <a:srgbClr val="D3381C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lvl1pPr marL="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9" name="Oval 12"/>
            <p:cNvSpPr/>
            <p:nvPr/>
          </p:nvSpPr>
          <p:spPr>
            <a:xfrm>
              <a:off x="5684759" y="4237239"/>
              <a:ext cx="170121" cy="170121"/>
            </a:xfrm>
            <a:prstGeom prst="ellipse">
              <a:avLst/>
            </a:prstGeom>
            <a:grpFill/>
            <a:ln w="12700" cap="flat" cmpd="sng" algn="ctr">
              <a:solidFill>
                <a:srgbClr val="D3381C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lvl1pPr marL="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0" name="Oval 13"/>
            <p:cNvSpPr/>
            <p:nvPr/>
          </p:nvSpPr>
          <p:spPr>
            <a:xfrm>
              <a:off x="5714227" y="3827658"/>
              <a:ext cx="105312" cy="105312"/>
            </a:xfrm>
            <a:prstGeom prst="ellipse">
              <a:avLst/>
            </a:prstGeom>
            <a:grpFill/>
            <a:ln w="12700" cap="flat" cmpd="sng" algn="ctr">
              <a:solidFill>
                <a:srgbClr val="D3381C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lvl1pPr marL="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1" name="Oval 14"/>
            <p:cNvSpPr/>
            <p:nvPr/>
          </p:nvSpPr>
          <p:spPr>
            <a:xfrm>
              <a:off x="5684759" y="3274692"/>
              <a:ext cx="170121" cy="170121"/>
            </a:xfrm>
            <a:prstGeom prst="ellipse">
              <a:avLst/>
            </a:prstGeom>
            <a:grpFill/>
            <a:ln w="12700" cap="flat" cmpd="sng" algn="ctr">
              <a:solidFill>
                <a:srgbClr val="D3381C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lvl1pPr marL="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2" name="Oval 15"/>
            <p:cNvSpPr/>
            <p:nvPr/>
          </p:nvSpPr>
          <p:spPr>
            <a:xfrm>
              <a:off x="5684759" y="1878541"/>
              <a:ext cx="170121" cy="170121"/>
            </a:xfrm>
            <a:prstGeom prst="ellipse">
              <a:avLst/>
            </a:prstGeom>
            <a:grpFill/>
            <a:ln w="12700" cap="flat" cmpd="sng" algn="ctr">
              <a:solidFill>
                <a:srgbClr val="D3381C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lvl1pPr marL="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3" name="Oval 16"/>
            <p:cNvSpPr/>
            <p:nvPr/>
          </p:nvSpPr>
          <p:spPr>
            <a:xfrm>
              <a:off x="5684759" y="2303801"/>
              <a:ext cx="170121" cy="170121"/>
            </a:xfrm>
            <a:prstGeom prst="ellipse">
              <a:avLst/>
            </a:prstGeom>
            <a:grpFill/>
            <a:ln w="12700" cap="flat" cmpd="sng" algn="ctr">
              <a:solidFill>
                <a:srgbClr val="D3381C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lvl1pPr marL="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4" name="Oval 17"/>
            <p:cNvSpPr/>
            <p:nvPr/>
          </p:nvSpPr>
          <p:spPr>
            <a:xfrm>
              <a:off x="5708564" y="2796776"/>
              <a:ext cx="105312" cy="105312"/>
            </a:xfrm>
            <a:prstGeom prst="ellipse">
              <a:avLst/>
            </a:prstGeom>
            <a:grpFill/>
            <a:ln w="12700" cap="flat" cmpd="sng" algn="ctr">
              <a:solidFill>
                <a:srgbClr val="D3381C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lvl1pPr marL="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5" name="Oval 18"/>
            <p:cNvSpPr/>
            <p:nvPr/>
          </p:nvSpPr>
          <p:spPr>
            <a:xfrm>
              <a:off x="6313062" y="1878541"/>
              <a:ext cx="170121" cy="170121"/>
            </a:xfrm>
            <a:prstGeom prst="ellipse">
              <a:avLst/>
            </a:prstGeom>
            <a:grpFill/>
            <a:ln w="12700" cap="flat" cmpd="sng" algn="ctr">
              <a:solidFill>
                <a:srgbClr val="D3381C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lvl1pPr marL="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6" name="Oval 19"/>
            <p:cNvSpPr/>
            <p:nvPr/>
          </p:nvSpPr>
          <p:spPr>
            <a:xfrm>
              <a:off x="6031315" y="1891979"/>
              <a:ext cx="105312" cy="105312"/>
            </a:xfrm>
            <a:prstGeom prst="ellipse">
              <a:avLst/>
            </a:prstGeom>
            <a:grpFill/>
            <a:ln w="12700" cap="flat" cmpd="sng" algn="ctr">
              <a:solidFill>
                <a:srgbClr val="D3381C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lvl1pPr marL="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7" name="Oval 20"/>
            <p:cNvSpPr/>
            <p:nvPr/>
          </p:nvSpPr>
          <p:spPr>
            <a:xfrm>
              <a:off x="6369524" y="2742428"/>
              <a:ext cx="105312" cy="105312"/>
            </a:xfrm>
            <a:prstGeom prst="ellipse">
              <a:avLst/>
            </a:prstGeom>
            <a:grpFill/>
            <a:ln w="12700" cap="flat" cmpd="sng" algn="ctr">
              <a:solidFill>
                <a:srgbClr val="D3381C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lvl1pPr marL="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8" name="Oval 21"/>
            <p:cNvSpPr/>
            <p:nvPr/>
          </p:nvSpPr>
          <p:spPr>
            <a:xfrm>
              <a:off x="6318722" y="2310484"/>
              <a:ext cx="170121" cy="170121"/>
            </a:xfrm>
            <a:prstGeom prst="ellipse">
              <a:avLst/>
            </a:prstGeom>
            <a:grpFill/>
            <a:ln w="12700" cap="flat" cmpd="sng" algn="ctr">
              <a:solidFill>
                <a:srgbClr val="D3381C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lvl1pPr marL="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9" name="Oval 22"/>
            <p:cNvSpPr/>
            <p:nvPr/>
          </p:nvSpPr>
          <p:spPr>
            <a:xfrm>
              <a:off x="6337120" y="2968766"/>
              <a:ext cx="170121" cy="170121"/>
            </a:xfrm>
            <a:prstGeom prst="ellipse">
              <a:avLst/>
            </a:prstGeom>
            <a:grpFill/>
            <a:ln w="12700" cap="flat" cmpd="sng" algn="ctr">
              <a:solidFill>
                <a:srgbClr val="D3381C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lvl1pPr marL="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30" name="Oval 23"/>
            <p:cNvSpPr/>
            <p:nvPr/>
          </p:nvSpPr>
          <p:spPr>
            <a:xfrm>
              <a:off x="6369524" y="3574392"/>
              <a:ext cx="105312" cy="105312"/>
            </a:xfrm>
            <a:prstGeom prst="ellipse">
              <a:avLst/>
            </a:prstGeom>
            <a:grpFill/>
            <a:ln w="12700" cap="flat" cmpd="sng" algn="ctr">
              <a:solidFill>
                <a:srgbClr val="D3381C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lvl1pPr marL="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31" name="Oval 24"/>
            <p:cNvSpPr/>
            <p:nvPr/>
          </p:nvSpPr>
          <p:spPr>
            <a:xfrm>
              <a:off x="6337119" y="3861889"/>
              <a:ext cx="170121" cy="170121"/>
            </a:xfrm>
            <a:prstGeom prst="ellipse">
              <a:avLst/>
            </a:prstGeom>
            <a:grpFill/>
            <a:ln w="12700" cap="flat" cmpd="sng" algn="ctr">
              <a:solidFill>
                <a:srgbClr val="D3381C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lvl1pPr marL="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32" name="Oval 25"/>
            <p:cNvSpPr/>
            <p:nvPr/>
          </p:nvSpPr>
          <p:spPr>
            <a:xfrm>
              <a:off x="6369524" y="4365289"/>
              <a:ext cx="105312" cy="105312"/>
            </a:xfrm>
            <a:prstGeom prst="ellipse">
              <a:avLst/>
            </a:prstGeom>
            <a:grpFill/>
            <a:ln w="12700" cap="flat" cmpd="sng" algn="ctr">
              <a:solidFill>
                <a:srgbClr val="D3381C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lvl1pPr marL="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33" name="Oval 26"/>
            <p:cNvSpPr/>
            <p:nvPr/>
          </p:nvSpPr>
          <p:spPr>
            <a:xfrm>
              <a:off x="6014094" y="2972426"/>
              <a:ext cx="105312" cy="105312"/>
            </a:xfrm>
            <a:prstGeom prst="ellipse">
              <a:avLst/>
            </a:prstGeom>
            <a:grpFill/>
            <a:ln w="12700" cap="flat" cmpd="sng" algn="ctr">
              <a:solidFill>
                <a:srgbClr val="D3381C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lvl1pPr marL="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34" name="Oval 27"/>
            <p:cNvSpPr/>
            <p:nvPr/>
          </p:nvSpPr>
          <p:spPr>
            <a:xfrm>
              <a:off x="6051566" y="3274691"/>
              <a:ext cx="170121" cy="170121"/>
            </a:xfrm>
            <a:prstGeom prst="ellipse">
              <a:avLst/>
            </a:prstGeom>
            <a:grpFill/>
            <a:ln w="12700" cap="flat" cmpd="sng" algn="ctr">
              <a:solidFill>
                <a:srgbClr val="D3381C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lvl1pPr marL="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35" name="Oval 28"/>
            <p:cNvSpPr/>
            <p:nvPr/>
          </p:nvSpPr>
          <p:spPr>
            <a:xfrm>
              <a:off x="5858211" y="3883974"/>
              <a:ext cx="247155" cy="247155"/>
            </a:xfrm>
            <a:prstGeom prst="ellipse">
              <a:avLst/>
            </a:prstGeom>
            <a:grpFill/>
            <a:ln w="12700" cap="flat" cmpd="sng" algn="ctr">
              <a:solidFill>
                <a:srgbClr val="D3381C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lvl1pPr marL="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36" name="Oval 29"/>
            <p:cNvSpPr/>
            <p:nvPr/>
          </p:nvSpPr>
          <p:spPr>
            <a:xfrm>
              <a:off x="5927988" y="2147452"/>
              <a:ext cx="247155" cy="247155"/>
            </a:xfrm>
            <a:prstGeom prst="ellipse">
              <a:avLst/>
            </a:prstGeom>
            <a:grpFill/>
            <a:ln w="12700" cap="flat" cmpd="sng" algn="ctr">
              <a:solidFill>
                <a:srgbClr val="D3381C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lvl1pPr marL="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37" name="Oval 30"/>
            <p:cNvSpPr/>
            <p:nvPr/>
          </p:nvSpPr>
          <p:spPr>
            <a:xfrm>
              <a:off x="6136626" y="2597090"/>
              <a:ext cx="105312" cy="105312"/>
            </a:xfrm>
            <a:prstGeom prst="ellipse">
              <a:avLst/>
            </a:prstGeom>
            <a:grpFill/>
            <a:ln w="12700" cap="flat" cmpd="sng" algn="ctr">
              <a:solidFill>
                <a:srgbClr val="D3381C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lvl1pPr marL="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38" name="Oval 31"/>
            <p:cNvSpPr/>
            <p:nvPr/>
          </p:nvSpPr>
          <p:spPr>
            <a:xfrm>
              <a:off x="6098705" y="4407724"/>
              <a:ext cx="170121" cy="170121"/>
            </a:xfrm>
            <a:prstGeom prst="ellipse">
              <a:avLst/>
            </a:prstGeom>
            <a:grpFill/>
            <a:ln w="12700" cap="flat" cmpd="sng" algn="ctr">
              <a:solidFill>
                <a:srgbClr val="D3381C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lvl1pPr marL="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39" name="Oval 32"/>
            <p:cNvSpPr/>
            <p:nvPr/>
          </p:nvSpPr>
          <p:spPr>
            <a:xfrm>
              <a:off x="5926003" y="3568827"/>
              <a:ext cx="105312" cy="105312"/>
            </a:xfrm>
            <a:prstGeom prst="ellipse">
              <a:avLst/>
            </a:prstGeom>
            <a:grpFill/>
            <a:ln w="12700" cap="flat" cmpd="sng" algn="ctr">
              <a:solidFill>
                <a:srgbClr val="D3381C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lvl1pPr marL="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cxnSp>
          <p:nvCxnSpPr>
            <p:cNvPr id="40" name="Straight Connector 33"/>
            <p:cNvCxnSpPr>
              <a:stCxn id="16" idx="6"/>
              <a:endCxn id="17" idx="2"/>
            </p:cNvCxnSpPr>
            <p:nvPr/>
          </p:nvCxnSpPr>
          <p:spPr>
            <a:xfrm>
              <a:off x="5854880" y="4774871"/>
              <a:ext cx="133418" cy="1492"/>
            </a:xfrm>
            <a:prstGeom prst="line">
              <a:avLst/>
            </a:prstGeom>
            <a:grpFill/>
            <a:ln w="3175" cap="flat" cmpd="sng" algn="ctr">
              <a:solidFill>
                <a:srgbClr val="D3381C"/>
              </a:solidFill>
              <a:prstDash val="dashDot"/>
              <a:miter lim="800000"/>
            </a:ln>
            <a:effectLst/>
          </p:spPr>
        </p:cxnSp>
        <p:cxnSp>
          <p:nvCxnSpPr>
            <p:cNvPr id="41" name="Straight Connector 34"/>
            <p:cNvCxnSpPr>
              <a:stCxn id="17" idx="6"/>
              <a:endCxn id="18" idx="2"/>
            </p:cNvCxnSpPr>
            <p:nvPr/>
          </p:nvCxnSpPr>
          <p:spPr>
            <a:xfrm flipV="1">
              <a:off x="6083574" y="4774871"/>
              <a:ext cx="253546" cy="1492"/>
            </a:xfrm>
            <a:prstGeom prst="line">
              <a:avLst/>
            </a:prstGeom>
            <a:grpFill/>
            <a:ln w="3175" cap="flat" cmpd="sng" algn="ctr">
              <a:solidFill>
                <a:srgbClr val="D3381C"/>
              </a:solidFill>
              <a:prstDash val="dashDot"/>
              <a:miter lim="800000"/>
            </a:ln>
            <a:effectLst/>
          </p:spPr>
        </p:cxnSp>
        <p:cxnSp>
          <p:nvCxnSpPr>
            <p:cNvPr id="42" name="Straight Connector 35"/>
            <p:cNvCxnSpPr>
              <a:stCxn id="18" idx="0"/>
              <a:endCxn id="32" idx="4"/>
            </p:cNvCxnSpPr>
            <p:nvPr/>
          </p:nvCxnSpPr>
          <p:spPr>
            <a:xfrm flipH="1" flipV="1">
              <a:off x="6422180" y="4470601"/>
              <a:ext cx="1" cy="219209"/>
            </a:xfrm>
            <a:prstGeom prst="line">
              <a:avLst/>
            </a:prstGeom>
            <a:grpFill/>
            <a:ln w="3175" cap="flat" cmpd="sng" algn="ctr">
              <a:solidFill>
                <a:srgbClr val="D3381C"/>
              </a:solidFill>
              <a:prstDash val="dashDot"/>
              <a:miter lim="800000"/>
            </a:ln>
            <a:effectLst/>
          </p:spPr>
        </p:cxnSp>
        <p:cxnSp>
          <p:nvCxnSpPr>
            <p:cNvPr id="43" name="Straight Connector 36"/>
            <p:cNvCxnSpPr>
              <a:stCxn id="32" idx="0"/>
              <a:endCxn id="31" idx="4"/>
            </p:cNvCxnSpPr>
            <p:nvPr/>
          </p:nvCxnSpPr>
          <p:spPr>
            <a:xfrm flipV="1">
              <a:off x="6422180" y="4032010"/>
              <a:ext cx="0" cy="333279"/>
            </a:xfrm>
            <a:prstGeom prst="line">
              <a:avLst/>
            </a:prstGeom>
            <a:grpFill/>
            <a:ln w="3175" cap="flat" cmpd="sng" algn="ctr">
              <a:solidFill>
                <a:srgbClr val="D3381C"/>
              </a:solidFill>
              <a:prstDash val="dashDot"/>
              <a:miter lim="800000"/>
            </a:ln>
            <a:effectLst/>
          </p:spPr>
        </p:cxnSp>
        <p:cxnSp>
          <p:nvCxnSpPr>
            <p:cNvPr id="44" name="Straight Connector 37"/>
            <p:cNvCxnSpPr>
              <a:stCxn id="31" idx="0"/>
              <a:endCxn id="30" idx="4"/>
            </p:cNvCxnSpPr>
            <p:nvPr/>
          </p:nvCxnSpPr>
          <p:spPr>
            <a:xfrm flipV="1">
              <a:off x="6422180" y="3679704"/>
              <a:ext cx="0" cy="182185"/>
            </a:xfrm>
            <a:prstGeom prst="line">
              <a:avLst/>
            </a:prstGeom>
            <a:grpFill/>
            <a:ln w="3175" cap="flat" cmpd="sng" algn="ctr">
              <a:solidFill>
                <a:srgbClr val="D3381C"/>
              </a:solidFill>
              <a:prstDash val="dashDot"/>
              <a:miter lim="800000"/>
            </a:ln>
            <a:effectLst/>
          </p:spPr>
        </p:cxnSp>
        <p:cxnSp>
          <p:nvCxnSpPr>
            <p:cNvPr id="45" name="Straight Connector 38"/>
            <p:cNvCxnSpPr>
              <a:stCxn id="30" idx="0"/>
              <a:endCxn id="29" idx="4"/>
            </p:cNvCxnSpPr>
            <p:nvPr/>
          </p:nvCxnSpPr>
          <p:spPr>
            <a:xfrm flipV="1">
              <a:off x="6422180" y="3138887"/>
              <a:ext cx="1" cy="435505"/>
            </a:xfrm>
            <a:prstGeom prst="line">
              <a:avLst/>
            </a:prstGeom>
            <a:grpFill/>
            <a:ln w="3175" cap="flat" cmpd="sng" algn="ctr">
              <a:solidFill>
                <a:srgbClr val="D3381C"/>
              </a:solidFill>
              <a:prstDash val="dashDot"/>
              <a:miter lim="800000"/>
            </a:ln>
            <a:effectLst/>
          </p:spPr>
        </p:cxnSp>
        <p:cxnSp>
          <p:nvCxnSpPr>
            <p:cNvPr id="46" name="Straight Connector 39"/>
            <p:cNvCxnSpPr>
              <a:stCxn id="29" idx="0"/>
              <a:endCxn id="27" idx="4"/>
            </p:cNvCxnSpPr>
            <p:nvPr/>
          </p:nvCxnSpPr>
          <p:spPr>
            <a:xfrm flipH="1" flipV="1">
              <a:off x="6422180" y="2847740"/>
              <a:ext cx="1" cy="121026"/>
            </a:xfrm>
            <a:prstGeom prst="line">
              <a:avLst/>
            </a:prstGeom>
            <a:grpFill/>
            <a:ln w="3175" cap="flat" cmpd="sng" algn="ctr">
              <a:solidFill>
                <a:srgbClr val="D3381C"/>
              </a:solidFill>
              <a:prstDash val="dashDot"/>
              <a:miter lim="800000"/>
            </a:ln>
            <a:effectLst/>
          </p:spPr>
        </p:cxnSp>
        <p:cxnSp>
          <p:nvCxnSpPr>
            <p:cNvPr id="47" name="Straight Connector 40"/>
            <p:cNvCxnSpPr>
              <a:stCxn id="27" idx="0"/>
              <a:endCxn id="28" idx="4"/>
            </p:cNvCxnSpPr>
            <p:nvPr/>
          </p:nvCxnSpPr>
          <p:spPr>
            <a:xfrm flipH="1" flipV="1">
              <a:off x="6403783" y="2480605"/>
              <a:ext cx="18397" cy="261823"/>
            </a:xfrm>
            <a:prstGeom prst="line">
              <a:avLst/>
            </a:prstGeom>
            <a:grpFill/>
            <a:ln w="3175" cap="flat" cmpd="sng" algn="ctr">
              <a:solidFill>
                <a:srgbClr val="D3381C"/>
              </a:solidFill>
              <a:prstDash val="dashDot"/>
              <a:miter lim="800000"/>
            </a:ln>
            <a:effectLst/>
          </p:spPr>
        </p:cxnSp>
        <p:cxnSp>
          <p:nvCxnSpPr>
            <p:cNvPr id="48" name="Straight Connector 41"/>
            <p:cNvCxnSpPr>
              <a:stCxn id="28" idx="0"/>
              <a:endCxn id="25" idx="4"/>
            </p:cNvCxnSpPr>
            <p:nvPr/>
          </p:nvCxnSpPr>
          <p:spPr>
            <a:xfrm flipH="1" flipV="1">
              <a:off x="6398123" y="2048662"/>
              <a:ext cx="5660" cy="261822"/>
            </a:xfrm>
            <a:prstGeom prst="line">
              <a:avLst/>
            </a:prstGeom>
            <a:grpFill/>
            <a:ln w="3175" cap="flat" cmpd="sng" algn="ctr">
              <a:solidFill>
                <a:srgbClr val="D3381C"/>
              </a:solidFill>
              <a:prstDash val="dashDot"/>
              <a:miter lim="800000"/>
            </a:ln>
            <a:effectLst/>
          </p:spPr>
        </p:cxnSp>
        <p:cxnSp>
          <p:nvCxnSpPr>
            <p:cNvPr id="49" name="Straight Connector 42"/>
            <p:cNvCxnSpPr>
              <a:stCxn id="25" idx="2"/>
              <a:endCxn id="26" idx="6"/>
            </p:cNvCxnSpPr>
            <p:nvPr/>
          </p:nvCxnSpPr>
          <p:spPr>
            <a:xfrm flipH="1" flipV="1">
              <a:off x="6136627" y="1944635"/>
              <a:ext cx="176435" cy="18967"/>
            </a:xfrm>
            <a:prstGeom prst="line">
              <a:avLst/>
            </a:prstGeom>
            <a:grpFill/>
            <a:ln w="3175" cap="flat" cmpd="sng" algn="ctr">
              <a:solidFill>
                <a:srgbClr val="D3381C"/>
              </a:solidFill>
              <a:prstDash val="dashDot"/>
              <a:miter lim="800000"/>
            </a:ln>
            <a:effectLst/>
          </p:spPr>
        </p:cxnSp>
        <p:cxnSp>
          <p:nvCxnSpPr>
            <p:cNvPr id="50" name="Straight Connector 43"/>
            <p:cNvCxnSpPr>
              <a:stCxn id="26" idx="2"/>
              <a:endCxn id="22" idx="6"/>
            </p:cNvCxnSpPr>
            <p:nvPr/>
          </p:nvCxnSpPr>
          <p:spPr>
            <a:xfrm flipH="1">
              <a:off x="5854880" y="1944635"/>
              <a:ext cx="176435" cy="18967"/>
            </a:xfrm>
            <a:prstGeom prst="line">
              <a:avLst/>
            </a:prstGeom>
            <a:grpFill/>
            <a:ln w="3175" cap="flat" cmpd="sng" algn="ctr">
              <a:solidFill>
                <a:srgbClr val="D3381C"/>
              </a:solidFill>
              <a:prstDash val="dashDot"/>
              <a:miter lim="800000"/>
            </a:ln>
            <a:effectLst/>
          </p:spPr>
        </p:cxnSp>
        <p:cxnSp>
          <p:nvCxnSpPr>
            <p:cNvPr id="51" name="Straight Connector 44"/>
            <p:cNvCxnSpPr>
              <a:stCxn id="22" idx="4"/>
              <a:endCxn id="23" idx="0"/>
            </p:cNvCxnSpPr>
            <p:nvPr/>
          </p:nvCxnSpPr>
          <p:spPr>
            <a:xfrm>
              <a:off x="5769820" y="2048662"/>
              <a:ext cx="0" cy="255139"/>
            </a:xfrm>
            <a:prstGeom prst="line">
              <a:avLst/>
            </a:prstGeom>
            <a:grpFill/>
            <a:ln w="3175" cap="flat" cmpd="sng" algn="ctr">
              <a:solidFill>
                <a:srgbClr val="D3381C"/>
              </a:solidFill>
              <a:prstDash val="dashDot"/>
              <a:miter lim="800000"/>
            </a:ln>
            <a:effectLst/>
          </p:spPr>
        </p:cxnSp>
        <p:cxnSp>
          <p:nvCxnSpPr>
            <p:cNvPr id="52" name="Straight Connector 45"/>
            <p:cNvCxnSpPr>
              <a:stCxn id="23" idx="4"/>
              <a:endCxn id="24" idx="0"/>
            </p:cNvCxnSpPr>
            <p:nvPr/>
          </p:nvCxnSpPr>
          <p:spPr>
            <a:xfrm flipH="1">
              <a:off x="5761220" y="2473922"/>
              <a:ext cx="8600" cy="322854"/>
            </a:xfrm>
            <a:prstGeom prst="line">
              <a:avLst/>
            </a:prstGeom>
            <a:grpFill/>
            <a:ln w="3175" cap="flat" cmpd="sng" algn="ctr">
              <a:solidFill>
                <a:srgbClr val="D3381C"/>
              </a:solidFill>
              <a:prstDash val="dashDot"/>
              <a:miter lim="800000"/>
            </a:ln>
            <a:effectLst/>
          </p:spPr>
        </p:cxnSp>
        <p:cxnSp>
          <p:nvCxnSpPr>
            <p:cNvPr id="53" name="Straight Connector 46"/>
            <p:cNvCxnSpPr>
              <a:stCxn id="24" idx="4"/>
              <a:endCxn id="21" idx="0"/>
            </p:cNvCxnSpPr>
            <p:nvPr/>
          </p:nvCxnSpPr>
          <p:spPr>
            <a:xfrm>
              <a:off x="5761220" y="2902088"/>
              <a:ext cx="8600" cy="372604"/>
            </a:xfrm>
            <a:prstGeom prst="line">
              <a:avLst/>
            </a:prstGeom>
            <a:grpFill/>
            <a:ln w="3175" cap="flat" cmpd="sng" algn="ctr">
              <a:solidFill>
                <a:srgbClr val="D3381C"/>
              </a:solidFill>
              <a:prstDash val="dashDot"/>
              <a:miter lim="800000"/>
            </a:ln>
            <a:effectLst/>
          </p:spPr>
        </p:cxnSp>
        <p:cxnSp>
          <p:nvCxnSpPr>
            <p:cNvPr id="54" name="Straight Connector 47"/>
            <p:cNvCxnSpPr>
              <a:stCxn id="21" idx="4"/>
              <a:endCxn id="20" idx="0"/>
            </p:cNvCxnSpPr>
            <p:nvPr/>
          </p:nvCxnSpPr>
          <p:spPr>
            <a:xfrm flipH="1">
              <a:off x="5766883" y="3444813"/>
              <a:ext cx="2937" cy="382845"/>
            </a:xfrm>
            <a:prstGeom prst="line">
              <a:avLst/>
            </a:prstGeom>
            <a:grpFill/>
            <a:ln w="3175" cap="flat" cmpd="sng" algn="ctr">
              <a:solidFill>
                <a:srgbClr val="D3381C"/>
              </a:solidFill>
              <a:prstDash val="dashDot"/>
              <a:miter lim="800000"/>
            </a:ln>
            <a:effectLst/>
          </p:spPr>
        </p:cxnSp>
        <p:cxnSp>
          <p:nvCxnSpPr>
            <p:cNvPr id="55" name="Straight Connector 48"/>
            <p:cNvCxnSpPr>
              <a:stCxn id="20" idx="4"/>
              <a:endCxn id="19" idx="0"/>
            </p:cNvCxnSpPr>
            <p:nvPr/>
          </p:nvCxnSpPr>
          <p:spPr>
            <a:xfrm>
              <a:off x="5766883" y="3932970"/>
              <a:ext cx="2937" cy="304269"/>
            </a:xfrm>
            <a:prstGeom prst="line">
              <a:avLst/>
            </a:prstGeom>
            <a:grpFill/>
            <a:ln w="3175" cap="flat" cmpd="sng" algn="ctr">
              <a:solidFill>
                <a:srgbClr val="D3381C"/>
              </a:solidFill>
              <a:prstDash val="dashDot"/>
              <a:miter lim="800000"/>
            </a:ln>
            <a:effectLst/>
          </p:spPr>
        </p:cxnSp>
        <p:cxnSp>
          <p:nvCxnSpPr>
            <p:cNvPr id="56" name="Straight Connector 49"/>
            <p:cNvCxnSpPr>
              <a:stCxn id="19" idx="4"/>
              <a:endCxn id="16" idx="0"/>
            </p:cNvCxnSpPr>
            <p:nvPr/>
          </p:nvCxnSpPr>
          <p:spPr>
            <a:xfrm>
              <a:off x="5769820" y="4407360"/>
              <a:ext cx="0" cy="282450"/>
            </a:xfrm>
            <a:prstGeom prst="line">
              <a:avLst/>
            </a:prstGeom>
            <a:grpFill/>
            <a:ln w="3175" cap="flat" cmpd="sng" algn="ctr">
              <a:solidFill>
                <a:srgbClr val="D3381C"/>
              </a:solidFill>
              <a:prstDash val="dashDot"/>
              <a:miter lim="800000"/>
            </a:ln>
            <a:effectLst/>
          </p:spPr>
        </p:cxnSp>
        <p:cxnSp>
          <p:nvCxnSpPr>
            <p:cNvPr id="57" name="Straight Connector 50"/>
            <p:cNvCxnSpPr>
              <a:stCxn id="16" idx="7"/>
              <a:endCxn id="38" idx="2"/>
            </p:cNvCxnSpPr>
            <p:nvPr/>
          </p:nvCxnSpPr>
          <p:spPr>
            <a:xfrm flipV="1">
              <a:off x="5829966" y="4492785"/>
              <a:ext cx="268739" cy="221939"/>
            </a:xfrm>
            <a:prstGeom prst="line">
              <a:avLst/>
            </a:prstGeom>
            <a:grpFill/>
            <a:ln w="3175" cap="flat" cmpd="sng" algn="ctr">
              <a:solidFill>
                <a:srgbClr val="D3381C"/>
              </a:solidFill>
              <a:prstDash val="dashDot"/>
              <a:miter lim="800000"/>
            </a:ln>
            <a:effectLst/>
          </p:spPr>
        </p:cxnSp>
        <p:cxnSp>
          <p:nvCxnSpPr>
            <p:cNvPr id="58" name="Straight Connector 51"/>
            <p:cNvCxnSpPr>
              <a:stCxn id="38" idx="6"/>
              <a:endCxn id="18" idx="1"/>
            </p:cNvCxnSpPr>
            <p:nvPr/>
          </p:nvCxnSpPr>
          <p:spPr>
            <a:xfrm>
              <a:off x="6268826" y="4492785"/>
              <a:ext cx="93208" cy="221939"/>
            </a:xfrm>
            <a:prstGeom prst="line">
              <a:avLst/>
            </a:prstGeom>
            <a:grpFill/>
            <a:ln w="3175" cap="flat" cmpd="sng" algn="ctr">
              <a:solidFill>
                <a:srgbClr val="D3381C"/>
              </a:solidFill>
              <a:prstDash val="dashDot"/>
              <a:miter lim="800000"/>
            </a:ln>
            <a:effectLst/>
          </p:spPr>
        </p:cxnSp>
        <p:cxnSp>
          <p:nvCxnSpPr>
            <p:cNvPr id="59" name="Straight Connector 52"/>
            <p:cNvCxnSpPr>
              <a:stCxn id="38" idx="4"/>
              <a:endCxn id="17" idx="7"/>
            </p:cNvCxnSpPr>
            <p:nvPr/>
          </p:nvCxnSpPr>
          <p:spPr>
            <a:xfrm flipH="1">
              <a:off x="6069621" y="4577845"/>
              <a:ext cx="114145" cy="164833"/>
            </a:xfrm>
            <a:prstGeom prst="line">
              <a:avLst/>
            </a:prstGeom>
            <a:grpFill/>
            <a:ln w="3175" cap="flat" cmpd="sng" algn="ctr">
              <a:solidFill>
                <a:srgbClr val="D3381C"/>
              </a:solidFill>
              <a:prstDash val="dashDot"/>
              <a:miter lim="800000"/>
            </a:ln>
            <a:effectLst/>
          </p:spPr>
        </p:cxnSp>
        <p:cxnSp>
          <p:nvCxnSpPr>
            <p:cNvPr id="60" name="Straight Connector 53"/>
            <p:cNvCxnSpPr>
              <a:stCxn id="38" idx="1"/>
              <a:endCxn id="19" idx="6"/>
            </p:cNvCxnSpPr>
            <p:nvPr/>
          </p:nvCxnSpPr>
          <p:spPr>
            <a:xfrm flipH="1" flipV="1">
              <a:off x="5854880" y="4322300"/>
              <a:ext cx="268739" cy="110338"/>
            </a:xfrm>
            <a:prstGeom prst="line">
              <a:avLst/>
            </a:prstGeom>
            <a:grpFill/>
            <a:ln w="3175" cap="flat" cmpd="sng" algn="ctr">
              <a:solidFill>
                <a:srgbClr val="D3381C"/>
              </a:solidFill>
              <a:prstDash val="dashDot"/>
              <a:miter lim="800000"/>
            </a:ln>
            <a:effectLst/>
          </p:spPr>
        </p:cxnSp>
        <p:cxnSp>
          <p:nvCxnSpPr>
            <p:cNvPr id="61" name="Straight Connector 54"/>
            <p:cNvCxnSpPr>
              <a:stCxn id="19" idx="7"/>
              <a:endCxn id="35" idx="3"/>
            </p:cNvCxnSpPr>
            <p:nvPr/>
          </p:nvCxnSpPr>
          <p:spPr>
            <a:xfrm flipV="1">
              <a:off x="5829966" y="4094934"/>
              <a:ext cx="64440" cy="167219"/>
            </a:xfrm>
            <a:prstGeom prst="line">
              <a:avLst/>
            </a:prstGeom>
            <a:grpFill/>
            <a:ln w="3175" cap="flat" cmpd="sng" algn="ctr">
              <a:solidFill>
                <a:srgbClr val="D3381C"/>
              </a:solidFill>
              <a:prstDash val="dashDot"/>
              <a:miter lim="800000"/>
            </a:ln>
            <a:effectLst/>
          </p:spPr>
        </p:cxnSp>
        <p:cxnSp>
          <p:nvCxnSpPr>
            <p:cNvPr id="62" name="Straight Connector 55"/>
            <p:cNvCxnSpPr>
              <a:stCxn id="35" idx="6"/>
              <a:endCxn id="31" idx="2"/>
            </p:cNvCxnSpPr>
            <p:nvPr/>
          </p:nvCxnSpPr>
          <p:spPr>
            <a:xfrm flipV="1">
              <a:off x="6105366" y="3946950"/>
              <a:ext cx="231753" cy="60602"/>
            </a:xfrm>
            <a:prstGeom prst="line">
              <a:avLst/>
            </a:prstGeom>
            <a:grpFill/>
            <a:ln w="3175" cap="flat" cmpd="sng" algn="ctr">
              <a:solidFill>
                <a:srgbClr val="D3381C"/>
              </a:solidFill>
              <a:prstDash val="dashDot"/>
              <a:miter lim="800000"/>
            </a:ln>
            <a:effectLst/>
          </p:spPr>
        </p:cxnSp>
        <p:cxnSp>
          <p:nvCxnSpPr>
            <p:cNvPr id="63" name="Straight Connector 56"/>
            <p:cNvCxnSpPr>
              <a:stCxn id="32" idx="1"/>
              <a:endCxn id="35" idx="5"/>
            </p:cNvCxnSpPr>
            <p:nvPr/>
          </p:nvCxnSpPr>
          <p:spPr>
            <a:xfrm flipH="1" flipV="1">
              <a:off x="6069171" y="4094934"/>
              <a:ext cx="315776" cy="285778"/>
            </a:xfrm>
            <a:prstGeom prst="line">
              <a:avLst/>
            </a:prstGeom>
            <a:grpFill/>
            <a:ln w="3175" cap="flat" cmpd="sng" algn="ctr">
              <a:solidFill>
                <a:srgbClr val="D3381C"/>
              </a:solidFill>
              <a:prstDash val="dashDot"/>
              <a:miter lim="800000"/>
            </a:ln>
            <a:effectLst/>
          </p:spPr>
        </p:cxnSp>
        <p:cxnSp>
          <p:nvCxnSpPr>
            <p:cNvPr id="64" name="Straight Connector 57"/>
            <p:cNvCxnSpPr>
              <a:stCxn id="38" idx="0"/>
              <a:endCxn id="31" idx="3"/>
            </p:cNvCxnSpPr>
            <p:nvPr/>
          </p:nvCxnSpPr>
          <p:spPr>
            <a:xfrm flipV="1">
              <a:off x="6183766" y="4007096"/>
              <a:ext cx="178267" cy="400628"/>
            </a:xfrm>
            <a:prstGeom prst="line">
              <a:avLst/>
            </a:prstGeom>
            <a:grpFill/>
            <a:ln w="3175" cap="flat" cmpd="sng" algn="ctr">
              <a:solidFill>
                <a:srgbClr val="D3381C"/>
              </a:solidFill>
              <a:prstDash val="dashDot"/>
              <a:miter lim="800000"/>
            </a:ln>
            <a:effectLst/>
          </p:spPr>
        </p:cxnSp>
        <p:cxnSp>
          <p:nvCxnSpPr>
            <p:cNvPr id="65" name="Straight Connector 58"/>
            <p:cNvCxnSpPr>
              <a:stCxn id="31" idx="1"/>
              <a:endCxn id="39" idx="5"/>
            </p:cNvCxnSpPr>
            <p:nvPr/>
          </p:nvCxnSpPr>
          <p:spPr>
            <a:xfrm flipH="1" flipV="1">
              <a:off x="6015892" y="3658716"/>
              <a:ext cx="346141" cy="228087"/>
            </a:xfrm>
            <a:prstGeom prst="line">
              <a:avLst/>
            </a:prstGeom>
            <a:grpFill/>
            <a:ln w="3175" cap="flat" cmpd="sng" algn="ctr">
              <a:solidFill>
                <a:srgbClr val="D3381C"/>
              </a:solidFill>
              <a:prstDash val="dashDot"/>
              <a:miter lim="800000"/>
            </a:ln>
            <a:effectLst/>
          </p:spPr>
        </p:cxnSp>
        <p:cxnSp>
          <p:nvCxnSpPr>
            <p:cNvPr id="66" name="Straight Connector 59"/>
            <p:cNvCxnSpPr>
              <a:stCxn id="20" idx="7"/>
              <a:endCxn id="39" idx="3"/>
            </p:cNvCxnSpPr>
            <p:nvPr/>
          </p:nvCxnSpPr>
          <p:spPr>
            <a:xfrm flipV="1">
              <a:off x="5804116" y="3658716"/>
              <a:ext cx="137310" cy="184365"/>
            </a:xfrm>
            <a:prstGeom prst="line">
              <a:avLst/>
            </a:prstGeom>
            <a:grpFill/>
            <a:ln w="3175" cap="flat" cmpd="sng" algn="ctr">
              <a:solidFill>
                <a:srgbClr val="D3381C"/>
              </a:solidFill>
              <a:prstDash val="dashDot"/>
              <a:miter lim="800000"/>
            </a:ln>
            <a:effectLst/>
          </p:spPr>
        </p:cxnSp>
        <p:cxnSp>
          <p:nvCxnSpPr>
            <p:cNvPr id="67" name="Straight Connector 60"/>
            <p:cNvCxnSpPr>
              <a:stCxn id="39" idx="7"/>
              <a:endCxn id="34" idx="3"/>
            </p:cNvCxnSpPr>
            <p:nvPr/>
          </p:nvCxnSpPr>
          <p:spPr>
            <a:xfrm flipV="1">
              <a:off x="6015892" y="3419898"/>
              <a:ext cx="60588" cy="164352"/>
            </a:xfrm>
            <a:prstGeom prst="line">
              <a:avLst/>
            </a:prstGeom>
            <a:grpFill/>
            <a:ln w="3175" cap="flat" cmpd="sng" algn="ctr">
              <a:solidFill>
                <a:srgbClr val="D3381C"/>
              </a:solidFill>
              <a:prstDash val="dashDot"/>
              <a:miter lim="800000"/>
            </a:ln>
            <a:effectLst/>
          </p:spPr>
        </p:cxnSp>
        <p:cxnSp>
          <p:nvCxnSpPr>
            <p:cNvPr id="68" name="Straight Connector 61"/>
            <p:cNvCxnSpPr>
              <a:stCxn id="30" idx="1"/>
              <a:endCxn id="34" idx="5"/>
            </p:cNvCxnSpPr>
            <p:nvPr/>
          </p:nvCxnSpPr>
          <p:spPr>
            <a:xfrm flipH="1" flipV="1">
              <a:off x="6196773" y="3419898"/>
              <a:ext cx="188174" cy="169917"/>
            </a:xfrm>
            <a:prstGeom prst="line">
              <a:avLst/>
            </a:prstGeom>
            <a:grpFill/>
            <a:ln w="3175" cap="flat" cmpd="sng" algn="ctr">
              <a:solidFill>
                <a:srgbClr val="D3381C"/>
              </a:solidFill>
              <a:prstDash val="dashDot"/>
              <a:miter lim="800000"/>
            </a:ln>
            <a:effectLst/>
          </p:spPr>
        </p:cxnSp>
        <p:cxnSp>
          <p:nvCxnSpPr>
            <p:cNvPr id="69" name="Straight Connector 62"/>
            <p:cNvCxnSpPr>
              <a:stCxn id="35" idx="0"/>
              <a:endCxn id="39" idx="4"/>
            </p:cNvCxnSpPr>
            <p:nvPr/>
          </p:nvCxnSpPr>
          <p:spPr>
            <a:xfrm flipH="1" flipV="1">
              <a:off x="5978659" y="3674139"/>
              <a:ext cx="3130" cy="209835"/>
            </a:xfrm>
            <a:prstGeom prst="line">
              <a:avLst/>
            </a:prstGeom>
            <a:grpFill/>
            <a:ln w="3175" cap="flat" cmpd="sng" algn="ctr">
              <a:solidFill>
                <a:srgbClr val="D3381C"/>
              </a:solidFill>
              <a:prstDash val="dashDot"/>
              <a:miter lim="800000"/>
            </a:ln>
            <a:effectLst/>
          </p:spPr>
        </p:cxnSp>
        <p:cxnSp>
          <p:nvCxnSpPr>
            <p:cNvPr id="70" name="Straight Connector 63"/>
            <p:cNvCxnSpPr>
              <a:stCxn id="39" idx="0"/>
              <a:endCxn id="21" idx="5"/>
            </p:cNvCxnSpPr>
            <p:nvPr/>
          </p:nvCxnSpPr>
          <p:spPr>
            <a:xfrm flipH="1" flipV="1">
              <a:off x="5829966" y="3419899"/>
              <a:ext cx="148693" cy="148928"/>
            </a:xfrm>
            <a:prstGeom prst="line">
              <a:avLst/>
            </a:prstGeom>
            <a:grpFill/>
            <a:ln w="3175" cap="flat" cmpd="sng" algn="ctr">
              <a:solidFill>
                <a:srgbClr val="D3381C"/>
              </a:solidFill>
              <a:prstDash val="dashDot"/>
              <a:miter lim="800000"/>
            </a:ln>
            <a:effectLst/>
          </p:spPr>
        </p:cxnSp>
        <p:cxnSp>
          <p:nvCxnSpPr>
            <p:cNvPr id="71" name="Straight Connector 64"/>
            <p:cNvCxnSpPr>
              <a:stCxn id="21" idx="7"/>
              <a:endCxn id="33" idx="3"/>
            </p:cNvCxnSpPr>
            <p:nvPr/>
          </p:nvCxnSpPr>
          <p:spPr>
            <a:xfrm flipV="1">
              <a:off x="5829966" y="3062315"/>
              <a:ext cx="199551" cy="237291"/>
            </a:xfrm>
            <a:prstGeom prst="line">
              <a:avLst/>
            </a:prstGeom>
            <a:grpFill/>
            <a:ln w="3175" cap="flat" cmpd="sng" algn="ctr">
              <a:solidFill>
                <a:srgbClr val="D3381C"/>
              </a:solidFill>
              <a:prstDash val="dashDot"/>
              <a:miter lim="800000"/>
            </a:ln>
            <a:effectLst/>
          </p:spPr>
        </p:cxnSp>
        <p:cxnSp>
          <p:nvCxnSpPr>
            <p:cNvPr id="72" name="Straight Connector 65"/>
            <p:cNvCxnSpPr>
              <a:stCxn id="33" idx="1"/>
              <a:endCxn id="24" idx="6"/>
            </p:cNvCxnSpPr>
            <p:nvPr/>
          </p:nvCxnSpPr>
          <p:spPr>
            <a:xfrm flipH="1" flipV="1">
              <a:off x="5813876" y="2849432"/>
              <a:ext cx="215641" cy="138417"/>
            </a:xfrm>
            <a:prstGeom prst="line">
              <a:avLst/>
            </a:prstGeom>
            <a:grpFill/>
            <a:ln w="3175" cap="flat" cmpd="sng" algn="ctr">
              <a:solidFill>
                <a:srgbClr val="D3381C"/>
              </a:solidFill>
              <a:prstDash val="dashDot"/>
              <a:miter lim="800000"/>
            </a:ln>
            <a:effectLst/>
          </p:spPr>
        </p:cxnSp>
        <p:cxnSp>
          <p:nvCxnSpPr>
            <p:cNvPr id="73" name="Straight Connector 66"/>
            <p:cNvCxnSpPr>
              <a:stCxn id="24" idx="7"/>
              <a:endCxn id="37" idx="2"/>
            </p:cNvCxnSpPr>
            <p:nvPr/>
          </p:nvCxnSpPr>
          <p:spPr>
            <a:xfrm flipV="1">
              <a:off x="5798453" y="2649746"/>
              <a:ext cx="338173" cy="162453"/>
            </a:xfrm>
            <a:prstGeom prst="line">
              <a:avLst/>
            </a:prstGeom>
            <a:grpFill/>
            <a:ln w="3175" cap="flat" cmpd="sng" algn="ctr">
              <a:solidFill>
                <a:srgbClr val="D3381C"/>
              </a:solidFill>
              <a:prstDash val="dashDot"/>
              <a:miter lim="800000"/>
            </a:ln>
            <a:effectLst/>
          </p:spPr>
        </p:cxnSp>
        <p:cxnSp>
          <p:nvCxnSpPr>
            <p:cNvPr id="74" name="Straight Connector 67"/>
            <p:cNvCxnSpPr>
              <a:stCxn id="33" idx="0"/>
              <a:endCxn id="37" idx="4"/>
            </p:cNvCxnSpPr>
            <p:nvPr/>
          </p:nvCxnSpPr>
          <p:spPr>
            <a:xfrm flipV="1">
              <a:off x="6066750" y="2702402"/>
              <a:ext cx="122532" cy="270024"/>
            </a:xfrm>
            <a:prstGeom prst="line">
              <a:avLst/>
            </a:prstGeom>
            <a:grpFill/>
            <a:ln w="3175" cap="flat" cmpd="sng" algn="ctr">
              <a:solidFill>
                <a:srgbClr val="D3381C"/>
              </a:solidFill>
              <a:prstDash val="dashDot"/>
              <a:miter lim="800000"/>
            </a:ln>
            <a:effectLst/>
          </p:spPr>
        </p:cxnSp>
        <p:cxnSp>
          <p:nvCxnSpPr>
            <p:cNvPr id="75" name="Straight Connector 68"/>
            <p:cNvCxnSpPr>
              <a:stCxn id="34" idx="0"/>
              <a:endCxn id="33" idx="5"/>
            </p:cNvCxnSpPr>
            <p:nvPr/>
          </p:nvCxnSpPr>
          <p:spPr>
            <a:xfrm flipH="1" flipV="1">
              <a:off x="6103983" y="3062315"/>
              <a:ext cx="32644" cy="212376"/>
            </a:xfrm>
            <a:prstGeom prst="line">
              <a:avLst/>
            </a:prstGeom>
            <a:grpFill/>
            <a:ln w="3175" cap="flat" cmpd="sng" algn="ctr">
              <a:solidFill>
                <a:srgbClr val="D3381C"/>
              </a:solidFill>
              <a:prstDash val="dashDot"/>
              <a:miter lim="800000"/>
            </a:ln>
            <a:effectLst/>
          </p:spPr>
        </p:cxnSp>
        <p:cxnSp>
          <p:nvCxnSpPr>
            <p:cNvPr id="76" name="Straight Connector 69"/>
            <p:cNvCxnSpPr>
              <a:stCxn id="33" idx="7"/>
              <a:endCxn id="27" idx="2"/>
            </p:cNvCxnSpPr>
            <p:nvPr/>
          </p:nvCxnSpPr>
          <p:spPr>
            <a:xfrm flipV="1">
              <a:off x="6103983" y="2795084"/>
              <a:ext cx="265541" cy="192765"/>
            </a:xfrm>
            <a:prstGeom prst="line">
              <a:avLst/>
            </a:prstGeom>
            <a:grpFill/>
            <a:ln w="3175" cap="flat" cmpd="sng" algn="ctr">
              <a:solidFill>
                <a:srgbClr val="D3381C"/>
              </a:solidFill>
              <a:prstDash val="dashDot"/>
              <a:miter lim="800000"/>
            </a:ln>
            <a:effectLst/>
          </p:spPr>
        </p:cxnSp>
        <p:cxnSp>
          <p:nvCxnSpPr>
            <p:cNvPr id="77" name="Straight Connector 70"/>
            <p:cNvCxnSpPr>
              <a:stCxn id="27" idx="1"/>
              <a:endCxn id="37" idx="6"/>
            </p:cNvCxnSpPr>
            <p:nvPr/>
          </p:nvCxnSpPr>
          <p:spPr>
            <a:xfrm flipH="1" flipV="1">
              <a:off x="6241938" y="2649746"/>
              <a:ext cx="143009" cy="108105"/>
            </a:xfrm>
            <a:prstGeom prst="line">
              <a:avLst/>
            </a:prstGeom>
            <a:grpFill/>
            <a:ln w="3175" cap="flat" cmpd="sng" algn="ctr">
              <a:solidFill>
                <a:srgbClr val="D3381C"/>
              </a:solidFill>
              <a:prstDash val="dashDot"/>
              <a:miter lim="800000"/>
            </a:ln>
            <a:effectLst/>
          </p:spPr>
        </p:cxnSp>
        <p:cxnSp>
          <p:nvCxnSpPr>
            <p:cNvPr id="78" name="Straight Connector 71"/>
            <p:cNvCxnSpPr>
              <a:stCxn id="37" idx="7"/>
              <a:endCxn id="28" idx="3"/>
            </p:cNvCxnSpPr>
            <p:nvPr/>
          </p:nvCxnSpPr>
          <p:spPr>
            <a:xfrm flipV="1">
              <a:off x="6226515" y="2455691"/>
              <a:ext cx="117121" cy="156822"/>
            </a:xfrm>
            <a:prstGeom prst="line">
              <a:avLst/>
            </a:prstGeom>
            <a:grpFill/>
            <a:ln w="3175" cap="flat" cmpd="sng" algn="ctr">
              <a:solidFill>
                <a:srgbClr val="D3381C"/>
              </a:solidFill>
              <a:prstDash val="dashDot"/>
              <a:miter lim="800000"/>
            </a:ln>
            <a:effectLst/>
          </p:spPr>
        </p:cxnSp>
        <p:cxnSp>
          <p:nvCxnSpPr>
            <p:cNvPr id="79" name="Straight Connector 72"/>
            <p:cNvCxnSpPr>
              <a:stCxn id="37" idx="1"/>
              <a:endCxn id="36" idx="4"/>
            </p:cNvCxnSpPr>
            <p:nvPr/>
          </p:nvCxnSpPr>
          <p:spPr>
            <a:xfrm flipH="1" flipV="1">
              <a:off x="6051566" y="2394607"/>
              <a:ext cx="100483" cy="217906"/>
            </a:xfrm>
            <a:prstGeom prst="line">
              <a:avLst/>
            </a:prstGeom>
            <a:grpFill/>
            <a:ln w="3175" cap="flat" cmpd="sng" algn="ctr">
              <a:solidFill>
                <a:srgbClr val="D3381C"/>
              </a:solidFill>
              <a:prstDash val="dashDot"/>
              <a:miter lim="800000"/>
            </a:ln>
            <a:effectLst/>
          </p:spPr>
        </p:cxnSp>
        <p:cxnSp>
          <p:nvCxnSpPr>
            <p:cNvPr id="80" name="Straight Connector 73"/>
            <p:cNvCxnSpPr>
              <a:stCxn id="23" idx="7"/>
              <a:endCxn id="36" idx="2"/>
            </p:cNvCxnSpPr>
            <p:nvPr/>
          </p:nvCxnSpPr>
          <p:spPr>
            <a:xfrm flipV="1">
              <a:off x="5829966" y="2271030"/>
              <a:ext cx="98022" cy="57685"/>
            </a:xfrm>
            <a:prstGeom prst="line">
              <a:avLst/>
            </a:prstGeom>
            <a:grpFill/>
            <a:ln w="3175" cap="flat" cmpd="sng" algn="ctr">
              <a:solidFill>
                <a:srgbClr val="D3381C"/>
              </a:solidFill>
              <a:prstDash val="dashDot"/>
              <a:miter lim="800000"/>
            </a:ln>
            <a:effectLst/>
          </p:spPr>
        </p:cxnSp>
        <p:cxnSp>
          <p:nvCxnSpPr>
            <p:cNvPr id="81" name="Straight Connector 74"/>
            <p:cNvCxnSpPr>
              <a:stCxn id="36" idx="1"/>
              <a:endCxn id="22" idx="5"/>
            </p:cNvCxnSpPr>
            <p:nvPr/>
          </p:nvCxnSpPr>
          <p:spPr>
            <a:xfrm flipH="1" flipV="1">
              <a:off x="5829966" y="2023748"/>
              <a:ext cx="134217" cy="159899"/>
            </a:xfrm>
            <a:prstGeom prst="line">
              <a:avLst/>
            </a:prstGeom>
            <a:grpFill/>
            <a:ln w="3175" cap="flat" cmpd="sng" algn="ctr">
              <a:solidFill>
                <a:srgbClr val="D3381C"/>
              </a:solidFill>
              <a:prstDash val="dashDot"/>
              <a:miter lim="800000"/>
            </a:ln>
            <a:effectLst/>
          </p:spPr>
        </p:cxnSp>
        <p:cxnSp>
          <p:nvCxnSpPr>
            <p:cNvPr id="82" name="Straight Connector 75"/>
            <p:cNvCxnSpPr>
              <a:stCxn id="36" idx="0"/>
              <a:endCxn id="26" idx="4"/>
            </p:cNvCxnSpPr>
            <p:nvPr/>
          </p:nvCxnSpPr>
          <p:spPr>
            <a:xfrm flipV="1">
              <a:off x="6051566" y="1997291"/>
              <a:ext cx="32405" cy="150161"/>
            </a:xfrm>
            <a:prstGeom prst="line">
              <a:avLst/>
            </a:prstGeom>
            <a:grpFill/>
            <a:ln w="3175" cap="flat" cmpd="sng" algn="ctr">
              <a:solidFill>
                <a:srgbClr val="D3381C"/>
              </a:solidFill>
              <a:prstDash val="dashDot"/>
              <a:miter lim="800000"/>
            </a:ln>
            <a:effectLst/>
          </p:spPr>
        </p:cxnSp>
        <p:cxnSp>
          <p:nvCxnSpPr>
            <p:cNvPr id="83" name="Straight Connector 76"/>
            <p:cNvCxnSpPr>
              <a:stCxn id="36" idx="7"/>
              <a:endCxn id="25" idx="3"/>
            </p:cNvCxnSpPr>
            <p:nvPr/>
          </p:nvCxnSpPr>
          <p:spPr>
            <a:xfrm flipV="1">
              <a:off x="6138948" y="2023748"/>
              <a:ext cx="199028" cy="159899"/>
            </a:xfrm>
            <a:prstGeom prst="line">
              <a:avLst/>
            </a:prstGeom>
            <a:grpFill/>
            <a:ln w="3175" cap="flat" cmpd="sng" algn="ctr">
              <a:solidFill>
                <a:srgbClr val="D3381C"/>
              </a:solidFill>
              <a:prstDash val="dashDot"/>
              <a:miter lim="800000"/>
            </a:ln>
            <a:effectLst/>
          </p:spPr>
        </p:cxnSp>
        <p:cxnSp>
          <p:nvCxnSpPr>
            <p:cNvPr id="84" name="Straight Connector 77"/>
            <p:cNvCxnSpPr>
              <a:stCxn id="36" idx="6"/>
              <a:endCxn id="28" idx="1"/>
            </p:cNvCxnSpPr>
            <p:nvPr/>
          </p:nvCxnSpPr>
          <p:spPr>
            <a:xfrm>
              <a:off x="6175143" y="2271030"/>
              <a:ext cx="168493" cy="64368"/>
            </a:xfrm>
            <a:prstGeom prst="line">
              <a:avLst/>
            </a:prstGeom>
            <a:grpFill/>
            <a:ln w="3175" cap="flat" cmpd="sng" algn="ctr">
              <a:solidFill>
                <a:srgbClr val="D3381C"/>
              </a:solidFill>
              <a:prstDash val="dashDot"/>
              <a:miter lim="800000"/>
            </a:ln>
            <a:effectLst/>
          </p:spPr>
        </p:cxnSp>
        <p:sp>
          <p:nvSpPr>
            <p:cNvPr id="85" name="Oval 78"/>
            <p:cNvSpPr/>
            <p:nvPr/>
          </p:nvSpPr>
          <p:spPr>
            <a:xfrm>
              <a:off x="5968564" y="5535435"/>
              <a:ext cx="260282" cy="86280"/>
            </a:xfrm>
            <a:prstGeom prst="ellipse">
              <a:avLst/>
            </a:prstGeom>
            <a:grpFill/>
            <a:ln w="12700" cap="flat" cmpd="sng" algn="ctr">
              <a:solidFill>
                <a:srgbClr val="D3381C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lvl1pPr marL="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</p:grpSp>
      <p:cxnSp>
        <p:nvCxnSpPr>
          <p:cNvPr id="3" name="Straight Connector 82"/>
          <p:cNvCxnSpPr/>
          <p:nvPr/>
        </p:nvCxnSpPr>
        <p:spPr>
          <a:xfrm>
            <a:off x="6438920" y="1544335"/>
            <a:ext cx="1047334" cy="0"/>
          </a:xfrm>
          <a:prstGeom prst="line">
            <a:avLst/>
          </a:prstGeom>
          <a:solidFill>
            <a:srgbClr val="D3381C"/>
          </a:solidFill>
          <a:ln w="3175" cap="flat" cmpd="sng" algn="ctr">
            <a:solidFill>
              <a:srgbClr val="D3381C"/>
            </a:solidFill>
            <a:prstDash val="dash"/>
            <a:miter lim="800000"/>
            <a:tailEnd type="oval"/>
          </a:ln>
          <a:effectLst/>
        </p:spPr>
      </p:cxnSp>
      <p:grpSp>
        <p:nvGrpSpPr>
          <p:cNvPr id="4" name="组合 3"/>
          <p:cNvGrpSpPr/>
          <p:nvPr/>
        </p:nvGrpSpPr>
        <p:grpSpPr>
          <a:xfrm>
            <a:off x="6438920" y="2987289"/>
            <a:ext cx="1047334" cy="355014"/>
            <a:chOff x="6507240" y="2795084"/>
            <a:chExt cx="1137684" cy="306086"/>
          </a:xfrm>
          <a:solidFill>
            <a:srgbClr val="D3381C"/>
          </a:solidFill>
        </p:grpSpPr>
        <p:cxnSp>
          <p:nvCxnSpPr>
            <p:cNvPr id="12" name="Straight Connector 84"/>
            <p:cNvCxnSpPr/>
            <p:nvPr/>
          </p:nvCxnSpPr>
          <p:spPr>
            <a:xfrm>
              <a:off x="6507240" y="2795084"/>
              <a:ext cx="1137684" cy="0"/>
            </a:xfrm>
            <a:prstGeom prst="line">
              <a:avLst/>
            </a:prstGeom>
            <a:grpFill/>
            <a:ln w="3175" cap="flat" cmpd="sng" algn="ctr">
              <a:solidFill>
                <a:srgbClr val="D3381C"/>
              </a:solidFill>
              <a:prstDash val="dash"/>
              <a:miter lim="800000"/>
              <a:tailEnd type="none"/>
            </a:ln>
            <a:effectLst/>
          </p:spPr>
        </p:cxnSp>
        <p:cxnSp>
          <p:nvCxnSpPr>
            <p:cNvPr id="13" name="Straight Connector 86"/>
            <p:cNvCxnSpPr/>
            <p:nvPr/>
          </p:nvCxnSpPr>
          <p:spPr>
            <a:xfrm>
              <a:off x="7644924" y="2795084"/>
              <a:ext cx="0" cy="306086"/>
            </a:xfrm>
            <a:prstGeom prst="line">
              <a:avLst/>
            </a:prstGeom>
            <a:grpFill/>
            <a:ln w="6350" cap="flat" cmpd="sng" algn="ctr">
              <a:solidFill>
                <a:srgbClr val="D3381C"/>
              </a:solidFill>
              <a:prstDash val="dash"/>
              <a:miter lim="800000"/>
              <a:tailEnd type="oval"/>
            </a:ln>
            <a:effectLst/>
          </p:spPr>
        </p:cxnSp>
      </p:grpSp>
      <p:grpSp>
        <p:nvGrpSpPr>
          <p:cNvPr id="5" name="组合 4"/>
          <p:cNvGrpSpPr/>
          <p:nvPr/>
        </p:nvGrpSpPr>
        <p:grpSpPr>
          <a:xfrm>
            <a:off x="6014489" y="4343663"/>
            <a:ext cx="1920821" cy="814365"/>
            <a:chOff x="6539898" y="4072742"/>
            <a:chExt cx="2377440" cy="702129"/>
          </a:xfrm>
          <a:solidFill>
            <a:srgbClr val="D3381C"/>
          </a:solidFill>
        </p:grpSpPr>
        <p:cxnSp>
          <p:nvCxnSpPr>
            <p:cNvPr id="10" name="Straight Connector 88"/>
            <p:cNvCxnSpPr/>
            <p:nvPr/>
          </p:nvCxnSpPr>
          <p:spPr>
            <a:xfrm>
              <a:off x="6539898" y="4774871"/>
              <a:ext cx="2377440" cy="0"/>
            </a:xfrm>
            <a:prstGeom prst="line">
              <a:avLst/>
            </a:prstGeom>
            <a:grpFill/>
            <a:ln w="3175" cap="flat" cmpd="sng" algn="ctr">
              <a:solidFill>
                <a:srgbClr val="D3381C"/>
              </a:solidFill>
              <a:prstDash val="dash"/>
              <a:miter lim="800000"/>
              <a:tailEnd type="none"/>
            </a:ln>
            <a:effectLst/>
          </p:spPr>
        </p:cxnSp>
        <p:cxnSp>
          <p:nvCxnSpPr>
            <p:cNvPr id="11" name="Straight Connector 90"/>
            <p:cNvCxnSpPr/>
            <p:nvPr/>
          </p:nvCxnSpPr>
          <p:spPr>
            <a:xfrm>
              <a:off x="8917338" y="4072742"/>
              <a:ext cx="0" cy="702129"/>
            </a:xfrm>
            <a:prstGeom prst="line">
              <a:avLst/>
            </a:prstGeom>
            <a:grpFill/>
            <a:ln w="6350" cap="flat" cmpd="sng" algn="ctr">
              <a:solidFill>
                <a:srgbClr val="D3381C"/>
              </a:solidFill>
              <a:prstDash val="dash"/>
              <a:miter lim="800000"/>
              <a:headEnd type="oval"/>
            </a:ln>
            <a:effectLst/>
          </p:spPr>
        </p:cxnSp>
      </p:grpSp>
      <p:cxnSp>
        <p:nvCxnSpPr>
          <p:cNvPr id="6" name="Straight Connector 93"/>
          <p:cNvCxnSpPr/>
          <p:nvPr/>
        </p:nvCxnSpPr>
        <p:spPr>
          <a:xfrm>
            <a:off x="3393522" y="3724446"/>
            <a:ext cx="2188634" cy="0"/>
          </a:xfrm>
          <a:prstGeom prst="line">
            <a:avLst/>
          </a:prstGeom>
          <a:solidFill>
            <a:srgbClr val="D3381C"/>
          </a:solidFill>
          <a:ln w="3175" cap="flat" cmpd="sng" algn="ctr">
            <a:solidFill>
              <a:srgbClr val="D3381C"/>
            </a:solidFill>
            <a:prstDash val="dash"/>
            <a:miter lim="800000"/>
            <a:headEnd type="oval"/>
            <a:tailEnd type="none"/>
          </a:ln>
          <a:effectLst/>
        </p:spPr>
      </p:cxnSp>
      <p:grpSp>
        <p:nvGrpSpPr>
          <p:cNvPr id="7" name="组合 6"/>
          <p:cNvGrpSpPr/>
          <p:nvPr/>
        </p:nvGrpSpPr>
        <p:grpSpPr>
          <a:xfrm>
            <a:off x="4614380" y="2523881"/>
            <a:ext cx="1047334" cy="355014"/>
            <a:chOff x="4525303" y="2395544"/>
            <a:chExt cx="1137684" cy="306086"/>
          </a:xfrm>
          <a:solidFill>
            <a:srgbClr val="D3381C"/>
          </a:solidFill>
        </p:grpSpPr>
        <p:cxnSp>
          <p:nvCxnSpPr>
            <p:cNvPr id="8" name="Straight Connector 95"/>
            <p:cNvCxnSpPr/>
            <p:nvPr/>
          </p:nvCxnSpPr>
          <p:spPr>
            <a:xfrm>
              <a:off x="4525303" y="2395544"/>
              <a:ext cx="1137684" cy="0"/>
            </a:xfrm>
            <a:prstGeom prst="line">
              <a:avLst/>
            </a:prstGeom>
            <a:grpFill/>
            <a:ln w="3175" cap="flat" cmpd="sng" algn="ctr">
              <a:solidFill>
                <a:srgbClr val="D3381C"/>
              </a:solidFill>
              <a:prstDash val="dash"/>
              <a:miter lim="800000"/>
              <a:tailEnd type="none"/>
            </a:ln>
            <a:effectLst/>
          </p:spPr>
        </p:cxnSp>
        <p:cxnSp>
          <p:nvCxnSpPr>
            <p:cNvPr id="9" name="Straight Connector 96"/>
            <p:cNvCxnSpPr/>
            <p:nvPr/>
          </p:nvCxnSpPr>
          <p:spPr>
            <a:xfrm>
              <a:off x="4525303" y="2395544"/>
              <a:ext cx="0" cy="306086"/>
            </a:xfrm>
            <a:prstGeom prst="line">
              <a:avLst/>
            </a:prstGeom>
            <a:grpFill/>
            <a:ln w="6350" cap="flat" cmpd="sng" algn="ctr">
              <a:solidFill>
                <a:srgbClr val="D3381C"/>
              </a:solidFill>
              <a:prstDash val="dash"/>
              <a:miter lim="800000"/>
              <a:tailEnd type="oval"/>
            </a:ln>
            <a:effectLst/>
          </p:spPr>
        </p:cxnSp>
      </p:grpSp>
      <p:sp>
        <p:nvSpPr>
          <p:cNvPr id="87" name="Text Placeholder 2"/>
          <p:cNvSpPr txBox="1"/>
          <p:nvPr/>
        </p:nvSpPr>
        <p:spPr>
          <a:xfrm>
            <a:off x="1346370" y="4635576"/>
            <a:ext cx="3182107" cy="12003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专注工作汇报类</a:t>
            </a:r>
            <a:r>
              <a:rPr lang="en-US" altLang="zh-CN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PPT</a:t>
            </a:r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排版设计，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8" name="文本框 36"/>
          <p:cNvSpPr txBox="1"/>
          <p:nvPr/>
        </p:nvSpPr>
        <p:spPr>
          <a:xfrm>
            <a:off x="1233972" y="4259031"/>
            <a:ext cx="32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9" name="Text Placeholder 2"/>
          <p:cNvSpPr txBox="1"/>
          <p:nvPr/>
        </p:nvSpPr>
        <p:spPr>
          <a:xfrm>
            <a:off x="1093835" y="2333330"/>
            <a:ext cx="3182107" cy="12003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专注工作汇报类</a:t>
            </a:r>
            <a:r>
              <a:rPr lang="en-US" altLang="zh-CN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PPT</a:t>
            </a:r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排版设计，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90" name="文本框 36"/>
          <p:cNvSpPr txBox="1"/>
          <p:nvPr/>
        </p:nvSpPr>
        <p:spPr>
          <a:xfrm>
            <a:off x="981437" y="1956785"/>
            <a:ext cx="32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1" name="Text Placeholder 2"/>
          <p:cNvSpPr txBox="1"/>
          <p:nvPr/>
        </p:nvSpPr>
        <p:spPr>
          <a:xfrm>
            <a:off x="7662800" y="1074650"/>
            <a:ext cx="3182107" cy="12003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专注工作汇报类</a:t>
            </a:r>
            <a:r>
              <a:rPr lang="en-US" altLang="zh-CN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PPT</a:t>
            </a:r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排版设计，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92" name="文本框 36"/>
          <p:cNvSpPr txBox="1"/>
          <p:nvPr/>
        </p:nvSpPr>
        <p:spPr>
          <a:xfrm>
            <a:off x="7550402" y="698105"/>
            <a:ext cx="32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3" name="Text Placeholder 2"/>
          <p:cNvSpPr txBox="1"/>
          <p:nvPr/>
        </p:nvSpPr>
        <p:spPr>
          <a:xfrm>
            <a:off x="7662800" y="2733601"/>
            <a:ext cx="3182107" cy="12003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专注工作汇报类</a:t>
            </a:r>
            <a:r>
              <a:rPr lang="en-US" altLang="zh-CN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PPT</a:t>
            </a:r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排版设计，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94" name="文本框 36"/>
          <p:cNvSpPr txBox="1"/>
          <p:nvPr/>
        </p:nvSpPr>
        <p:spPr>
          <a:xfrm>
            <a:off x="7550402" y="2357056"/>
            <a:ext cx="32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1" name="Text Placeholder 2"/>
          <p:cNvSpPr txBox="1"/>
          <p:nvPr/>
        </p:nvSpPr>
        <p:spPr>
          <a:xfrm>
            <a:off x="8330455" y="4635136"/>
            <a:ext cx="3182107" cy="12003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专注工作汇报类</a:t>
            </a:r>
            <a:r>
              <a:rPr lang="en-US" altLang="zh-CN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PPT</a:t>
            </a:r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排版设计，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02" name="文本框 36"/>
          <p:cNvSpPr txBox="1"/>
          <p:nvPr/>
        </p:nvSpPr>
        <p:spPr>
          <a:xfrm>
            <a:off x="8218057" y="4258591"/>
            <a:ext cx="32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3" name="矩形 102"/>
          <p:cNvSpPr/>
          <p:nvPr/>
        </p:nvSpPr>
        <p:spPr>
          <a:xfrm>
            <a:off x="337930" y="457200"/>
            <a:ext cx="504351" cy="59635"/>
          </a:xfrm>
          <a:prstGeom prst="rect">
            <a:avLst/>
          </a:prstGeom>
          <a:solidFill>
            <a:srgbClr val="D3381C"/>
          </a:solidFill>
          <a:ln>
            <a:solidFill>
              <a:srgbClr val="D3381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" name="文本框 103"/>
          <p:cNvSpPr txBox="1"/>
          <p:nvPr/>
        </p:nvSpPr>
        <p:spPr>
          <a:xfrm>
            <a:off x="228448" y="589479"/>
            <a:ext cx="41610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3370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6677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0048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3418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6725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60096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3466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6773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b="1" dirty="0" smtClean="0">
                <a:solidFill>
                  <a:srgbClr val="D338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年终工作概述</a:t>
            </a:r>
            <a:endParaRPr lang="zh-CN" altLang="en-US" sz="2400" b="1" dirty="0">
              <a:solidFill>
                <a:srgbClr val="D3381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/>
          <p:cNvGrpSpPr/>
          <p:nvPr/>
        </p:nvGrpSpPr>
        <p:grpSpPr>
          <a:xfrm>
            <a:off x="3359581" y="1614581"/>
            <a:ext cx="5364005" cy="3556675"/>
            <a:chOff x="3359581" y="1614581"/>
            <a:chExt cx="5472838" cy="3628838"/>
          </a:xfrm>
        </p:grpSpPr>
        <p:sp>
          <p:nvSpPr>
            <p:cNvPr id="2" name="Freeform 157"/>
            <p:cNvSpPr/>
            <p:nvPr/>
          </p:nvSpPr>
          <p:spPr>
            <a:xfrm>
              <a:off x="5699442" y="2482911"/>
              <a:ext cx="216140" cy="216140"/>
            </a:xfrm>
            <a:custGeom>
              <a:avLst/>
              <a:gdLst>
                <a:gd name="connsiteX0" fmla="*/ 272317 w 272317"/>
                <a:gd name="connsiteY0" fmla="*/ 0 h 272317"/>
                <a:gd name="connsiteX1" fmla="*/ 250091 w 272317"/>
                <a:gd name="connsiteY1" fmla="*/ 220482 h 272317"/>
                <a:gd name="connsiteX2" fmla="*/ 247848 w 272317"/>
                <a:gd name="connsiteY2" fmla="*/ 229206 h 272317"/>
                <a:gd name="connsiteX3" fmla="*/ 183769 w 272317"/>
                <a:gd name="connsiteY3" fmla="*/ 232442 h 272317"/>
                <a:gd name="connsiteX4" fmla="*/ 14782 w 272317"/>
                <a:gd name="connsiteY4" fmla="*/ 266907 h 272317"/>
                <a:gd name="connsiteX5" fmla="*/ 0 w 272317"/>
                <a:gd name="connsiteY5" fmla="*/ 272317 h 272317"/>
                <a:gd name="connsiteX6" fmla="*/ 5410 w 272317"/>
                <a:gd name="connsiteY6" fmla="*/ 257535 h 272317"/>
                <a:gd name="connsiteX7" fmla="*/ 39875 w 272317"/>
                <a:gd name="connsiteY7" fmla="*/ 88548 h 272317"/>
                <a:gd name="connsiteX8" fmla="*/ 43111 w 272317"/>
                <a:gd name="connsiteY8" fmla="*/ 24469 h 272317"/>
                <a:gd name="connsiteX9" fmla="*/ 51835 w 272317"/>
                <a:gd name="connsiteY9" fmla="*/ 22226 h 272317"/>
                <a:gd name="connsiteX10" fmla="*/ 272317 w 272317"/>
                <a:gd name="connsiteY10" fmla="*/ 0 h 272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72317" h="272317">
                  <a:moveTo>
                    <a:pt x="272317" y="0"/>
                  </a:moveTo>
                  <a:cubicBezTo>
                    <a:pt x="272317" y="75526"/>
                    <a:pt x="264664" y="149264"/>
                    <a:pt x="250091" y="220482"/>
                  </a:cubicBezTo>
                  <a:lnTo>
                    <a:pt x="247848" y="229206"/>
                  </a:lnTo>
                  <a:lnTo>
                    <a:pt x="183769" y="232442"/>
                  </a:lnTo>
                  <a:cubicBezTo>
                    <a:pt x="125542" y="238356"/>
                    <a:pt x="69019" y="250037"/>
                    <a:pt x="14782" y="266907"/>
                  </a:cubicBezTo>
                  <a:lnTo>
                    <a:pt x="0" y="272317"/>
                  </a:lnTo>
                  <a:lnTo>
                    <a:pt x="5410" y="257535"/>
                  </a:lnTo>
                  <a:cubicBezTo>
                    <a:pt x="22280" y="203298"/>
                    <a:pt x="33962" y="146775"/>
                    <a:pt x="39875" y="88548"/>
                  </a:cubicBezTo>
                  <a:lnTo>
                    <a:pt x="43111" y="24469"/>
                  </a:lnTo>
                  <a:lnTo>
                    <a:pt x="51835" y="22226"/>
                  </a:lnTo>
                  <a:cubicBezTo>
                    <a:pt x="123053" y="7653"/>
                    <a:pt x="196791" y="0"/>
                    <a:pt x="272317" y="0"/>
                  </a:cubicBezTo>
                  <a:close/>
                </a:path>
              </a:pathLst>
            </a:custGeom>
            <a:solidFill>
              <a:srgbClr val="BA0B3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lvl1pPr marL="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430" b="0" i="0" u="none" strike="noStrike" kern="0" cap="none" spc="0" normalizeH="0" baseline="0" noProof="0" smtClean="0">
                <a:ln>
                  <a:noFill/>
                </a:ln>
                <a:solidFill>
                  <a:srgbClr val="1F1F1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3" name="Freeform 151"/>
            <p:cNvSpPr/>
            <p:nvPr/>
          </p:nvSpPr>
          <p:spPr>
            <a:xfrm>
              <a:off x="5047254" y="3135099"/>
              <a:ext cx="216140" cy="216140"/>
            </a:xfrm>
            <a:custGeom>
              <a:avLst/>
              <a:gdLst>
                <a:gd name="connsiteX0" fmla="*/ 272317 w 272317"/>
                <a:gd name="connsiteY0" fmla="*/ 0 h 272317"/>
                <a:gd name="connsiteX1" fmla="*/ 266907 w 272317"/>
                <a:gd name="connsiteY1" fmla="*/ 14782 h 272317"/>
                <a:gd name="connsiteX2" fmla="*/ 232442 w 272317"/>
                <a:gd name="connsiteY2" fmla="*/ 183769 h 272317"/>
                <a:gd name="connsiteX3" fmla="*/ 229207 w 272317"/>
                <a:gd name="connsiteY3" fmla="*/ 247848 h 272317"/>
                <a:gd name="connsiteX4" fmla="*/ 220482 w 272317"/>
                <a:gd name="connsiteY4" fmla="*/ 250091 h 272317"/>
                <a:gd name="connsiteX5" fmla="*/ 0 w 272317"/>
                <a:gd name="connsiteY5" fmla="*/ 272317 h 272317"/>
                <a:gd name="connsiteX6" fmla="*/ 22226 w 272317"/>
                <a:gd name="connsiteY6" fmla="*/ 51835 h 272317"/>
                <a:gd name="connsiteX7" fmla="*/ 24469 w 272317"/>
                <a:gd name="connsiteY7" fmla="*/ 43110 h 272317"/>
                <a:gd name="connsiteX8" fmla="*/ 88548 w 272317"/>
                <a:gd name="connsiteY8" fmla="*/ 39875 h 272317"/>
                <a:gd name="connsiteX9" fmla="*/ 257535 w 272317"/>
                <a:gd name="connsiteY9" fmla="*/ 5410 h 272317"/>
                <a:gd name="connsiteX10" fmla="*/ 272317 w 272317"/>
                <a:gd name="connsiteY10" fmla="*/ 0 h 272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72317" h="272317">
                  <a:moveTo>
                    <a:pt x="272317" y="0"/>
                  </a:moveTo>
                  <a:lnTo>
                    <a:pt x="266907" y="14782"/>
                  </a:lnTo>
                  <a:cubicBezTo>
                    <a:pt x="250037" y="69019"/>
                    <a:pt x="238356" y="125541"/>
                    <a:pt x="232442" y="183769"/>
                  </a:cubicBezTo>
                  <a:lnTo>
                    <a:pt x="229207" y="247848"/>
                  </a:lnTo>
                  <a:lnTo>
                    <a:pt x="220482" y="250091"/>
                  </a:lnTo>
                  <a:cubicBezTo>
                    <a:pt x="149264" y="264664"/>
                    <a:pt x="75526" y="272317"/>
                    <a:pt x="0" y="272317"/>
                  </a:cubicBezTo>
                  <a:cubicBezTo>
                    <a:pt x="0" y="196791"/>
                    <a:pt x="7653" y="123053"/>
                    <a:pt x="22226" y="51835"/>
                  </a:cubicBezTo>
                  <a:lnTo>
                    <a:pt x="24469" y="43110"/>
                  </a:lnTo>
                  <a:lnTo>
                    <a:pt x="88548" y="39875"/>
                  </a:lnTo>
                  <a:cubicBezTo>
                    <a:pt x="146776" y="33961"/>
                    <a:pt x="203298" y="22280"/>
                    <a:pt x="257535" y="5410"/>
                  </a:cubicBezTo>
                  <a:lnTo>
                    <a:pt x="272317" y="0"/>
                  </a:lnTo>
                  <a:close/>
                </a:path>
              </a:pathLst>
            </a:custGeom>
            <a:solidFill>
              <a:srgbClr val="1F1F1F">
                <a:lumMod val="65000"/>
                <a:lumOff val="3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lvl1pPr marL="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430" b="0" i="0" u="none" strike="noStrike" kern="0" cap="none" spc="0" normalizeH="0" baseline="0" noProof="0" smtClean="0">
                <a:ln>
                  <a:noFill/>
                </a:ln>
                <a:solidFill>
                  <a:srgbClr val="1F1F1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4" name="Freeform 150"/>
            <p:cNvSpPr/>
            <p:nvPr/>
          </p:nvSpPr>
          <p:spPr>
            <a:xfrm>
              <a:off x="5062626" y="3506762"/>
              <a:ext cx="270476" cy="205792"/>
            </a:xfrm>
            <a:custGeom>
              <a:avLst/>
              <a:gdLst>
                <a:gd name="connsiteX0" fmla="*/ 112906 w 340775"/>
                <a:gd name="connsiteY0" fmla="*/ 0 h 259279"/>
                <a:gd name="connsiteX1" fmla="*/ 224763 w 340775"/>
                <a:gd name="connsiteY1" fmla="*/ 5648 h 259279"/>
                <a:gd name="connsiteX2" fmla="*/ 233497 w 340775"/>
                <a:gd name="connsiteY2" fmla="*/ 6981 h 259279"/>
                <a:gd name="connsiteX3" fmla="*/ 247539 w 340775"/>
                <a:gd name="connsiteY3" fmla="*/ 61591 h 259279"/>
                <a:gd name="connsiteX4" fmla="*/ 276661 w 340775"/>
                <a:gd name="connsiteY4" fmla="*/ 141159 h 259279"/>
                <a:gd name="connsiteX5" fmla="*/ 340775 w 340775"/>
                <a:gd name="connsiteY5" fmla="*/ 259279 h 259279"/>
                <a:gd name="connsiteX6" fmla="*/ 287444 w 340775"/>
                <a:gd name="connsiteY6" fmla="*/ 245566 h 259279"/>
                <a:gd name="connsiteX7" fmla="*/ 112906 w 340775"/>
                <a:gd name="connsiteY7" fmla="*/ 227971 h 259279"/>
                <a:gd name="connsiteX8" fmla="*/ 66799 w 340775"/>
                <a:gd name="connsiteY8" fmla="*/ 230299 h 259279"/>
                <a:gd name="connsiteX9" fmla="*/ 66605 w 340775"/>
                <a:gd name="connsiteY9" fmla="*/ 229896 h 259279"/>
                <a:gd name="connsiteX10" fmla="*/ 2858 w 340775"/>
                <a:gd name="connsiteY10" fmla="*/ 24538 h 259279"/>
                <a:gd name="connsiteX11" fmla="*/ 0 w 340775"/>
                <a:gd name="connsiteY11" fmla="*/ 5808 h 259279"/>
                <a:gd name="connsiteX12" fmla="*/ 1049 w 340775"/>
                <a:gd name="connsiteY12" fmla="*/ 5648 h 259279"/>
                <a:gd name="connsiteX13" fmla="*/ 112906 w 340775"/>
                <a:gd name="connsiteY13" fmla="*/ 0 h 259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40775" h="259279">
                  <a:moveTo>
                    <a:pt x="112906" y="0"/>
                  </a:moveTo>
                  <a:cubicBezTo>
                    <a:pt x="150669" y="0"/>
                    <a:pt x="187985" y="1913"/>
                    <a:pt x="224763" y="5648"/>
                  </a:cubicBezTo>
                  <a:lnTo>
                    <a:pt x="233497" y="6981"/>
                  </a:lnTo>
                  <a:lnTo>
                    <a:pt x="247539" y="61591"/>
                  </a:lnTo>
                  <a:cubicBezTo>
                    <a:pt x="255973" y="88709"/>
                    <a:pt x="265705" y="115256"/>
                    <a:pt x="276661" y="141159"/>
                  </a:cubicBezTo>
                  <a:lnTo>
                    <a:pt x="340775" y="259279"/>
                  </a:lnTo>
                  <a:lnTo>
                    <a:pt x="287444" y="245566"/>
                  </a:lnTo>
                  <a:cubicBezTo>
                    <a:pt x="231067" y="234030"/>
                    <a:pt x="172694" y="227971"/>
                    <a:pt x="112906" y="227971"/>
                  </a:cubicBezTo>
                  <a:lnTo>
                    <a:pt x="66799" y="230299"/>
                  </a:lnTo>
                  <a:lnTo>
                    <a:pt x="66605" y="229896"/>
                  </a:lnTo>
                  <a:cubicBezTo>
                    <a:pt x="38925" y="164453"/>
                    <a:pt x="17432" y="95756"/>
                    <a:pt x="2858" y="24538"/>
                  </a:cubicBezTo>
                  <a:lnTo>
                    <a:pt x="0" y="5808"/>
                  </a:lnTo>
                  <a:lnTo>
                    <a:pt x="1049" y="5648"/>
                  </a:lnTo>
                  <a:cubicBezTo>
                    <a:pt x="37827" y="1913"/>
                    <a:pt x="75143" y="0"/>
                    <a:pt x="112906" y="0"/>
                  </a:cubicBezTo>
                  <a:close/>
                </a:path>
              </a:pathLst>
            </a:custGeom>
            <a:solidFill>
              <a:srgbClr val="1F1F1F">
                <a:lumMod val="65000"/>
                <a:lumOff val="3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lvl1pPr marL="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430" b="0" i="0" u="none" strike="noStrike" kern="0" cap="none" spc="0" normalizeH="0" baseline="0" noProof="0" smtClean="0">
                <a:ln>
                  <a:noFill/>
                </a:ln>
                <a:solidFill>
                  <a:srgbClr val="1F1F1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5" name="Freeform 145"/>
            <p:cNvSpPr/>
            <p:nvPr/>
          </p:nvSpPr>
          <p:spPr>
            <a:xfrm>
              <a:off x="4178924" y="1614581"/>
              <a:ext cx="1736658" cy="1736658"/>
            </a:xfrm>
            <a:custGeom>
              <a:avLst/>
              <a:gdLst>
                <a:gd name="connsiteX0" fmla="*/ 1094014 w 2188028"/>
                <a:gd name="connsiteY0" fmla="*/ 0 h 2188028"/>
                <a:gd name="connsiteX1" fmla="*/ 2188028 w 2188028"/>
                <a:gd name="connsiteY1" fmla="*/ 1094014 h 2188028"/>
                <a:gd name="connsiteX2" fmla="*/ 1967546 w 2188028"/>
                <a:gd name="connsiteY2" fmla="*/ 1116240 h 2188028"/>
                <a:gd name="connsiteX3" fmla="*/ 1958822 w 2188028"/>
                <a:gd name="connsiteY3" fmla="*/ 1118483 h 2188028"/>
                <a:gd name="connsiteX4" fmla="*/ 1960057 w 2188028"/>
                <a:gd name="connsiteY4" fmla="*/ 1094014 h 2188028"/>
                <a:gd name="connsiteX5" fmla="*/ 1094014 w 2188028"/>
                <a:gd name="connsiteY5" fmla="*/ 227971 h 2188028"/>
                <a:gd name="connsiteX6" fmla="*/ 227971 w 2188028"/>
                <a:gd name="connsiteY6" fmla="*/ 1094014 h 2188028"/>
                <a:gd name="connsiteX7" fmla="*/ 1094014 w 2188028"/>
                <a:gd name="connsiteY7" fmla="*/ 1960057 h 2188028"/>
                <a:gd name="connsiteX8" fmla="*/ 1118483 w 2188028"/>
                <a:gd name="connsiteY8" fmla="*/ 1958821 h 2188028"/>
                <a:gd name="connsiteX9" fmla="*/ 1116240 w 2188028"/>
                <a:gd name="connsiteY9" fmla="*/ 1967546 h 2188028"/>
                <a:gd name="connsiteX10" fmla="*/ 1094014 w 2188028"/>
                <a:gd name="connsiteY10" fmla="*/ 2188028 h 2188028"/>
                <a:gd name="connsiteX11" fmla="*/ 0 w 2188028"/>
                <a:gd name="connsiteY11" fmla="*/ 1094014 h 2188028"/>
                <a:gd name="connsiteX12" fmla="*/ 1094014 w 2188028"/>
                <a:gd name="connsiteY12" fmla="*/ 0 h 21880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188028" h="2188028">
                  <a:moveTo>
                    <a:pt x="1094014" y="0"/>
                  </a:moveTo>
                  <a:cubicBezTo>
                    <a:pt x="1698221" y="0"/>
                    <a:pt x="2188028" y="489807"/>
                    <a:pt x="2188028" y="1094014"/>
                  </a:cubicBezTo>
                  <a:cubicBezTo>
                    <a:pt x="2112502" y="1094014"/>
                    <a:pt x="2038764" y="1101667"/>
                    <a:pt x="1967546" y="1116240"/>
                  </a:cubicBezTo>
                  <a:lnTo>
                    <a:pt x="1958822" y="1118483"/>
                  </a:lnTo>
                  <a:lnTo>
                    <a:pt x="1960057" y="1094014"/>
                  </a:lnTo>
                  <a:cubicBezTo>
                    <a:pt x="1960057" y="615712"/>
                    <a:pt x="1572316" y="227971"/>
                    <a:pt x="1094014" y="227971"/>
                  </a:cubicBezTo>
                  <a:cubicBezTo>
                    <a:pt x="615712" y="227971"/>
                    <a:pt x="227971" y="615712"/>
                    <a:pt x="227971" y="1094014"/>
                  </a:cubicBezTo>
                  <a:cubicBezTo>
                    <a:pt x="227971" y="1572316"/>
                    <a:pt x="615712" y="1960057"/>
                    <a:pt x="1094014" y="1960057"/>
                  </a:cubicBezTo>
                  <a:lnTo>
                    <a:pt x="1118483" y="1958821"/>
                  </a:lnTo>
                  <a:lnTo>
                    <a:pt x="1116240" y="1967546"/>
                  </a:lnTo>
                  <a:cubicBezTo>
                    <a:pt x="1101667" y="2038764"/>
                    <a:pt x="1094014" y="2112502"/>
                    <a:pt x="1094014" y="2188028"/>
                  </a:cubicBezTo>
                  <a:cubicBezTo>
                    <a:pt x="489807" y="2188028"/>
                    <a:pt x="0" y="1698221"/>
                    <a:pt x="0" y="1094014"/>
                  </a:cubicBezTo>
                  <a:cubicBezTo>
                    <a:pt x="0" y="489807"/>
                    <a:pt x="489807" y="0"/>
                    <a:pt x="1094014" y="0"/>
                  </a:cubicBezTo>
                  <a:close/>
                </a:path>
              </a:pathLst>
            </a:custGeom>
            <a:solidFill>
              <a:srgbClr val="D3381C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lvl1pPr marL="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430" b="0" i="0" u="none" strike="noStrike" kern="0" cap="none" spc="0" normalizeH="0" baseline="0" noProof="0" smtClean="0">
                <a:ln>
                  <a:noFill/>
                </a:ln>
                <a:solidFill>
                  <a:srgbClr val="1F1F1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6" name="Freeform 144"/>
            <p:cNvSpPr/>
            <p:nvPr/>
          </p:nvSpPr>
          <p:spPr>
            <a:xfrm>
              <a:off x="5896161" y="2482910"/>
              <a:ext cx="657357" cy="421117"/>
            </a:xfrm>
            <a:custGeom>
              <a:avLst/>
              <a:gdLst>
                <a:gd name="connsiteX0" fmla="*/ 24469 w 828209"/>
                <a:gd name="connsiteY0" fmla="*/ 0 h 530568"/>
                <a:gd name="connsiteX1" fmla="*/ 798054 w 828209"/>
                <a:gd name="connsiteY1" fmla="*/ 320429 h 530568"/>
                <a:gd name="connsiteX2" fmla="*/ 828209 w 828209"/>
                <a:gd name="connsiteY2" fmla="*/ 353608 h 530568"/>
                <a:gd name="connsiteX3" fmla="*/ 809061 w 828209"/>
                <a:gd name="connsiteY3" fmla="*/ 371010 h 530568"/>
                <a:gd name="connsiteX4" fmla="*/ 738452 w 828209"/>
                <a:gd name="connsiteY4" fmla="*/ 448701 h 530568"/>
                <a:gd name="connsiteX5" fmla="*/ 677232 w 828209"/>
                <a:gd name="connsiteY5" fmla="*/ 530568 h 530568"/>
                <a:gd name="connsiteX6" fmla="*/ 636854 w 828209"/>
                <a:gd name="connsiteY6" fmla="*/ 481629 h 530568"/>
                <a:gd name="connsiteX7" fmla="*/ 24469 w 828209"/>
                <a:gd name="connsiteY7" fmla="*/ 227971 h 530568"/>
                <a:gd name="connsiteX8" fmla="*/ 0 w 828209"/>
                <a:gd name="connsiteY8" fmla="*/ 229206 h 530568"/>
                <a:gd name="connsiteX9" fmla="*/ 2243 w 828209"/>
                <a:gd name="connsiteY9" fmla="*/ 220482 h 530568"/>
                <a:gd name="connsiteX10" fmla="*/ 24469 w 828209"/>
                <a:gd name="connsiteY10" fmla="*/ 0 h 530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28209" h="530568">
                  <a:moveTo>
                    <a:pt x="24469" y="0"/>
                  </a:moveTo>
                  <a:cubicBezTo>
                    <a:pt x="326573" y="0"/>
                    <a:pt x="600076" y="122452"/>
                    <a:pt x="798054" y="320429"/>
                  </a:cubicBezTo>
                  <a:lnTo>
                    <a:pt x="828209" y="353608"/>
                  </a:lnTo>
                  <a:lnTo>
                    <a:pt x="809061" y="371010"/>
                  </a:lnTo>
                  <a:cubicBezTo>
                    <a:pt x="784314" y="395757"/>
                    <a:pt x="760747" y="421685"/>
                    <a:pt x="738452" y="448701"/>
                  </a:cubicBezTo>
                  <a:lnTo>
                    <a:pt x="677232" y="530568"/>
                  </a:lnTo>
                  <a:lnTo>
                    <a:pt x="636854" y="481629"/>
                  </a:lnTo>
                  <a:cubicBezTo>
                    <a:pt x="480131" y="324906"/>
                    <a:pt x="263620" y="227971"/>
                    <a:pt x="24469" y="227971"/>
                  </a:cubicBezTo>
                  <a:lnTo>
                    <a:pt x="0" y="229206"/>
                  </a:lnTo>
                  <a:lnTo>
                    <a:pt x="2243" y="220482"/>
                  </a:lnTo>
                  <a:cubicBezTo>
                    <a:pt x="16816" y="149264"/>
                    <a:pt x="24469" y="75526"/>
                    <a:pt x="24469" y="0"/>
                  </a:cubicBezTo>
                  <a:close/>
                </a:path>
              </a:pathLst>
            </a:custGeom>
            <a:solidFill>
              <a:srgbClr val="1F1F1F">
                <a:lumMod val="65000"/>
                <a:lumOff val="3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lvl1pPr marL="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430" b="0" i="0" u="none" strike="noStrike" kern="0" cap="none" spc="0" normalizeH="0" baseline="0" noProof="0" smtClean="0">
                <a:ln>
                  <a:noFill/>
                </a:ln>
                <a:solidFill>
                  <a:srgbClr val="1F1F1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7" name="Freeform 143"/>
            <p:cNvSpPr/>
            <p:nvPr/>
          </p:nvSpPr>
          <p:spPr>
            <a:xfrm>
              <a:off x="5066675" y="2502331"/>
              <a:ext cx="666985" cy="666984"/>
            </a:xfrm>
            <a:custGeom>
              <a:avLst/>
              <a:gdLst>
                <a:gd name="connsiteX0" fmla="*/ 840339 w 840339"/>
                <a:gd name="connsiteY0" fmla="*/ 0 h 840338"/>
                <a:gd name="connsiteX1" fmla="*/ 837103 w 840339"/>
                <a:gd name="connsiteY1" fmla="*/ 64079 h 840338"/>
                <a:gd name="connsiteX2" fmla="*/ 802638 w 840339"/>
                <a:gd name="connsiteY2" fmla="*/ 233066 h 840338"/>
                <a:gd name="connsiteX3" fmla="*/ 797228 w 840339"/>
                <a:gd name="connsiteY3" fmla="*/ 247848 h 840338"/>
                <a:gd name="connsiteX4" fmla="*/ 732442 w 840339"/>
                <a:gd name="connsiteY4" fmla="*/ 271560 h 840338"/>
                <a:gd name="connsiteX5" fmla="*/ 271560 w 840339"/>
                <a:gd name="connsiteY5" fmla="*/ 732442 h 840338"/>
                <a:gd name="connsiteX6" fmla="*/ 247848 w 840339"/>
                <a:gd name="connsiteY6" fmla="*/ 797228 h 840338"/>
                <a:gd name="connsiteX7" fmla="*/ 233066 w 840339"/>
                <a:gd name="connsiteY7" fmla="*/ 802638 h 840338"/>
                <a:gd name="connsiteX8" fmla="*/ 64079 w 840339"/>
                <a:gd name="connsiteY8" fmla="*/ 837103 h 840338"/>
                <a:gd name="connsiteX9" fmla="*/ 0 w 840339"/>
                <a:gd name="connsiteY9" fmla="*/ 840338 h 840338"/>
                <a:gd name="connsiteX10" fmla="*/ 24716 w 840339"/>
                <a:gd name="connsiteY10" fmla="*/ 744219 h 840338"/>
                <a:gd name="connsiteX11" fmla="*/ 744219 w 840339"/>
                <a:gd name="connsiteY11" fmla="*/ 24716 h 840338"/>
                <a:gd name="connsiteX12" fmla="*/ 840339 w 840339"/>
                <a:gd name="connsiteY12" fmla="*/ 0 h 840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40339" h="840338">
                  <a:moveTo>
                    <a:pt x="840339" y="0"/>
                  </a:moveTo>
                  <a:lnTo>
                    <a:pt x="837103" y="64079"/>
                  </a:lnTo>
                  <a:cubicBezTo>
                    <a:pt x="831190" y="122306"/>
                    <a:pt x="819508" y="178829"/>
                    <a:pt x="802638" y="233066"/>
                  </a:cubicBezTo>
                  <a:lnTo>
                    <a:pt x="797228" y="247848"/>
                  </a:lnTo>
                  <a:lnTo>
                    <a:pt x="732442" y="271560"/>
                  </a:lnTo>
                  <a:cubicBezTo>
                    <a:pt x="525218" y="359208"/>
                    <a:pt x="359209" y="525218"/>
                    <a:pt x="271560" y="732442"/>
                  </a:cubicBezTo>
                  <a:lnTo>
                    <a:pt x="247848" y="797228"/>
                  </a:lnTo>
                  <a:lnTo>
                    <a:pt x="233066" y="802638"/>
                  </a:lnTo>
                  <a:cubicBezTo>
                    <a:pt x="178829" y="819508"/>
                    <a:pt x="122307" y="831189"/>
                    <a:pt x="64079" y="837103"/>
                  </a:cubicBezTo>
                  <a:lnTo>
                    <a:pt x="0" y="840338"/>
                  </a:lnTo>
                  <a:lnTo>
                    <a:pt x="24716" y="744219"/>
                  </a:lnTo>
                  <a:cubicBezTo>
                    <a:pt x="131266" y="401650"/>
                    <a:pt x="401651" y="131265"/>
                    <a:pt x="744219" y="24716"/>
                  </a:cubicBezTo>
                  <a:lnTo>
                    <a:pt x="840339" y="0"/>
                  </a:lnTo>
                  <a:close/>
                </a:path>
              </a:pathLst>
            </a:custGeom>
            <a:solidFill>
              <a:srgbClr val="1F1F1F">
                <a:lumMod val="65000"/>
                <a:lumOff val="3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lvl1pPr marL="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430" b="0" i="0" u="none" strike="noStrike" kern="0" cap="none" spc="0" normalizeH="0" baseline="0" noProof="0" smtClean="0">
                <a:ln>
                  <a:noFill/>
                </a:ln>
                <a:solidFill>
                  <a:srgbClr val="1F1F1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8" name="Freeform 142"/>
            <p:cNvSpPr/>
            <p:nvPr/>
          </p:nvSpPr>
          <p:spPr>
            <a:xfrm>
              <a:off x="6514387" y="2523057"/>
              <a:ext cx="1506264" cy="1736658"/>
            </a:xfrm>
            <a:custGeom>
              <a:avLst/>
              <a:gdLst>
                <a:gd name="connsiteX0" fmla="*/ 803739 w 1897753"/>
                <a:gd name="connsiteY0" fmla="*/ 0 h 2188028"/>
                <a:gd name="connsiteX1" fmla="*/ 1897753 w 1897753"/>
                <a:gd name="connsiteY1" fmla="*/ 1094014 h 2188028"/>
                <a:gd name="connsiteX2" fmla="*/ 803739 w 1897753"/>
                <a:gd name="connsiteY2" fmla="*/ 2188028 h 2188028"/>
                <a:gd name="connsiteX3" fmla="*/ 30154 w 1897753"/>
                <a:gd name="connsiteY3" fmla="*/ 1867599 h 2188028"/>
                <a:gd name="connsiteX4" fmla="*/ 0 w 1897753"/>
                <a:gd name="connsiteY4" fmla="*/ 1834420 h 2188028"/>
                <a:gd name="connsiteX5" fmla="*/ 19147 w 1897753"/>
                <a:gd name="connsiteY5" fmla="*/ 1817018 h 2188028"/>
                <a:gd name="connsiteX6" fmla="*/ 89756 w 1897753"/>
                <a:gd name="connsiteY6" fmla="*/ 1739327 h 2188028"/>
                <a:gd name="connsiteX7" fmla="*/ 150976 w 1897753"/>
                <a:gd name="connsiteY7" fmla="*/ 1657461 h 2188028"/>
                <a:gd name="connsiteX8" fmla="*/ 191354 w 1897753"/>
                <a:gd name="connsiteY8" fmla="*/ 1706399 h 2188028"/>
                <a:gd name="connsiteX9" fmla="*/ 803739 w 1897753"/>
                <a:gd name="connsiteY9" fmla="*/ 1960057 h 2188028"/>
                <a:gd name="connsiteX10" fmla="*/ 1669782 w 1897753"/>
                <a:gd name="connsiteY10" fmla="*/ 1094014 h 2188028"/>
                <a:gd name="connsiteX11" fmla="*/ 803739 w 1897753"/>
                <a:gd name="connsiteY11" fmla="*/ 227971 h 2188028"/>
                <a:gd name="connsiteX12" fmla="*/ 191354 w 1897753"/>
                <a:gd name="connsiteY12" fmla="*/ 481629 h 2188028"/>
                <a:gd name="connsiteX13" fmla="*/ 186561 w 1897753"/>
                <a:gd name="connsiteY13" fmla="*/ 487438 h 2188028"/>
                <a:gd name="connsiteX14" fmla="*/ 152736 w 1897753"/>
                <a:gd name="connsiteY14" fmla="*/ 431759 h 2188028"/>
                <a:gd name="connsiteX15" fmla="*/ 89756 w 1897753"/>
                <a:gd name="connsiteY15" fmla="*/ 347539 h 2188028"/>
                <a:gd name="connsiteX16" fmla="*/ 49302 w 1897753"/>
                <a:gd name="connsiteY16" fmla="*/ 303027 h 2188028"/>
                <a:gd name="connsiteX17" fmla="*/ 107845 w 1897753"/>
                <a:gd name="connsiteY17" fmla="*/ 249820 h 2188028"/>
                <a:gd name="connsiteX18" fmla="*/ 803739 w 1897753"/>
                <a:gd name="connsiteY18" fmla="*/ 0 h 21880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897753" h="2188028">
                  <a:moveTo>
                    <a:pt x="803739" y="0"/>
                  </a:moveTo>
                  <a:cubicBezTo>
                    <a:pt x="1407946" y="0"/>
                    <a:pt x="1897753" y="489807"/>
                    <a:pt x="1897753" y="1094014"/>
                  </a:cubicBezTo>
                  <a:cubicBezTo>
                    <a:pt x="1897753" y="1698221"/>
                    <a:pt x="1407946" y="2188028"/>
                    <a:pt x="803739" y="2188028"/>
                  </a:cubicBezTo>
                  <a:cubicBezTo>
                    <a:pt x="501636" y="2188028"/>
                    <a:pt x="228132" y="2065576"/>
                    <a:pt x="30154" y="1867599"/>
                  </a:cubicBezTo>
                  <a:lnTo>
                    <a:pt x="0" y="1834420"/>
                  </a:lnTo>
                  <a:lnTo>
                    <a:pt x="19147" y="1817018"/>
                  </a:lnTo>
                  <a:cubicBezTo>
                    <a:pt x="43894" y="1792271"/>
                    <a:pt x="67461" y="1766343"/>
                    <a:pt x="89756" y="1739327"/>
                  </a:cubicBezTo>
                  <a:lnTo>
                    <a:pt x="150976" y="1657461"/>
                  </a:lnTo>
                  <a:lnTo>
                    <a:pt x="191354" y="1706399"/>
                  </a:lnTo>
                  <a:cubicBezTo>
                    <a:pt x="348077" y="1863122"/>
                    <a:pt x="564588" y="1960057"/>
                    <a:pt x="803739" y="1960057"/>
                  </a:cubicBezTo>
                  <a:cubicBezTo>
                    <a:pt x="1282041" y="1960057"/>
                    <a:pt x="1669782" y="1572316"/>
                    <a:pt x="1669782" y="1094014"/>
                  </a:cubicBezTo>
                  <a:cubicBezTo>
                    <a:pt x="1669782" y="615712"/>
                    <a:pt x="1282041" y="227971"/>
                    <a:pt x="803739" y="227971"/>
                  </a:cubicBezTo>
                  <a:cubicBezTo>
                    <a:pt x="564588" y="227971"/>
                    <a:pt x="348077" y="324906"/>
                    <a:pt x="191354" y="481629"/>
                  </a:cubicBezTo>
                  <a:lnTo>
                    <a:pt x="186561" y="487438"/>
                  </a:lnTo>
                  <a:lnTo>
                    <a:pt x="152736" y="431759"/>
                  </a:lnTo>
                  <a:cubicBezTo>
                    <a:pt x="133076" y="402658"/>
                    <a:pt x="112052" y="374554"/>
                    <a:pt x="89756" y="347539"/>
                  </a:cubicBezTo>
                  <a:lnTo>
                    <a:pt x="49302" y="303027"/>
                  </a:lnTo>
                  <a:lnTo>
                    <a:pt x="107845" y="249820"/>
                  </a:lnTo>
                  <a:cubicBezTo>
                    <a:pt x="296955" y="93752"/>
                    <a:pt x="539399" y="0"/>
                    <a:pt x="803739" y="0"/>
                  </a:cubicBezTo>
                  <a:close/>
                </a:path>
              </a:pathLst>
            </a:custGeom>
            <a:solidFill>
              <a:srgbClr val="D3381C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lvl1pPr marL="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430" b="0" i="0" u="none" strike="noStrike" kern="0" cap="none" spc="0" normalizeH="0" baseline="0" noProof="0" smtClean="0">
                <a:ln>
                  <a:noFill/>
                </a:ln>
                <a:solidFill>
                  <a:srgbClr val="1F1F1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9" name="Freeform 141"/>
            <p:cNvSpPr/>
            <p:nvPr/>
          </p:nvSpPr>
          <p:spPr>
            <a:xfrm>
              <a:off x="5229177" y="2664834"/>
              <a:ext cx="666984" cy="666985"/>
            </a:xfrm>
            <a:custGeom>
              <a:avLst/>
              <a:gdLst>
                <a:gd name="connsiteX0" fmla="*/ 840338 w 840338"/>
                <a:gd name="connsiteY0" fmla="*/ 0 h 840339"/>
                <a:gd name="connsiteX1" fmla="*/ 815622 w 840338"/>
                <a:gd name="connsiteY1" fmla="*/ 96120 h 840339"/>
                <a:gd name="connsiteX2" fmla="*/ 96119 w 840338"/>
                <a:gd name="connsiteY2" fmla="*/ 815623 h 840339"/>
                <a:gd name="connsiteX3" fmla="*/ 0 w 840338"/>
                <a:gd name="connsiteY3" fmla="*/ 840339 h 840339"/>
                <a:gd name="connsiteX4" fmla="*/ 3235 w 840338"/>
                <a:gd name="connsiteY4" fmla="*/ 776260 h 840339"/>
                <a:gd name="connsiteX5" fmla="*/ 37700 w 840338"/>
                <a:gd name="connsiteY5" fmla="*/ 607273 h 840339"/>
                <a:gd name="connsiteX6" fmla="*/ 43110 w 840338"/>
                <a:gd name="connsiteY6" fmla="*/ 592491 h 840339"/>
                <a:gd name="connsiteX7" fmla="*/ 107896 w 840338"/>
                <a:gd name="connsiteY7" fmla="*/ 568779 h 840339"/>
                <a:gd name="connsiteX8" fmla="*/ 568778 w 840338"/>
                <a:gd name="connsiteY8" fmla="*/ 107897 h 840339"/>
                <a:gd name="connsiteX9" fmla="*/ 592490 w 840338"/>
                <a:gd name="connsiteY9" fmla="*/ 43111 h 840339"/>
                <a:gd name="connsiteX10" fmla="*/ 607272 w 840338"/>
                <a:gd name="connsiteY10" fmla="*/ 37701 h 840339"/>
                <a:gd name="connsiteX11" fmla="*/ 776259 w 840338"/>
                <a:gd name="connsiteY11" fmla="*/ 3236 h 840339"/>
                <a:gd name="connsiteX12" fmla="*/ 840338 w 840338"/>
                <a:gd name="connsiteY12" fmla="*/ 0 h 840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40338" h="840339">
                  <a:moveTo>
                    <a:pt x="840338" y="0"/>
                  </a:moveTo>
                  <a:lnTo>
                    <a:pt x="815622" y="96120"/>
                  </a:lnTo>
                  <a:cubicBezTo>
                    <a:pt x="709073" y="438688"/>
                    <a:pt x="438688" y="709073"/>
                    <a:pt x="96119" y="815623"/>
                  </a:cubicBezTo>
                  <a:lnTo>
                    <a:pt x="0" y="840339"/>
                  </a:lnTo>
                  <a:lnTo>
                    <a:pt x="3235" y="776260"/>
                  </a:lnTo>
                  <a:cubicBezTo>
                    <a:pt x="9149" y="718032"/>
                    <a:pt x="20830" y="661510"/>
                    <a:pt x="37700" y="607273"/>
                  </a:cubicBezTo>
                  <a:lnTo>
                    <a:pt x="43110" y="592491"/>
                  </a:lnTo>
                  <a:lnTo>
                    <a:pt x="107896" y="568779"/>
                  </a:lnTo>
                  <a:cubicBezTo>
                    <a:pt x="315120" y="481130"/>
                    <a:pt x="481130" y="315121"/>
                    <a:pt x="568778" y="107897"/>
                  </a:cubicBezTo>
                  <a:lnTo>
                    <a:pt x="592490" y="43111"/>
                  </a:lnTo>
                  <a:lnTo>
                    <a:pt x="607272" y="37701"/>
                  </a:lnTo>
                  <a:cubicBezTo>
                    <a:pt x="661509" y="20831"/>
                    <a:pt x="718032" y="9150"/>
                    <a:pt x="776259" y="3236"/>
                  </a:cubicBezTo>
                  <a:lnTo>
                    <a:pt x="840338" y="0"/>
                  </a:lnTo>
                  <a:close/>
                </a:path>
              </a:pathLst>
            </a:custGeom>
            <a:solidFill>
              <a:srgbClr val="BA0B3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lvl1pPr marL="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430" b="0" i="0" u="none" strike="noStrike" kern="0" cap="none" spc="0" normalizeH="0" baseline="0" noProof="0" smtClean="0">
                <a:ln>
                  <a:noFill/>
                </a:ln>
                <a:solidFill>
                  <a:srgbClr val="1F1F1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0" name="Freeform 140"/>
            <p:cNvSpPr/>
            <p:nvPr/>
          </p:nvSpPr>
          <p:spPr>
            <a:xfrm>
              <a:off x="6283993" y="2904027"/>
              <a:ext cx="260855" cy="928657"/>
            </a:xfrm>
            <a:custGeom>
              <a:avLst/>
              <a:gdLst>
                <a:gd name="connsiteX0" fmla="*/ 188600 w 328653"/>
                <a:gd name="connsiteY0" fmla="*/ 0 h 1170022"/>
                <a:gd name="connsiteX1" fmla="*/ 253973 w 328653"/>
                <a:gd name="connsiteY1" fmla="*/ 79233 h 1170022"/>
                <a:gd name="connsiteX2" fmla="*/ 328653 w 328653"/>
                <a:gd name="connsiteY2" fmla="*/ 216819 h 1170022"/>
                <a:gd name="connsiteX3" fmla="*/ 296029 w 328653"/>
                <a:gd name="connsiteY3" fmla="*/ 276924 h 1170022"/>
                <a:gd name="connsiteX4" fmla="*/ 227971 w 328653"/>
                <a:gd name="connsiteY4" fmla="*/ 614027 h 1170022"/>
                <a:gd name="connsiteX5" fmla="*/ 296029 w 328653"/>
                <a:gd name="connsiteY5" fmla="*/ 951130 h 1170022"/>
                <a:gd name="connsiteX6" fmla="*/ 301198 w 328653"/>
                <a:gd name="connsiteY6" fmla="*/ 960654 h 1170022"/>
                <a:gd name="connsiteX7" fmla="*/ 253973 w 328653"/>
                <a:gd name="connsiteY7" fmla="*/ 1047659 h 1170022"/>
                <a:gd name="connsiteX8" fmla="*/ 153015 w 328653"/>
                <a:gd name="connsiteY8" fmla="*/ 1170022 h 1170022"/>
                <a:gd name="connsiteX9" fmla="*/ 132042 w 328653"/>
                <a:gd name="connsiteY9" fmla="*/ 1135499 h 1170022"/>
                <a:gd name="connsiteX10" fmla="*/ 0 w 328653"/>
                <a:gd name="connsiteY10" fmla="*/ 614027 h 1170022"/>
                <a:gd name="connsiteX11" fmla="*/ 186840 w 328653"/>
                <a:gd name="connsiteY11" fmla="*/ 2353 h 1170022"/>
                <a:gd name="connsiteX12" fmla="*/ 188600 w 328653"/>
                <a:gd name="connsiteY12" fmla="*/ 0 h 11700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28653" h="1170022">
                  <a:moveTo>
                    <a:pt x="188600" y="0"/>
                  </a:moveTo>
                  <a:lnTo>
                    <a:pt x="253973" y="79233"/>
                  </a:lnTo>
                  <a:lnTo>
                    <a:pt x="328653" y="216819"/>
                  </a:lnTo>
                  <a:lnTo>
                    <a:pt x="296029" y="276924"/>
                  </a:lnTo>
                  <a:cubicBezTo>
                    <a:pt x="252205" y="380536"/>
                    <a:pt x="227971" y="494451"/>
                    <a:pt x="227971" y="614027"/>
                  </a:cubicBezTo>
                  <a:cubicBezTo>
                    <a:pt x="227971" y="733602"/>
                    <a:pt x="252205" y="847518"/>
                    <a:pt x="296029" y="951130"/>
                  </a:cubicBezTo>
                  <a:lnTo>
                    <a:pt x="301198" y="960654"/>
                  </a:lnTo>
                  <a:lnTo>
                    <a:pt x="253973" y="1047659"/>
                  </a:lnTo>
                  <a:lnTo>
                    <a:pt x="153015" y="1170022"/>
                  </a:lnTo>
                  <a:lnTo>
                    <a:pt x="132042" y="1135499"/>
                  </a:lnTo>
                  <a:cubicBezTo>
                    <a:pt x="47833" y="980485"/>
                    <a:pt x="0" y="802842"/>
                    <a:pt x="0" y="614027"/>
                  </a:cubicBezTo>
                  <a:cubicBezTo>
                    <a:pt x="0" y="387449"/>
                    <a:pt x="68879" y="176959"/>
                    <a:pt x="186840" y="2353"/>
                  </a:cubicBezTo>
                  <a:lnTo>
                    <a:pt x="188600" y="0"/>
                  </a:lnTo>
                  <a:close/>
                </a:path>
              </a:pathLst>
            </a:custGeom>
            <a:solidFill>
              <a:srgbClr val="BA0B3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lvl1pPr marL="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430" b="0" i="0" u="none" strike="noStrike" kern="0" cap="none" spc="0" normalizeH="0" baseline="0" noProof="0" smtClean="0">
                <a:ln>
                  <a:noFill/>
                </a:ln>
                <a:solidFill>
                  <a:srgbClr val="1F1F1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1" name="Freeform 139"/>
            <p:cNvSpPr/>
            <p:nvPr/>
          </p:nvSpPr>
          <p:spPr>
            <a:xfrm>
              <a:off x="6523057" y="2909941"/>
              <a:ext cx="260855" cy="928658"/>
            </a:xfrm>
            <a:custGeom>
              <a:avLst/>
              <a:gdLst>
                <a:gd name="connsiteX0" fmla="*/ 175638 w 328653"/>
                <a:gd name="connsiteY0" fmla="*/ 0 h 1170023"/>
                <a:gd name="connsiteX1" fmla="*/ 196611 w 328653"/>
                <a:gd name="connsiteY1" fmla="*/ 34523 h 1170023"/>
                <a:gd name="connsiteX2" fmla="*/ 328653 w 328653"/>
                <a:gd name="connsiteY2" fmla="*/ 555995 h 1170023"/>
                <a:gd name="connsiteX3" fmla="*/ 141813 w 328653"/>
                <a:gd name="connsiteY3" fmla="*/ 1167669 h 1170023"/>
                <a:gd name="connsiteX4" fmla="*/ 140053 w 328653"/>
                <a:gd name="connsiteY4" fmla="*/ 1170023 h 1170023"/>
                <a:gd name="connsiteX5" fmla="*/ 74680 w 328653"/>
                <a:gd name="connsiteY5" fmla="*/ 1090789 h 1170023"/>
                <a:gd name="connsiteX6" fmla="*/ 0 w 328653"/>
                <a:gd name="connsiteY6" fmla="*/ 953203 h 1170023"/>
                <a:gd name="connsiteX7" fmla="*/ 32624 w 328653"/>
                <a:gd name="connsiteY7" fmla="*/ 893098 h 1170023"/>
                <a:gd name="connsiteX8" fmla="*/ 100682 w 328653"/>
                <a:gd name="connsiteY8" fmla="*/ 555995 h 1170023"/>
                <a:gd name="connsiteX9" fmla="*/ 32624 w 328653"/>
                <a:gd name="connsiteY9" fmla="*/ 218892 h 1170023"/>
                <a:gd name="connsiteX10" fmla="*/ 27455 w 328653"/>
                <a:gd name="connsiteY10" fmla="*/ 209368 h 1170023"/>
                <a:gd name="connsiteX11" fmla="*/ 74680 w 328653"/>
                <a:gd name="connsiteY11" fmla="*/ 122363 h 1170023"/>
                <a:gd name="connsiteX12" fmla="*/ 175638 w 328653"/>
                <a:gd name="connsiteY12" fmla="*/ 0 h 11700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28653" h="1170023">
                  <a:moveTo>
                    <a:pt x="175638" y="0"/>
                  </a:moveTo>
                  <a:lnTo>
                    <a:pt x="196611" y="34523"/>
                  </a:lnTo>
                  <a:cubicBezTo>
                    <a:pt x="280821" y="189537"/>
                    <a:pt x="328653" y="367180"/>
                    <a:pt x="328653" y="555995"/>
                  </a:cubicBezTo>
                  <a:cubicBezTo>
                    <a:pt x="328653" y="782573"/>
                    <a:pt x="259774" y="993063"/>
                    <a:pt x="141813" y="1167669"/>
                  </a:cubicBezTo>
                  <a:lnTo>
                    <a:pt x="140053" y="1170023"/>
                  </a:lnTo>
                  <a:lnTo>
                    <a:pt x="74680" y="1090789"/>
                  </a:lnTo>
                  <a:lnTo>
                    <a:pt x="0" y="953203"/>
                  </a:lnTo>
                  <a:lnTo>
                    <a:pt x="32624" y="893098"/>
                  </a:lnTo>
                  <a:cubicBezTo>
                    <a:pt x="76448" y="789486"/>
                    <a:pt x="100682" y="675570"/>
                    <a:pt x="100682" y="555995"/>
                  </a:cubicBezTo>
                  <a:cubicBezTo>
                    <a:pt x="100682" y="436419"/>
                    <a:pt x="76448" y="322504"/>
                    <a:pt x="32624" y="218892"/>
                  </a:cubicBezTo>
                  <a:lnTo>
                    <a:pt x="27455" y="209368"/>
                  </a:lnTo>
                  <a:lnTo>
                    <a:pt x="74680" y="122363"/>
                  </a:lnTo>
                  <a:lnTo>
                    <a:pt x="175638" y="0"/>
                  </a:lnTo>
                  <a:close/>
                </a:path>
              </a:pathLst>
            </a:custGeom>
            <a:solidFill>
              <a:srgbClr val="1F1F1F">
                <a:lumMod val="65000"/>
                <a:lumOff val="3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lvl1pPr marL="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430" b="0" i="0" u="none" strike="noStrike" kern="0" cap="none" spc="0" normalizeH="0" baseline="0" noProof="0" smtClean="0">
                <a:ln>
                  <a:noFill/>
                </a:ln>
                <a:solidFill>
                  <a:srgbClr val="1F1F1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2" name="Freeform 137"/>
            <p:cNvSpPr/>
            <p:nvPr/>
          </p:nvSpPr>
          <p:spPr>
            <a:xfrm>
              <a:off x="4283911" y="3511371"/>
              <a:ext cx="1736658" cy="1732048"/>
            </a:xfrm>
            <a:custGeom>
              <a:avLst/>
              <a:gdLst>
                <a:gd name="connsiteX0" fmla="*/ 981108 w 2188028"/>
                <a:gd name="connsiteY0" fmla="*/ 0 h 2182220"/>
                <a:gd name="connsiteX1" fmla="*/ 983966 w 2188028"/>
                <a:gd name="connsiteY1" fmla="*/ 18730 h 2182220"/>
                <a:gd name="connsiteX2" fmla="*/ 1047713 w 2188028"/>
                <a:gd name="connsiteY2" fmla="*/ 224088 h 2182220"/>
                <a:gd name="connsiteX3" fmla="*/ 1047907 w 2188028"/>
                <a:gd name="connsiteY3" fmla="*/ 224491 h 2182220"/>
                <a:gd name="connsiteX4" fmla="*/ 1005466 w 2188028"/>
                <a:gd name="connsiteY4" fmla="*/ 226634 h 2182220"/>
                <a:gd name="connsiteX5" fmla="*/ 227971 w 2188028"/>
                <a:gd name="connsiteY5" fmla="*/ 1088206 h 2182220"/>
                <a:gd name="connsiteX6" fmla="*/ 1094014 w 2188028"/>
                <a:gd name="connsiteY6" fmla="*/ 1954249 h 2182220"/>
                <a:gd name="connsiteX7" fmla="*/ 1960057 w 2188028"/>
                <a:gd name="connsiteY7" fmla="*/ 1088206 h 2182220"/>
                <a:gd name="connsiteX8" fmla="*/ 1942462 w 2188028"/>
                <a:gd name="connsiteY8" fmla="*/ 913668 h 2182220"/>
                <a:gd name="connsiteX9" fmla="*/ 1935163 w 2188028"/>
                <a:gd name="connsiteY9" fmla="*/ 885281 h 2182220"/>
                <a:gd name="connsiteX10" fmla="*/ 1943897 w 2188028"/>
                <a:gd name="connsiteY10" fmla="*/ 886614 h 2182220"/>
                <a:gd name="connsiteX11" fmla="*/ 2055754 w 2188028"/>
                <a:gd name="connsiteY11" fmla="*/ 892262 h 2182220"/>
                <a:gd name="connsiteX12" fmla="*/ 2167611 w 2188028"/>
                <a:gd name="connsiteY12" fmla="*/ 886614 h 2182220"/>
                <a:gd name="connsiteX13" fmla="*/ 2168661 w 2188028"/>
                <a:gd name="connsiteY13" fmla="*/ 886454 h 2182220"/>
                <a:gd name="connsiteX14" fmla="*/ 2182380 w 2188028"/>
                <a:gd name="connsiteY14" fmla="*/ 976349 h 2182220"/>
                <a:gd name="connsiteX15" fmla="*/ 2188028 w 2188028"/>
                <a:gd name="connsiteY15" fmla="*/ 1088206 h 2182220"/>
                <a:gd name="connsiteX16" fmla="*/ 1094014 w 2188028"/>
                <a:gd name="connsiteY16" fmla="*/ 2182220 h 2182220"/>
                <a:gd name="connsiteX17" fmla="*/ 0 w 2188028"/>
                <a:gd name="connsiteY17" fmla="*/ 1088206 h 2182220"/>
                <a:gd name="connsiteX18" fmla="*/ 873532 w 2188028"/>
                <a:gd name="connsiteY18" fmla="*/ 16418 h 2182220"/>
                <a:gd name="connsiteX19" fmla="*/ 981108 w 2188028"/>
                <a:gd name="connsiteY19" fmla="*/ 0 h 21822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188028" h="2182220">
                  <a:moveTo>
                    <a:pt x="981108" y="0"/>
                  </a:moveTo>
                  <a:lnTo>
                    <a:pt x="983966" y="18730"/>
                  </a:lnTo>
                  <a:cubicBezTo>
                    <a:pt x="998540" y="89948"/>
                    <a:pt x="1020033" y="158645"/>
                    <a:pt x="1047713" y="224088"/>
                  </a:cubicBezTo>
                  <a:lnTo>
                    <a:pt x="1047907" y="224491"/>
                  </a:lnTo>
                  <a:lnTo>
                    <a:pt x="1005466" y="226634"/>
                  </a:lnTo>
                  <a:cubicBezTo>
                    <a:pt x="568759" y="270985"/>
                    <a:pt x="227971" y="639798"/>
                    <a:pt x="227971" y="1088206"/>
                  </a:cubicBezTo>
                  <a:cubicBezTo>
                    <a:pt x="227971" y="1566508"/>
                    <a:pt x="615712" y="1954249"/>
                    <a:pt x="1094014" y="1954249"/>
                  </a:cubicBezTo>
                  <a:cubicBezTo>
                    <a:pt x="1572316" y="1954249"/>
                    <a:pt x="1960057" y="1566508"/>
                    <a:pt x="1960057" y="1088206"/>
                  </a:cubicBezTo>
                  <a:cubicBezTo>
                    <a:pt x="1960057" y="1028418"/>
                    <a:pt x="1953999" y="970046"/>
                    <a:pt x="1942462" y="913668"/>
                  </a:cubicBezTo>
                  <a:lnTo>
                    <a:pt x="1935163" y="885281"/>
                  </a:lnTo>
                  <a:lnTo>
                    <a:pt x="1943897" y="886614"/>
                  </a:lnTo>
                  <a:cubicBezTo>
                    <a:pt x="1980675" y="890349"/>
                    <a:pt x="2017991" y="892262"/>
                    <a:pt x="2055754" y="892262"/>
                  </a:cubicBezTo>
                  <a:cubicBezTo>
                    <a:pt x="2093517" y="892262"/>
                    <a:pt x="2130833" y="890349"/>
                    <a:pt x="2167611" y="886614"/>
                  </a:cubicBezTo>
                  <a:lnTo>
                    <a:pt x="2168661" y="886454"/>
                  </a:lnTo>
                  <a:lnTo>
                    <a:pt x="2182380" y="976349"/>
                  </a:lnTo>
                  <a:cubicBezTo>
                    <a:pt x="2186115" y="1013127"/>
                    <a:pt x="2188028" y="1050443"/>
                    <a:pt x="2188028" y="1088206"/>
                  </a:cubicBezTo>
                  <a:cubicBezTo>
                    <a:pt x="2188028" y="1692413"/>
                    <a:pt x="1698221" y="2182220"/>
                    <a:pt x="1094014" y="2182220"/>
                  </a:cubicBezTo>
                  <a:cubicBezTo>
                    <a:pt x="489807" y="2182220"/>
                    <a:pt x="0" y="1692413"/>
                    <a:pt x="0" y="1088206"/>
                  </a:cubicBezTo>
                  <a:cubicBezTo>
                    <a:pt x="0" y="559525"/>
                    <a:pt x="375009" y="118431"/>
                    <a:pt x="873532" y="16418"/>
                  </a:cubicBezTo>
                  <a:lnTo>
                    <a:pt x="981108" y="0"/>
                  </a:lnTo>
                  <a:close/>
                </a:path>
              </a:pathLst>
            </a:custGeom>
            <a:solidFill>
              <a:srgbClr val="D3381C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lvl1pPr marL="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430" b="0" i="0" u="none" strike="noStrike" kern="0" cap="none" spc="0" normalizeH="0" baseline="0" noProof="0" smtClean="0">
                <a:ln>
                  <a:noFill/>
                </a:ln>
                <a:solidFill>
                  <a:srgbClr val="1F1F1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3" name="Freeform 136"/>
            <p:cNvSpPr/>
            <p:nvPr/>
          </p:nvSpPr>
          <p:spPr>
            <a:xfrm>
              <a:off x="5247954" y="3512302"/>
              <a:ext cx="704223" cy="526323"/>
            </a:xfrm>
            <a:custGeom>
              <a:avLst/>
              <a:gdLst>
                <a:gd name="connsiteX0" fmla="*/ 0 w 887256"/>
                <a:gd name="connsiteY0" fmla="*/ 0 h 663118"/>
                <a:gd name="connsiteX1" fmla="*/ 99891 w 887256"/>
                <a:gd name="connsiteY1" fmla="*/ 15245 h 663118"/>
                <a:gd name="connsiteX2" fmla="*/ 841381 w 887256"/>
                <a:gd name="connsiteY2" fmla="*/ 565561 h 663118"/>
                <a:gd name="connsiteX3" fmla="*/ 887256 w 887256"/>
                <a:gd name="connsiteY3" fmla="*/ 660790 h 663118"/>
                <a:gd name="connsiteX4" fmla="*/ 841149 w 887256"/>
                <a:gd name="connsiteY4" fmla="*/ 663118 h 663118"/>
                <a:gd name="connsiteX5" fmla="*/ 666611 w 887256"/>
                <a:gd name="connsiteY5" fmla="*/ 645523 h 663118"/>
                <a:gd name="connsiteX6" fmla="*/ 613281 w 887256"/>
                <a:gd name="connsiteY6" fmla="*/ 631810 h 663118"/>
                <a:gd name="connsiteX7" fmla="*/ 597545 w 887256"/>
                <a:gd name="connsiteY7" fmla="*/ 602820 h 663118"/>
                <a:gd name="connsiteX8" fmla="*/ 136944 w 887256"/>
                <a:gd name="connsiteY8" fmla="*/ 259926 h 663118"/>
                <a:gd name="connsiteX9" fmla="*/ 107278 w 887256"/>
                <a:gd name="connsiteY9" fmla="*/ 252298 h 663118"/>
                <a:gd name="connsiteX10" fmla="*/ 43164 w 887256"/>
                <a:gd name="connsiteY10" fmla="*/ 134178 h 663118"/>
                <a:gd name="connsiteX11" fmla="*/ 14042 w 887256"/>
                <a:gd name="connsiteY11" fmla="*/ 54610 h 663118"/>
                <a:gd name="connsiteX12" fmla="*/ 0 w 887256"/>
                <a:gd name="connsiteY12" fmla="*/ 0 h 663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87256" h="663118">
                  <a:moveTo>
                    <a:pt x="0" y="0"/>
                  </a:moveTo>
                  <a:lnTo>
                    <a:pt x="99891" y="15245"/>
                  </a:lnTo>
                  <a:cubicBezTo>
                    <a:pt x="420370" y="80825"/>
                    <a:pt x="689806" y="286535"/>
                    <a:pt x="841381" y="565561"/>
                  </a:cubicBezTo>
                  <a:lnTo>
                    <a:pt x="887256" y="660790"/>
                  </a:lnTo>
                  <a:lnTo>
                    <a:pt x="841149" y="663118"/>
                  </a:lnTo>
                  <a:cubicBezTo>
                    <a:pt x="781361" y="663118"/>
                    <a:pt x="722989" y="657060"/>
                    <a:pt x="666611" y="645523"/>
                  </a:cubicBezTo>
                  <a:lnTo>
                    <a:pt x="613281" y="631810"/>
                  </a:lnTo>
                  <a:lnTo>
                    <a:pt x="597545" y="602820"/>
                  </a:lnTo>
                  <a:cubicBezTo>
                    <a:pt x="488602" y="441562"/>
                    <a:pt x="326772" y="318969"/>
                    <a:pt x="136944" y="259926"/>
                  </a:cubicBezTo>
                  <a:lnTo>
                    <a:pt x="107278" y="252298"/>
                  </a:lnTo>
                  <a:lnTo>
                    <a:pt x="43164" y="134178"/>
                  </a:lnTo>
                  <a:cubicBezTo>
                    <a:pt x="32208" y="108275"/>
                    <a:pt x="22476" y="81728"/>
                    <a:pt x="14042" y="5461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BA0B3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lvl1pPr marL="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430" b="0" i="0" u="none" strike="noStrike" kern="0" cap="none" spc="0" normalizeH="0" baseline="0" noProof="0" smtClean="0">
                <a:ln>
                  <a:noFill/>
                </a:ln>
                <a:solidFill>
                  <a:srgbClr val="1F1F1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4" name="Freeform 135"/>
            <p:cNvSpPr/>
            <p:nvPr/>
          </p:nvSpPr>
          <p:spPr>
            <a:xfrm>
              <a:off x="5115645" y="3687704"/>
              <a:ext cx="704223" cy="526323"/>
            </a:xfrm>
            <a:custGeom>
              <a:avLst/>
              <a:gdLst>
                <a:gd name="connsiteX0" fmla="*/ 46107 w 887256"/>
                <a:gd name="connsiteY0" fmla="*/ 0 h 663118"/>
                <a:gd name="connsiteX1" fmla="*/ 220645 w 887256"/>
                <a:gd name="connsiteY1" fmla="*/ 17595 h 663118"/>
                <a:gd name="connsiteX2" fmla="*/ 273976 w 887256"/>
                <a:gd name="connsiteY2" fmla="*/ 31308 h 663118"/>
                <a:gd name="connsiteX3" fmla="*/ 289711 w 887256"/>
                <a:gd name="connsiteY3" fmla="*/ 60298 h 663118"/>
                <a:gd name="connsiteX4" fmla="*/ 750312 w 887256"/>
                <a:gd name="connsiteY4" fmla="*/ 403192 h 663118"/>
                <a:gd name="connsiteX5" fmla="*/ 779979 w 887256"/>
                <a:gd name="connsiteY5" fmla="*/ 410820 h 663118"/>
                <a:gd name="connsiteX6" fmla="*/ 844092 w 887256"/>
                <a:gd name="connsiteY6" fmla="*/ 528940 h 663118"/>
                <a:gd name="connsiteX7" fmla="*/ 873214 w 887256"/>
                <a:gd name="connsiteY7" fmla="*/ 608508 h 663118"/>
                <a:gd name="connsiteX8" fmla="*/ 887256 w 887256"/>
                <a:gd name="connsiteY8" fmla="*/ 663118 h 663118"/>
                <a:gd name="connsiteX9" fmla="*/ 787365 w 887256"/>
                <a:gd name="connsiteY9" fmla="*/ 647873 h 663118"/>
                <a:gd name="connsiteX10" fmla="*/ 45875 w 887256"/>
                <a:gd name="connsiteY10" fmla="*/ 97557 h 663118"/>
                <a:gd name="connsiteX11" fmla="*/ 0 w 887256"/>
                <a:gd name="connsiteY11" fmla="*/ 2328 h 663118"/>
                <a:gd name="connsiteX12" fmla="*/ 46107 w 887256"/>
                <a:gd name="connsiteY12" fmla="*/ 0 h 663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87256" h="663118">
                  <a:moveTo>
                    <a:pt x="46107" y="0"/>
                  </a:moveTo>
                  <a:cubicBezTo>
                    <a:pt x="105895" y="0"/>
                    <a:pt x="164268" y="6059"/>
                    <a:pt x="220645" y="17595"/>
                  </a:cubicBezTo>
                  <a:lnTo>
                    <a:pt x="273976" y="31308"/>
                  </a:lnTo>
                  <a:lnTo>
                    <a:pt x="289711" y="60298"/>
                  </a:lnTo>
                  <a:cubicBezTo>
                    <a:pt x="398655" y="221556"/>
                    <a:pt x="560484" y="344150"/>
                    <a:pt x="750312" y="403192"/>
                  </a:cubicBezTo>
                  <a:lnTo>
                    <a:pt x="779979" y="410820"/>
                  </a:lnTo>
                  <a:lnTo>
                    <a:pt x="844092" y="528940"/>
                  </a:lnTo>
                  <a:cubicBezTo>
                    <a:pt x="855048" y="554843"/>
                    <a:pt x="864780" y="581390"/>
                    <a:pt x="873214" y="608508"/>
                  </a:cubicBezTo>
                  <a:lnTo>
                    <a:pt x="887256" y="663118"/>
                  </a:lnTo>
                  <a:lnTo>
                    <a:pt x="787365" y="647873"/>
                  </a:lnTo>
                  <a:cubicBezTo>
                    <a:pt x="466886" y="582293"/>
                    <a:pt x="197451" y="376583"/>
                    <a:pt x="45875" y="97557"/>
                  </a:cubicBezTo>
                  <a:lnTo>
                    <a:pt x="0" y="2328"/>
                  </a:lnTo>
                  <a:lnTo>
                    <a:pt x="46107" y="0"/>
                  </a:lnTo>
                  <a:close/>
                </a:path>
              </a:pathLst>
            </a:custGeom>
            <a:solidFill>
              <a:srgbClr val="1F1F1F">
                <a:lumMod val="65000"/>
                <a:lumOff val="3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lvl1pPr marL="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430" b="0" i="0" u="none" strike="noStrike" kern="0" cap="none" spc="0" normalizeH="0" baseline="0" noProof="0" smtClean="0">
                <a:ln>
                  <a:noFill/>
                </a:ln>
                <a:solidFill>
                  <a:srgbClr val="1F1F1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5" name="Freeform 134"/>
            <p:cNvSpPr/>
            <p:nvPr/>
          </p:nvSpPr>
          <p:spPr>
            <a:xfrm>
              <a:off x="5952178" y="3832684"/>
              <a:ext cx="562209" cy="382274"/>
            </a:xfrm>
            <a:custGeom>
              <a:avLst/>
              <a:gdLst>
                <a:gd name="connsiteX0" fmla="*/ 571071 w 708331"/>
                <a:gd name="connsiteY0" fmla="*/ 0 h 481630"/>
                <a:gd name="connsiteX1" fmla="*/ 604896 w 708331"/>
                <a:gd name="connsiteY1" fmla="*/ 55679 h 481630"/>
                <a:gd name="connsiteX2" fmla="*/ 667876 w 708331"/>
                <a:gd name="connsiteY2" fmla="*/ 139899 h 481630"/>
                <a:gd name="connsiteX3" fmla="*/ 708331 w 708331"/>
                <a:gd name="connsiteY3" fmla="*/ 184411 h 481630"/>
                <a:gd name="connsiteX4" fmla="*/ 649787 w 708331"/>
                <a:gd name="connsiteY4" fmla="*/ 237618 h 481630"/>
                <a:gd name="connsiteX5" fmla="*/ 174375 w 708331"/>
                <a:gd name="connsiteY5" fmla="*/ 465212 h 481630"/>
                <a:gd name="connsiteX6" fmla="*/ 66800 w 708331"/>
                <a:gd name="connsiteY6" fmla="*/ 481630 h 481630"/>
                <a:gd name="connsiteX7" fmla="*/ 63941 w 708331"/>
                <a:gd name="connsiteY7" fmla="*/ 462900 h 481630"/>
                <a:gd name="connsiteX8" fmla="*/ 194 w 708331"/>
                <a:gd name="connsiteY8" fmla="*/ 257542 h 481630"/>
                <a:gd name="connsiteX9" fmla="*/ 0 w 708331"/>
                <a:gd name="connsiteY9" fmla="*/ 257139 h 481630"/>
                <a:gd name="connsiteX10" fmla="*/ 42441 w 708331"/>
                <a:gd name="connsiteY10" fmla="*/ 254996 h 481630"/>
                <a:gd name="connsiteX11" fmla="*/ 566278 w 708331"/>
                <a:gd name="connsiteY11" fmla="*/ 5809 h 481630"/>
                <a:gd name="connsiteX12" fmla="*/ 571071 w 708331"/>
                <a:gd name="connsiteY12" fmla="*/ 0 h 481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08331" h="481630">
                  <a:moveTo>
                    <a:pt x="571071" y="0"/>
                  </a:moveTo>
                  <a:lnTo>
                    <a:pt x="604896" y="55679"/>
                  </a:lnTo>
                  <a:cubicBezTo>
                    <a:pt x="624557" y="84780"/>
                    <a:pt x="645581" y="112884"/>
                    <a:pt x="667876" y="139899"/>
                  </a:cubicBezTo>
                  <a:lnTo>
                    <a:pt x="708331" y="184411"/>
                  </a:lnTo>
                  <a:lnTo>
                    <a:pt x="649787" y="237618"/>
                  </a:lnTo>
                  <a:cubicBezTo>
                    <a:pt x="514709" y="349095"/>
                    <a:pt x="352419" y="428779"/>
                    <a:pt x="174375" y="465212"/>
                  </a:cubicBezTo>
                  <a:lnTo>
                    <a:pt x="66800" y="481630"/>
                  </a:lnTo>
                  <a:lnTo>
                    <a:pt x="63941" y="462900"/>
                  </a:lnTo>
                  <a:cubicBezTo>
                    <a:pt x="49368" y="391683"/>
                    <a:pt x="27874" y="322986"/>
                    <a:pt x="194" y="257542"/>
                  </a:cubicBezTo>
                  <a:lnTo>
                    <a:pt x="0" y="257139"/>
                  </a:lnTo>
                  <a:lnTo>
                    <a:pt x="42441" y="254996"/>
                  </a:lnTo>
                  <a:cubicBezTo>
                    <a:pt x="246238" y="234299"/>
                    <a:pt x="429145" y="142942"/>
                    <a:pt x="566278" y="5809"/>
                  </a:cubicBezTo>
                  <a:lnTo>
                    <a:pt x="571071" y="0"/>
                  </a:lnTo>
                  <a:close/>
                </a:path>
              </a:pathLst>
            </a:custGeom>
            <a:solidFill>
              <a:srgbClr val="1F1F1F">
                <a:lumMod val="65000"/>
                <a:lumOff val="3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lvl1pPr marL="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430" b="0" i="0" u="none" strike="noStrike" kern="0" cap="none" spc="0" normalizeH="0" baseline="0" noProof="0" smtClean="0">
                <a:ln>
                  <a:noFill/>
                </a:ln>
                <a:solidFill>
                  <a:srgbClr val="1F1F1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6" name="Freeform 153"/>
            <p:cNvSpPr/>
            <p:nvPr/>
          </p:nvSpPr>
          <p:spPr>
            <a:xfrm>
              <a:off x="6433686" y="2763573"/>
              <a:ext cx="228776" cy="312546"/>
            </a:xfrm>
            <a:custGeom>
              <a:avLst/>
              <a:gdLst>
                <a:gd name="connsiteX0" fmla="*/ 150977 w 288236"/>
                <a:gd name="connsiteY0" fmla="*/ 0 h 393779"/>
                <a:gd name="connsiteX1" fmla="*/ 191431 w 288236"/>
                <a:gd name="connsiteY1" fmla="*/ 44512 h 393779"/>
                <a:gd name="connsiteX2" fmla="*/ 254411 w 288236"/>
                <a:gd name="connsiteY2" fmla="*/ 128732 h 393779"/>
                <a:gd name="connsiteX3" fmla="*/ 288236 w 288236"/>
                <a:gd name="connsiteY3" fmla="*/ 184411 h 393779"/>
                <a:gd name="connsiteX4" fmla="*/ 187278 w 288236"/>
                <a:gd name="connsiteY4" fmla="*/ 306774 h 393779"/>
                <a:gd name="connsiteX5" fmla="*/ 140053 w 288236"/>
                <a:gd name="connsiteY5" fmla="*/ 393779 h 393779"/>
                <a:gd name="connsiteX6" fmla="*/ 65373 w 288236"/>
                <a:gd name="connsiteY6" fmla="*/ 256193 h 393779"/>
                <a:gd name="connsiteX7" fmla="*/ 0 w 288236"/>
                <a:gd name="connsiteY7" fmla="*/ 176960 h 393779"/>
                <a:gd name="connsiteX8" fmla="*/ 61220 w 288236"/>
                <a:gd name="connsiteY8" fmla="*/ 95093 h 393779"/>
                <a:gd name="connsiteX9" fmla="*/ 131829 w 288236"/>
                <a:gd name="connsiteY9" fmla="*/ 17402 h 393779"/>
                <a:gd name="connsiteX10" fmla="*/ 150977 w 288236"/>
                <a:gd name="connsiteY10" fmla="*/ 0 h 393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88236" h="393779">
                  <a:moveTo>
                    <a:pt x="150977" y="0"/>
                  </a:moveTo>
                  <a:lnTo>
                    <a:pt x="191431" y="44512"/>
                  </a:lnTo>
                  <a:cubicBezTo>
                    <a:pt x="213727" y="71527"/>
                    <a:pt x="234751" y="99631"/>
                    <a:pt x="254411" y="128732"/>
                  </a:cubicBezTo>
                  <a:lnTo>
                    <a:pt x="288236" y="184411"/>
                  </a:lnTo>
                  <a:lnTo>
                    <a:pt x="187278" y="306774"/>
                  </a:lnTo>
                  <a:lnTo>
                    <a:pt x="140053" y="393779"/>
                  </a:lnTo>
                  <a:lnTo>
                    <a:pt x="65373" y="256193"/>
                  </a:lnTo>
                  <a:lnTo>
                    <a:pt x="0" y="176960"/>
                  </a:lnTo>
                  <a:lnTo>
                    <a:pt x="61220" y="95093"/>
                  </a:lnTo>
                  <a:cubicBezTo>
                    <a:pt x="83515" y="68077"/>
                    <a:pt x="107082" y="42149"/>
                    <a:pt x="131829" y="17402"/>
                  </a:cubicBezTo>
                  <a:lnTo>
                    <a:pt x="150977" y="0"/>
                  </a:lnTo>
                  <a:close/>
                </a:path>
              </a:pathLst>
            </a:custGeom>
            <a:solidFill>
              <a:srgbClr val="BA0B3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lvl1pPr marL="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430" b="0" i="0" u="none" strike="noStrike" kern="0" cap="none" spc="0" normalizeH="0" baseline="0" noProof="0" smtClean="0">
                <a:ln>
                  <a:noFill/>
                </a:ln>
                <a:solidFill>
                  <a:srgbClr val="1F1F1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7" name="Freeform 149"/>
            <p:cNvSpPr/>
            <p:nvPr/>
          </p:nvSpPr>
          <p:spPr>
            <a:xfrm>
              <a:off x="6405442" y="3666507"/>
              <a:ext cx="228776" cy="312546"/>
            </a:xfrm>
            <a:custGeom>
              <a:avLst/>
              <a:gdLst>
                <a:gd name="connsiteX0" fmla="*/ 148183 w 288236"/>
                <a:gd name="connsiteY0" fmla="*/ 0 h 393779"/>
                <a:gd name="connsiteX1" fmla="*/ 222863 w 288236"/>
                <a:gd name="connsiteY1" fmla="*/ 137586 h 393779"/>
                <a:gd name="connsiteX2" fmla="*/ 288236 w 288236"/>
                <a:gd name="connsiteY2" fmla="*/ 216820 h 393779"/>
                <a:gd name="connsiteX3" fmla="*/ 227016 w 288236"/>
                <a:gd name="connsiteY3" fmla="*/ 298686 h 393779"/>
                <a:gd name="connsiteX4" fmla="*/ 156407 w 288236"/>
                <a:gd name="connsiteY4" fmla="*/ 376377 h 393779"/>
                <a:gd name="connsiteX5" fmla="*/ 137260 w 288236"/>
                <a:gd name="connsiteY5" fmla="*/ 393779 h 393779"/>
                <a:gd name="connsiteX6" fmla="*/ 96805 w 288236"/>
                <a:gd name="connsiteY6" fmla="*/ 349267 h 393779"/>
                <a:gd name="connsiteX7" fmla="*/ 33825 w 288236"/>
                <a:gd name="connsiteY7" fmla="*/ 265047 h 393779"/>
                <a:gd name="connsiteX8" fmla="*/ 0 w 288236"/>
                <a:gd name="connsiteY8" fmla="*/ 209368 h 393779"/>
                <a:gd name="connsiteX9" fmla="*/ 100958 w 288236"/>
                <a:gd name="connsiteY9" fmla="*/ 87005 h 393779"/>
                <a:gd name="connsiteX10" fmla="*/ 148183 w 288236"/>
                <a:gd name="connsiteY10" fmla="*/ 0 h 393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88236" h="393779">
                  <a:moveTo>
                    <a:pt x="148183" y="0"/>
                  </a:moveTo>
                  <a:lnTo>
                    <a:pt x="222863" y="137586"/>
                  </a:lnTo>
                  <a:lnTo>
                    <a:pt x="288236" y="216820"/>
                  </a:lnTo>
                  <a:lnTo>
                    <a:pt x="227016" y="298686"/>
                  </a:lnTo>
                  <a:cubicBezTo>
                    <a:pt x="204721" y="325702"/>
                    <a:pt x="181154" y="351630"/>
                    <a:pt x="156407" y="376377"/>
                  </a:cubicBezTo>
                  <a:lnTo>
                    <a:pt x="137260" y="393779"/>
                  </a:lnTo>
                  <a:lnTo>
                    <a:pt x="96805" y="349267"/>
                  </a:lnTo>
                  <a:cubicBezTo>
                    <a:pt x="74510" y="322252"/>
                    <a:pt x="53486" y="294148"/>
                    <a:pt x="33825" y="265047"/>
                  </a:cubicBezTo>
                  <a:lnTo>
                    <a:pt x="0" y="209368"/>
                  </a:lnTo>
                  <a:lnTo>
                    <a:pt x="100958" y="87005"/>
                  </a:lnTo>
                  <a:lnTo>
                    <a:pt x="148183" y="0"/>
                  </a:lnTo>
                  <a:close/>
                </a:path>
              </a:pathLst>
            </a:custGeom>
            <a:solidFill>
              <a:srgbClr val="1F1F1F">
                <a:lumMod val="65000"/>
                <a:lumOff val="3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lvl1pPr marL="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430" b="0" i="0" u="none" strike="noStrike" kern="0" cap="none" spc="0" normalizeH="0" baseline="0" noProof="0" smtClean="0">
                <a:ln>
                  <a:noFill/>
                </a:ln>
                <a:solidFill>
                  <a:srgbClr val="1F1F1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8" name="Freeform 146"/>
            <p:cNvSpPr/>
            <p:nvPr/>
          </p:nvSpPr>
          <p:spPr>
            <a:xfrm>
              <a:off x="5734722" y="4013776"/>
              <a:ext cx="270476" cy="205792"/>
            </a:xfrm>
            <a:custGeom>
              <a:avLst/>
              <a:gdLst>
                <a:gd name="connsiteX0" fmla="*/ 0 w 340775"/>
                <a:gd name="connsiteY0" fmla="*/ 0 h 259279"/>
                <a:gd name="connsiteX1" fmla="*/ 53330 w 340775"/>
                <a:gd name="connsiteY1" fmla="*/ 13713 h 259279"/>
                <a:gd name="connsiteX2" fmla="*/ 227868 w 340775"/>
                <a:gd name="connsiteY2" fmla="*/ 31308 h 259279"/>
                <a:gd name="connsiteX3" fmla="*/ 273975 w 340775"/>
                <a:gd name="connsiteY3" fmla="*/ 28980 h 259279"/>
                <a:gd name="connsiteX4" fmla="*/ 274169 w 340775"/>
                <a:gd name="connsiteY4" fmla="*/ 29383 h 259279"/>
                <a:gd name="connsiteX5" fmla="*/ 337916 w 340775"/>
                <a:gd name="connsiteY5" fmla="*/ 234741 h 259279"/>
                <a:gd name="connsiteX6" fmla="*/ 340775 w 340775"/>
                <a:gd name="connsiteY6" fmla="*/ 253471 h 259279"/>
                <a:gd name="connsiteX7" fmla="*/ 339725 w 340775"/>
                <a:gd name="connsiteY7" fmla="*/ 253631 h 259279"/>
                <a:gd name="connsiteX8" fmla="*/ 227868 w 340775"/>
                <a:gd name="connsiteY8" fmla="*/ 259279 h 259279"/>
                <a:gd name="connsiteX9" fmla="*/ 116011 w 340775"/>
                <a:gd name="connsiteY9" fmla="*/ 253631 h 259279"/>
                <a:gd name="connsiteX10" fmla="*/ 107277 w 340775"/>
                <a:gd name="connsiteY10" fmla="*/ 252298 h 259279"/>
                <a:gd name="connsiteX11" fmla="*/ 93235 w 340775"/>
                <a:gd name="connsiteY11" fmla="*/ 197688 h 259279"/>
                <a:gd name="connsiteX12" fmla="*/ 64113 w 340775"/>
                <a:gd name="connsiteY12" fmla="*/ 118120 h 259279"/>
                <a:gd name="connsiteX13" fmla="*/ 0 w 340775"/>
                <a:gd name="connsiteY13" fmla="*/ 0 h 259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40775" h="259279">
                  <a:moveTo>
                    <a:pt x="0" y="0"/>
                  </a:moveTo>
                  <a:lnTo>
                    <a:pt x="53330" y="13713"/>
                  </a:lnTo>
                  <a:cubicBezTo>
                    <a:pt x="109708" y="25250"/>
                    <a:pt x="168080" y="31308"/>
                    <a:pt x="227868" y="31308"/>
                  </a:cubicBezTo>
                  <a:lnTo>
                    <a:pt x="273975" y="28980"/>
                  </a:lnTo>
                  <a:lnTo>
                    <a:pt x="274169" y="29383"/>
                  </a:lnTo>
                  <a:cubicBezTo>
                    <a:pt x="301849" y="94827"/>
                    <a:pt x="323343" y="163524"/>
                    <a:pt x="337916" y="234741"/>
                  </a:cubicBezTo>
                  <a:lnTo>
                    <a:pt x="340775" y="253471"/>
                  </a:lnTo>
                  <a:lnTo>
                    <a:pt x="339725" y="253631"/>
                  </a:lnTo>
                  <a:cubicBezTo>
                    <a:pt x="302947" y="257366"/>
                    <a:pt x="265631" y="259279"/>
                    <a:pt x="227868" y="259279"/>
                  </a:cubicBezTo>
                  <a:cubicBezTo>
                    <a:pt x="190105" y="259279"/>
                    <a:pt x="152789" y="257366"/>
                    <a:pt x="116011" y="253631"/>
                  </a:cubicBezTo>
                  <a:lnTo>
                    <a:pt x="107277" y="252298"/>
                  </a:lnTo>
                  <a:lnTo>
                    <a:pt x="93235" y="197688"/>
                  </a:lnTo>
                  <a:cubicBezTo>
                    <a:pt x="84801" y="170570"/>
                    <a:pt x="75069" y="144023"/>
                    <a:pt x="64113" y="11812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BA0B3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lvl1pPr marL="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430" b="0" i="0" u="none" strike="noStrike" kern="0" cap="none" spc="0" normalizeH="0" baseline="0" noProof="0" smtClean="0">
                <a:ln>
                  <a:noFill/>
                </a:ln>
                <a:solidFill>
                  <a:srgbClr val="1F1F1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9" name="Freeform 138"/>
            <p:cNvSpPr/>
            <p:nvPr/>
          </p:nvSpPr>
          <p:spPr>
            <a:xfrm>
              <a:off x="5047254" y="3331818"/>
              <a:ext cx="200701" cy="180485"/>
            </a:xfrm>
            <a:custGeom>
              <a:avLst/>
              <a:gdLst>
                <a:gd name="connsiteX0" fmla="*/ 229207 w 252865"/>
                <a:gd name="connsiteY0" fmla="*/ 0 h 227394"/>
                <a:gd name="connsiteX1" fmla="*/ 227971 w 252865"/>
                <a:gd name="connsiteY1" fmla="*/ 24469 h 227394"/>
                <a:gd name="connsiteX2" fmla="*/ 245566 w 252865"/>
                <a:gd name="connsiteY2" fmla="*/ 199007 h 227394"/>
                <a:gd name="connsiteX3" fmla="*/ 252865 w 252865"/>
                <a:gd name="connsiteY3" fmla="*/ 227394 h 227394"/>
                <a:gd name="connsiteX4" fmla="*/ 244131 w 252865"/>
                <a:gd name="connsiteY4" fmla="*/ 226061 h 227394"/>
                <a:gd name="connsiteX5" fmla="*/ 132274 w 252865"/>
                <a:gd name="connsiteY5" fmla="*/ 220413 h 227394"/>
                <a:gd name="connsiteX6" fmla="*/ 20417 w 252865"/>
                <a:gd name="connsiteY6" fmla="*/ 226061 h 227394"/>
                <a:gd name="connsiteX7" fmla="*/ 19368 w 252865"/>
                <a:gd name="connsiteY7" fmla="*/ 226221 h 227394"/>
                <a:gd name="connsiteX8" fmla="*/ 5648 w 252865"/>
                <a:gd name="connsiteY8" fmla="*/ 136326 h 227394"/>
                <a:gd name="connsiteX9" fmla="*/ 0 w 252865"/>
                <a:gd name="connsiteY9" fmla="*/ 24469 h 227394"/>
                <a:gd name="connsiteX10" fmla="*/ 220482 w 252865"/>
                <a:gd name="connsiteY10" fmla="*/ 2243 h 227394"/>
                <a:gd name="connsiteX11" fmla="*/ 229207 w 252865"/>
                <a:gd name="connsiteY11" fmla="*/ 0 h 227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52865" h="227394">
                  <a:moveTo>
                    <a:pt x="229207" y="0"/>
                  </a:moveTo>
                  <a:lnTo>
                    <a:pt x="227971" y="24469"/>
                  </a:lnTo>
                  <a:cubicBezTo>
                    <a:pt x="227971" y="84257"/>
                    <a:pt x="234030" y="142629"/>
                    <a:pt x="245566" y="199007"/>
                  </a:cubicBezTo>
                  <a:lnTo>
                    <a:pt x="252865" y="227394"/>
                  </a:lnTo>
                  <a:lnTo>
                    <a:pt x="244131" y="226061"/>
                  </a:lnTo>
                  <a:cubicBezTo>
                    <a:pt x="207353" y="222326"/>
                    <a:pt x="170037" y="220413"/>
                    <a:pt x="132274" y="220413"/>
                  </a:cubicBezTo>
                  <a:cubicBezTo>
                    <a:pt x="94511" y="220413"/>
                    <a:pt x="57195" y="222326"/>
                    <a:pt x="20417" y="226061"/>
                  </a:cubicBezTo>
                  <a:lnTo>
                    <a:pt x="19368" y="226221"/>
                  </a:lnTo>
                  <a:lnTo>
                    <a:pt x="5648" y="136326"/>
                  </a:lnTo>
                  <a:cubicBezTo>
                    <a:pt x="1913" y="99548"/>
                    <a:pt x="0" y="62232"/>
                    <a:pt x="0" y="24469"/>
                  </a:cubicBezTo>
                  <a:cubicBezTo>
                    <a:pt x="75526" y="24469"/>
                    <a:pt x="149264" y="16816"/>
                    <a:pt x="220482" y="2243"/>
                  </a:cubicBezTo>
                  <a:lnTo>
                    <a:pt x="229207" y="0"/>
                  </a:lnTo>
                  <a:close/>
                </a:path>
              </a:pathLst>
            </a:custGeom>
            <a:solidFill>
              <a:srgbClr val="1F1F1F">
                <a:lumMod val="65000"/>
                <a:lumOff val="3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lvl1pPr marL="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430" b="0" i="0" u="none" strike="noStrike" kern="0" cap="none" spc="0" normalizeH="0" baseline="0" noProof="0" smtClean="0">
                <a:ln>
                  <a:noFill/>
                </a:ln>
                <a:solidFill>
                  <a:srgbClr val="1F1F1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0" name="TextBox 50"/>
            <p:cNvSpPr txBox="1"/>
            <p:nvPr/>
          </p:nvSpPr>
          <p:spPr>
            <a:xfrm>
              <a:off x="4714513" y="2161263"/>
              <a:ext cx="665480" cy="57848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lvl1pPr marL="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2220" b="1" dirty="0" smtClean="0">
                  <a:solidFill>
                    <a:srgbClr val="D338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01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950" b="1" dirty="0">
                  <a:solidFill>
                    <a:srgbClr val="D338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添加</a:t>
              </a:r>
              <a:r>
                <a:rPr lang="zh-CN" altLang="en-US" sz="950" b="1" dirty="0" smtClean="0">
                  <a:solidFill>
                    <a:srgbClr val="D338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标题</a:t>
              </a:r>
              <a:endParaRPr lang="zh-CN" altLang="en-US" sz="950" b="1" dirty="0">
                <a:solidFill>
                  <a:srgbClr val="D3381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21" name="TextBox 51"/>
            <p:cNvSpPr txBox="1"/>
            <p:nvPr/>
          </p:nvSpPr>
          <p:spPr>
            <a:xfrm>
              <a:off x="5504940" y="3072231"/>
              <a:ext cx="755335" cy="6047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lvl1pPr marL="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2220" b="1" dirty="0" smtClean="0">
                  <a:solidFill>
                    <a:srgbClr val="D338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02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110" b="1" dirty="0">
                  <a:solidFill>
                    <a:srgbClr val="D338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添加标题</a:t>
              </a:r>
            </a:p>
          </p:txBody>
        </p:sp>
        <p:sp>
          <p:nvSpPr>
            <p:cNvPr id="22" name="TextBox 52"/>
            <p:cNvSpPr txBox="1"/>
            <p:nvPr/>
          </p:nvSpPr>
          <p:spPr>
            <a:xfrm>
              <a:off x="6840502" y="3102686"/>
              <a:ext cx="665480" cy="57848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lvl1pPr marL="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2220" b="1" dirty="0" smtClean="0">
                  <a:solidFill>
                    <a:srgbClr val="D338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03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950" b="1" dirty="0">
                  <a:solidFill>
                    <a:srgbClr val="D338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添加标题</a:t>
              </a:r>
            </a:p>
          </p:txBody>
        </p:sp>
        <p:sp>
          <p:nvSpPr>
            <p:cNvPr id="23" name="TextBox 53"/>
            <p:cNvSpPr txBox="1"/>
            <p:nvPr/>
          </p:nvSpPr>
          <p:spPr>
            <a:xfrm>
              <a:off x="4814864" y="4120715"/>
              <a:ext cx="665480" cy="57848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lvl1pPr marL="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2220" b="1" dirty="0" smtClean="0">
                  <a:solidFill>
                    <a:srgbClr val="D338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04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950" b="1" dirty="0">
                  <a:solidFill>
                    <a:srgbClr val="D338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添加标题</a:t>
              </a:r>
            </a:p>
          </p:txBody>
        </p:sp>
        <p:cxnSp>
          <p:nvCxnSpPr>
            <p:cNvPr id="24" name="Straight Connector 165"/>
            <p:cNvCxnSpPr/>
            <p:nvPr/>
          </p:nvCxnSpPr>
          <p:spPr>
            <a:xfrm>
              <a:off x="8106651" y="3391385"/>
              <a:ext cx="725768" cy="0"/>
            </a:xfrm>
            <a:prstGeom prst="line">
              <a:avLst/>
            </a:prstGeom>
            <a:noFill/>
            <a:ln w="6350" cap="flat" cmpd="sng" algn="ctr">
              <a:solidFill>
                <a:srgbClr val="D3381C"/>
              </a:solidFill>
              <a:prstDash val="dash"/>
              <a:miter lim="800000"/>
              <a:tailEnd type="oval"/>
            </a:ln>
            <a:effectLst/>
          </p:spPr>
        </p:cxnSp>
        <p:cxnSp>
          <p:nvCxnSpPr>
            <p:cNvPr id="25" name="Straight Connector 166"/>
            <p:cNvCxnSpPr/>
            <p:nvPr/>
          </p:nvCxnSpPr>
          <p:spPr>
            <a:xfrm>
              <a:off x="6783912" y="2052171"/>
              <a:ext cx="970955" cy="0"/>
            </a:xfrm>
            <a:prstGeom prst="line">
              <a:avLst/>
            </a:prstGeom>
            <a:noFill/>
            <a:ln w="6350" cap="flat" cmpd="sng" algn="ctr">
              <a:solidFill>
                <a:srgbClr val="D3381C"/>
              </a:solidFill>
              <a:prstDash val="dash"/>
              <a:miter lim="800000"/>
              <a:tailEnd type="oval"/>
            </a:ln>
            <a:effectLst/>
          </p:spPr>
        </p:cxnSp>
        <p:cxnSp>
          <p:nvCxnSpPr>
            <p:cNvPr id="26" name="Straight Connector 168"/>
            <p:cNvCxnSpPr/>
            <p:nvPr/>
          </p:nvCxnSpPr>
          <p:spPr>
            <a:xfrm flipV="1">
              <a:off x="6283993" y="2052171"/>
              <a:ext cx="499918" cy="470885"/>
            </a:xfrm>
            <a:prstGeom prst="line">
              <a:avLst/>
            </a:prstGeom>
            <a:noFill/>
            <a:ln w="6350" cap="flat" cmpd="sng" algn="ctr">
              <a:solidFill>
                <a:srgbClr val="D3381C"/>
              </a:solidFill>
              <a:prstDash val="dash"/>
              <a:miter lim="800000"/>
            </a:ln>
            <a:effectLst/>
          </p:spPr>
        </p:cxnSp>
        <p:cxnSp>
          <p:nvCxnSpPr>
            <p:cNvPr id="27" name="Straight Connector 169"/>
            <p:cNvCxnSpPr/>
            <p:nvPr/>
          </p:nvCxnSpPr>
          <p:spPr>
            <a:xfrm>
              <a:off x="3489182" y="4410224"/>
              <a:ext cx="725768" cy="0"/>
            </a:xfrm>
            <a:prstGeom prst="line">
              <a:avLst/>
            </a:prstGeom>
            <a:noFill/>
            <a:ln w="6350" cap="flat" cmpd="sng" algn="ctr">
              <a:solidFill>
                <a:srgbClr val="D3381C"/>
              </a:solidFill>
              <a:prstDash val="dash"/>
              <a:miter lim="800000"/>
              <a:headEnd type="oval"/>
              <a:tailEnd type="none"/>
            </a:ln>
            <a:effectLst/>
          </p:spPr>
        </p:cxnSp>
        <p:cxnSp>
          <p:nvCxnSpPr>
            <p:cNvPr id="28" name="Straight Connector 170"/>
            <p:cNvCxnSpPr/>
            <p:nvPr/>
          </p:nvCxnSpPr>
          <p:spPr>
            <a:xfrm>
              <a:off x="3359581" y="2391670"/>
              <a:ext cx="725768" cy="0"/>
            </a:xfrm>
            <a:prstGeom prst="line">
              <a:avLst/>
            </a:prstGeom>
            <a:noFill/>
            <a:ln w="6350" cap="flat" cmpd="sng" algn="ctr">
              <a:solidFill>
                <a:srgbClr val="D3381C"/>
              </a:solidFill>
              <a:prstDash val="dash"/>
              <a:miter lim="800000"/>
              <a:headEnd type="oval"/>
              <a:tailEnd type="none"/>
            </a:ln>
            <a:effectLst/>
          </p:spPr>
        </p:cxnSp>
      </p:grpSp>
      <p:sp>
        <p:nvSpPr>
          <p:cNvPr id="30" name="Text Placeholder 2"/>
          <p:cNvSpPr txBox="1"/>
          <p:nvPr/>
        </p:nvSpPr>
        <p:spPr>
          <a:xfrm>
            <a:off x="8119454" y="1591016"/>
            <a:ext cx="3182107" cy="12003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专注工作汇报类</a:t>
            </a:r>
            <a:r>
              <a:rPr lang="en-US" altLang="zh-CN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PPT</a:t>
            </a:r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排版设计，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1" name="文本框 36"/>
          <p:cNvSpPr txBox="1"/>
          <p:nvPr/>
        </p:nvSpPr>
        <p:spPr>
          <a:xfrm>
            <a:off x="8007056" y="1214471"/>
            <a:ext cx="32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Text Placeholder 2"/>
          <p:cNvSpPr txBox="1"/>
          <p:nvPr/>
        </p:nvSpPr>
        <p:spPr>
          <a:xfrm>
            <a:off x="8266170" y="4183549"/>
            <a:ext cx="3182107" cy="12003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专注工作汇报类</a:t>
            </a:r>
            <a:r>
              <a:rPr lang="en-US" altLang="zh-CN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PPT</a:t>
            </a:r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排版设计，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3" name="文本框 36"/>
          <p:cNvSpPr txBox="1"/>
          <p:nvPr/>
        </p:nvSpPr>
        <p:spPr>
          <a:xfrm>
            <a:off x="8153772" y="3807004"/>
            <a:ext cx="32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Text Placeholder 2"/>
          <p:cNvSpPr txBox="1"/>
          <p:nvPr/>
        </p:nvSpPr>
        <p:spPr>
          <a:xfrm>
            <a:off x="733471" y="4731175"/>
            <a:ext cx="3182107" cy="12003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专注工作汇报类</a:t>
            </a:r>
            <a:r>
              <a:rPr lang="en-US" altLang="zh-CN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PPT</a:t>
            </a:r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排版设计，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5" name="文本框 36"/>
          <p:cNvSpPr txBox="1"/>
          <p:nvPr/>
        </p:nvSpPr>
        <p:spPr>
          <a:xfrm>
            <a:off x="621073" y="4354630"/>
            <a:ext cx="32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Text Placeholder 2"/>
          <p:cNvSpPr txBox="1"/>
          <p:nvPr/>
        </p:nvSpPr>
        <p:spPr>
          <a:xfrm>
            <a:off x="733471" y="2526937"/>
            <a:ext cx="3182107" cy="12003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专注工作汇报类</a:t>
            </a:r>
            <a:r>
              <a:rPr lang="en-US" altLang="zh-CN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PPT</a:t>
            </a:r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排版设计，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621073" y="2150392"/>
            <a:ext cx="32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337930" y="457200"/>
            <a:ext cx="504351" cy="59635"/>
          </a:xfrm>
          <a:prstGeom prst="rect">
            <a:avLst/>
          </a:prstGeom>
          <a:solidFill>
            <a:srgbClr val="D3381C"/>
          </a:solidFill>
          <a:ln>
            <a:solidFill>
              <a:srgbClr val="D3381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文本框 38"/>
          <p:cNvSpPr txBox="1"/>
          <p:nvPr/>
        </p:nvSpPr>
        <p:spPr>
          <a:xfrm>
            <a:off x="228448" y="589479"/>
            <a:ext cx="41610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3370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6677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0048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3418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6725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60096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3466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6773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b="1" dirty="0" smtClean="0">
                <a:solidFill>
                  <a:srgbClr val="D338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年终工作概述</a:t>
            </a:r>
            <a:endParaRPr lang="zh-CN" altLang="en-US" sz="2400" b="1" dirty="0">
              <a:solidFill>
                <a:srgbClr val="D3381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9"/>
          <p:cNvSpPr/>
          <p:nvPr/>
        </p:nvSpPr>
        <p:spPr>
          <a:xfrm rot="16200000">
            <a:off x="5049881" y="4170872"/>
            <a:ext cx="1042650" cy="1042652"/>
          </a:xfrm>
          <a:custGeom>
            <a:avLst/>
            <a:gdLst>
              <a:gd name="connsiteX0" fmla="*/ 0 w 1374771"/>
              <a:gd name="connsiteY0" fmla="*/ 1374773 h 1374773"/>
              <a:gd name="connsiteX1" fmla="*/ 6892 w 1374771"/>
              <a:gd name="connsiteY1" fmla="*/ 1238291 h 1374773"/>
              <a:gd name="connsiteX2" fmla="*/ 1238291 w 1374771"/>
              <a:gd name="connsiteY2" fmla="*/ 6892 h 1374773"/>
              <a:gd name="connsiteX3" fmla="*/ 1374771 w 1374771"/>
              <a:gd name="connsiteY3" fmla="*/ 0 h 1374773"/>
              <a:gd name="connsiteX4" fmla="*/ 1374771 w 1374771"/>
              <a:gd name="connsiteY4" fmla="*/ 785622 h 1374773"/>
              <a:gd name="connsiteX5" fmla="*/ 1259595 w 1374771"/>
              <a:gd name="connsiteY5" fmla="*/ 797233 h 1374773"/>
              <a:gd name="connsiteX6" fmla="*/ 797233 w 1374771"/>
              <a:gd name="connsiteY6" fmla="*/ 1259595 h 1374773"/>
              <a:gd name="connsiteX7" fmla="*/ 785622 w 1374771"/>
              <a:gd name="connsiteY7" fmla="*/ 1374773 h 1374773"/>
              <a:gd name="connsiteX8" fmla="*/ 0 w 1374771"/>
              <a:gd name="connsiteY8" fmla="*/ 1374773 h 13747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74771" h="1374773">
                <a:moveTo>
                  <a:pt x="0" y="1374773"/>
                </a:moveTo>
                <a:lnTo>
                  <a:pt x="6892" y="1238291"/>
                </a:lnTo>
                <a:cubicBezTo>
                  <a:pt x="72830" y="589009"/>
                  <a:pt x="589009" y="72830"/>
                  <a:pt x="1238291" y="6892"/>
                </a:cubicBezTo>
                <a:lnTo>
                  <a:pt x="1374771" y="0"/>
                </a:lnTo>
                <a:lnTo>
                  <a:pt x="1374771" y="785622"/>
                </a:lnTo>
                <a:lnTo>
                  <a:pt x="1259595" y="797233"/>
                </a:lnTo>
                <a:cubicBezTo>
                  <a:pt x="1027516" y="844723"/>
                  <a:pt x="844723" y="1027516"/>
                  <a:pt x="797233" y="1259595"/>
                </a:cubicBezTo>
                <a:lnTo>
                  <a:pt x="785622" y="1374773"/>
                </a:lnTo>
                <a:lnTo>
                  <a:pt x="0" y="1374773"/>
                </a:lnTo>
                <a:close/>
              </a:path>
            </a:pathLst>
          </a:custGeom>
          <a:solidFill>
            <a:srgbClr val="D3381C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lvl1pPr marL="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" name="Freeform 18"/>
          <p:cNvSpPr/>
          <p:nvPr/>
        </p:nvSpPr>
        <p:spPr>
          <a:xfrm rot="16200000">
            <a:off x="6096001" y="4167405"/>
            <a:ext cx="1042650" cy="1049585"/>
          </a:xfrm>
          <a:custGeom>
            <a:avLst/>
            <a:gdLst>
              <a:gd name="connsiteX0" fmla="*/ 0 w 1374771"/>
              <a:gd name="connsiteY0" fmla="*/ 0 h 1374771"/>
              <a:gd name="connsiteX1" fmla="*/ 785622 w 1374771"/>
              <a:gd name="connsiteY1" fmla="*/ 0 h 1374771"/>
              <a:gd name="connsiteX2" fmla="*/ 797233 w 1374771"/>
              <a:gd name="connsiteY2" fmla="*/ 115176 h 1374771"/>
              <a:gd name="connsiteX3" fmla="*/ 1259595 w 1374771"/>
              <a:gd name="connsiteY3" fmla="*/ 577538 h 1374771"/>
              <a:gd name="connsiteX4" fmla="*/ 1374771 w 1374771"/>
              <a:gd name="connsiteY4" fmla="*/ 589149 h 1374771"/>
              <a:gd name="connsiteX5" fmla="*/ 1374771 w 1374771"/>
              <a:gd name="connsiteY5" fmla="*/ 1374771 h 1374771"/>
              <a:gd name="connsiteX6" fmla="*/ 1238291 w 1374771"/>
              <a:gd name="connsiteY6" fmla="*/ 1367879 h 1374771"/>
              <a:gd name="connsiteX7" fmla="*/ 6892 w 1374771"/>
              <a:gd name="connsiteY7" fmla="*/ 136480 h 1374771"/>
              <a:gd name="connsiteX8" fmla="*/ 0 w 1374771"/>
              <a:gd name="connsiteY8" fmla="*/ 0 h 1374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74771" h="1374771">
                <a:moveTo>
                  <a:pt x="0" y="0"/>
                </a:moveTo>
                <a:lnTo>
                  <a:pt x="785622" y="0"/>
                </a:lnTo>
                <a:lnTo>
                  <a:pt x="797233" y="115176"/>
                </a:lnTo>
                <a:cubicBezTo>
                  <a:pt x="844723" y="347255"/>
                  <a:pt x="1027516" y="530048"/>
                  <a:pt x="1259595" y="577538"/>
                </a:cubicBezTo>
                <a:lnTo>
                  <a:pt x="1374771" y="589149"/>
                </a:lnTo>
                <a:lnTo>
                  <a:pt x="1374771" y="1374771"/>
                </a:lnTo>
                <a:lnTo>
                  <a:pt x="1238291" y="1367879"/>
                </a:lnTo>
                <a:cubicBezTo>
                  <a:pt x="589009" y="1301941"/>
                  <a:pt x="72830" y="785762"/>
                  <a:pt x="6892" y="136480"/>
                </a:cubicBezTo>
                <a:lnTo>
                  <a:pt x="0" y="0"/>
                </a:lnTo>
                <a:close/>
              </a:path>
            </a:pathLst>
          </a:custGeom>
          <a:solidFill>
            <a:srgbClr val="D3381C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lvl1pPr marL="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" name="Freeform 12"/>
          <p:cNvSpPr/>
          <p:nvPr/>
        </p:nvSpPr>
        <p:spPr>
          <a:xfrm rot="16200000">
            <a:off x="6099466" y="3129351"/>
            <a:ext cx="1042652" cy="1042650"/>
          </a:xfrm>
          <a:custGeom>
            <a:avLst/>
            <a:gdLst>
              <a:gd name="connsiteX0" fmla="*/ 0 w 1374773"/>
              <a:gd name="connsiteY0" fmla="*/ 1374771 h 1374771"/>
              <a:gd name="connsiteX1" fmla="*/ 0 w 1374773"/>
              <a:gd name="connsiteY1" fmla="*/ 589149 h 1374771"/>
              <a:gd name="connsiteX2" fmla="*/ 115178 w 1374773"/>
              <a:gd name="connsiteY2" fmla="*/ 577538 h 1374771"/>
              <a:gd name="connsiteX3" fmla="*/ 577540 w 1374773"/>
              <a:gd name="connsiteY3" fmla="*/ 115176 h 1374771"/>
              <a:gd name="connsiteX4" fmla="*/ 589151 w 1374773"/>
              <a:gd name="connsiteY4" fmla="*/ 0 h 1374771"/>
              <a:gd name="connsiteX5" fmla="*/ 1374773 w 1374773"/>
              <a:gd name="connsiteY5" fmla="*/ 0 h 1374771"/>
              <a:gd name="connsiteX6" fmla="*/ 1367881 w 1374773"/>
              <a:gd name="connsiteY6" fmla="*/ 136480 h 1374771"/>
              <a:gd name="connsiteX7" fmla="*/ 136482 w 1374773"/>
              <a:gd name="connsiteY7" fmla="*/ 1367879 h 1374771"/>
              <a:gd name="connsiteX8" fmla="*/ 0 w 1374773"/>
              <a:gd name="connsiteY8" fmla="*/ 1374771 h 1374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74773" h="1374771">
                <a:moveTo>
                  <a:pt x="0" y="1374771"/>
                </a:moveTo>
                <a:lnTo>
                  <a:pt x="0" y="589149"/>
                </a:lnTo>
                <a:lnTo>
                  <a:pt x="115178" y="577538"/>
                </a:lnTo>
                <a:cubicBezTo>
                  <a:pt x="347257" y="530048"/>
                  <a:pt x="530050" y="347255"/>
                  <a:pt x="577540" y="115176"/>
                </a:cubicBezTo>
                <a:lnTo>
                  <a:pt x="589151" y="0"/>
                </a:lnTo>
                <a:lnTo>
                  <a:pt x="1374773" y="0"/>
                </a:lnTo>
                <a:lnTo>
                  <a:pt x="1367881" y="136480"/>
                </a:lnTo>
                <a:cubicBezTo>
                  <a:pt x="1301943" y="785762"/>
                  <a:pt x="785764" y="1301941"/>
                  <a:pt x="136482" y="1367879"/>
                </a:cubicBezTo>
                <a:lnTo>
                  <a:pt x="0" y="1374771"/>
                </a:lnTo>
                <a:close/>
              </a:path>
            </a:pathLst>
          </a:custGeom>
          <a:solidFill>
            <a:srgbClr val="1F1F1F">
              <a:lumMod val="65000"/>
              <a:lumOff val="3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lvl1pPr marL="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" name="Freeform 30"/>
          <p:cNvSpPr/>
          <p:nvPr/>
        </p:nvSpPr>
        <p:spPr>
          <a:xfrm rot="16200000">
            <a:off x="5049881" y="2682531"/>
            <a:ext cx="1042650" cy="1042652"/>
          </a:xfrm>
          <a:custGeom>
            <a:avLst/>
            <a:gdLst>
              <a:gd name="connsiteX0" fmla="*/ 0 w 1374771"/>
              <a:gd name="connsiteY0" fmla="*/ 1374773 h 1374773"/>
              <a:gd name="connsiteX1" fmla="*/ 6892 w 1374771"/>
              <a:gd name="connsiteY1" fmla="*/ 1238291 h 1374773"/>
              <a:gd name="connsiteX2" fmla="*/ 1238291 w 1374771"/>
              <a:gd name="connsiteY2" fmla="*/ 6892 h 1374773"/>
              <a:gd name="connsiteX3" fmla="*/ 1374771 w 1374771"/>
              <a:gd name="connsiteY3" fmla="*/ 0 h 1374773"/>
              <a:gd name="connsiteX4" fmla="*/ 1374771 w 1374771"/>
              <a:gd name="connsiteY4" fmla="*/ 785622 h 1374773"/>
              <a:gd name="connsiteX5" fmla="*/ 1259595 w 1374771"/>
              <a:gd name="connsiteY5" fmla="*/ 797233 h 1374773"/>
              <a:gd name="connsiteX6" fmla="*/ 797233 w 1374771"/>
              <a:gd name="connsiteY6" fmla="*/ 1259595 h 1374773"/>
              <a:gd name="connsiteX7" fmla="*/ 785622 w 1374771"/>
              <a:gd name="connsiteY7" fmla="*/ 1374773 h 1374773"/>
              <a:gd name="connsiteX8" fmla="*/ 0 w 1374771"/>
              <a:gd name="connsiteY8" fmla="*/ 1374773 h 13747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74771" h="1374773">
                <a:moveTo>
                  <a:pt x="0" y="1374773"/>
                </a:moveTo>
                <a:lnTo>
                  <a:pt x="6892" y="1238291"/>
                </a:lnTo>
                <a:cubicBezTo>
                  <a:pt x="72830" y="589009"/>
                  <a:pt x="589009" y="72830"/>
                  <a:pt x="1238291" y="6892"/>
                </a:cubicBezTo>
                <a:lnTo>
                  <a:pt x="1374771" y="0"/>
                </a:lnTo>
                <a:lnTo>
                  <a:pt x="1374771" y="785622"/>
                </a:lnTo>
                <a:lnTo>
                  <a:pt x="1259595" y="797233"/>
                </a:lnTo>
                <a:cubicBezTo>
                  <a:pt x="1027516" y="844723"/>
                  <a:pt x="844723" y="1027516"/>
                  <a:pt x="797233" y="1259595"/>
                </a:cubicBezTo>
                <a:lnTo>
                  <a:pt x="785622" y="1374773"/>
                </a:lnTo>
                <a:lnTo>
                  <a:pt x="0" y="1374773"/>
                </a:lnTo>
                <a:close/>
              </a:path>
            </a:pathLst>
          </a:custGeom>
          <a:solidFill>
            <a:srgbClr val="1F1F1F">
              <a:lumMod val="65000"/>
              <a:lumOff val="3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lvl1pPr marL="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Freeform 10"/>
          <p:cNvSpPr/>
          <p:nvPr/>
        </p:nvSpPr>
        <p:spPr>
          <a:xfrm rot="16200000">
            <a:off x="5049881" y="3129350"/>
            <a:ext cx="1042652" cy="1042652"/>
          </a:xfrm>
          <a:custGeom>
            <a:avLst/>
            <a:gdLst>
              <a:gd name="connsiteX0" fmla="*/ 0 w 1374773"/>
              <a:gd name="connsiteY0" fmla="*/ 785622 h 1374773"/>
              <a:gd name="connsiteX1" fmla="*/ 0 w 1374773"/>
              <a:gd name="connsiteY1" fmla="*/ 0 h 1374773"/>
              <a:gd name="connsiteX2" fmla="*/ 136482 w 1374773"/>
              <a:gd name="connsiteY2" fmla="*/ 6892 h 1374773"/>
              <a:gd name="connsiteX3" fmla="*/ 1367881 w 1374773"/>
              <a:gd name="connsiteY3" fmla="*/ 1238291 h 1374773"/>
              <a:gd name="connsiteX4" fmla="*/ 1374773 w 1374773"/>
              <a:gd name="connsiteY4" fmla="*/ 1374773 h 1374773"/>
              <a:gd name="connsiteX5" fmla="*/ 589151 w 1374773"/>
              <a:gd name="connsiteY5" fmla="*/ 1374773 h 1374773"/>
              <a:gd name="connsiteX6" fmla="*/ 577540 w 1374773"/>
              <a:gd name="connsiteY6" fmla="*/ 1259595 h 1374773"/>
              <a:gd name="connsiteX7" fmla="*/ 115178 w 1374773"/>
              <a:gd name="connsiteY7" fmla="*/ 797233 h 1374773"/>
              <a:gd name="connsiteX8" fmla="*/ 0 w 1374773"/>
              <a:gd name="connsiteY8" fmla="*/ 785622 h 13747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74773" h="1374773">
                <a:moveTo>
                  <a:pt x="0" y="785622"/>
                </a:moveTo>
                <a:lnTo>
                  <a:pt x="0" y="0"/>
                </a:lnTo>
                <a:lnTo>
                  <a:pt x="136482" y="6892"/>
                </a:lnTo>
                <a:cubicBezTo>
                  <a:pt x="785764" y="72830"/>
                  <a:pt x="1301943" y="589009"/>
                  <a:pt x="1367881" y="1238291"/>
                </a:cubicBezTo>
                <a:lnTo>
                  <a:pt x="1374773" y="1374773"/>
                </a:lnTo>
                <a:lnTo>
                  <a:pt x="589151" y="1374773"/>
                </a:lnTo>
                <a:lnTo>
                  <a:pt x="577540" y="1259595"/>
                </a:lnTo>
                <a:cubicBezTo>
                  <a:pt x="530050" y="1027516"/>
                  <a:pt x="347257" y="844723"/>
                  <a:pt x="115178" y="797233"/>
                </a:cubicBezTo>
                <a:lnTo>
                  <a:pt x="0" y="785622"/>
                </a:lnTo>
                <a:close/>
              </a:path>
            </a:pathLst>
          </a:custGeom>
          <a:solidFill>
            <a:srgbClr val="D3381C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lvl1pPr marL="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Freeform 31"/>
          <p:cNvSpPr/>
          <p:nvPr/>
        </p:nvSpPr>
        <p:spPr>
          <a:xfrm rot="16200000">
            <a:off x="6091403" y="2682532"/>
            <a:ext cx="1042650" cy="1042650"/>
          </a:xfrm>
          <a:custGeom>
            <a:avLst/>
            <a:gdLst>
              <a:gd name="connsiteX0" fmla="*/ 0 w 1374771"/>
              <a:gd name="connsiteY0" fmla="*/ 0 h 1374771"/>
              <a:gd name="connsiteX1" fmla="*/ 785622 w 1374771"/>
              <a:gd name="connsiteY1" fmla="*/ 0 h 1374771"/>
              <a:gd name="connsiteX2" fmla="*/ 797233 w 1374771"/>
              <a:gd name="connsiteY2" fmla="*/ 115176 h 1374771"/>
              <a:gd name="connsiteX3" fmla="*/ 1259595 w 1374771"/>
              <a:gd name="connsiteY3" fmla="*/ 577538 h 1374771"/>
              <a:gd name="connsiteX4" fmla="*/ 1374771 w 1374771"/>
              <a:gd name="connsiteY4" fmla="*/ 589149 h 1374771"/>
              <a:gd name="connsiteX5" fmla="*/ 1374771 w 1374771"/>
              <a:gd name="connsiteY5" fmla="*/ 1374771 h 1374771"/>
              <a:gd name="connsiteX6" fmla="*/ 1238291 w 1374771"/>
              <a:gd name="connsiteY6" fmla="*/ 1367879 h 1374771"/>
              <a:gd name="connsiteX7" fmla="*/ 6892 w 1374771"/>
              <a:gd name="connsiteY7" fmla="*/ 136480 h 1374771"/>
              <a:gd name="connsiteX8" fmla="*/ 0 w 1374771"/>
              <a:gd name="connsiteY8" fmla="*/ 0 h 1374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74771" h="1374771">
                <a:moveTo>
                  <a:pt x="0" y="0"/>
                </a:moveTo>
                <a:lnTo>
                  <a:pt x="785622" y="0"/>
                </a:lnTo>
                <a:lnTo>
                  <a:pt x="797233" y="115176"/>
                </a:lnTo>
                <a:cubicBezTo>
                  <a:pt x="844723" y="347255"/>
                  <a:pt x="1027516" y="530048"/>
                  <a:pt x="1259595" y="577538"/>
                </a:cubicBezTo>
                <a:lnTo>
                  <a:pt x="1374771" y="589149"/>
                </a:lnTo>
                <a:lnTo>
                  <a:pt x="1374771" y="1374771"/>
                </a:lnTo>
                <a:lnTo>
                  <a:pt x="1238291" y="1367879"/>
                </a:lnTo>
                <a:cubicBezTo>
                  <a:pt x="589009" y="1301941"/>
                  <a:pt x="72830" y="785762"/>
                  <a:pt x="6892" y="136480"/>
                </a:cubicBezTo>
                <a:lnTo>
                  <a:pt x="0" y="0"/>
                </a:lnTo>
                <a:close/>
              </a:path>
            </a:pathLst>
          </a:custGeom>
          <a:solidFill>
            <a:srgbClr val="D3381C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lvl1pPr marL="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Freeform 32"/>
          <p:cNvSpPr/>
          <p:nvPr/>
        </p:nvSpPr>
        <p:spPr>
          <a:xfrm rot="16200000">
            <a:off x="6091402" y="1641010"/>
            <a:ext cx="1042652" cy="1042650"/>
          </a:xfrm>
          <a:custGeom>
            <a:avLst/>
            <a:gdLst>
              <a:gd name="connsiteX0" fmla="*/ 0 w 1374773"/>
              <a:gd name="connsiteY0" fmla="*/ 1374771 h 1374771"/>
              <a:gd name="connsiteX1" fmla="*/ 0 w 1374773"/>
              <a:gd name="connsiteY1" fmla="*/ 589149 h 1374771"/>
              <a:gd name="connsiteX2" fmla="*/ 115178 w 1374773"/>
              <a:gd name="connsiteY2" fmla="*/ 577538 h 1374771"/>
              <a:gd name="connsiteX3" fmla="*/ 577540 w 1374773"/>
              <a:gd name="connsiteY3" fmla="*/ 115176 h 1374771"/>
              <a:gd name="connsiteX4" fmla="*/ 589151 w 1374773"/>
              <a:gd name="connsiteY4" fmla="*/ 0 h 1374771"/>
              <a:gd name="connsiteX5" fmla="*/ 1374773 w 1374773"/>
              <a:gd name="connsiteY5" fmla="*/ 0 h 1374771"/>
              <a:gd name="connsiteX6" fmla="*/ 1367881 w 1374773"/>
              <a:gd name="connsiteY6" fmla="*/ 136480 h 1374771"/>
              <a:gd name="connsiteX7" fmla="*/ 136482 w 1374773"/>
              <a:gd name="connsiteY7" fmla="*/ 1367879 h 1374771"/>
              <a:gd name="connsiteX8" fmla="*/ 0 w 1374773"/>
              <a:gd name="connsiteY8" fmla="*/ 1374771 h 1374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74773" h="1374771">
                <a:moveTo>
                  <a:pt x="0" y="1374771"/>
                </a:moveTo>
                <a:lnTo>
                  <a:pt x="0" y="589149"/>
                </a:lnTo>
                <a:lnTo>
                  <a:pt x="115178" y="577538"/>
                </a:lnTo>
                <a:cubicBezTo>
                  <a:pt x="347257" y="530048"/>
                  <a:pt x="530050" y="347255"/>
                  <a:pt x="577540" y="115176"/>
                </a:cubicBezTo>
                <a:lnTo>
                  <a:pt x="589151" y="0"/>
                </a:lnTo>
                <a:lnTo>
                  <a:pt x="1374773" y="0"/>
                </a:lnTo>
                <a:lnTo>
                  <a:pt x="1367881" y="136480"/>
                </a:lnTo>
                <a:cubicBezTo>
                  <a:pt x="1301943" y="785762"/>
                  <a:pt x="785764" y="1301941"/>
                  <a:pt x="136482" y="1367879"/>
                </a:cubicBezTo>
                <a:lnTo>
                  <a:pt x="0" y="1374771"/>
                </a:lnTo>
                <a:close/>
              </a:path>
            </a:pathLst>
          </a:custGeom>
          <a:solidFill>
            <a:srgbClr val="1F1F1F">
              <a:lumMod val="65000"/>
              <a:lumOff val="3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lvl1pPr marL="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Freeform 33"/>
          <p:cNvSpPr/>
          <p:nvPr/>
        </p:nvSpPr>
        <p:spPr>
          <a:xfrm rot="16200000">
            <a:off x="5049881" y="1641009"/>
            <a:ext cx="1042652" cy="1042652"/>
          </a:xfrm>
          <a:custGeom>
            <a:avLst/>
            <a:gdLst>
              <a:gd name="connsiteX0" fmla="*/ 0 w 1374773"/>
              <a:gd name="connsiteY0" fmla="*/ 785622 h 1374773"/>
              <a:gd name="connsiteX1" fmla="*/ 0 w 1374773"/>
              <a:gd name="connsiteY1" fmla="*/ 0 h 1374773"/>
              <a:gd name="connsiteX2" fmla="*/ 136482 w 1374773"/>
              <a:gd name="connsiteY2" fmla="*/ 6892 h 1374773"/>
              <a:gd name="connsiteX3" fmla="*/ 1367881 w 1374773"/>
              <a:gd name="connsiteY3" fmla="*/ 1238291 h 1374773"/>
              <a:gd name="connsiteX4" fmla="*/ 1374773 w 1374773"/>
              <a:gd name="connsiteY4" fmla="*/ 1374773 h 1374773"/>
              <a:gd name="connsiteX5" fmla="*/ 589151 w 1374773"/>
              <a:gd name="connsiteY5" fmla="*/ 1374773 h 1374773"/>
              <a:gd name="connsiteX6" fmla="*/ 577540 w 1374773"/>
              <a:gd name="connsiteY6" fmla="*/ 1259595 h 1374773"/>
              <a:gd name="connsiteX7" fmla="*/ 115178 w 1374773"/>
              <a:gd name="connsiteY7" fmla="*/ 797233 h 1374773"/>
              <a:gd name="connsiteX8" fmla="*/ 0 w 1374773"/>
              <a:gd name="connsiteY8" fmla="*/ 785622 h 13747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74773" h="1374773">
                <a:moveTo>
                  <a:pt x="0" y="785622"/>
                </a:moveTo>
                <a:lnTo>
                  <a:pt x="0" y="0"/>
                </a:lnTo>
                <a:lnTo>
                  <a:pt x="136482" y="6892"/>
                </a:lnTo>
                <a:cubicBezTo>
                  <a:pt x="785764" y="72830"/>
                  <a:pt x="1301943" y="589009"/>
                  <a:pt x="1367881" y="1238291"/>
                </a:cubicBezTo>
                <a:lnTo>
                  <a:pt x="1374773" y="1374773"/>
                </a:lnTo>
                <a:lnTo>
                  <a:pt x="589151" y="1374773"/>
                </a:lnTo>
                <a:lnTo>
                  <a:pt x="577540" y="1259595"/>
                </a:lnTo>
                <a:cubicBezTo>
                  <a:pt x="530050" y="1027516"/>
                  <a:pt x="347257" y="844723"/>
                  <a:pt x="115178" y="797233"/>
                </a:cubicBezTo>
                <a:lnTo>
                  <a:pt x="0" y="785622"/>
                </a:lnTo>
                <a:close/>
              </a:path>
            </a:pathLst>
          </a:custGeom>
          <a:solidFill>
            <a:srgbClr val="1F1F1F">
              <a:lumMod val="65000"/>
              <a:lumOff val="3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lvl1pPr marL="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TextBox 29"/>
          <p:cNvSpPr txBox="1"/>
          <p:nvPr/>
        </p:nvSpPr>
        <p:spPr>
          <a:xfrm>
            <a:off x="5215411" y="2364959"/>
            <a:ext cx="40588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lvl1pPr marL="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1400" b="1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01</a:t>
            </a:r>
            <a:endParaRPr lang="en-US" sz="1400" b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11" name="TextBox 30"/>
          <p:cNvSpPr txBox="1"/>
          <p:nvPr/>
        </p:nvSpPr>
        <p:spPr>
          <a:xfrm>
            <a:off x="6620792" y="2717542"/>
            <a:ext cx="40588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lvl1pPr marL="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1400" b="1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02</a:t>
            </a:r>
            <a:endParaRPr lang="en-US" sz="1400" b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12" name="TextBox 31"/>
          <p:cNvSpPr txBox="1"/>
          <p:nvPr/>
        </p:nvSpPr>
        <p:spPr>
          <a:xfrm>
            <a:off x="6620792" y="3843313"/>
            <a:ext cx="40588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lvl1pPr marL="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1400" b="1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03</a:t>
            </a:r>
            <a:endParaRPr lang="en-US" sz="1400" b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13" name="TextBox 32"/>
          <p:cNvSpPr txBox="1"/>
          <p:nvPr/>
        </p:nvSpPr>
        <p:spPr>
          <a:xfrm>
            <a:off x="5215411" y="4188942"/>
            <a:ext cx="40588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lvl1pPr marL="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1400" b="1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04</a:t>
            </a:r>
            <a:endParaRPr lang="en-US" sz="1400" b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14" name="Text Placeholder 2"/>
          <p:cNvSpPr txBox="1"/>
          <p:nvPr/>
        </p:nvSpPr>
        <p:spPr>
          <a:xfrm>
            <a:off x="7498914" y="2228625"/>
            <a:ext cx="3182107" cy="12003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专注工作汇报类</a:t>
            </a:r>
            <a:r>
              <a:rPr lang="en-US" altLang="zh-CN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PPT</a:t>
            </a:r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排版设计，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5" name="文本框 36"/>
          <p:cNvSpPr txBox="1"/>
          <p:nvPr/>
        </p:nvSpPr>
        <p:spPr>
          <a:xfrm>
            <a:off x="7386516" y="1852080"/>
            <a:ext cx="32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Text Placeholder 2"/>
          <p:cNvSpPr txBox="1"/>
          <p:nvPr/>
        </p:nvSpPr>
        <p:spPr>
          <a:xfrm>
            <a:off x="7498914" y="4673209"/>
            <a:ext cx="3182107" cy="12003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专注工作汇报类</a:t>
            </a:r>
            <a:r>
              <a:rPr lang="en-US" altLang="zh-CN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PPT</a:t>
            </a:r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排版设计，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7" name="文本框 36"/>
          <p:cNvSpPr txBox="1"/>
          <p:nvPr/>
        </p:nvSpPr>
        <p:spPr>
          <a:xfrm>
            <a:off x="7386516" y="4296664"/>
            <a:ext cx="32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 Placeholder 2"/>
          <p:cNvSpPr txBox="1"/>
          <p:nvPr/>
        </p:nvSpPr>
        <p:spPr>
          <a:xfrm>
            <a:off x="1745574" y="4673209"/>
            <a:ext cx="3182107" cy="12003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专注工作汇报类</a:t>
            </a:r>
            <a:r>
              <a:rPr lang="en-US" altLang="zh-CN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PPT</a:t>
            </a:r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排版设计，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9" name="文本框 36"/>
          <p:cNvSpPr txBox="1"/>
          <p:nvPr/>
        </p:nvSpPr>
        <p:spPr>
          <a:xfrm>
            <a:off x="1633176" y="4296664"/>
            <a:ext cx="32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ext Placeholder 2"/>
          <p:cNvSpPr txBox="1"/>
          <p:nvPr/>
        </p:nvSpPr>
        <p:spPr>
          <a:xfrm>
            <a:off x="1745574" y="2428680"/>
            <a:ext cx="3182107" cy="12003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专注工作汇报类</a:t>
            </a:r>
            <a:r>
              <a:rPr lang="en-US" altLang="zh-CN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PPT</a:t>
            </a:r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排版设计，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1" name="文本框 36"/>
          <p:cNvSpPr txBox="1"/>
          <p:nvPr/>
        </p:nvSpPr>
        <p:spPr>
          <a:xfrm>
            <a:off x="1633176" y="2052135"/>
            <a:ext cx="32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337930" y="457200"/>
            <a:ext cx="504351" cy="59635"/>
          </a:xfrm>
          <a:prstGeom prst="rect">
            <a:avLst/>
          </a:prstGeom>
          <a:solidFill>
            <a:srgbClr val="D3381C"/>
          </a:solidFill>
          <a:ln>
            <a:solidFill>
              <a:srgbClr val="D3381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228448" y="589479"/>
            <a:ext cx="41610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3370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6677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0048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3418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6725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60096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3466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6773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b="1" dirty="0" smtClean="0">
                <a:solidFill>
                  <a:srgbClr val="D338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年终工作概述</a:t>
            </a:r>
            <a:endParaRPr lang="zh-CN" altLang="en-US" sz="2400" b="1" dirty="0">
              <a:solidFill>
                <a:srgbClr val="D3381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4016171" y="1607186"/>
            <a:ext cx="3961551" cy="3973805"/>
            <a:chOff x="4562710" y="1890967"/>
            <a:chExt cx="3066580" cy="3076066"/>
          </a:xfrm>
        </p:grpSpPr>
        <p:sp>
          <p:nvSpPr>
            <p:cNvPr id="2" name="Block Arc 6"/>
            <p:cNvSpPr/>
            <p:nvPr/>
          </p:nvSpPr>
          <p:spPr>
            <a:xfrm>
              <a:off x="4562710" y="1890967"/>
              <a:ext cx="1130435" cy="1130435"/>
            </a:xfrm>
            <a:prstGeom prst="blockArc">
              <a:avLst>
                <a:gd name="adj1" fmla="val 10800000"/>
                <a:gd name="adj2" fmla="val 5445255"/>
                <a:gd name="adj3" fmla="val 14593"/>
              </a:avLst>
            </a:prstGeom>
            <a:solidFill>
              <a:srgbClr val="D3381C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lvl1pPr marL="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430" b="0" i="0" u="none" strike="noStrike" kern="0" cap="none" spc="0" normalizeH="0" baseline="0" noProof="0" smtClean="0">
                <a:ln>
                  <a:noFill/>
                </a:ln>
                <a:solidFill>
                  <a:srgbClr val="1F1F1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3" name="Block Arc 7"/>
            <p:cNvSpPr/>
            <p:nvPr/>
          </p:nvSpPr>
          <p:spPr>
            <a:xfrm rot="10800000">
              <a:off x="4562711" y="2852745"/>
              <a:ext cx="1130435" cy="1130435"/>
            </a:xfrm>
            <a:prstGeom prst="blockArc">
              <a:avLst>
                <a:gd name="adj1" fmla="val 10800000"/>
                <a:gd name="adj2" fmla="val 5445255"/>
                <a:gd name="adj3" fmla="val 14593"/>
              </a:avLst>
            </a:prstGeom>
            <a:solidFill>
              <a:srgbClr val="1F1F1F">
                <a:lumMod val="65000"/>
                <a:lumOff val="3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lvl1pPr marL="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430" b="0" i="0" u="none" strike="noStrike" kern="0" cap="none" spc="0" normalizeH="0" baseline="0" noProof="0" smtClean="0">
                <a:ln>
                  <a:noFill/>
                </a:ln>
                <a:solidFill>
                  <a:srgbClr val="1F1F1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4" name="Block Arc 8"/>
            <p:cNvSpPr/>
            <p:nvPr/>
          </p:nvSpPr>
          <p:spPr>
            <a:xfrm>
              <a:off x="5534293" y="2859767"/>
              <a:ext cx="1130435" cy="1130435"/>
            </a:xfrm>
            <a:prstGeom prst="blockArc">
              <a:avLst>
                <a:gd name="adj1" fmla="val 10800000"/>
                <a:gd name="adj2" fmla="val 5445255"/>
                <a:gd name="adj3" fmla="val 14593"/>
              </a:avLst>
            </a:prstGeom>
            <a:solidFill>
              <a:srgbClr val="D3381C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lvl1pPr marL="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430" b="0" i="0" u="none" strike="noStrike" kern="0" cap="none" spc="0" normalizeH="0" baseline="0" noProof="0" smtClean="0">
                <a:ln>
                  <a:noFill/>
                </a:ln>
                <a:solidFill>
                  <a:srgbClr val="1F1F1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5" name="Block Arc 9"/>
            <p:cNvSpPr/>
            <p:nvPr/>
          </p:nvSpPr>
          <p:spPr>
            <a:xfrm rot="10800000">
              <a:off x="5534294" y="3829577"/>
              <a:ext cx="1130435" cy="1130435"/>
            </a:xfrm>
            <a:prstGeom prst="blockArc">
              <a:avLst>
                <a:gd name="adj1" fmla="val 10800000"/>
                <a:gd name="adj2" fmla="val 5445255"/>
                <a:gd name="adj3" fmla="val 14593"/>
              </a:avLst>
            </a:prstGeom>
            <a:solidFill>
              <a:srgbClr val="1F1F1F">
                <a:lumMod val="65000"/>
                <a:lumOff val="3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lvl1pPr marL="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430" b="0" i="0" u="none" strike="noStrike" kern="0" cap="none" spc="0" normalizeH="0" baseline="0" noProof="0" smtClean="0">
                <a:ln>
                  <a:noFill/>
                </a:ln>
                <a:solidFill>
                  <a:srgbClr val="1F1F1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6" name="Block Arc 10"/>
            <p:cNvSpPr/>
            <p:nvPr/>
          </p:nvSpPr>
          <p:spPr>
            <a:xfrm>
              <a:off x="6498855" y="3836598"/>
              <a:ext cx="1130435" cy="1130435"/>
            </a:xfrm>
            <a:prstGeom prst="blockArc">
              <a:avLst>
                <a:gd name="adj1" fmla="val 10800000"/>
                <a:gd name="adj2" fmla="val 5445255"/>
                <a:gd name="adj3" fmla="val 14593"/>
              </a:avLst>
            </a:prstGeom>
            <a:solidFill>
              <a:srgbClr val="D3381C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lvl1pPr marL="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430" b="0" i="0" u="none" strike="noStrike" kern="0" cap="none" spc="0" normalizeH="0" baseline="0" noProof="0" smtClean="0">
                <a:ln>
                  <a:noFill/>
                </a:ln>
                <a:solidFill>
                  <a:srgbClr val="1F1F1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7" name="Oval 11"/>
            <p:cNvSpPr/>
            <p:nvPr/>
          </p:nvSpPr>
          <p:spPr>
            <a:xfrm>
              <a:off x="4861117" y="2189373"/>
              <a:ext cx="533621" cy="533621"/>
            </a:xfrm>
            <a:prstGeom prst="ellipse">
              <a:avLst/>
            </a:prstGeom>
            <a:solidFill>
              <a:srgbClr val="D3381C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lvl1pPr marL="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905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A</a:t>
              </a:r>
            </a:p>
          </p:txBody>
        </p:sp>
        <p:sp>
          <p:nvSpPr>
            <p:cNvPr id="8" name="Oval 12"/>
            <p:cNvSpPr/>
            <p:nvPr/>
          </p:nvSpPr>
          <p:spPr>
            <a:xfrm>
              <a:off x="4864627" y="3151152"/>
              <a:ext cx="533621" cy="533621"/>
            </a:xfrm>
            <a:prstGeom prst="ellipse">
              <a:avLst/>
            </a:prstGeom>
            <a:solidFill>
              <a:srgbClr val="1F1F1F">
                <a:lumMod val="65000"/>
                <a:lumOff val="3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lvl1pPr marL="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905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B</a:t>
              </a:r>
            </a:p>
          </p:txBody>
        </p:sp>
        <p:sp>
          <p:nvSpPr>
            <p:cNvPr id="9" name="Oval 13"/>
            <p:cNvSpPr/>
            <p:nvPr/>
          </p:nvSpPr>
          <p:spPr>
            <a:xfrm>
              <a:off x="5836210" y="3158173"/>
              <a:ext cx="533621" cy="533621"/>
            </a:xfrm>
            <a:prstGeom prst="ellipse">
              <a:avLst/>
            </a:prstGeom>
            <a:solidFill>
              <a:srgbClr val="D3381C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lvl1pPr marL="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905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C</a:t>
              </a:r>
            </a:p>
          </p:txBody>
        </p:sp>
        <p:sp>
          <p:nvSpPr>
            <p:cNvPr id="10" name="Oval 14"/>
            <p:cNvSpPr/>
            <p:nvPr/>
          </p:nvSpPr>
          <p:spPr>
            <a:xfrm>
              <a:off x="5836210" y="4135005"/>
              <a:ext cx="533621" cy="533621"/>
            </a:xfrm>
            <a:prstGeom prst="ellipse">
              <a:avLst/>
            </a:prstGeom>
            <a:solidFill>
              <a:srgbClr val="1F1F1F">
                <a:lumMod val="65000"/>
                <a:lumOff val="3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lvl1pPr marL="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905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D</a:t>
              </a:r>
            </a:p>
          </p:txBody>
        </p:sp>
        <p:sp>
          <p:nvSpPr>
            <p:cNvPr id="11" name="Oval 15"/>
            <p:cNvSpPr/>
            <p:nvPr/>
          </p:nvSpPr>
          <p:spPr>
            <a:xfrm>
              <a:off x="6793753" y="4127983"/>
              <a:ext cx="533621" cy="533621"/>
            </a:xfrm>
            <a:prstGeom prst="ellipse">
              <a:avLst/>
            </a:prstGeom>
            <a:solidFill>
              <a:srgbClr val="D3381C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lvl1pPr marL="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905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E</a:t>
              </a:r>
            </a:p>
          </p:txBody>
        </p:sp>
      </p:grpSp>
      <p:sp>
        <p:nvSpPr>
          <p:cNvPr id="13" name="Text Placeholder 2"/>
          <p:cNvSpPr txBox="1"/>
          <p:nvPr/>
        </p:nvSpPr>
        <p:spPr>
          <a:xfrm>
            <a:off x="1856198" y="4932514"/>
            <a:ext cx="3182107" cy="12003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专注工作汇报类</a:t>
            </a:r>
            <a:r>
              <a:rPr lang="en-US" altLang="zh-CN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PPT</a:t>
            </a:r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排版设计，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4" name="文本框 36"/>
          <p:cNvSpPr txBox="1"/>
          <p:nvPr/>
        </p:nvSpPr>
        <p:spPr>
          <a:xfrm>
            <a:off x="1743800" y="4555969"/>
            <a:ext cx="32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Text Placeholder 2"/>
          <p:cNvSpPr txBox="1"/>
          <p:nvPr/>
        </p:nvSpPr>
        <p:spPr>
          <a:xfrm>
            <a:off x="842176" y="3211587"/>
            <a:ext cx="3182107" cy="12003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专注工作汇报类</a:t>
            </a:r>
            <a:r>
              <a:rPr lang="en-US" altLang="zh-CN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PPT</a:t>
            </a:r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排版设计，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6" name="文本框 36"/>
          <p:cNvSpPr txBox="1"/>
          <p:nvPr/>
        </p:nvSpPr>
        <p:spPr>
          <a:xfrm>
            <a:off x="729778" y="2835042"/>
            <a:ext cx="32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Text Placeholder 2"/>
          <p:cNvSpPr txBox="1"/>
          <p:nvPr/>
        </p:nvSpPr>
        <p:spPr>
          <a:xfrm>
            <a:off x="8256798" y="4788461"/>
            <a:ext cx="3182107" cy="12003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专注工作汇报类</a:t>
            </a:r>
            <a:r>
              <a:rPr lang="en-US" altLang="zh-CN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PPT</a:t>
            </a:r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排版设计，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8" name="文本框 36"/>
          <p:cNvSpPr txBox="1"/>
          <p:nvPr/>
        </p:nvSpPr>
        <p:spPr>
          <a:xfrm>
            <a:off x="8144400" y="4411916"/>
            <a:ext cx="32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Text Placeholder 2"/>
          <p:cNvSpPr txBox="1"/>
          <p:nvPr/>
        </p:nvSpPr>
        <p:spPr>
          <a:xfrm>
            <a:off x="7420988" y="2965782"/>
            <a:ext cx="3182107" cy="12003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专注工作汇报类</a:t>
            </a:r>
            <a:r>
              <a:rPr lang="en-US" altLang="zh-CN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PPT</a:t>
            </a:r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排版设计，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0" name="文本框 36"/>
          <p:cNvSpPr txBox="1"/>
          <p:nvPr/>
        </p:nvSpPr>
        <p:spPr>
          <a:xfrm>
            <a:off x="7308590" y="2589237"/>
            <a:ext cx="32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Text Placeholder 2"/>
          <p:cNvSpPr txBox="1"/>
          <p:nvPr/>
        </p:nvSpPr>
        <p:spPr>
          <a:xfrm>
            <a:off x="5773736" y="1303756"/>
            <a:ext cx="3182107" cy="12003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专注工作汇报类</a:t>
            </a:r>
            <a:r>
              <a:rPr lang="en-US" altLang="zh-CN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PPT</a:t>
            </a:r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排版设计，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2" name="文本框 36"/>
          <p:cNvSpPr txBox="1"/>
          <p:nvPr/>
        </p:nvSpPr>
        <p:spPr>
          <a:xfrm>
            <a:off x="5661338" y="927211"/>
            <a:ext cx="32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37930" y="457200"/>
            <a:ext cx="504351" cy="59635"/>
          </a:xfrm>
          <a:prstGeom prst="rect">
            <a:avLst/>
          </a:prstGeom>
          <a:solidFill>
            <a:srgbClr val="D3381C"/>
          </a:solidFill>
          <a:ln>
            <a:solidFill>
              <a:srgbClr val="D3381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228448" y="589479"/>
            <a:ext cx="41610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3370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6677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0048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3418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6725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60096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3466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6773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b="1" dirty="0" smtClean="0">
                <a:solidFill>
                  <a:srgbClr val="D338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年终工作概述</a:t>
            </a:r>
            <a:endParaRPr lang="zh-CN" altLang="en-US" sz="2400" b="1" dirty="0">
              <a:solidFill>
                <a:srgbClr val="D3381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20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D3D9DF">
                  <a:alpha val="98431"/>
                </a:srgbClr>
              </a:clrFrom>
              <a:clrTo>
                <a:srgbClr val="D3D9D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41539" y="-361392"/>
            <a:ext cx="12875077" cy="6441636"/>
          </a:xfrm>
          <a:prstGeom prst="rect">
            <a:avLst/>
          </a:prstGeom>
          <a:noFill/>
          <a:ln>
            <a:noFill/>
          </a:ln>
          <a:effectLst>
            <a:reflection stA="25000" endPos="65000" dist="508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3" name="图片 2" descr="未标题-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35392" y="3090271"/>
            <a:ext cx="4704683" cy="4147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9" name="矩形 6"/>
          <p:cNvSpPr>
            <a:spLocks noChangeArrowheads="1"/>
          </p:cNvSpPr>
          <p:nvPr/>
        </p:nvSpPr>
        <p:spPr bwMode="auto">
          <a:xfrm>
            <a:off x="0" y="4902200"/>
            <a:ext cx="12192000" cy="1955800"/>
          </a:xfrm>
          <a:prstGeom prst="rect">
            <a:avLst/>
          </a:prstGeom>
          <a:solidFill>
            <a:srgbClr val="D3381C"/>
          </a:solidFill>
          <a:ln>
            <a:noFill/>
          </a:ln>
        </p:spPr>
        <p:txBody>
          <a:bodyPr lIns="91439" tIns="45719" rIns="91439" bIns="45719" anchor="ctr"/>
          <a:lstStyle/>
          <a:p>
            <a:pPr algn="ctr"/>
            <a:endParaRPr lang="zh-CN" altLang="en-US" sz="2400">
              <a:solidFill>
                <a:srgbClr val="FFFFFF"/>
              </a:solidFill>
            </a:endParaRPr>
          </a:p>
        </p:txBody>
      </p:sp>
      <p:sp>
        <p:nvSpPr>
          <p:cNvPr id="4100" name="文本框 8"/>
          <p:cNvSpPr txBox="1">
            <a:spLocks noChangeArrowheads="1"/>
          </p:cNvSpPr>
          <p:nvPr/>
        </p:nvSpPr>
        <p:spPr bwMode="auto">
          <a:xfrm>
            <a:off x="612302" y="1472040"/>
            <a:ext cx="2628652" cy="5385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9" tIns="45719" rIns="91439" bIns="45719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4400" b="1" dirty="0">
                <a:solidFill>
                  <a:srgbClr val="D338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34400" b="1" dirty="0">
              <a:solidFill>
                <a:srgbClr val="D3381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222411" y="3727574"/>
            <a:ext cx="416105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3370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6677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0048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3418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6725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60096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3466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6773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4400" b="1" dirty="0">
                <a:solidFill>
                  <a:srgbClr val="D338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年终工作业绩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5"/>
          <a:srcRect l="33569" t="50585" r="33094" b="37681"/>
          <a:stretch>
            <a:fillRect/>
          </a:stretch>
        </p:blipFill>
        <p:spPr>
          <a:xfrm>
            <a:off x="691814" y="4890051"/>
            <a:ext cx="2702502" cy="10933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ID" val="2869567"/>
  <p:tag name="KSO_WM_TEMPLATE_OUTLINE_ID" val="6"/>
  <p:tag name="KSO_WM_TEMPLATE_SCENE_ID" val="1"/>
  <p:tag name="KSO_WM_TEMPLATE_JOB_ID" val="6"/>
  <p:tag name="KSO_WM_TEMPLATE_TOPIC_DEFAULT" val="0"/>
</p:tagLst>
</file>

<file path=ppt/theme/theme1.xml><?xml version="1.0" encoding="utf-8"?>
<a:theme xmlns:a="http://schemas.openxmlformats.org/drawingml/2006/main" name="专注工作汇报PPT排版设计，定制QQ:418157732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6718</Words>
  <Application>Microsoft Office PowerPoint</Application>
  <PresentationFormat>宽屏</PresentationFormat>
  <Paragraphs>243</Paragraphs>
  <Slides>23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23</vt:i4>
      </vt:variant>
    </vt:vector>
  </HeadingPairs>
  <TitlesOfParts>
    <vt:vector size="35" baseType="lpstr">
      <vt:lpstr>DIN-BoldItalic</vt:lpstr>
      <vt:lpstr>Open Sans</vt:lpstr>
      <vt:lpstr>Roboto Regular</vt:lpstr>
      <vt:lpstr>宋体</vt:lpstr>
      <vt:lpstr>微软雅黑</vt:lpstr>
      <vt:lpstr>Arial</vt:lpstr>
      <vt:lpstr>Calibri</vt:lpstr>
      <vt:lpstr>Calibri Light</vt:lpstr>
      <vt:lpstr>Impact</vt:lpstr>
      <vt:lpstr>Wingdings</vt:lpstr>
      <vt:lpstr>专注工作汇报PPT排版设计，定制QQ:418157732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www.51pptmoban.com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StephenZhu</dc:creator>
  <cp:keywords>51PPT模板网</cp:keywords>
  <dc:description>www.51pptmoban.com</dc:description>
  <cp:lastModifiedBy>阳光 男孩</cp:lastModifiedBy>
  <cp:revision>29</cp:revision>
  <dcterms:created xsi:type="dcterms:W3CDTF">2019-01-15T23:49:00Z</dcterms:created>
  <dcterms:modified xsi:type="dcterms:W3CDTF">2020-05-21T15:31:37Z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RubyTemplateID">
    <vt:lpwstr>2</vt:lpwstr>
  </property>
  <property fmtid="{D5CDD505-2E9C-101B-9397-08002B2CF9AE}" pid="3" name="KSOProductBuildVer">
    <vt:lpwstr>2052-11.1.0.8214</vt:lpwstr>
  </property>
</Properties>
</file>